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7" r:id="rId1"/>
    <p:sldMasterId id="2147483755" r:id="rId2"/>
    <p:sldMasterId id="2147483770" r:id="rId3"/>
    <p:sldMasterId id="2147483820" r:id="rId4"/>
  </p:sldMasterIdLst>
  <p:notesMasterIdLst>
    <p:notesMasterId r:id="rId30"/>
  </p:notesMasterIdLst>
  <p:handoutMasterIdLst>
    <p:handoutMasterId r:id="rId31"/>
  </p:handoutMasterIdLst>
  <p:sldIdLst>
    <p:sldId id="342" r:id="rId5"/>
    <p:sldId id="1733" r:id="rId6"/>
    <p:sldId id="586" r:id="rId7"/>
    <p:sldId id="584" r:id="rId8"/>
    <p:sldId id="566" r:id="rId9"/>
    <p:sldId id="567" r:id="rId10"/>
    <p:sldId id="1722" r:id="rId11"/>
    <p:sldId id="1731" r:id="rId12"/>
    <p:sldId id="542" r:id="rId13"/>
    <p:sldId id="547" r:id="rId14"/>
    <p:sldId id="1740" r:id="rId15"/>
    <p:sldId id="1732" r:id="rId16"/>
    <p:sldId id="543" r:id="rId17"/>
    <p:sldId id="554" r:id="rId18"/>
    <p:sldId id="1728" r:id="rId19"/>
    <p:sldId id="698" r:id="rId20"/>
    <p:sldId id="1734" r:id="rId21"/>
    <p:sldId id="574" r:id="rId22"/>
    <p:sldId id="1735" r:id="rId23"/>
    <p:sldId id="1736" r:id="rId24"/>
    <p:sldId id="570" r:id="rId25"/>
    <p:sldId id="1738" r:id="rId26"/>
    <p:sldId id="1737" r:id="rId27"/>
    <p:sldId id="565" r:id="rId28"/>
    <p:sldId id="1739" r:id="rId2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ADA"/>
    <a:srgbClr val="3DC0C3"/>
    <a:srgbClr val="006600"/>
    <a:srgbClr val="996633"/>
    <a:srgbClr val="99FF66"/>
    <a:srgbClr val="B8B8B8"/>
    <a:srgbClr val="FFFFCC"/>
    <a:srgbClr val="66FF99"/>
    <a:srgbClr val="50A8DE"/>
    <a:srgbClr val="D0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546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7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Solicita&#231;&#245;es%20diversas\Cidesport\Evolu&#231;&#227;o%20Movimenta&#231;&#227;o%201975-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Solicita&#231;&#245;es%20diversas\Cidesport\Principais%20cargas%20movimentada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opo\Documents\ANTAQ\ANTAQ%202022\Cidesport%202022\Conteineres%202021%202022%20jan%20a%20se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opo\Documents\ANTAQ\ANTAQ%202022\Cidesport%202022\Conteineres%202021%202022%20jan%20a%20s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opo\Documents\ANTAQ\ANTAQ%202022\Cidesport%202022\Conteineres%202021%202022%20jan%20a%20se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Solicita&#231;&#245;es%20diversas\Cidesport\Principais%20Mercadorias%20FOB%20e%20Tonelada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Solicita&#231;&#245;es%20diversas\Cidesport\Importa&#231;&#245;es%20FOB%20e%20Tonelada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Solicita&#231;&#245;es%20diversas\Cidesport\Atraca&#231;&#245;es%20e%20Consigna&#231;&#227;o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opo\Downloads\f167acd2dd7941eaba47e746644a9e9b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pe.fonseca\Desktop\Solicita&#231;&#245;es%20diversas\Cidesport\Tempos%20M&#233;dio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opo\Downloads\56a28692edef4885a1413ab2e3dab809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b="1" i="0" cap="all" baseline="0" dirty="0">
                <a:effectLst/>
              </a:rPr>
              <a:t>Total de Carga Movimentada no Brasil (M.t)</a:t>
            </a:r>
            <a:endParaRPr lang="pt-BR" dirty="0">
              <a:effectLst/>
            </a:endParaRPr>
          </a:p>
          <a:p>
            <a:pPr>
              <a:defRPr/>
            </a:pPr>
            <a:r>
              <a:rPr lang="pt-BR" sz="1800" b="1" i="0" cap="all" baseline="0" dirty="0">
                <a:effectLst/>
              </a:rPr>
              <a:t>Série 1975 a 2021 – 47 anos de dados</a:t>
            </a:r>
            <a:endParaRPr lang="pt-BR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4ADE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DA8FF"/>
              </a:solidFill>
              <a:ln w="9525">
                <a:solidFill>
                  <a:srgbClr val="004ADE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Plan1!$B$3:$B$49</c:f>
              <c:numCache>
                <c:formatCode>General</c:formatCode>
                <c:ptCount val="47"/>
                <c:pt idx="0">
                  <c:v>1975</c:v>
                </c:pt>
                <c:pt idx="1">
                  <c:v>1976</c:v>
                </c:pt>
                <c:pt idx="2">
                  <c:v>1977</c:v>
                </c:pt>
                <c:pt idx="3">
                  <c:v>1978</c:v>
                </c:pt>
                <c:pt idx="4">
                  <c:v>1979</c:v>
                </c:pt>
                <c:pt idx="5">
                  <c:v>1980</c:v>
                </c:pt>
                <c:pt idx="6">
                  <c:v>1981</c:v>
                </c:pt>
                <c:pt idx="7">
                  <c:v>1982</c:v>
                </c:pt>
                <c:pt idx="8">
                  <c:v>1983</c:v>
                </c:pt>
                <c:pt idx="9">
                  <c:v>1984</c:v>
                </c:pt>
                <c:pt idx="10">
                  <c:v>1985</c:v>
                </c:pt>
                <c:pt idx="11">
                  <c:v>1986</c:v>
                </c:pt>
                <c:pt idx="12">
                  <c:v>1987</c:v>
                </c:pt>
                <c:pt idx="13">
                  <c:v>1988</c:v>
                </c:pt>
                <c:pt idx="14">
                  <c:v>1989</c:v>
                </c:pt>
                <c:pt idx="15">
                  <c:v>1990</c:v>
                </c:pt>
                <c:pt idx="16">
                  <c:v>1991</c:v>
                </c:pt>
                <c:pt idx="17">
                  <c:v>1992</c:v>
                </c:pt>
                <c:pt idx="18">
                  <c:v>1993</c:v>
                </c:pt>
                <c:pt idx="19">
                  <c:v>1994</c:v>
                </c:pt>
                <c:pt idx="20">
                  <c:v>1995</c:v>
                </c:pt>
                <c:pt idx="21">
                  <c:v>1996</c:v>
                </c:pt>
                <c:pt idx="22">
                  <c:v>1997</c:v>
                </c:pt>
                <c:pt idx="23">
                  <c:v>1998</c:v>
                </c:pt>
                <c:pt idx="24">
                  <c:v>1999</c:v>
                </c:pt>
                <c:pt idx="25">
                  <c:v>2000</c:v>
                </c:pt>
                <c:pt idx="26">
                  <c:v>2001</c:v>
                </c:pt>
                <c:pt idx="27">
                  <c:v>2002</c:v>
                </c:pt>
                <c:pt idx="28">
                  <c:v>2003</c:v>
                </c:pt>
                <c:pt idx="29">
                  <c:v>2004</c:v>
                </c:pt>
                <c:pt idx="30">
                  <c:v>2005</c:v>
                </c:pt>
                <c:pt idx="31">
                  <c:v>2006</c:v>
                </c:pt>
                <c:pt idx="32">
                  <c:v>2007</c:v>
                </c:pt>
                <c:pt idx="33">
                  <c:v>2008</c:v>
                </c:pt>
                <c:pt idx="34">
                  <c:v>2009</c:v>
                </c:pt>
                <c:pt idx="35">
                  <c:v>2010</c:v>
                </c:pt>
                <c:pt idx="36">
                  <c:v>2011</c:v>
                </c:pt>
                <c:pt idx="37">
                  <c:v>2012</c:v>
                </c:pt>
                <c:pt idx="38">
                  <c:v>2013</c:v>
                </c:pt>
                <c:pt idx="39">
                  <c:v>2014</c:v>
                </c:pt>
                <c:pt idx="40">
                  <c:v>2015</c:v>
                </c:pt>
                <c:pt idx="41">
                  <c:v>2016</c:v>
                </c:pt>
                <c:pt idx="42">
                  <c:v>2017</c:v>
                </c:pt>
                <c:pt idx="43">
                  <c:v>2018</c:v>
                </c:pt>
                <c:pt idx="44">
                  <c:v>2019</c:v>
                </c:pt>
                <c:pt idx="45">
                  <c:v>2020</c:v>
                </c:pt>
                <c:pt idx="46">
                  <c:v>2021</c:v>
                </c:pt>
              </c:numCache>
            </c:numRef>
          </c:cat>
          <c:val>
            <c:numRef>
              <c:f>Plan1!$C$3:$C$49</c:f>
              <c:numCache>
                <c:formatCode>General</c:formatCode>
                <c:ptCount val="47"/>
                <c:pt idx="0">
                  <c:v>188</c:v>
                </c:pt>
                <c:pt idx="1">
                  <c:v>221</c:v>
                </c:pt>
                <c:pt idx="2">
                  <c:v>207</c:v>
                </c:pt>
                <c:pt idx="3">
                  <c:v>206</c:v>
                </c:pt>
                <c:pt idx="4">
                  <c:v>234</c:v>
                </c:pt>
                <c:pt idx="5">
                  <c:v>252</c:v>
                </c:pt>
                <c:pt idx="6">
                  <c:v>253</c:v>
                </c:pt>
                <c:pt idx="7">
                  <c:v>250</c:v>
                </c:pt>
                <c:pt idx="8">
                  <c:v>261</c:v>
                </c:pt>
                <c:pt idx="9">
                  <c:v>306</c:v>
                </c:pt>
                <c:pt idx="10">
                  <c:v>318</c:v>
                </c:pt>
                <c:pt idx="11">
                  <c:v>323</c:v>
                </c:pt>
                <c:pt idx="12">
                  <c:v>347</c:v>
                </c:pt>
                <c:pt idx="13">
                  <c:v>355</c:v>
                </c:pt>
                <c:pt idx="14">
                  <c:v>363</c:v>
                </c:pt>
                <c:pt idx="15">
                  <c:v>360</c:v>
                </c:pt>
                <c:pt idx="16">
                  <c:v>350</c:v>
                </c:pt>
                <c:pt idx="17">
                  <c:v>341</c:v>
                </c:pt>
                <c:pt idx="18">
                  <c:v>347</c:v>
                </c:pt>
                <c:pt idx="19">
                  <c:v>360</c:v>
                </c:pt>
                <c:pt idx="20">
                  <c:v>388</c:v>
                </c:pt>
                <c:pt idx="21">
                  <c:v>386</c:v>
                </c:pt>
                <c:pt idx="22">
                  <c:v>414</c:v>
                </c:pt>
                <c:pt idx="23">
                  <c:v>443</c:v>
                </c:pt>
                <c:pt idx="24">
                  <c:v>436</c:v>
                </c:pt>
                <c:pt idx="25">
                  <c:v>485</c:v>
                </c:pt>
                <c:pt idx="26">
                  <c:v>506</c:v>
                </c:pt>
                <c:pt idx="27">
                  <c:v>529</c:v>
                </c:pt>
                <c:pt idx="28">
                  <c:v>571</c:v>
                </c:pt>
                <c:pt idx="29">
                  <c:v>621</c:v>
                </c:pt>
                <c:pt idx="30">
                  <c:v>649</c:v>
                </c:pt>
                <c:pt idx="31">
                  <c:v>693</c:v>
                </c:pt>
                <c:pt idx="32">
                  <c:v>755</c:v>
                </c:pt>
                <c:pt idx="33">
                  <c:v>768</c:v>
                </c:pt>
                <c:pt idx="34">
                  <c:v>733</c:v>
                </c:pt>
                <c:pt idx="35">
                  <c:v>840</c:v>
                </c:pt>
                <c:pt idx="36">
                  <c:v>887</c:v>
                </c:pt>
                <c:pt idx="37">
                  <c:v>904</c:v>
                </c:pt>
                <c:pt idx="38">
                  <c:v>929</c:v>
                </c:pt>
                <c:pt idx="39">
                  <c:v>969</c:v>
                </c:pt>
                <c:pt idx="40">
                  <c:v>1008</c:v>
                </c:pt>
                <c:pt idx="41">
                  <c:v>1003</c:v>
                </c:pt>
                <c:pt idx="42">
                  <c:v>1088</c:v>
                </c:pt>
                <c:pt idx="43">
                  <c:v>1122</c:v>
                </c:pt>
                <c:pt idx="44">
                  <c:v>1104</c:v>
                </c:pt>
                <c:pt idx="45">
                  <c:v>1154</c:v>
                </c:pt>
                <c:pt idx="46">
                  <c:v>1215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F1-47C6-8A60-285014ED2DA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5596048"/>
        <c:axId val="155596608"/>
      </c:lineChart>
      <c:catAx>
        <c:axId val="155596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5596608"/>
        <c:crosses val="autoZero"/>
        <c:auto val="1"/>
        <c:lblAlgn val="ctr"/>
        <c:lblOffset val="100"/>
        <c:noMultiLvlLbl val="0"/>
      </c:catAx>
      <c:valAx>
        <c:axId val="1555966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Milhões de Toneladas</a:t>
                </a:r>
              </a:p>
            </c:rich>
          </c:tx>
          <c:layout>
            <c:manualLayout>
              <c:xMode val="edge"/>
              <c:yMode val="edge"/>
              <c:x val="4.7665601274038067E-3"/>
              <c:y val="0.112051195031206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559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381995133819951E-2"/>
          <c:y val="9.6652034411168417E-3"/>
          <c:w val="0.97323600973236013"/>
          <c:h val="0.899506047220987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C96-D940-A9FE-A92B7C33EE22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C96-D940-A9FE-A92B7C33EE22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C96-D940-A9FE-A92B7C33EE22}"/>
              </c:ext>
            </c:extLst>
          </c:dPt>
          <c:dPt>
            <c:idx val="3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C96-D940-A9FE-A92B7C33EE22}"/>
              </c:ext>
            </c:extLst>
          </c:dPt>
          <c:dPt>
            <c:idx val="4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C96-D940-A9FE-A92B7C33EE22}"/>
              </c:ext>
            </c:extLst>
          </c:dPt>
          <c:cat>
            <c:strRef>
              <c:f>Sheet1!$A$3:$A$11</c:f>
              <c:strCache>
                <c:ptCount val="9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</c:strCache>
            </c:strRef>
          </c:cat>
          <c:val>
            <c:numRef>
              <c:f>Sheet1!$B$3:$B$11</c:f>
              <c:numCache>
                <c:formatCode>General</c:formatCode>
                <c:ptCount val="9"/>
                <c:pt idx="0">
                  <c:v>29.817827401999999</c:v>
                </c:pt>
                <c:pt idx="1">
                  <c:v>23.656513703999998</c:v>
                </c:pt>
                <c:pt idx="2">
                  <c:v>28.391653576000003</c:v>
                </c:pt>
                <c:pt idx="3">
                  <c:v>26.924565868999998</c:v>
                </c:pt>
                <c:pt idx="4">
                  <c:v>30.951951398999999</c:v>
                </c:pt>
                <c:pt idx="5">
                  <c:v>33.015053625999997</c:v>
                </c:pt>
                <c:pt idx="6">
                  <c:v>33.149634470000002</c:v>
                </c:pt>
                <c:pt idx="7">
                  <c:v>36.457320490999997</c:v>
                </c:pt>
                <c:pt idx="8">
                  <c:v>33.226982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C96-D940-A9FE-A92B7C33EE2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D36-42FE-83FE-0FB4230430D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D36-42FE-83FE-0FB4230430DA}"/>
              </c:ext>
            </c:extLst>
          </c:dPt>
          <c:dPt>
            <c:idx val="5"/>
            <c:invertIfNegative val="0"/>
            <c:bubble3D val="0"/>
            <c:spPr>
              <a:solidFill>
                <a:srgbClr val="B8B8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DC96-D940-A9FE-A92B7C33EE2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E52F-42DF-8026-4C9667D3B614}"/>
              </c:ext>
            </c:extLst>
          </c:dPt>
          <c:cat>
            <c:strRef>
              <c:f>Sheet1!$A$3:$A$11</c:f>
              <c:strCache>
                <c:ptCount val="9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0">
                  <c:v>25.788623182999999</c:v>
                </c:pt>
                <c:pt idx="1">
                  <c:v>23.561227254999999</c:v>
                </c:pt>
                <c:pt idx="2">
                  <c:v>25.380577092999999</c:v>
                </c:pt>
                <c:pt idx="3">
                  <c:v>26.580771662</c:v>
                </c:pt>
                <c:pt idx="4">
                  <c:v>29.599698271000008</c:v>
                </c:pt>
                <c:pt idx="5">
                  <c:v>30.986800210999998</c:v>
                </c:pt>
                <c:pt idx="6">
                  <c:v>34.097804112000006</c:v>
                </c:pt>
                <c:pt idx="7">
                  <c:v>34.174198980999996</c:v>
                </c:pt>
                <c:pt idx="8">
                  <c:v>33.301291999999997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DC96-D940-A9FE-A92B7C33E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531250463"/>
        <c:axId val="14538719"/>
      </c:barChart>
      <c:catAx>
        <c:axId val="1531250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pt-BR"/>
          </a:p>
        </c:txPr>
        <c:crossAx val="14538719"/>
        <c:crosses val="autoZero"/>
        <c:auto val="1"/>
        <c:lblAlgn val="ctr"/>
        <c:lblOffset val="100"/>
        <c:noMultiLvlLbl val="0"/>
      </c:catAx>
      <c:valAx>
        <c:axId val="14538719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pt-BR"/>
          </a:p>
        </c:txPr>
        <c:crossAx val="1531250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381995133819951E-2"/>
          <c:y val="9.6652034411168417E-3"/>
          <c:w val="0.97323600973236013"/>
          <c:h val="0.899506047220987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C96-D940-A9FE-A92B7C33EE22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C96-D940-A9FE-A92B7C33EE22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C96-D940-A9FE-A92B7C33EE22}"/>
              </c:ext>
            </c:extLst>
          </c:dPt>
          <c:dPt>
            <c:idx val="3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C96-D940-A9FE-A92B7C33EE22}"/>
              </c:ext>
            </c:extLst>
          </c:dPt>
          <c:dPt>
            <c:idx val="4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C96-D940-A9FE-A92B7C33EE22}"/>
              </c:ext>
            </c:extLst>
          </c:dPt>
          <c:cat>
            <c:strRef>
              <c:f>Sheet1!$A$3:$A$11</c:f>
              <c:strCache>
                <c:ptCount val="9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</c:strCache>
            </c:strRef>
          </c:cat>
          <c:val>
            <c:numRef>
              <c:f>Sheet1!$B$3:$B$11</c:f>
              <c:numCache>
                <c:formatCode>General</c:formatCode>
                <c:ptCount val="9"/>
                <c:pt idx="0">
                  <c:v>24.178980790000001</c:v>
                </c:pt>
                <c:pt idx="1">
                  <c:v>22.104666458000001</c:v>
                </c:pt>
                <c:pt idx="2">
                  <c:v>23.99324034799999</c:v>
                </c:pt>
                <c:pt idx="3">
                  <c:v>23.694190696</c:v>
                </c:pt>
                <c:pt idx="4">
                  <c:v>23.257824338999992</c:v>
                </c:pt>
                <c:pt idx="5">
                  <c:v>21.358899223999998</c:v>
                </c:pt>
                <c:pt idx="6">
                  <c:v>23.622522026999992</c:v>
                </c:pt>
                <c:pt idx="7">
                  <c:v>26.835676871</c:v>
                </c:pt>
                <c:pt idx="8">
                  <c:v>21.135531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C96-D940-A9FE-A92B7C33EE2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D36-42FE-83FE-0FB4230430DA}"/>
              </c:ext>
            </c:extLst>
          </c:dPt>
          <c:dPt>
            <c:idx val="5"/>
            <c:invertIfNegative val="0"/>
            <c:bubble3D val="0"/>
            <c:spPr>
              <a:solidFill>
                <a:srgbClr val="B8B8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DC96-D940-A9FE-A92B7C33EE2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E52F-42DF-8026-4C9667D3B614}"/>
              </c:ext>
            </c:extLst>
          </c:dPt>
          <c:dPt>
            <c:idx val="8"/>
            <c:invertIfNegative val="0"/>
            <c:bubble3D val="0"/>
            <c:spPr>
              <a:solidFill>
                <a:srgbClr val="00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8246-462A-8F5D-E3BDB565FAB9}"/>
              </c:ext>
            </c:extLst>
          </c:dPt>
          <c:cat>
            <c:strRef>
              <c:f>Sheet1!$A$3:$A$11</c:f>
              <c:strCache>
                <c:ptCount val="9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0">
                  <c:v>23.821726631999979</c:v>
                </c:pt>
                <c:pt idx="1">
                  <c:v>21.211117993000002</c:v>
                </c:pt>
                <c:pt idx="2">
                  <c:v>20.913406782999999</c:v>
                </c:pt>
                <c:pt idx="3">
                  <c:v>22.004890692000011</c:v>
                </c:pt>
                <c:pt idx="4">
                  <c:v>22.779122719999979</c:v>
                </c:pt>
                <c:pt idx="5">
                  <c:v>22.030390074999993</c:v>
                </c:pt>
                <c:pt idx="6">
                  <c:v>22.610231807000012</c:v>
                </c:pt>
                <c:pt idx="7">
                  <c:v>21.963455446999991</c:v>
                </c:pt>
                <c:pt idx="8">
                  <c:v>24.251272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DC96-D940-A9FE-A92B7C33E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531250463"/>
        <c:axId val="14538719"/>
      </c:barChart>
      <c:catAx>
        <c:axId val="1531250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pt-BR"/>
          </a:p>
        </c:txPr>
        <c:crossAx val="14538719"/>
        <c:crosses val="autoZero"/>
        <c:auto val="1"/>
        <c:lblAlgn val="ctr"/>
        <c:lblOffset val="100"/>
        <c:noMultiLvlLbl val="0"/>
      </c:catAx>
      <c:valAx>
        <c:axId val="14538719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pt-BR"/>
          </a:p>
        </c:txPr>
        <c:crossAx val="1531250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400" b="1"/>
              <a:t>Principais Mercadorias, Janeiro a Setembro</a:t>
            </a:r>
            <a:r>
              <a:rPr lang="pt-BR" sz="2400" b="1" baseline="0"/>
              <a:t> de 2022 - Em %</a:t>
            </a:r>
            <a:endParaRPr lang="pt-BR" sz="2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21427480874656402"/>
          <c:y val="0.15634477212825079"/>
          <c:w val="0.76984038900671603"/>
          <c:h val="0.81645557255317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Plan1!$C$1</c:f>
              <c:strCache>
                <c:ptCount val="1"/>
                <c:pt idx="0">
                  <c:v>Porto Organizado</c:v>
                </c:pt>
              </c:strCache>
            </c:strRef>
          </c:tx>
          <c:spPr>
            <a:solidFill>
              <a:srgbClr val="89B0FF"/>
            </a:solidFill>
            <a:ln>
              <a:noFill/>
            </a:ln>
            <a:effectLst/>
          </c:spPr>
          <c:invertIfNegative val="0"/>
          <c:dLbls>
            <c:dLbl>
              <c:idx val="2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0F2-458B-96DD-D88D4D8958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Plan1!$B$2:$B$5</c:f>
              <c:strCache>
                <c:ptCount val="4"/>
                <c:pt idx="0">
                  <c:v>Minério de Ferro</c:v>
                </c:pt>
                <c:pt idx="1">
                  <c:v>Petróleo e Derivados</c:v>
                </c:pt>
                <c:pt idx="2">
                  <c:v>Soja</c:v>
                </c:pt>
                <c:pt idx="3">
                  <c:v>Contêineres</c:v>
                </c:pt>
              </c:strCache>
            </c:strRef>
          </c:cat>
          <c:val>
            <c:numRef>
              <c:f>Plan1!$C$2:$C$5</c:f>
              <c:numCache>
                <c:formatCode>0.00%</c:formatCode>
                <c:ptCount val="4"/>
                <c:pt idx="0">
                  <c:v>0.128</c:v>
                </c:pt>
                <c:pt idx="1">
                  <c:v>0.17100000000000001</c:v>
                </c:pt>
                <c:pt idx="2" formatCode="0%">
                  <c:v>0.56999999999999995</c:v>
                </c:pt>
                <c:pt idx="3">
                  <c:v>0.65100000000000002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F2-458B-96DD-D88D4D895838}"/>
            </c:ext>
          </c:extLst>
        </c:ser>
        <c:ser>
          <c:idx val="1"/>
          <c:order val="1"/>
          <c:tx>
            <c:strRef>
              <c:f>Plan1!$D$1</c:f>
              <c:strCache>
                <c:ptCount val="1"/>
                <c:pt idx="0">
                  <c:v>Porto Privado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0F2-458B-96DD-D88D4D8958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Plan1!$B$2:$B$5</c:f>
              <c:strCache>
                <c:ptCount val="4"/>
                <c:pt idx="0">
                  <c:v>Minério de Ferro</c:v>
                </c:pt>
                <c:pt idx="1">
                  <c:v>Petróleo e Derivados</c:v>
                </c:pt>
                <c:pt idx="2">
                  <c:v>Soja</c:v>
                </c:pt>
                <c:pt idx="3">
                  <c:v>Contêineres</c:v>
                </c:pt>
              </c:strCache>
            </c:strRef>
          </c:cat>
          <c:val>
            <c:numRef>
              <c:f>Plan1!$D$2:$D$5</c:f>
              <c:numCache>
                <c:formatCode>0.00%</c:formatCode>
                <c:ptCount val="4"/>
                <c:pt idx="0">
                  <c:v>0.872</c:v>
                </c:pt>
                <c:pt idx="1">
                  <c:v>0.82899999999999996</c:v>
                </c:pt>
                <c:pt idx="2" formatCode="0%">
                  <c:v>0.43</c:v>
                </c:pt>
                <c:pt idx="3">
                  <c:v>0.34899999999999998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F2-458B-96DD-D88D4D8958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70175088"/>
        <c:axId val="170175648"/>
      </c:barChart>
      <c:catAx>
        <c:axId val="17017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0175648"/>
        <c:crosses val="autoZero"/>
        <c:auto val="1"/>
        <c:lblAlgn val="ctr"/>
        <c:lblOffset val="100"/>
        <c:noMultiLvlLbl val="0"/>
      </c:catAx>
      <c:valAx>
        <c:axId val="170175648"/>
        <c:scaling>
          <c:orientation val="minMax"/>
          <c:max val="1.2"/>
        </c:scaling>
        <c:delete val="1"/>
        <c:axPos val="b"/>
        <c:numFmt formatCode="0.00%" sourceLinked="1"/>
        <c:majorTickMark val="out"/>
        <c:minorTickMark val="none"/>
        <c:tickLblPos val="nextTo"/>
        <c:crossAx val="17017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535941553933906"/>
          <c:y val="8.105699977149157E-2"/>
          <c:w val="0.44639545056867896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[Conteineres 2021 2022 jan a set.xlsx]Planilha1!Tabela dinâmica1</c:name>
    <c:fmtId val="3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1.8406255439035308E-2"/>
          <c:y val="0.13550001076288246"/>
          <c:w val="0.85941468107703867"/>
          <c:h val="0.672495193927343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Planilha1!$B$3:$B$4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Planilha1!$A$5:$A$19</c:f>
              <c:multiLvlStrCache>
                <c:ptCount val="8"/>
                <c:lvl>
                  <c:pt idx="0">
                    <c:v>Cheio</c:v>
                  </c:pt>
                  <c:pt idx="1">
                    <c:v>Vazio</c:v>
                  </c:pt>
                  <c:pt idx="2">
                    <c:v>Cheio</c:v>
                  </c:pt>
                  <c:pt idx="3">
                    <c:v>Vazio</c:v>
                  </c:pt>
                  <c:pt idx="4">
                    <c:v>Cheio</c:v>
                  </c:pt>
                  <c:pt idx="5">
                    <c:v>Vazio</c:v>
                  </c:pt>
                  <c:pt idx="6">
                    <c:v>Cheio</c:v>
                  </c:pt>
                  <c:pt idx="7">
                    <c:v>Vazio</c:v>
                  </c:pt>
                </c:lvl>
                <c:lvl>
                  <c:pt idx="0">
                    <c:v>Desembarcados</c:v>
                  </c:pt>
                  <c:pt idx="2">
                    <c:v>Embarcados</c:v>
                  </c:pt>
                  <c:pt idx="4">
                    <c:v>Desembarcados</c:v>
                  </c:pt>
                  <c:pt idx="6">
                    <c:v>Embarcados</c:v>
                  </c:pt>
                </c:lvl>
                <c:lvl>
                  <c:pt idx="0">
                    <c:v>Cabotagem</c:v>
                  </c:pt>
                  <c:pt idx="4">
                    <c:v>Longo Curso</c:v>
                  </c:pt>
                </c:lvl>
              </c:multiLvlStrCache>
            </c:multiLvlStrRef>
          </c:cat>
          <c:val>
            <c:numRef>
              <c:f>Planilha1!$B$5:$B$19</c:f>
              <c:numCache>
                <c:formatCode>_-* #,##0_-;\-* #,##0_-;_-* "-"??_-;_-@_-</c:formatCode>
                <c:ptCount val="8"/>
                <c:pt idx="0">
                  <c:v>12728434.590000004</c:v>
                </c:pt>
                <c:pt idx="1">
                  <c:v>1055074.0150000008</c:v>
                </c:pt>
                <c:pt idx="2">
                  <c:v>13186409.642000005</c:v>
                </c:pt>
                <c:pt idx="3">
                  <c:v>981632.47400000144</c:v>
                </c:pt>
                <c:pt idx="4">
                  <c:v>29888851.652000096</c:v>
                </c:pt>
                <c:pt idx="5">
                  <c:v>1405488.6370000003</c:v>
                </c:pt>
                <c:pt idx="6">
                  <c:v>37760332.993000053</c:v>
                </c:pt>
                <c:pt idx="7">
                  <c:v>1019196.878999997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91-429F-9D8E-EAACE7BBFD1C}"/>
            </c:ext>
          </c:extLst>
        </c:ser>
        <c:ser>
          <c:idx val="1"/>
          <c:order val="1"/>
          <c:tx>
            <c:strRef>
              <c:f>Planilha1!$C$3:$C$4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Planilha1!$A$5:$A$19</c:f>
              <c:multiLvlStrCache>
                <c:ptCount val="8"/>
                <c:lvl>
                  <c:pt idx="0">
                    <c:v>Cheio</c:v>
                  </c:pt>
                  <c:pt idx="1">
                    <c:v>Vazio</c:v>
                  </c:pt>
                  <c:pt idx="2">
                    <c:v>Cheio</c:v>
                  </c:pt>
                  <c:pt idx="3">
                    <c:v>Vazio</c:v>
                  </c:pt>
                  <c:pt idx="4">
                    <c:v>Cheio</c:v>
                  </c:pt>
                  <c:pt idx="5">
                    <c:v>Vazio</c:v>
                  </c:pt>
                  <c:pt idx="6">
                    <c:v>Cheio</c:v>
                  </c:pt>
                  <c:pt idx="7">
                    <c:v>Vazio</c:v>
                  </c:pt>
                </c:lvl>
                <c:lvl>
                  <c:pt idx="0">
                    <c:v>Desembarcados</c:v>
                  </c:pt>
                  <c:pt idx="2">
                    <c:v>Embarcados</c:v>
                  </c:pt>
                  <c:pt idx="4">
                    <c:v>Desembarcados</c:v>
                  </c:pt>
                  <c:pt idx="6">
                    <c:v>Embarcados</c:v>
                  </c:pt>
                </c:lvl>
                <c:lvl>
                  <c:pt idx="0">
                    <c:v>Cabotagem</c:v>
                  </c:pt>
                  <c:pt idx="4">
                    <c:v>Longo Curso</c:v>
                  </c:pt>
                </c:lvl>
              </c:multiLvlStrCache>
            </c:multiLvlStrRef>
          </c:cat>
          <c:val>
            <c:numRef>
              <c:f>Planilha1!$C$5:$C$19</c:f>
              <c:numCache>
                <c:formatCode>_-* #,##0_-;\-* #,##0_-;_-* "-"??_-;_-@_-</c:formatCode>
                <c:ptCount val="8"/>
                <c:pt idx="0">
                  <c:v>12793501.456999995</c:v>
                </c:pt>
                <c:pt idx="1">
                  <c:v>1056013.4680000013</c:v>
                </c:pt>
                <c:pt idx="2">
                  <c:v>13464738.101999996</c:v>
                </c:pt>
                <c:pt idx="3">
                  <c:v>969360.73899999959</c:v>
                </c:pt>
                <c:pt idx="4">
                  <c:v>28822112.929000035</c:v>
                </c:pt>
                <c:pt idx="5">
                  <c:v>1509573.0139999979</c:v>
                </c:pt>
                <c:pt idx="6">
                  <c:v>36399614.323999889</c:v>
                </c:pt>
                <c:pt idx="7">
                  <c:v>992410.14899999648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91-429F-9D8E-EAACE7BBFD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672341488"/>
        <c:axId val="672329840"/>
      </c:barChart>
      <c:catAx>
        <c:axId val="672341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2329840"/>
        <c:crosses val="autoZero"/>
        <c:auto val="1"/>
        <c:lblAlgn val="ctr"/>
        <c:lblOffset val="100"/>
        <c:noMultiLvlLbl val="0"/>
      </c:catAx>
      <c:valAx>
        <c:axId val="672329840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67234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225721794507017"/>
          <c:y val="0.93277327477871164"/>
          <c:w val="0.23548556410985963"/>
          <c:h val="6.4673938824785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TOP 10 </a:t>
            </a:r>
            <a:r>
              <a:rPr lang="en-US" dirty="0" err="1"/>
              <a:t>Países</a:t>
            </a:r>
            <a:r>
              <a:rPr lang="en-US" dirty="0"/>
              <a:t> de </a:t>
            </a:r>
            <a:r>
              <a:rPr lang="en-US" dirty="0" err="1"/>
              <a:t>Destino</a:t>
            </a:r>
            <a:r>
              <a:rPr lang="en-US" dirty="0"/>
              <a:t> (</a:t>
            </a:r>
            <a:r>
              <a:rPr lang="en-US" dirty="0" err="1"/>
              <a:t>Exportação</a:t>
            </a:r>
            <a:r>
              <a:rPr lang="en-US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Planilha2!$G$4</c:f>
              <c:strCache>
                <c:ptCount val="1"/>
                <c:pt idx="0">
                  <c:v>Movimentação em t.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41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414-461C-B1D2-8A836166D71C}"/>
              </c:ext>
            </c:extLst>
          </c:dPt>
          <c:dPt>
            <c:idx val="1"/>
            <c:bubble3D val="0"/>
            <c:spPr>
              <a:solidFill>
                <a:schemeClr val="accent1">
                  <a:shade val="53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414-461C-B1D2-8A836166D71C}"/>
              </c:ext>
            </c:extLst>
          </c:dPt>
          <c:dPt>
            <c:idx val="2"/>
            <c:bubble3D val="0"/>
            <c:spPr>
              <a:solidFill>
                <a:schemeClr val="accent1">
                  <a:shade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414-461C-B1D2-8A836166D71C}"/>
              </c:ext>
            </c:extLst>
          </c:dPt>
          <c:dPt>
            <c:idx val="3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414-461C-B1D2-8A836166D71C}"/>
              </c:ext>
            </c:extLst>
          </c:dPt>
          <c:dPt>
            <c:idx val="4"/>
            <c:bubble3D val="0"/>
            <c:spPr>
              <a:solidFill>
                <a:schemeClr val="accent1">
                  <a:shade val="8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A414-461C-B1D2-8A836166D71C}"/>
              </c:ext>
            </c:extLst>
          </c:dPt>
          <c:dPt>
            <c:idx val="5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A414-461C-B1D2-8A836166D71C}"/>
              </c:ext>
            </c:extLst>
          </c:dPt>
          <c:dPt>
            <c:idx val="6"/>
            <c:bubble3D val="0"/>
            <c:spPr>
              <a:solidFill>
                <a:schemeClr val="accent1">
                  <a:tint val="89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A414-461C-B1D2-8A836166D71C}"/>
              </c:ext>
            </c:extLst>
          </c:dPt>
          <c:dPt>
            <c:idx val="7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A414-461C-B1D2-8A836166D71C}"/>
              </c:ext>
            </c:extLst>
          </c:dPt>
          <c:dPt>
            <c:idx val="8"/>
            <c:bubble3D val="0"/>
            <c:spPr>
              <a:solidFill>
                <a:schemeClr val="accent1">
                  <a:tint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A414-461C-B1D2-8A836166D71C}"/>
              </c:ext>
            </c:extLst>
          </c:dPt>
          <c:dPt>
            <c:idx val="9"/>
            <c:bubble3D val="0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A414-461C-B1D2-8A836166D71C}"/>
              </c:ext>
            </c:extLst>
          </c:dPt>
          <c:dPt>
            <c:idx val="10"/>
            <c:bubble3D val="0"/>
            <c:spPr>
              <a:solidFill>
                <a:schemeClr val="accent1">
                  <a:tint val="42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A414-461C-B1D2-8A836166D71C}"/>
              </c:ext>
            </c:extLst>
          </c:dPt>
          <c:dLbls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Planilha2!$F$5:$F$15</c:f>
              <c:strCache>
                <c:ptCount val="11"/>
                <c:pt idx="0">
                  <c:v>Estados Unidos</c:v>
                </c:pt>
                <c:pt idx="1">
                  <c:v>Espanha</c:v>
                </c:pt>
                <c:pt idx="2">
                  <c:v>Singapura</c:v>
                </c:pt>
                <c:pt idx="3">
                  <c:v>Marrocos</c:v>
                </c:pt>
                <c:pt idx="4">
                  <c:v>China</c:v>
                </c:pt>
                <c:pt idx="5">
                  <c:v>Argentina</c:v>
                </c:pt>
                <c:pt idx="6">
                  <c:v>Colômbia</c:v>
                </c:pt>
                <c:pt idx="7">
                  <c:v>Holanda</c:v>
                </c:pt>
                <c:pt idx="8">
                  <c:v>Hong Kong</c:v>
                </c:pt>
                <c:pt idx="9">
                  <c:v>Bélgica</c:v>
                </c:pt>
                <c:pt idx="10">
                  <c:v>Outros</c:v>
                </c:pt>
              </c:strCache>
            </c:strRef>
          </c:cat>
          <c:val>
            <c:numRef>
              <c:f>Planilha2!$G$5:$G$15</c:f>
              <c:numCache>
                <c:formatCode>_-* #,##0_-;\-* #,##0_-;_-* "-"??_-;_-@_-</c:formatCode>
                <c:ptCount val="11"/>
                <c:pt idx="0">
                  <c:v>4423336.5130000021</c:v>
                </c:pt>
                <c:pt idx="1">
                  <c:v>4250189.0149999978</c:v>
                </c:pt>
                <c:pt idx="2">
                  <c:v>3982115.6799999964</c:v>
                </c:pt>
                <c:pt idx="3">
                  <c:v>3651946.9339999999</c:v>
                </c:pt>
                <c:pt idx="4">
                  <c:v>3609535.2739999951</c:v>
                </c:pt>
                <c:pt idx="5">
                  <c:v>2323508.6580000008</c:v>
                </c:pt>
                <c:pt idx="6">
                  <c:v>1668676.3530000006</c:v>
                </c:pt>
                <c:pt idx="7">
                  <c:v>1450799.3549999997</c:v>
                </c:pt>
                <c:pt idx="8">
                  <c:v>1300565.6300000008</c:v>
                </c:pt>
                <c:pt idx="9">
                  <c:v>1212040.8990000004</c:v>
                </c:pt>
                <c:pt idx="10">
                  <c:v>9519310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A414-461C-B1D2-8A836166D71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TOP 10 </a:t>
            </a:r>
            <a:r>
              <a:rPr lang="en-US" dirty="0" err="1"/>
              <a:t>Países</a:t>
            </a:r>
            <a:r>
              <a:rPr lang="en-US" dirty="0"/>
              <a:t> de </a:t>
            </a:r>
            <a:r>
              <a:rPr lang="en-US" dirty="0" err="1"/>
              <a:t>Origem</a:t>
            </a:r>
            <a:r>
              <a:rPr lang="en-US" dirty="0"/>
              <a:t> (</a:t>
            </a:r>
            <a:r>
              <a:rPr lang="en-US" dirty="0" err="1"/>
              <a:t>Importação</a:t>
            </a:r>
            <a:r>
              <a:rPr lang="en-US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Planilha2!$O$4</c:f>
              <c:strCache>
                <c:ptCount val="1"/>
                <c:pt idx="0">
                  <c:v>Movimentação em t.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41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520-4C7E-8FB4-1921BF023909}"/>
              </c:ext>
            </c:extLst>
          </c:dPt>
          <c:dPt>
            <c:idx val="1"/>
            <c:bubble3D val="0"/>
            <c:spPr>
              <a:solidFill>
                <a:schemeClr val="accent3">
                  <a:shade val="53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520-4C7E-8FB4-1921BF023909}"/>
              </c:ext>
            </c:extLst>
          </c:dPt>
          <c:dPt>
            <c:idx val="2"/>
            <c:bubble3D val="0"/>
            <c:spPr>
              <a:solidFill>
                <a:schemeClr val="accent3">
                  <a:shade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E520-4C7E-8FB4-1921BF023909}"/>
              </c:ext>
            </c:extLst>
          </c:dPt>
          <c:dPt>
            <c:idx val="3"/>
            <c:bubble3D val="0"/>
            <c:spPr>
              <a:solidFill>
                <a:schemeClr val="accent3">
                  <a:shade val="7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E520-4C7E-8FB4-1921BF023909}"/>
              </c:ext>
            </c:extLst>
          </c:dPt>
          <c:dPt>
            <c:idx val="4"/>
            <c:bubble3D val="0"/>
            <c:spPr>
              <a:solidFill>
                <a:schemeClr val="accent3">
                  <a:shade val="8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E520-4C7E-8FB4-1921BF023909}"/>
              </c:ext>
            </c:extLst>
          </c:dPt>
          <c:dPt>
            <c:idx val="5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E520-4C7E-8FB4-1921BF023909}"/>
              </c:ext>
            </c:extLst>
          </c:dPt>
          <c:dPt>
            <c:idx val="6"/>
            <c:bubble3D val="0"/>
            <c:spPr>
              <a:solidFill>
                <a:schemeClr val="accent3">
                  <a:tint val="89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E520-4C7E-8FB4-1921BF023909}"/>
              </c:ext>
            </c:extLst>
          </c:dPt>
          <c:dPt>
            <c:idx val="7"/>
            <c:bubble3D val="0"/>
            <c:spPr>
              <a:solidFill>
                <a:schemeClr val="accent3">
                  <a:tint val="77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E520-4C7E-8FB4-1921BF023909}"/>
              </c:ext>
            </c:extLst>
          </c:dPt>
          <c:dPt>
            <c:idx val="8"/>
            <c:bubble3D val="0"/>
            <c:spPr>
              <a:solidFill>
                <a:schemeClr val="accent3">
                  <a:tint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E520-4C7E-8FB4-1921BF023909}"/>
              </c:ext>
            </c:extLst>
          </c:dPt>
          <c:dPt>
            <c:idx val="9"/>
            <c:bubble3D val="0"/>
            <c:spPr>
              <a:solidFill>
                <a:schemeClr val="accent3">
                  <a:tint val="54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E520-4C7E-8FB4-1921BF023909}"/>
              </c:ext>
            </c:extLst>
          </c:dPt>
          <c:dPt>
            <c:idx val="10"/>
            <c:bubble3D val="0"/>
            <c:spPr>
              <a:solidFill>
                <a:schemeClr val="accent3">
                  <a:tint val="42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E520-4C7E-8FB4-1921BF023909}"/>
              </c:ext>
            </c:extLst>
          </c:dPt>
          <c:dLbls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Planilha2!$N$5:$N$15</c:f>
              <c:strCache>
                <c:ptCount val="11"/>
                <c:pt idx="0">
                  <c:v>China</c:v>
                </c:pt>
                <c:pt idx="1">
                  <c:v>Estados Unidos</c:v>
                </c:pt>
                <c:pt idx="2">
                  <c:v>Argentina</c:v>
                </c:pt>
                <c:pt idx="3">
                  <c:v>Bélgica</c:v>
                </c:pt>
                <c:pt idx="4">
                  <c:v>Espanha</c:v>
                </c:pt>
                <c:pt idx="5">
                  <c:v>Marrocos</c:v>
                </c:pt>
                <c:pt idx="6">
                  <c:v>Singapura</c:v>
                </c:pt>
                <c:pt idx="7">
                  <c:v>Alemanha</c:v>
                </c:pt>
                <c:pt idx="8">
                  <c:v>Itália</c:v>
                </c:pt>
                <c:pt idx="9">
                  <c:v>México</c:v>
                </c:pt>
                <c:pt idx="10">
                  <c:v>Outros</c:v>
                </c:pt>
              </c:strCache>
            </c:strRef>
          </c:cat>
          <c:val>
            <c:numRef>
              <c:f>Planilha2!$O$5:$O$15</c:f>
              <c:numCache>
                <c:formatCode>_-* #,##0_-;\-* #,##0_-;_-* "-"??_-;_-@_-</c:formatCode>
                <c:ptCount val="11"/>
                <c:pt idx="0">
                  <c:v>8666488.7920000032</c:v>
                </c:pt>
                <c:pt idx="1">
                  <c:v>2796778.9539999976</c:v>
                </c:pt>
                <c:pt idx="2">
                  <c:v>1753911.2190000005</c:v>
                </c:pt>
                <c:pt idx="3">
                  <c:v>1626622.1909999996</c:v>
                </c:pt>
                <c:pt idx="4">
                  <c:v>1326042.2390000003</c:v>
                </c:pt>
                <c:pt idx="5">
                  <c:v>1083731.1510000005</c:v>
                </c:pt>
                <c:pt idx="6">
                  <c:v>981082.61600000004</c:v>
                </c:pt>
                <c:pt idx="7">
                  <c:v>964662.00999999966</c:v>
                </c:pt>
                <c:pt idx="8">
                  <c:v>917934.08399999933</c:v>
                </c:pt>
                <c:pt idx="9">
                  <c:v>868355.96599999943</c:v>
                </c:pt>
                <c:pt idx="10">
                  <c:v>9346077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520-4C7E-8FB4-1921BF02390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5.0925925925925923E-2"/>
          <c:w val="0.93888888888888888"/>
          <c:h val="0.76361840186643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Consolidado!$C$8</c:f>
              <c:strCache>
                <c:ptCount val="1"/>
                <c:pt idx="0">
                  <c:v>US$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Consolidado!$B$9:$B$13</c:f>
              <c:strCache>
                <c:ptCount val="5"/>
                <c:pt idx="0">
                  <c:v>Soja</c:v>
                </c:pt>
                <c:pt idx="1">
                  <c:v>Petróleo e Derivados</c:v>
                </c:pt>
                <c:pt idx="2">
                  <c:v>Minério de Ferro</c:v>
                </c:pt>
                <c:pt idx="3">
                  <c:v>Carnes e Miudezas</c:v>
                </c:pt>
                <c:pt idx="4">
                  <c:v>Farelo de Soja</c:v>
                </c:pt>
              </c:strCache>
            </c:strRef>
          </c:cat>
          <c:val>
            <c:numRef>
              <c:f>Consolidado!$C$9:$C$13</c:f>
              <c:numCache>
                <c:formatCode>0.0%</c:formatCode>
                <c:ptCount val="5"/>
                <c:pt idx="0">
                  <c:v>0.16375154573323206</c:v>
                </c:pt>
                <c:pt idx="1">
                  <c:v>0.15893125674658123</c:v>
                </c:pt>
                <c:pt idx="2">
                  <c:v>9.116642380553916E-2</c:v>
                </c:pt>
                <c:pt idx="3">
                  <c:v>7.2020261480015987E-2</c:v>
                </c:pt>
                <c:pt idx="4">
                  <c:v>3.1817246107819337E-2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C1-417C-B46B-7C4D1566A361}"/>
            </c:ext>
          </c:extLst>
        </c:ser>
        <c:ser>
          <c:idx val="1"/>
          <c:order val="1"/>
          <c:tx>
            <c:strRef>
              <c:f>Consolidado!$D$8</c:f>
              <c:strCache>
                <c:ptCount val="1"/>
                <c:pt idx="0">
                  <c:v>Toneladas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495256110234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C1-417C-B46B-7C4D1566A3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4C1-417C-B46B-7C4D1566A3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49,3%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4C1-417C-B46B-7C4D1566A3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Consolidado!$B$9:$B$13</c:f>
              <c:strCache>
                <c:ptCount val="5"/>
                <c:pt idx="0">
                  <c:v>Soja</c:v>
                </c:pt>
                <c:pt idx="1">
                  <c:v>Petróleo e Derivados</c:v>
                </c:pt>
                <c:pt idx="2">
                  <c:v>Minério de Ferro</c:v>
                </c:pt>
                <c:pt idx="3">
                  <c:v>Carnes e Miudezas</c:v>
                </c:pt>
                <c:pt idx="4">
                  <c:v>Farelo de Soja</c:v>
                </c:pt>
              </c:strCache>
            </c:strRef>
          </c:cat>
          <c:val>
            <c:numRef>
              <c:f>Consolidado!$D$9:$D$13</c:f>
              <c:numCache>
                <c:formatCode>#,##0.0%</c:formatCode>
                <c:ptCount val="5"/>
                <c:pt idx="0">
                  <c:v>0.13926592628266651</c:v>
                </c:pt>
                <c:pt idx="1">
                  <c:v>6.9283861210624534E-2</c:v>
                </c:pt>
                <c:pt idx="2">
                  <c:v>0.49433359178470848</c:v>
                </c:pt>
                <c:pt idx="3">
                  <c:v>1.2072657390162729E-2</c:v>
                </c:pt>
                <c:pt idx="4">
                  <c:v>2.8201702848375618E-2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C1-417C-B46B-7C4D1566A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454304"/>
        <c:axId val="170454864"/>
      </c:barChart>
      <c:catAx>
        <c:axId val="17045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0454864"/>
        <c:crosses val="autoZero"/>
        <c:auto val="1"/>
        <c:lblAlgn val="ctr"/>
        <c:lblOffset val="100"/>
        <c:noMultiLvlLbl val="0"/>
      </c:catAx>
      <c:valAx>
        <c:axId val="17045486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7045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527903841217389"/>
          <c:y val="0.20670551477084706"/>
          <c:w val="0.23225138919002891"/>
          <c:h val="0.230994646307251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936224809434116E-4"/>
          <c:y val="0.17171296296296296"/>
          <c:w val="0.9845248264120251"/>
          <c:h val="0.582240980320732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Consolidado!$C$12</c:f>
              <c:strCache>
                <c:ptCount val="1"/>
                <c:pt idx="0">
                  <c:v>US$</c:v>
                </c:pt>
              </c:strCache>
            </c:strRef>
          </c:tx>
          <c:spPr>
            <a:solidFill>
              <a:srgbClr val="DE840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Consolidado!$B$13:$B$17</c:f>
              <c:strCache>
                <c:ptCount val="5"/>
                <c:pt idx="0">
                  <c:v>Máq e Insumos p/ Indústria e Construção</c:v>
                </c:pt>
                <c:pt idx="1">
                  <c:v>Petróleo e Derivados</c:v>
                </c:pt>
                <c:pt idx="2">
                  <c:v>Máq e Aparelhos Elétricos</c:v>
                </c:pt>
                <c:pt idx="3">
                  <c:v>Fertilizantes</c:v>
                </c:pt>
                <c:pt idx="4">
                  <c:v>Produtos Químicos Orgânicos</c:v>
                </c:pt>
              </c:strCache>
            </c:strRef>
          </c:cat>
          <c:val>
            <c:numRef>
              <c:f>Consolidado!$C$13:$C$17</c:f>
              <c:numCache>
                <c:formatCode>0%</c:formatCode>
                <c:ptCount val="5"/>
                <c:pt idx="0">
                  <c:v>0.1222733283903582</c:v>
                </c:pt>
                <c:pt idx="1">
                  <c:v>0.11685903893382381</c:v>
                </c:pt>
                <c:pt idx="2">
                  <c:v>0.1151076631128318</c:v>
                </c:pt>
                <c:pt idx="3">
                  <c:v>0.10061040389980613</c:v>
                </c:pt>
                <c:pt idx="4">
                  <c:v>6.7041930065548275E-2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4-4CFE-82F9-C612AA75E14F}"/>
            </c:ext>
          </c:extLst>
        </c:ser>
        <c:ser>
          <c:idx val="1"/>
          <c:order val="1"/>
          <c:tx>
            <c:strRef>
              <c:f>Consolidado!$D$12</c:f>
              <c:strCache>
                <c:ptCount val="1"/>
                <c:pt idx="0">
                  <c:v>Toneladas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22,2%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614-4CFE-82F9-C612AA75E14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Consolidado!$B$13:$B$17</c:f>
              <c:strCache>
                <c:ptCount val="5"/>
                <c:pt idx="0">
                  <c:v>Máq e Insumos p/ Indústria e Construção</c:v>
                </c:pt>
                <c:pt idx="1">
                  <c:v>Petróleo e Derivados</c:v>
                </c:pt>
                <c:pt idx="2">
                  <c:v>Máq e Aparelhos Elétricos</c:v>
                </c:pt>
                <c:pt idx="3">
                  <c:v>Fertilizantes</c:v>
                </c:pt>
                <c:pt idx="4">
                  <c:v>Produtos Químicos Orgânicos</c:v>
                </c:pt>
              </c:strCache>
            </c:strRef>
          </c:cat>
          <c:val>
            <c:numRef>
              <c:f>Consolidado!$D$13:$D$17</c:f>
              <c:numCache>
                <c:formatCode>0%</c:formatCode>
                <c:ptCount val="5"/>
                <c:pt idx="0">
                  <c:v>1.2599110980380416E-2</c:v>
                </c:pt>
                <c:pt idx="1">
                  <c:v>0.17574186957649429</c:v>
                </c:pt>
                <c:pt idx="2">
                  <c:v>1.8358938940517332E-2</c:v>
                </c:pt>
                <c:pt idx="3">
                  <c:v>0.22251784991215548</c:v>
                </c:pt>
                <c:pt idx="4">
                  <c:v>3.5538549994469378E-2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14-4CFE-82F9-C612AA75E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457664"/>
        <c:axId val="170458224"/>
      </c:barChart>
      <c:catAx>
        <c:axId val="17045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0458224"/>
        <c:crosses val="autoZero"/>
        <c:auto val="1"/>
        <c:lblAlgn val="ctr"/>
        <c:lblOffset val="100"/>
        <c:noMultiLvlLbl val="0"/>
      </c:catAx>
      <c:valAx>
        <c:axId val="170458224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extTo"/>
        <c:crossAx val="17045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7436007819279644"/>
          <c:y val="0.22291229805578788"/>
          <c:w val="0.2383941382327209"/>
          <c:h val="0.193440932464079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>
                <a:solidFill>
                  <a:schemeClr val="tx1"/>
                </a:solidFill>
              </a:rPr>
              <a:t>Atracação Total e Consignação Média - Contêineres Brasil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354814212209417E-2"/>
          <c:y val="0.17104682461880691"/>
          <c:w val="0.88282846020527272"/>
          <c:h val="0.7513879463643556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de Atracações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Sheet1!$B$2:$B$14</c:f>
              <c:numCache>
                <c:formatCode>#,##0</c:formatCode>
                <c:ptCount val="13"/>
                <c:pt idx="0">
                  <c:v>7768</c:v>
                </c:pt>
                <c:pt idx="1">
                  <c:v>8028</c:v>
                </c:pt>
                <c:pt idx="2">
                  <c:v>7359</c:v>
                </c:pt>
                <c:pt idx="3">
                  <c:v>6752</c:v>
                </c:pt>
                <c:pt idx="4">
                  <c:v>6951</c:v>
                </c:pt>
                <c:pt idx="5">
                  <c:v>6870</c:v>
                </c:pt>
                <c:pt idx="6">
                  <c:v>6422</c:v>
                </c:pt>
                <c:pt idx="7">
                  <c:v>6664</c:v>
                </c:pt>
                <c:pt idx="8">
                  <c:v>6773</c:v>
                </c:pt>
                <c:pt idx="9">
                  <c:v>7071</c:v>
                </c:pt>
                <c:pt idx="10">
                  <c:v>6794</c:v>
                </c:pt>
                <c:pt idx="11">
                  <c:v>6740</c:v>
                </c:pt>
                <c:pt idx="12">
                  <c:v>6554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18-463A-882F-8EB774591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562928"/>
        <c:axId val="171563488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Consignação Média u/navio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Sheet1!$C$2:$C$14</c:f>
              <c:numCache>
                <c:formatCode>#,##0</c:formatCode>
                <c:ptCount val="13"/>
                <c:pt idx="0">
                  <c:v>400.80844490216271</c:v>
                </c:pt>
                <c:pt idx="1">
                  <c:v>458.16878425510708</c:v>
                </c:pt>
                <c:pt idx="2">
                  <c:v>519.10436200570734</c:v>
                </c:pt>
                <c:pt idx="3">
                  <c:v>612.71519549763036</c:v>
                </c:pt>
                <c:pt idx="4">
                  <c:v>628.52970795568979</c:v>
                </c:pt>
                <c:pt idx="5">
                  <c:v>628.14061135371185</c:v>
                </c:pt>
                <c:pt idx="6">
                  <c:v>644.83883525381498</c:v>
                </c:pt>
                <c:pt idx="7">
                  <c:v>639.02566026410568</c:v>
                </c:pt>
                <c:pt idx="8">
                  <c:v>668.43363354495796</c:v>
                </c:pt>
                <c:pt idx="9">
                  <c:v>656.19134492999581</c:v>
                </c:pt>
                <c:pt idx="10">
                  <c:v>687.43612010597587</c:v>
                </c:pt>
                <c:pt idx="11">
                  <c:v>788.25103857566762</c:v>
                </c:pt>
                <c:pt idx="12">
                  <c:v>788.62404638388773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18-463A-882F-8EB774591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564608"/>
        <c:axId val="171564048"/>
      </c:lineChart>
      <c:catAx>
        <c:axId val="17156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1563488"/>
        <c:crosses val="autoZero"/>
        <c:auto val="1"/>
        <c:lblAlgn val="ctr"/>
        <c:lblOffset val="100"/>
        <c:noMultiLvlLbl val="0"/>
      </c:catAx>
      <c:valAx>
        <c:axId val="171563488"/>
        <c:scaling>
          <c:orientation val="minMax"/>
          <c:max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Qt Atracações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1562928"/>
        <c:crosses val="autoZero"/>
        <c:crossBetween val="between"/>
      </c:valAx>
      <c:valAx>
        <c:axId val="17156404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Unidades/navio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1564608"/>
        <c:crosses val="max"/>
        <c:crossBetween val="between"/>
      </c:valAx>
      <c:catAx>
        <c:axId val="171564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15640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035264205863561"/>
          <c:y val="7.7983984063159387E-2"/>
          <c:w val="0.65206002966945409"/>
          <c:h val="5.52823157976522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pt-BR" dirty="0"/>
              <a:t>Prancha Média Geral e Operacional de Contêineres Nacional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4931430446194233E-2"/>
          <c:y val="0.14350320889621326"/>
          <c:w val="0.87488713910761151"/>
          <c:h val="0.69473194940256056"/>
        </c:manualLayout>
      </c:layout>
      <c:areaChart>
        <c:grouping val="standard"/>
        <c:varyColors val="0"/>
        <c:ser>
          <c:idx val="0"/>
          <c:order val="0"/>
          <c:tx>
            <c:strRef>
              <c:f>Sheet1!$N$1</c:f>
              <c:strCache>
                <c:ptCount val="1"/>
                <c:pt idx="0">
                  <c:v>Prancha Média Operacional               em unidades/hora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Sheet1!$M$2:$M$62</c:f>
              <c:numCache>
                <c:formatCode>mmm\-yy</c:formatCode>
                <c:ptCount val="6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  <c:pt idx="43">
                  <c:v>44409</c:v>
                </c:pt>
                <c:pt idx="44">
                  <c:v>44440</c:v>
                </c:pt>
                <c:pt idx="45">
                  <c:v>44470</c:v>
                </c:pt>
                <c:pt idx="46">
                  <c:v>44501</c:v>
                </c:pt>
                <c:pt idx="47">
                  <c:v>44531</c:v>
                </c:pt>
                <c:pt idx="48">
                  <c:v>44562</c:v>
                </c:pt>
                <c:pt idx="49">
                  <c:v>44593</c:v>
                </c:pt>
                <c:pt idx="50">
                  <c:v>44621</c:v>
                </c:pt>
                <c:pt idx="51">
                  <c:v>44652</c:v>
                </c:pt>
                <c:pt idx="52">
                  <c:v>44682</c:v>
                </c:pt>
                <c:pt idx="53">
                  <c:v>44713</c:v>
                </c:pt>
                <c:pt idx="54">
                  <c:v>44743</c:v>
                </c:pt>
                <c:pt idx="55">
                  <c:v>44774</c:v>
                </c:pt>
                <c:pt idx="56">
                  <c:v>44805</c:v>
                </c:pt>
              </c:numCache>
            </c:numRef>
          </c:cat>
          <c:val>
            <c:numRef>
              <c:f>Sheet1!$N$2:$N$62</c:f>
              <c:numCache>
                <c:formatCode>#,##0.0</c:formatCode>
                <c:ptCount val="61"/>
                <c:pt idx="0">
                  <c:v>50.484052986769882</c:v>
                </c:pt>
                <c:pt idx="1">
                  <c:v>48.236624073204098</c:v>
                </c:pt>
                <c:pt idx="2">
                  <c:v>49.011666644884009</c:v>
                </c:pt>
                <c:pt idx="3">
                  <c:v>52.494194114566547</c:v>
                </c:pt>
                <c:pt idx="4">
                  <c:v>51.287779778746597</c:v>
                </c:pt>
                <c:pt idx="5">
                  <c:v>51.676444398362833</c:v>
                </c:pt>
                <c:pt idx="6">
                  <c:v>51.043984631411298</c:v>
                </c:pt>
                <c:pt idx="7">
                  <c:v>53.345250380111679</c:v>
                </c:pt>
                <c:pt idx="8">
                  <c:v>50.729278447868147</c:v>
                </c:pt>
                <c:pt idx="9">
                  <c:v>52.0243042942881</c:v>
                </c:pt>
                <c:pt idx="10">
                  <c:v>55.089599575054898</c:v>
                </c:pt>
                <c:pt idx="11">
                  <c:v>54.733963955349552</c:v>
                </c:pt>
                <c:pt idx="12">
                  <c:v>55.066861092915929</c:v>
                </c:pt>
                <c:pt idx="13">
                  <c:v>53.051402272412481</c:v>
                </c:pt>
                <c:pt idx="14">
                  <c:v>56.605673839342728</c:v>
                </c:pt>
                <c:pt idx="15">
                  <c:v>56.277773963984323</c:v>
                </c:pt>
                <c:pt idx="16">
                  <c:v>56.422347550502941</c:v>
                </c:pt>
                <c:pt idx="17">
                  <c:v>59.272354984780257</c:v>
                </c:pt>
                <c:pt idx="18">
                  <c:v>59.230358447944504</c:v>
                </c:pt>
                <c:pt idx="19">
                  <c:v>57.147782605635193</c:v>
                </c:pt>
                <c:pt idx="20">
                  <c:v>58.65677881953286</c:v>
                </c:pt>
                <c:pt idx="21">
                  <c:v>54.306233975253242</c:v>
                </c:pt>
                <c:pt idx="22">
                  <c:v>54.832467293615949</c:v>
                </c:pt>
                <c:pt idx="23">
                  <c:v>55.763978275753452</c:v>
                </c:pt>
                <c:pt idx="24">
                  <c:v>55.438954615089557</c:v>
                </c:pt>
                <c:pt idx="25">
                  <c:v>55.891401368648879</c:v>
                </c:pt>
                <c:pt idx="26">
                  <c:v>55.827854584184252</c:v>
                </c:pt>
                <c:pt idx="27">
                  <c:v>58.573360867907702</c:v>
                </c:pt>
                <c:pt idx="28">
                  <c:v>57.856822970291283</c:v>
                </c:pt>
                <c:pt idx="29">
                  <c:v>57.692075140638522</c:v>
                </c:pt>
                <c:pt idx="30">
                  <c:v>55.237433714997472</c:v>
                </c:pt>
                <c:pt idx="31">
                  <c:v>55.036562566433517</c:v>
                </c:pt>
                <c:pt idx="32">
                  <c:v>55.96743345678864</c:v>
                </c:pt>
                <c:pt idx="33">
                  <c:v>54.336268003777121</c:v>
                </c:pt>
                <c:pt idx="34">
                  <c:v>49.830795780342683</c:v>
                </c:pt>
                <c:pt idx="35">
                  <c:v>49.717766564499428</c:v>
                </c:pt>
                <c:pt idx="36">
                  <c:v>52.249397666759208</c:v>
                </c:pt>
                <c:pt idx="37">
                  <c:v>50.73683636064758</c:v>
                </c:pt>
                <c:pt idx="38">
                  <c:v>48.468863103273158</c:v>
                </c:pt>
                <c:pt idx="39">
                  <c:v>53.228682416383712</c:v>
                </c:pt>
                <c:pt idx="40">
                  <c:v>49.451141693544457</c:v>
                </c:pt>
                <c:pt idx="41">
                  <c:v>47.075187368309557</c:v>
                </c:pt>
                <c:pt idx="42">
                  <c:v>49.986264731311863</c:v>
                </c:pt>
                <c:pt idx="43">
                  <c:v>51.515566683326867</c:v>
                </c:pt>
                <c:pt idx="44">
                  <c:v>53.130557610836703</c:v>
                </c:pt>
                <c:pt idx="45">
                  <c:v>54.589349753029673</c:v>
                </c:pt>
                <c:pt idx="46">
                  <c:v>53.593974893203509</c:v>
                </c:pt>
                <c:pt idx="47">
                  <c:v>53.589948391149107</c:v>
                </c:pt>
                <c:pt idx="48">
                  <c:v>53.703105861030537</c:v>
                </c:pt>
                <c:pt idx="49">
                  <c:v>53.296530624980278</c:v>
                </c:pt>
                <c:pt idx="50">
                  <c:v>55.760960440865048</c:v>
                </c:pt>
                <c:pt idx="51">
                  <c:v>57.114110329669423</c:v>
                </c:pt>
                <c:pt idx="52">
                  <c:v>52.444412269342934</c:v>
                </c:pt>
                <c:pt idx="53">
                  <c:v>51.330950656300168</c:v>
                </c:pt>
                <c:pt idx="54">
                  <c:v>51.613945587969837</c:v>
                </c:pt>
                <c:pt idx="55">
                  <c:v>51.584539994219639</c:v>
                </c:pt>
                <c:pt idx="56">
                  <c:v>51.118274967593251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AF-4B80-BE82-467B8F0FE901}"/>
            </c:ext>
          </c:extLst>
        </c:ser>
        <c:ser>
          <c:idx val="1"/>
          <c:order val="1"/>
          <c:tx>
            <c:strRef>
              <c:f>Sheet1!$O$1</c:f>
              <c:strCache>
                <c:ptCount val="1"/>
                <c:pt idx="0">
                  <c:v>Prancha Média Geral em unidades/hora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numRef>
              <c:f>Sheet1!$M$2:$M$62</c:f>
              <c:numCache>
                <c:formatCode>mmm\-yy</c:formatCode>
                <c:ptCount val="6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  <c:pt idx="43">
                  <c:v>44409</c:v>
                </c:pt>
                <c:pt idx="44">
                  <c:v>44440</c:v>
                </c:pt>
                <c:pt idx="45">
                  <c:v>44470</c:v>
                </c:pt>
                <c:pt idx="46">
                  <c:v>44501</c:v>
                </c:pt>
                <c:pt idx="47">
                  <c:v>44531</c:v>
                </c:pt>
                <c:pt idx="48">
                  <c:v>44562</c:v>
                </c:pt>
                <c:pt idx="49">
                  <c:v>44593</c:v>
                </c:pt>
                <c:pt idx="50">
                  <c:v>44621</c:v>
                </c:pt>
                <c:pt idx="51">
                  <c:v>44652</c:v>
                </c:pt>
                <c:pt idx="52">
                  <c:v>44682</c:v>
                </c:pt>
                <c:pt idx="53">
                  <c:v>44713</c:v>
                </c:pt>
                <c:pt idx="54">
                  <c:v>44743</c:v>
                </c:pt>
                <c:pt idx="55">
                  <c:v>44774</c:v>
                </c:pt>
                <c:pt idx="56">
                  <c:v>44805</c:v>
                </c:pt>
              </c:numCache>
            </c:numRef>
          </c:cat>
          <c:val>
            <c:numRef>
              <c:f>Sheet1!$O$2:$O$62</c:f>
              <c:numCache>
                <c:formatCode>#,##0.0</c:formatCode>
                <c:ptCount val="61"/>
                <c:pt idx="0">
                  <c:v>35.998006239732298</c:v>
                </c:pt>
                <c:pt idx="1">
                  <c:v>35.079437457035823</c:v>
                </c:pt>
                <c:pt idx="2">
                  <c:v>35.23663746950816</c:v>
                </c:pt>
                <c:pt idx="3">
                  <c:v>37.459319475054713</c:v>
                </c:pt>
                <c:pt idx="4">
                  <c:v>36.89092602759478</c:v>
                </c:pt>
                <c:pt idx="5">
                  <c:v>36.954135907607807</c:v>
                </c:pt>
                <c:pt idx="6">
                  <c:v>36.70366302298693</c:v>
                </c:pt>
                <c:pt idx="7">
                  <c:v>38.430056289507831</c:v>
                </c:pt>
                <c:pt idx="8">
                  <c:v>37.48822794089827</c:v>
                </c:pt>
                <c:pt idx="9">
                  <c:v>37.644694725839607</c:v>
                </c:pt>
                <c:pt idx="10">
                  <c:v>38.759676099513911</c:v>
                </c:pt>
                <c:pt idx="11">
                  <c:v>38.315768440695898</c:v>
                </c:pt>
                <c:pt idx="12">
                  <c:v>38.177062768790563</c:v>
                </c:pt>
                <c:pt idx="13">
                  <c:v>37.613227248496393</c:v>
                </c:pt>
                <c:pt idx="14">
                  <c:v>40.055900956462992</c:v>
                </c:pt>
                <c:pt idx="15">
                  <c:v>39.099381967764593</c:v>
                </c:pt>
                <c:pt idx="16">
                  <c:v>39.026799106436918</c:v>
                </c:pt>
                <c:pt idx="17">
                  <c:v>40.922391342375448</c:v>
                </c:pt>
                <c:pt idx="18">
                  <c:v>40.898385734776717</c:v>
                </c:pt>
                <c:pt idx="19">
                  <c:v>39.772887224812592</c:v>
                </c:pt>
                <c:pt idx="20">
                  <c:v>40.727997155075528</c:v>
                </c:pt>
                <c:pt idx="21">
                  <c:v>39.355796126902931</c:v>
                </c:pt>
                <c:pt idx="22">
                  <c:v>39.554634440909453</c:v>
                </c:pt>
                <c:pt idx="23">
                  <c:v>39.293544815241511</c:v>
                </c:pt>
                <c:pt idx="24">
                  <c:v>40.965053924731308</c:v>
                </c:pt>
                <c:pt idx="25">
                  <c:v>41.947312076230617</c:v>
                </c:pt>
                <c:pt idx="26">
                  <c:v>41.662238111337949</c:v>
                </c:pt>
                <c:pt idx="27">
                  <c:v>42.352865414843421</c:v>
                </c:pt>
                <c:pt idx="28">
                  <c:v>40.552387029871831</c:v>
                </c:pt>
                <c:pt idx="29">
                  <c:v>40.589546672439432</c:v>
                </c:pt>
                <c:pt idx="30">
                  <c:v>39.715014416988311</c:v>
                </c:pt>
                <c:pt idx="31">
                  <c:v>39.725183720264297</c:v>
                </c:pt>
                <c:pt idx="32">
                  <c:v>40.87955635864143</c:v>
                </c:pt>
                <c:pt idx="33">
                  <c:v>40.557426552844262</c:v>
                </c:pt>
                <c:pt idx="34">
                  <c:v>38.040520365900683</c:v>
                </c:pt>
                <c:pt idx="35">
                  <c:v>37.987565980919307</c:v>
                </c:pt>
                <c:pt idx="36">
                  <c:v>39.815264632809601</c:v>
                </c:pt>
                <c:pt idx="37">
                  <c:v>39.449551449254578</c:v>
                </c:pt>
                <c:pt idx="38">
                  <c:v>38.242084169970298</c:v>
                </c:pt>
                <c:pt idx="39">
                  <c:v>40.909892485352323</c:v>
                </c:pt>
                <c:pt idx="40">
                  <c:v>38.64685084197103</c:v>
                </c:pt>
                <c:pt idx="41">
                  <c:v>37.287535836402448</c:v>
                </c:pt>
                <c:pt idx="42">
                  <c:v>38.767494968394388</c:v>
                </c:pt>
                <c:pt idx="43">
                  <c:v>39.910341669749748</c:v>
                </c:pt>
                <c:pt idx="44">
                  <c:v>40.195975103347948</c:v>
                </c:pt>
                <c:pt idx="45">
                  <c:v>41.42424381091422</c:v>
                </c:pt>
                <c:pt idx="46">
                  <c:v>40.731788294387378</c:v>
                </c:pt>
                <c:pt idx="47">
                  <c:v>40.793191299837638</c:v>
                </c:pt>
                <c:pt idx="48">
                  <c:v>40.103823267380911</c:v>
                </c:pt>
                <c:pt idx="49">
                  <c:v>40.471511372924247</c:v>
                </c:pt>
                <c:pt idx="50">
                  <c:v>41.887211225520034</c:v>
                </c:pt>
                <c:pt idx="51">
                  <c:v>43.306714476157431</c:v>
                </c:pt>
                <c:pt idx="52">
                  <c:v>39.602989579139503</c:v>
                </c:pt>
                <c:pt idx="53">
                  <c:v>38.788357064153793</c:v>
                </c:pt>
                <c:pt idx="54">
                  <c:v>39.317402581589008</c:v>
                </c:pt>
                <c:pt idx="55">
                  <c:v>38.990058612088639</c:v>
                </c:pt>
                <c:pt idx="56">
                  <c:v>39.152051332101458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AF-4B80-BE82-467B8F0FE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8304127"/>
        <c:axId val="1778301631"/>
      </c:areaChart>
      <c:lineChart>
        <c:grouping val="standard"/>
        <c:varyColors val="0"/>
        <c:ser>
          <c:idx val="2"/>
          <c:order val="2"/>
          <c:tx>
            <c:strRef>
              <c:f>Sheet1!$P$1</c:f>
              <c:strCache>
                <c:ptCount val="1"/>
                <c:pt idx="0">
                  <c:v>PMG/PMO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Sheet1!$M$2:$M$62</c:f>
              <c:numCache>
                <c:formatCode>mmm\-yy</c:formatCode>
                <c:ptCount val="6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  <c:pt idx="43">
                  <c:v>44409</c:v>
                </c:pt>
                <c:pt idx="44">
                  <c:v>44440</c:v>
                </c:pt>
                <c:pt idx="45">
                  <c:v>44470</c:v>
                </c:pt>
                <c:pt idx="46">
                  <c:v>44501</c:v>
                </c:pt>
                <c:pt idx="47">
                  <c:v>44531</c:v>
                </c:pt>
                <c:pt idx="48">
                  <c:v>44562</c:v>
                </c:pt>
                <c:pt idx="49">
                  <c:v>44593</c:v>
                </c:pt>
                <c:pt idx="50">
                  <c:v>44621</c:v>
                </c:pt>
                <c:pt idx="51">
                  <c:v>44652</c:v>
                </c:pt>
                <c:pt idx="52">
                  <c:v>44682</c:v>
                </c:pt>
                <c:pt idx="53">
                  <c:v>44713</c:v>
                </c:pt>
                <c:pt idx="54">
                  <c:v>44743</c:v>
                </c:pt>
                <c:pt idx="55">
                  <c:v>44774</c:v>
                </c:pt>
                <c:pt idx="56">
                  <c:v>44805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0.71305697759976061</c:v>
                </c:pt>
                <c:pt idx="1">
                  <c:v>0.72723657865855462</c:v>
                </c:pt>
                <c:pt idx="2">
                  <c:v>0.71894387360496481</c:v>
                </c:pt>
                <c:pt idx="3">
                  <c:v>0.71358976181825362</c:v>
                </c:pt>
                <c:pt idx="4">
                  <c:v>0.7192927084529831</c:v>
                </c:pt>
                <c:pt idx="5">
                  <c:v>0.71510600889519704</c:v>
                </c:pt>
                <c:pt idx="6">
                  <c:v>0.71905951872731222</c:v>
                </c:pt>
                <c:pt idx="7">
                  <c:v>0.72040258534123269</c:v>
                </c:pt>
                <c:pt idx="8">
                  <c:v>0.73898602716029127</c:v>
                </c:pt>
                <c:pt idx="9">
                  <c:v>0.72359823425784331</c:v>
                </c:pt>
                <c:pt idx="10">
                  <c:v>0.70357520109956773</c:v>
                </c:pt>
                <c:pt idx="11">
                  <c:v>0.70003642476822692</c:v>
                </c:pt>
                <c:pt idx="12">
                  <c:v>0.69328561699518854</c:v>
                </c:pt>
                <c:pt idx="13">
                  <c:v>0.7089959103315886</c:v>
                </c:pt>
                <c:pt idx="14">
                  <c:v>0.70763049425308455</c:v>
                </c:pt>
                <c:pt idx="15">
                  <c:v>0.69475708105986456</c:v>
                </c:pt>
                <c:pt idx="16">
                  <c:v>0.69169045246663152</c:v>
                </c:pt>
                <c:pt idx="17">
                  <c:v>0.69041277932829481</c:v>
                </c:pt>
                <c:pt idx="18">
                  <c:v>0.69049701549115028</c:v>
                </c:pt>
                <c:pt idx="19">
                  <c:v>0.69596553726811949</c:v>
                </c:pt>
                <c:pt idx="20">
                  <c:v>0.69434425099240193</c:v>
                </c:pt>
                <c:pt idx="21">
                  <c:v>0.72470125888009351</c:v>
                </c:pt>
                <c:pt idx="22">
                  <c:v>0.72137250780824758</c:v>
                </c:pt>
                <c:pt idx="23">
                  <c:v>0.70464027191414724</c:v>
                </c:pt>
                <c:pt idx="24">
                  <c:v>0.73892183229554087</c:v>
                </c:pt>
                <c:pt idx="25">
                  <c:v>0.75051458809476357</c:v>
                </c:pt>
                <c:pt idx="26">
                  <c:v>0.74626256770290877</c:v>
                </c:pt>
                <c:pt idx="27">
                  <c:v>0.72307384768915528</c:v>
                </c:pt>
                <c:pt idx="28">
                  <c:v>0.70090933010087586</c:v>
                </c:pt>
                <c:pt idx="29">
                  <c:v>0.70355497827894908</c:v>
                </c:pt>
                <c:pt idx="30">
                  <c:v>0.71898731975677066</c:v>
                </c:pt>
                <c:pt idx="31">
                  <c:v>0.72179623631677281</c:v>
                </c:pt>
                <c:pt idx="32">
                  <c:v>0.73041684840173593</c:v>
                </c:pt>
                <c:pt idx="33">
                  <c:v>0.74641538778528116</c:v>
                </c:pt>
                <c:pt idx="34">
                  <c:v>0.76339379635006666</c:v>
                </c:pt>
                <c:pt idx="35">
                  <c:v>0.76406420895109206</c:v>
                </c:pt>
                <c:pt idx="36">
                  <c:v>0.76202341865731904</c:v>
                </c:pt>
                <c:pt idx="37">
                  <c:v>0.77753274108064752</c:v>
                </c:pt>
                <c:pt idx="38">
                  <c:v>0.78900311914656329</c:v>
                </c:pt>
                <c:pt idx="39">
                  <c:v>0.76856857296096281</c:v>
                </c:pt>
                <c:pt idx="40">
                  <c:v>0.78151584611475489</c:v>
                </c:pt>
                <c:pt idx="41">
                  <c:v>0.79208470366076467</c:v>
                </c:pt>
                <c:pt idx="42">
                  <c:v>0.7755629506781303</c:v>
                </c:pt>
                <c:pt idx="43">
                  <c:v>0.77472391821066433</c:v>
                </c:pt>
                <c:pt idx="44">
                  <c:v>0.75655097388154324</c:v>
                </c:pt>
                <c:pt idx="45">
                  <c:v>0.75883380180060123</c:v>
                </c:pt>
                <c:pt idx="46">
                  <c:v>0.76000685479204411</c:v>
                </c:pt>
                <c:pt idx="47">
                  <c:v>0.76120975153943282</c:v>
                </c:pt>
                <c:pt idx="48">
                  <c:v>0.74676916026344953</c:v>
                </c:pt>
                <c:pt idx="49">
                  <c:v>0.75936483854270065</c:v>
                </c:pt>
                <c:pt idx="50">
                  <c:v>0.75119242736038883</c:v>
                </c:pt>
                <c:pt idx="51">
                  <c:v>0.75824895505131629</c:v>
                </c:pt>
                <c:pt idx="52">
                  <c:v>0.75514221373570334</c:v>
                </c:pt>
                <c:pt idx="53">
                  <c:v>0.75565241960686458</c:v>
                </c:pt>
                <c:pt idx="54">
                  <c:v>0.76175929070520609</c:v>
                </c:pt>
                <c:pt idx="55">
                  <c:v>0.75584775237809065</c:v>
                </c:pt>
                <c:pt idx="56">
                  <c:v>0.76591104369077678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38-4EF5-9290-CBD655C45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4961103"/>
        <c:axId val="854961519"/>
      </c:lineChart>
      <c:dateAx>
        <c:axId val="1778304127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78301631"/>
        <c:crosses val="autoZero"/>
        <c:auto val="1"/>
        <c:lblOffset val="100"/>
        <c:baseTimeUnit val="months"/>
      </c:dateAx>
      <c:valAx>
        <c:axId val="1778301631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Unidades/hora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78304127"/>
        <c:crosses val="autoZero"/>
        <c:crossBetween val="between"/>
      </c:valAx>
      <c:valAx>
        <c:axId val="854961519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54961103"/>
        <c:crosses val="max"/>
        <c:crossBetween val="between"/>
      </c:valAx>
      <c:dateAx>
        <c:axId val="854961103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854961519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todos!$C$1</c:f>
              <c:strCache>
                <c:ptCount val="1"/>
                <c:pt idx="0">
                  <c:v>Tempo Médio para Atracação em horas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todos!$A$2:$B$58</c:f>
              <c:multiLvlStrCache>
                <c:ptCount val="57"/>
                <c:lvl>
                  <c:pt idx="0">
                    <c:v>jan</c:v>
                  </c:pt>
                  <c:pt idx="1">
                    <c:v>fev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set</c:v>
                  </c:pt>
                  <c:pt idx="9">
                    <c:v>out</c:v>
                  </c:pt>
                  <c:pt idx="10">
                    <c:v>nov</c:v>
                  </c:pt>
                  <c:pt idx="11">
                    <c:v>dez</c:v>
                  </c:pt>
                  <c:pt idx="12">
                    <c:v>jan</c:v>
                  </c:pt>
                  <c:pt idx="13">
                    <c:v>fev</c:v>
                  </c:pt>
                  <c:pt idx="14">
                    <c:v>mar</c:v>
                  </c:pt>
                  <c:pt idx="15">
                    <c:v>abr</c:v>
                  </c:pt>
                  <c:pt idx="16">
                    <c:v>mai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ago</c:v>
                  </c:pt>
                  <c:pt idx="20">
                    <c:v>set</c:v>
                  </c:pt>
                  <c:pt idx="21">
                    <c:v>out</c:v>
                  </c:pt>
                  <c:pt idx="22">
                    <c:v>nov</c:v>
                  </c:pt>
                  <c:pt idx="23">
                    <c:v>dez</c:v>
                  </c:pt>
                  <c:pt idx="24">
                    <c:v>jan</c:v>
                  </c:pt>
                  <c:pt idx="25">
                    <c:v>fev</c:v>
                  </c:pt>
                  <c:pt idx="26">
                    <c:v>mar</c:v>
                  </c:pt>
                  <c:pt idx="27">
                    <c:v>abr</c:v>
                  </c:pt>
                  <c:pt idx="28">
                    <c:v>mai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ago</c:v>
                  </c:pt>
                  <c:pt idx="32">
                    <c:v>set</c:v>
                  </c:pt>
                  <c:pt idx="33">
                    <c:v>out</c:v>
                  </c:pt>
                  <c:pt idx="34">
                    <c:v>nov</c:v>
                  </c:pt>
                  <c:pt idx="35">
                    <c:v>dez</c:v>
                  </c:pt>
                  <c:pt idx="36">
                    <c:v>jan</c:v>
                  </c:pt>
                  <c:pt idx="37">
                    <c:v>fev</c:v>
                  </c:pt>
                  <c:pt idx="38">
                    <c:v>mar</c:v>
                  </c:pt>
                  <c:pt idx="39">
                    <c:v>abr</c:v>
                  </c:pt>
                  <c:pt idx="40">
                    <c:v>mai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ago</c:v>
                  </c:pt>
                  <c:pt idx="44">
                    <c:v>set</c:v>
                  </c:pt>
                  <c:pt idx="45">
                    <c:v>out</c:v>
                  </c:pt>
                  <c:pt idx="46">
                    <c:v>nov</c:v>
                  </c:pt>
                  <c:pt idx="47">
                    <c:v>dez</c:v>
                  </c:pt>
                  <c:pt idx="48">
                    <c:v>jan</c:v>
                  </c:pt>
                  <c:pt idx="49">
                    <c:v>fev</c:v>
                  </c:pt>
                  <c:pt idx="50">
                    <c:v>mar</c:v>
                  </c:pt>
                  <c:pt idx="51">
                    <c:v>abr</c:v>
                  </c:pt>
                  <c:pt idx="52">
                    <c:v>mai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ago</c:v>
                  </c:pt>
                  <c:pt idx="56">
                    <c:v>set</c:v>
                  </c:pt>
                </c:lvl>
                <c:lvl>
                  <c:pt idx="0">
                    <c:v>2018</c:v>
                  </c:pt>
                  <c:pt idx="1">
                    <c:v>2018</c:v>
                  </c:pt>
                  <c:pt idx="2">
                    <c:v>2018</c:v>
                  </c:pt>
                  <c:pt idx="3">
                    <c:v>2018</c:v>
                  </c:pt>
                  <c:pt idx="4">
                    <c:v>2018</c:v>
                  </c:pt>
                  <c:pt idx="5">
                    <c:v>2018</c:v>
                  </c:pt>
                  <c:pt idx="6">
                    <c:v>2018</c:v>
                  </c:pt>
                  <c:pt idx="7">
                    <c:v>2018</c:v>
                  </c:pt>
                  <c:pt idx="8">
                    <c:v>2018</c:v>
                  </c:pt>
                  <c:pt idx="9">
                    <c:v>2018</c:v>
                  </c:pt>
                  <c:pt idx="10">
                    <c:v>2018</c:v>
                  </c:pt>
                  <c:pt idx="11">
                    <c:v>2018</c:v>
                  </c:pt>
                  <c:pt idx="12">
                    <c:v>2019</c:v>
                  </c:pt>
                  <c:pt idx="13">
                    <c:v>2019</c:v>
                  </c:pt>
                  <c:pt idx="14">
                    <c:v>2019</c:v>
                  </c:pt>
                  <c:pt idx="15">
                    <c:v>2019</c:v>
                  </c:pt>
                  <c:pt idx="16">
                    <c:v>2019</c:v>
                  </c:pt>
                  <c:pt idx="17">
                    <c:v>2019</c:v>
                  </c:pt>
                  <c:pt idx="18">
                    <c:v>2019</c:v>
                  </c:pt>
                  <c:pt idx="19">
                    <c:v>2019</c:v>
                  </c:pt>
                  <c:pt idx="20">
                    <c:v>2019</c:v>
                  </c:pt>
                  <c:pt idx="21">
                    <c:v>2019</c:v>
                  </c:pt>
                  <c:pt idx="22">
                    <c:v>2019</c:v>
                  </c:pt>
                  <c:pt idx="23">
                    <c:v>2019</c:v>
                  </c:pt>
                  <c:pt idx="24">
                    <c:v>2020</c:v>
                  </c:pt>
                  <c:pt idx="25">
                    <c:v>2020</c:v>
                  </c:pt>
                  <c:pt idx="26">
                    <c:v>2020</c:v>
                  </c:pt>
                  <c:pt idx="27">
                    <c:v>2020</c:v>
                  </c:pt>
                  <c:pt idx="28">
                    <c:v>2020</c:v>
                  </c:pt>
                  <c:pt idx="29">
                    <c:v>2020</c:v>
                  </c:pt>
                  <c:pt idx="30">
                    <c:v>2020</c:v>
                  </c:pt>
                  <c:pt idx="31">
                    <c:v>2020</c:v>
                  </c:pt>
                  <c:pt idx="32">
                    <c:v>2020</c:v>
                  </c:pt>
                  <c:pt idx="33">
                    <c:v>2020</c:v>
                  </c:pt>
                  <c:pt idx="34">
                    <c:v>2020</c:v>
                  </c:pt>
                  <c:pt idx="35">
                    <c:v>2020</c:v>
                  </c:pt>
                  <c:pt idx="36">
                    <c:v>2021</c:v>
                  </c:pt>
                  <c:pt idx="37">
                    <c:v>2021</c:v>
                  </c:pt>
                  <c:pt idx="38">
                    <c:v>2021</c:v>
                  </c:pt>
                  <c:pt idx="39">
                    <c:v>2021</c:v>
                  </c:pt>
                  <c:pt idx="40">
                    <c:v>2021</c:v>
                  </c:pt>
                  <c:pt idx="41">
                    <c:v>2021</c:v>
                  </c:pt>
                  <c:pt idx="42">
                    <c:v>2021</c:v>
                  </c:pt>
                  <c:pt idx="43">
                    <c:v>2021</c:v>
                  </c:pt>
                  <c:pt idx="44">
                    <c:v>2021</c:v>
                  </c:pt>
                  <c:pt idx="45">
                    <c:v>2021</c:v>
                  </c:pt>
                  <c:pt idx="46">
                    <c:v>2021</c:v>
                  </c:pt>
                  <c:pt idx="47">
                    <c:v>2021</c:v>
                  </c:pt>
                  <c:pt idx="48">
                    <c:v>2022</c:v>
                  </c:pt>
                  <c:pt idx="49">
                    <c:v>2022</c:v>
                  </c:pt>
                  <c:pt idx="50">
                    <c:v>2022</c:v>
                  </c:pt>
                  <c:pt idx="51">
                    <c:v>2022</c:v>
                  </c:pt>
                  <c:pt idx="52">
                    <c:v>2022</c:v>
                  </c:pt>
                  <c:pt idx="53">
                    <c:v>2022</c:v>
                  </c:pt>
                  <c:pt idx="54">
                    <c:v>2022</c:v>
                  </c:pt>
                  <c:pt idx="55">
                    <c:v>2022</c:v>
                  </c:pt>
                  <c:pt idx="56">
                    <c:v>2022</c:v>
                  </c:pt>
                </c:lvl>
              </c:multiLvlStrCache>
            </c:multiLvlStrRef>
          </c:cat>
          <c:val>
            <c:numRef>
              <c:f>todos!$C$2:$C$58</c:f>
              <c:numCache>
                <c:formatCode>#,##0.0</c:formatCode>
                <c:ptCount val="57"/>
                <c:pt idx="0">
                  <c:v>6.1634615384642402</c:v>
                </c:pt>
                <c:pt idx="1">
                  <c:v>7.5228932584209014</c:v>
                </c:pt>
                <c:pt idx="2">
                  <c:v>8.2978251777500081</c:v>
                </c:pt>
                <c:pt idx="3">
                  <c:v>8.1743607305920012</c:v>
                </c:pt>
                <c:pt idx="4">
                  <c:v>5.9053649956029179</c:v>
                </c:pt>
                <c:pt idx="5">
                  <c:v>12.032178217822439</c:v>
                </c:pt>
                <c:pt idx="6">
                  <c:v>9.0573490813670592</c:v>
                </c:pt>
                <c:pt idx="7">
                  <c:v>8.4096347607044102</c:v>
                </c:pt>
                <c:pt idx="8">
                  <c:v>7.5034036012292793</c:v>
                </c:pt>
                <c:pt idx="9">
                  <c:v>7.6987425404951537</c:v>
                </c:pt>
                <c:pt idx="10">
                  <c:v>7.1744195688214001</c:v>
                </c:pt>
                <c:pt idx="11">
                  <c:v>6.8690591073575042</c:v>
                </c:pt>
                <c:pt idx="12">
                  <c:v>7.739358178047703</c:v>
                </c:pt>
                <c:pt idx="13">
                  <c:v>7.4330425055883511</c:v>
                </c:pt>
                <c:pt idx="14">
                  <c:v>7.9485791610293619</c:v>
                </c:pt>
                <c:pt idx="15">
                  <c:v>7.2604194556016486</c:v>
                </c:pt>
                <c:pt idx="16">
                  <c:v>8.165243399338129</c:v>
                </c:pt>
                <c:pt idx="17">
                  <c:v>7.8398427260742247</c:v>
                </c:pt>
                <c:pt idx="18">
                  <c:v>6.5777431421483836</c:v>
                </c:pt>
                <c:pt idx="19">
                  <c:v>7.1148632580238473</c:v>
                </c:pt>
                <c:pt idx="20">
                  <c:v>6.6199350385716382</c:v>
                </c:pt>
                <c:pt idx="21">
                  <c:v>6.2388380952398954</c:v>
                </c:pt>
                <c:pt idx="22">
                  <c:v>5.4453944650988886</c:v>
                </c:pt>
                <c:pt idx="23">
                  <c:v>7.6366505830306322</c:v>
                </c:pt>
                <c:pt idx="24">
                  <c:v>6.9899315068465562</c:v>
                </c:pt>
                <c:pt idx="25">
                  <c:v>8.7139402560472909</c:v>
                </c:pt>
                <c:pt idx="26">
                  <c:v>8.0839734796543397</c:v>
                </c:pt>
                <c:pt idx="27">
                  <c:v>9.7137136465287774</c:v>
                </c:pt>
                <c:pt idx="28">
                  <c:v>7.2521400778234577</c:v>
                </c:pt>
                <c:pt idx="29">
                  <c:v>7.220472972971038</c:v>
                </c:pt>
                <c:pt idx="30">
                  <c:v>7.1145911949699876</c:v>
                </c:pt>
                <c:pt idx="31">
                  <c:v>5.9125825082509351</c:v>
                </c:pt>
                <c:pt idx="32">
                  <c:v>5.5849719706791454</c:v>
                </c:pt>
                <c:pt idx="33">
                  <c:v>5.5666456759032874</c:v>
                </c:pt>
                <c:pt idx="34">
                  <c:v>7.5020808794619196</c:v>
                </c:pt>
                <c:pt idx="35">
                  <c:v>9.3579197684019118</c:v>
                </c:pt>
                <c:pt idx="36">
                  <c:v>7.8474165523537804</c:v>
                </c:pt>
                <c:pt idx="37">
                  <c:v>8.9711064621097432</c:v>
                </c:pt>
                <c:pt idx="38">
                  <c:v>11.280265339970789</c:v>
                </c:pt>
                <c:pt idx="39">
                  <c:v>9.1921099290788764</c:v>
                </c:pt>
                <c:pt idx="40">
                  <c:v>9.3491699432080395</c:v>
                </c:pt>
                <c:pt idx="41">
                  <c:v>7.4711321605796677</c:v>
                </c:pt>
                <c:pt idx="42">
                  <c:v>9.7380952380976176</c:v>
                </c:pt>
                <c:pt idx="43">
                  <c:v>9.2050782997767442</c:v>
                </c:pt>
                <c:pt idx="44">
                  <c:v>10.161081441919871</c:v>
                </c:pt>
                <c:pt idx="45">
                  <c:v>6.6018851756618462</c:v>
                </c:pt>
                <c:pt idx="46">
                  <c:v>6.4123943035208866</c:v>
                </c:pt>
                <c:pt idx="47">
                  <c:v>6.2090434419313754</c:v>
                </c:pt>
                <c:pt idx="48">
                  <c:v>6.1964170134042797</c:v>
                </c:pt>
                <c:pt idx="49">
                  <c:v>8.1405613512168919</c:v>
                </c:pt>
                <c:pt idx="50">
                  <c:v>6.5662494204877371</c:v>
                </c:pt>
                <c:pt idx="51">
                  <c:v>7.0490239141081119</c:v>
                </c:pt>
                <c:pt idx="52">
                  <c:v>12.19808778791467</c:v>
                </c:pt>
                <c:pt idx="53">
                  <c:v>8.8502844950273811</c:v>
                </c:pt>
                <c:pt idx="54">
                  <c:v>10.179535299375241</c:v>
                </c:pt>
                <c:pt idx="55">
                  <c:v>13.692774936055571</c:v>
                </c:pt>
                <c:pt idx="56">
                  <c:v>16.951246719153811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D6-4D9B-934D-4CA7F51C918A}"/>
            </c:ext>
          </c:extLst>
        </c:ser>
        <c:ser>
          <c:idx val="1"/>
          <c:order val="1"/>
          <c:tx>
            <c:strRef>
              <c:f>todos!$D$1</c:f>
              <c:strCache>
                <c:ptCount val="1"/>
                <c:pt idx="0">
                  <c:v>Tempo Médio de Operação em horas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todos!$D$2:$D$58</c:f>
              <c:numCache>
                <c:formatCode>#,##0.0</c:formatCode>
                <c:ptCount val="57"/>
                <c:pt idx="0">
                  <c:v>12.790340406719899</c:v>
                </c:pt>
                <c:pt idx="1">
                  <c:v>12.900327715360209</c:v>
                </c:pt>
                <c:pt idx="2">
                  <c:v>12.8051861145986</c:v>
                </c:pt>
                <c:pt idx="3">
                  <c:v>12.799954337898519</c:v>
                </c:pt>
                <c:pt idx="4">
                  <c:v>12.819920844327941</c:v>
                </c:pt>
                <c:pt idx="5">
                  <c:v>12.73392267798352</c:v>
                </c:pt>
                <c:pt idx="6">
                  <c:v>13.11601049868311</c:v>
                </c:pt>
                <c:pt idx="7">
                  <c:v>13.750713685976169</c:v>
                </c:pt>
                <c:pt idx="8">
                  <c:v>13.812450592885559</c:v>
                </c:pt>
                <c:pt idx="9">
                  <c:v>13.553644501280131</c:v>
                </c:pt>
                <c:pt idx="10">
                  <c:v>11.94160447761012</c:v>
                </c:pt>
                <c:pt idx="11">
                  <c:v>11.551367108964641</c:v>
                </c:pt>
                <c:pt idx="12">
                  <c:v>10.83331262939689</c:v>
                </c:pt>
                <c:pt idx="13">
                  <c:v>11.666107382547681</c:v>
                </c:pt>
                <c:pt idx="14">
                  <c:v>11.52803337843871</c:v>
                </c:pt>
                <c:pt idx="15">
                  <c:v>11.700401606425331</c:v>
                </c:pt>
                <c:pt idx="16">
                  <c:v>11.623308580853219</c:v>
                </c:pt>
                <c:pt idx="17">
                  <c:v>11.60677151594477</c:v>
                </c:pt>
                <c:pt idx="18">
                  <c:v>11.40214048213077</c:v>
                </c:pt>
                <c:pt idx="19">
                  <c:v>11.79464922710898</c:v>
                </c:pt>
                <c:pt idx="20">
                  <c:v>11.65322777100854</c:v>
                </c:pt>
                <c:pt idx="21">
                  <c:v>12.21325714285838</c:v>
                </c:pt>
                <c:pt idx="22">
                  <c:v>12.015014456834111</c:v>
                </c:pt>
                <c:pt idx="23">
                  <c:v>11.605046240448701</c:v>
                </c:pt>
                <c:pt idx="24">
                  <c:v>12.370091324200221</c:v>
                </c:pt>
                <c:pt idx="25">
                  <c:v>12.74917022285247</c:v>
                </c:pt>
                <c:pt idx="26">
                  <c:v>12.71348879743538</c:v>
                </c:pt>
                <c:pt idx="27">
                  <c:v>12.057248322145099</c:v>
                </c:pt>
                <c:pt idx="28">
                  <c:v>11.43979680069436</c:v>
                </c:pt>
                <c:pt idx="29">
                  <c:v>11.3984459459456</c:v>
                </c:pt>
                <c:pt idx="30">
                  <c:v>12.13314465409241</c:v>
                </c:pt>
                <c:pt idx="31">
                  <c:v>12.32403052805113</c:v>
                </c:pt>
                <c:pt idx="32">
                  <c:v>12.63740836567743</c:v>
                </c:pt>
                <c:pt idx="33">
                  <c:v>13.458963056254539</c:v>
                </c:pt>
                <c:pt idx="34">
                  <c:v>14.10561444836771</c:v>
                </c:pt>
                <c:pt idx="35">
                  <c:v>15.031348221670941</c:v>
                </c:pt>
                <c:pt idx="36">
                  <c:v>14.423411065384171</c:v>
                </c:pt>
                <c:pt idx="37">
                  <c:v>15.33375174337881</c:v>
                </c:pt>
                <c:pt idx="38">
                  <c:v>16.014179104480611</c:v>
                </c:pt>
                <c:pt idx="39">
                  <c:v>14.32630762411444</c:v>
                </c:pt>
                <c:pt idx="40">
                  <c:v>16.123066841420378</c:v>
                </c:pt>
                <c:pt idx="41">
                  <c:v>16.91159224176787</c:v>
                </c:pt>
                <c:pt idx="42">
                  <c:v>15.81372416891676</c:v>
                </c:pt>
                <c:pt idx="43">
                  <c:v>15.80628635346563</c:v>
                </c:pt>
                <c:pt idx="44">
                  <c:v>14.88684913217041</c:v>
                </c:pt>
                <c:pt idx="45">
                  <c:v>14.247107969151219</c:v>
                </c:pt>
                <c:pt idx="46">
                  <c:v>13.55845571873523</c:v>
                </c:pt>
                <c:pt idx="47">
                  <c:v>14.564766081871291</c:v>
                </c:pt>
                <c:pt idx="48">
                  <c:v>13.75011558021345</c:v>
                </c:pt>
                <c:pt idx="49">
                  <c:v>14.321609538004781</c:v>
                </c:pt>
                <c:pt idx="50">
                  <c:v>14.72241539174596</c:v>
                </c:pt>
                <c:pt idx="51">
                  <c:v>14.26488530991233</c:v>
                </c:pt>
                <c:pt idx="52">
                  <c:v>15.007931334200141</c:v>
                </c:pt>
                <c:pt idx="53">
                  <c:v>14.782029397818039</c:v>
                </c:pt>
                <c:pt idx="54">
                  <c:v>15.625647899906969</c:v>
                </c:pt>
                <c:pt idx="55">
                  <c:v>15.030946291558701</c:v>
                </c:pt>
                <c:pt idx="56">
                  <c:v>15.981780402449431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D6-4D9B-934D-4CA7F51C918A}"/>
            </c:ext>
          </c:extLst>
        </c:ser>
        <c:ser>
          <c:idx val="2"/>
          <c:order val="2"/>
          <c:tx>
            <c:strRef>
              <c:f>todos!$E$1</c:f>
              <c:strCache>
                <c:ptCount val="1"/>
                <c:pt idx="0">
                  <c:v>Tempo Médio Atracado em horas</c:v>
                </c:pt>
              </c:strCache>
            </c:strRef>
          </c:tx>
          <c:spPr>
            <a:ln w="28575" cap="rnd">
              <a:solidFill>
                <a:srgbClr val="996633"/>
              </a:solidFill>
              <a:round/>
            </a:ln>
            <a:effectLst/>
          </c:spPr>
          <c:marker>
            <c:symbol val="none"/>
          </c:marker>
          <c:val>
            <c:numRef>
              <c:f>todos!$E$2:$E$58</c:f>
              <c:numCache>
                <c:formatCode>#,##0.0</c:formatCode>
                <c:ptCount val="57"/>
                <c:pt idx="0">
                  <c:v>18.212400530503391</c:v>
                </c:pt>
                <c:pt idx="1">
                  <c:v>17.80617977528556</c:v>
                </c:pt>
                <c:pt idx="2">
                  <c:v>18.542952739435989</c:v>
                </c:pt>
                <c:pt idx="3">
                  <c:v>18.872625570779121</c:v>
                </c:pt>
                <c:pt idx="4">
                  <c:v>18.237181178542539</c:v>
                </c:pt>
                <c:pt idx="5">
                  <c:v>18.144790193303031</c:v>
                </c:pt>
                <c:pt idx="6">
                  <c:v>19.05979877515324</c:v>
                </c:pt>
                <c:pt idx="7">
                  <c:v>19.984592779180311</c:v>
                </c:pt>
                <c:pt idx="8">
                  <c:v>19.791062801933691</c:v>
                </c:pt>
                <c:pt idx="9">
                  <c:v>19.724275362321709</c:v>
                </c:pt>
                <c:pt idx="10">
                  <c:v>17.616480099502731</c:v>
                </c:pt>
                <c:pt idx="11">
                  <c:v>17.514716525937899</c:v>
                </c:pt>
                <c:pt idx="12">
                  <c:v>16.242132505180781</c:v>
                </c:pt>
                <c:pt idx="13">
                  <c:v>16.642572706937639</c:v>
                </c:pt>
                <c:pt idx="14">
                  <c:v>16.82708615245852</c:v>
                </c:pt>
                <c:pt idx="15">
                  <c:v>17.15713966979148</c:v>
                </c:pt>
                <c:pt idx="16">
                  <c:v>17.14412128713456</c:v>
                </c:pt>
                <c:pt idx="17">
                  <c:v>17.161861074713041</c:v>
                </c:pt>
                <c:pt idx="18">
                  <c:v>17.063611803818031</c:v>
                </c:pt>
                <c:pt idx="19">
                  <c:v>17.255766944116338</c:v>
                </c:pt>
                <c:pt idx="20">
                  <c:v>17.072086885909449</c:v>
                </c:pt>
                <c:pt idx="21">
                  <c:v>17.120457142857969</c:v>
                </c:pt>
                <c:pt idx="22">
                  <c:v>16.92773647253167</c:v>
                </c:pt>
                <c:pt idx="23">
                  <c:v>16.82086851628728</c:v>
                </c:pt>
                <c:pt idx="24">
                  <c:v>17.13009132420882</c:v>
                </c:pt>
                <c:pt idx="25">
                  <c:v>17.71484115694939</c:v>
                </c:pt>
                <c:pt idx="26">
                  <c:v>17.43518518518686</c:v>
                </c:pt>
                <c:pt idx="27">
                  <c:v>17.3996644295338</c:v>
                </c:pt>
                <c:pt idx="28">
                  <c:v>16.844012105490709</c:v>
                </c:pt>
                <c:pt idx="29">
                  <c:v>16.716058558561269</c:v>
                </c:pt>
                <c:pt idx="30">
                  <c:v>17.477777777778481</c:v>
                </c:pt>
                <c:pt idx="31">
                  <c:v>17.692182343234169</c:v>
                </c:pt>
                <c:pt idx="32">
                  <c:v>17.85230702889648</c:v>
                </c:pt>
                <c:pt idx="33">
                  <c:v>18.53154911838929</c:v>
                </c:pt>
                <c:pt idx="34">
                  <c:v>18.732724774248371</c:v>
                </c:pt>
                <c:pt idx="35">
                  <c:v>20.47861869313865</c:v>
                </c:pt>
                <c:pt idx="36">
                  <c:v>19.517261088250152</c:v>
                </c:pt>
                <c:pt idx="37">
                  <c:v>20.524965132499229</c:v>
                </c:pt>
                <c:pt idx="38">
                  <c:v>20.466272802654881</c:v>
                </c:pt>
                <c:pt idx="39">
                  <c:v>19.19040336879435</c:v>
                </c:pt>
                <c:pt idx="40">
                  <c:v>21.20720838794329</c:v>
                </c:pt>
                <c:pt idx="41">
                  <c:v>21.785363103296</c:v>
                </c:pt>
                <c:pt idx="42">
                  <c:v>20.9353548966725</c:v>
                </c:pt>
                <c:pt idx="43">
                  <c:v>20.9915883668932</c:v>
                </c:pt>
                <c:pt idx="44">
                  <c:v>20.006252781492041</c:v>
                </c:pt>
                <c:pt idx="45">
                  <c:v>19.023886032563819</c:v>
                </c:pt>
                <c:pt idx="46">
                  <c:v>17.99610591900138</c:v>
                </c:pt>
                <c:pt idx="47">
                  <c:v>19.483563074357399</c:v>
                </c:pt>
                <c:pt idx="48">
                  <c:v>18.791470180308551</c:v>
                </c:pt>
                <c:pt idx="49">
                  <c:v>19.523000496772831</c:v>
                </c:pt>
                <c:pt idx="50">
                  <c:v>19.869703291610879</c:v>
                </c:pt>
                <c:pt idx="51">
                  <c:v>19.403318692043211</c:v>
                </c:pt>
                <c:pt idx="52">
                  <c:v>20.592112125165279</c:v>
                </c:pt>
                <c:pt idx="53">
                  <c:v>20.196680891414829</c:v>
                </c:pt>
                <c:pt idx="54">
                  <c:v>21.016018766757451</c:v>
                </c:pt>
                <c:pt idx="55">
                  <c:v>20.15792838874814</c:v>
                </c:pt>
                <c:pt idx="56">
                  <c:v>21.69020122485249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D6-4D9B-934D-4CA7F51C9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245920"/>
        <c:axId val="172246480"/>
      </c:lineChart>
      <c:catAx>
        <c:axId val="17224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2246480"/>
        <c:crosses val="autoZero"/>
        <c:auto val="1"/>
        <c:lblAlgn val="ctr"/>
        <c:lblOffset val="100"/>
        <c:noMultiLvlLbl val="0"/>
      </c:catAx>
      <c:valAx>
        <c:axId val="17224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224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400"/>
              <a:t>Porto de Itaqui – jan a set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Planilha1!$F$2:$F$10</c:f>
              <c:strCache>
                <c:ptCount val="9"/>
                <c:pt idx="0">
                  <c:v>BERÇO 100</c:v>
                </c:pt>
                <c:pt idx="1">
                  <c:v>BERÇO 101</c:v>
                </c:pt>
                <c:pt idx="2">
                  <c:v>BERÇO 102</c:v>
                </c:pt>
                <c:pt idx="3">
                  <c:v>BERÇO 103</c:v>
                </c:pt>
                <c:pt idx="4">
                  <c:v>BERÇO 104</c:v>
                </c:pt>
                <c:pt idx="5">
                  <c:v>BERÇO 105</c:v>
                </c:pt>
                <c:pt idx="6">
                  <c:v>BERÇO 106</c:v>
                </c:pt>
                <c:pt idx="7">
                  <c:v>BERÇO 108</c:v>
                </c:pt>
                <c:pt idx="8">
                  <c:v>BERÇO 99</c:v>
                </c:pt>
              </c:strCache>
            </c:strRef>
          </c:cat>
          <c:val>
            <c:numRef>
              <c:f>Planilha1!$G$2:$G$10</c:f>
              <c:numCache>
                <c:formatCode>0.0%</c:formatCode>
                <c:ptCount val="9"/>
                <c:pt idx="0">
                  <c:v>0.94175405596328532</c:v>
                </c:pt>
                <c:pt idx="1">
                  <c:v>0.88020640135783501</c:v>
                </c:pt>
                <c:pt idx="2">
                  <c:v>0.8286163558912214</c:v>
                </c:pt>
                <c:pt idx="3">
                  <c:v>0.93949254826382977</c:v>
                </c:pt>
                <c:pt idx="4">
                  <c:v>0.90762899788549412</c:v>
                </c:pt>
                <c:pt idx="5">
                  <c:v>0.7812824880051582</c:v>
                </c:pt>
                <c:pt idx="6">
                  <c:v>0.8350733558058826</c:v>
                </c:pt>
                <c:pt idx="7">
                  <c:v>0.83726964451650832</c:v>
                </c:pt>
                <c:pt idx="8">
                  <c:v>0.76746083082650629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8-4F13-8BCC-E1453D48452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416329552"/>
        <c:axId val="1416338704"/>
      </c:barChart>
      <c:catAx>
        <c:axId val="141632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16338704"/>
        <c:crosses val="autoZero"/>
        <c:auto val="1"/>
        <c:lblAlgn val="ctr"/>
        <c:lblOffset val="100"/>
        <c:noMultiLvlLbl val="0"/>
      </c:catAx>
      <c:valAx>
        <c:axId val="141633870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416329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0.59597</cdr:x>
      <cdr:y>0.01213</cdr:y>
    </cdr:from>
    <cdr:to>
      <cdr:x>0.89755</cdr:x>
      <cdr:y>0.41583</cdr:y>
    </cdr:to>
    <cdr:sp macro="" textlink="">
      <cdr:nvSpPr>
        <cdr:cNvPr id="2" name="Retângulo 1">
          <a:extLst xmlns:a="http://schemas.openxmlformats.org/drawingml/2006/main">
            <a:ext uri="{FF2B5EF4-FFF2-40B4-BE49-F238E27FC236}">
              <a16:creationId xmlns:a16="http://schemas.microsoft.com/office/drawing/2014/main" id="{862B80EC-F07A-B06A-E194-86BA56028A9C}"/>
            </a:ext>
          </a:extLst>
        </cdr:cNvPr>
        <cdr:cNvSpPr/>
      </cdr:nvSpPr>
      <cdr:spPr>
        <a:xfrm xmlns:a="http://schemas.openxmlformats.org/drawingml/2006/main">
          <a:off x="7182187" y="68121"/>
          <a:ext cx="3634353" cy="2267530"/>
        </a:xfrm>
        <a:prstGeom xmlns:a="http://schemas.openxmlformats.org/drawingml/2006/main" prst="rect">
          <a:avLst/>
        </a:prstGeom>
        <a:solidFill xmlns:a="http://schemas.openxmlformats.org/drawingml/2006/main">
          <a:srgbClr val="3DC0C3">
            <a:alpha val="25098"/>
          </a:srgbClr>
        </a:solidFill>
      </cdr:spPr>
      <cdr:style>
        <a:lnRef xmlns:a="http://schemas.openxmlformats.org/drawingml/2006/main" idx="3">
          <a:schemeClr val="lt1"/>
        </a:lnRef>
        <a:fillRef xmlns:a="http://schemas.openxmlformats.org/drawingml/2006/main" idx="1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B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28983-ED0C-4F81-8381-F226D216B5F3}" type="datetimeFigureOut">
              <a:rPr lang="pt-BR" smtClean="0"/>
              <a:t>09/11/2022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40A62-7DCE-4B0E-8ED4-8B06BE7828FE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1726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E7A9C-E171-4865-B195-B02E8C5343AA}" type="datetimeFigureOut">
              <a:rPr lang="pt-BR" smtClean="0"/>
              <a:t>09/11/2022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CF5-7695-49C7-AC6F-09B09A8D020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4597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FB908-68A2-4BE6-867C-AF11B1699055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paço Reservado para Data 9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27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FB908-68A2-4BE6-867C-AF11B1699055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paço Reservado para Data 9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279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455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877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38">
              <a:defRPr/>
            </a:pPr>
            <a:fld id="{2B891980-0BF3-461C-95D4-87E094E9751C}" type="slidenum">
              <a:rPr>
                <a:solidFill>
                  <a:prstClr val="black"/>
                </a:solidFill>
                <a:latin typeface="Calibri" panose="020F0502020204030204"/>
              </a:rPr>
              <a:pPr defTabSz="457238">
                <a:defRPr/>
              </a:pPr>
              <a:t>5</a:t>
            </a:fld>
            <a:endParaRPr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36488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38">
              <a:defRPr/>
            </a:pPr>
            <a:fld id="{2B891980-0BF3-461C-95D4-87E094E9751C}" type="slidenum">
              <a:rPr>
                <a:solidFill>
                  <a:prstClr val="black"/>
                </a:solidFill>
                <a:latin typeface="Calibri" panose="020F0502020204030204"/>
              </a:rPr>
              <a:pPr defTabSz="457238">
                <a:defRPr/>
              </a:pPr>
              <a:t>6</a:t>
            </a:fld>
            <a:endParaRPr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83010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D50DCB-C79B-B849-972E-5EE6D62BC84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635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D50DCB-C79B-B849-972E-5EE6D62BC84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203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891980-0BF3-461C-95D4-87E094E9751C}" type="slidenum">
              <a:rPr kumimoji="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494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10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79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11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795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12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943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13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14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152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15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945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3838" y="808038"/>
            <a:ext cx="7185026" cy="4041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Itaituba – Barcarena:</a:t>
            </a:r>
            <a:r>
              <a:rPr lang="pt-BR" baseline="0" dirty="0"/>
              <a:t> Rio Tapajós e Rio Amazonas</a:t>
            </a:r>
          </a:p>
          <a:p>
            <a:r>
              <a:rPr lang="pt-BR" baseline="0" dirty="0"/>
              <a:t>Porto Velho – Itacoatiara: Rio Madeira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/>
              <a:t>Porto Velho – Santarém: Rio Madeira e Rio Amazonas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Itaituba – Santarém:</a:t>
            </a:r>
            <a:r>
              <a:rPr lang="pt-BR" baseline="0" dirty="0"/>
              <a:t> Rio Tapajós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/>
              <a:t>Itaituba – Santana: Rio Tapajós e Rio Amazonas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aseline="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16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032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FB908-68A2-4BE6-867C-AF11B1699055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paço Reservado para Data 9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907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18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452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19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378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20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417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21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6750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22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090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FB908-68A2-4BE6-867C-AF11B1699055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paço Reservado para Data 9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4112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5425" y="808038"/>
            <a:ext cx="7188200" cy="4043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smtClean="0">
                <a:solidFill>
                  <a:prstClr val="black"/>
                </a:solidFill>
              </a:rPr>
              <a:pPr/>
              <a:t>24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35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FB908-68A2-4BE6-867C-AF11B1699055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paço Reservado para Data 9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17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95"/>
            <a:endParaRPr lang="en-US" sz="2399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4987990"/>
            <a:ext cx="10363200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50936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5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09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549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1pPr>
            <a:lvl2pPr marL="609422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4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267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4pPr>
            <a:lvl5pPr marL="2437689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5pPr>
            <a:lvl6pPr marL="3047111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6pPr>
            <a:lvl7pPr marL="3656534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7pPr>
            <a:lvl8pPr marL="4265955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8pPr>
            <a:lvl9pPr marL="4875378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6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5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22" indent="0">
              <a:buNone/>
              <a:defRPr sz="2666" b="1"/>
            </a:lvl2pPr>
            <a:lvl3pPr marL="1218845" indent="0">
              <a:buNone/>
              <a:defRPr sz="2399" b="1"/>
            </a:lvl3pPr>
            <a:lvl4pPr marL="1828267" indent="0">
              <a:buNone/>
              <a:defRPr sz="2133" b="1"/>
            </a:lvl4pPr>
            <a:lvl5pPr marL="2437689" indent="0">
              <a:buNone/>
              <a:defRPr sz="2133" b="1"/>
            </a:lvl5pPr>
            <a:lvl6pPr marL="3047111" indent="0">
              <a:buNone/>
              <a:defRPr sz="2133" b="1"/>
            </a:lvl6pPr>
            <a:lvl7pPr marL="3656534" indent="0">
              <a:buNone/>
              <a:defRPr sz="2133" b="1"/>
            </a:lvl7pPr>
            <a:lvl8pPr marL="4265955" indent="0">
              <a:buNone/>
              <a:defRPr sz="2133" b="1"/>
            </a:lvl8pPr>
            <a:lvl9pPr marL="48753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10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8155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6002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52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4" cy="1162051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4266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4" y="1435103"/>
            <a:ext cx="4011084" cy="46910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032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2"/>
            <a:ext cx="7315200" cy="566739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266"/>
            </a:lvl1pPr>
            <a:lvl2pPr marL="609422" indent="0">
              <a:buNone/>
              <a:defRPr sz="3732"/>
            </a:lvl2pPr>
            <a:lvl3pPr marL="1218845" indent="0">
              <a:buNone/>
              <a:defRPr sz="3199"/>
            </a:lvl3pPr>
            <a:lvl4pPr marL="1828267" indent="0">
              <a:buNone/>
              <a:defRPr sz="2666"/>
            </a:lvl4pPr>
            <a:lvl5pPr marL="2437689" indent="0">
              <a:buNone/>
              <a:defRPr sz="2666"/>
            </a:lvl5pPr>
            <a:lvl6pPr marL="3047111" indent="0">
              <a:buNone/>
              <a:defRPr sz="2666"/>
            </a:lvl6pPr>
            <a:lvl7pPr marL="3656534" indent="0">
              <a:buNone/>
              <a:defRPr sz="2666"/>
            </a:lvl7pPr>
            <a:lvl8pPr marL="4265955" indent="0">
              <a:buNone/>
              <a:defRPr sz="2666"/>
            </a:lvl8pPr>
            <a:lvl9pPr marL="4875378" indent="0">
              <a:buNone/>
              <a:defRPr sz="266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40"/>
            <a:ext cx="7315200" cy="804863"/>
          </a:xfrm>
        </p:spPr>
        <p:txBody>
          <a:bodyPr/>
          <a:lstStyle>
            <a:lvl1pPr marL="0" indent="0">
              <a:buNone/>
              <a:defRPr sz="1866"/>
            </a:lvl1pPr>
            <a:lvl2pPr marL="609422" indent="0">
              <a:buNone/>
              <a:defRPr sz="1600"/>
            </a:lvl2pPr>
            <a:lvl3pPr marL="1218845" indent="0">
              <a:buNone/>
              <a:defRPr sz="1333"/>
            </a:lvl3pPr>
            <a:lvl4pPr marL="1828267" indent="0">
              <a:buNone/>
              <a:defRPr sz="1200"/>
            </a:lvl4pPr>
            <a:lvl5pPr marL="2437689" indent="0">
              <a:buNone/>
              <a:defRPr sz="1200"/>
            </a:lvl5pPr>
            <a:lvl6pPr marL="3047111" indent="0">
              <a:buNone/>
              <a:defRPr sz="1200"/>
            </a:lvl6pPr>
            <a:lvl7pPr marL="3656534" indent="0">
              <a:buNone/>
              <a:defRPr sz="1200"/>
            </a:lvl7pPr>
            <a:lvl8pPr marL="4265955" indent="0">
              <a:buNone/>
              <a:defRPr sz="1200"/>
            </a:lvl8pPr>
            <a:lvl9pPr marL="48753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96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26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703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04631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bg>
      <p:bgPr>
        <a:gradFill flip="none" rotWithShape="1">
          <a:gsLst>
            <a:gs pos="81000">
              <a:schemeClr val="bg1">
                <a:lumMod val="95000"/>
              </a:schemeClr>
            </a:gs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6705600" cy="711081"/>
          </a:xfrm>
        </p:spPr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E2B0-FEF2-4C8F-90A4-46C9D72643E3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11/9/2022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000000">
                    <a:tint val="75000"/>
                  </a:srgbClr>
                </a:solidFill>
              </a:rPr>
              <a:t>SlideModel.com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0" y="6356354"/>
            <a:ext cx="762001" cy="3651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91440" rIns="0" bIns="91440" numCol="1" anchor="ctr" anchorCtr="1" compatLnSpc="1">
            <a:prstTxWarp prst="textNoShape">
              <a:avLst/>
            </a:prstTxWarp>
          </a:bodyPr>
          <a:lstStyle>
            <a:lvl1pPr algn="r">
              <a:defRPr lang="en-US" sz="14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6E69268-9C8B-4EBF-A9EE-DC5DC2D48DC3}" type="slidenum">
              <a:rPr lang="es-UY">
                <a:solidFill>
                  <a:srgbClr val="FFFFFF"/>
                </a:solidFill>
              </a:rPr>
              <a:pPr/>
              <a:t>‹nº›</a:t>
            </a:fld>
            <a:endParaRPr lang="es-UY" dirty="0">
              <a:solidFill>
                <a:srgbClr val="FFFFFF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80301" y="362139"/>
            <a:ext cx="4114800" cy="533400"/>
          </a:xfrm>
        </p:spPr>
        <p:txBody>
          <a:bodyPr anchor="ctr">
            <a:noAutofit/>
          </a:bodyPr>
          <a:lstStyle>
            <a:lvl1pPr marL="0" indent="0" algn="r">
              <a:buNone/>
              <a:defRPr sz="1999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Breadcrumb 1 &gt; Breadcrumb 2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666284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eft Clipart Right"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684391" y="1066800"/>
            <a:ext cx="4192092" cy="762000"/>
          </a:xfrm>
        </p:spPr>
        <p:txBody>
          <a:bodyPr>
            <a:noAutofit/>
          </a:bodyPr>
          <a:lstStyle>
            <a:lvl1pPr>
              <a:defRPr sz="3999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684391" y="2057400"/>
            <a:ext cx="4192092" cy="381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1849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11/9/2022</a:t>
            </a:fld>
            <a:endParaRPr lang="en-US" dirty="0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080808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42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71889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95559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8289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5348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65578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44934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8936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04867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1327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440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9936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olo 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"/>
          <p:cNvSpPr>
            <a:spLocks noGrp="1"/>
          </p:cNvSpPr>
          <p:nvPr>
            <p:ph type="sldNum" sz="quarter" idx="10"/>
          </p:nvPr>
        </p:nvSpPr>
        <p:spPr>
          <a:xfrm>
            <a:off x="9352613" y="6599987"/>
            <a:ext cx="2743200" cy="248766"/>
          </a:xfrm>
        </p:spPr>
        <p:txBody>
          <a:bodyPr/>
          <a:lstStyle>
            <a:lvl1pPr>
              <a:defRPr/>
            </a:lvl1pPr>
          </a:lstStyle>
          <a:p>
            <a:fld id="{17D4FD87-C313-4597-A658-FCEE0A7893E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6585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"/>
          <p:cNvSpPr>
            <a:spLocks noGrp="1"/>
          </p:cNvSpPr>
          <p:nvPr>
            <p:ph type="sldNum" sz="quarter" idx="10"/>
          </p:nvPr>
        </p:nvSpPr>
        <p:spPr>
          <a:xfrm>
            <a:off x="9352613" y="6599987"/>
            <a:ext cx="2743200" cy="248766"/>
          </a:xfrm>
        </p:spPr>
        <p:txBody>
          <a:bodyPr/>
          <a:lstStyle>
            <a:lvl1pPr>
              <a:defRPr/>
            </a:lvl1pPr>
          </a:lstStyle>
          <a:p>
            <a:fld id="{17D4FD87-C313-4597-A658-FCEE0A7893E2}" type="slidenum">
              <a:rPr lang="es-ES" smtClean="0"/>
              <a:pPr/>
              <a:t>‹nº›</a:t>
            </a:fld>
            <a:endParaRPr lang="es-ES" dirty="0"/>
          </a:p>
        </p:txBody>
      </p:sp>
      <p:cxnSp>
        <p:nvCxnSpPr>
          <p:cNvPr id="16" name="Conector recto 15"/>
          <p:cNvCxnSpPr/>
          <p:nvPr userDrawn="1"/>
        </p:nvCxnSpPr>
        <p:spPr>
          <a:xfrm>
            <a:off x="0" y="6218219"/>
            <a:ext cx="12192000" cy="0"/>
          </a:xfrm>
          <a:prstGeom prst="line">
            <a:avLst/>
          </a:prstGeom>
          <a:ln w="22225" cap="rnd">
            <a:solidFill>
              <a:srgbClr val="0B802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9" y="6218219"/>
            <a:ext cx="1137710" cy="71106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9DDB9BD-990A-4278-B58A-718E57BF10D6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2"/>
            <a:ext cx="1783608" cy="713504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124DA0C-74BE-478B-84E8-1898671E4999}"/>
              </a:ext>
            </a:extLst>
          </p:cNvPr>
          <p:cNvSpPr txBox="1"/>
          <p:nvPr userDrawn="1"/>
        </p:nvSpPr>
        <p:spPr>
          <a:xfrm>
            <a:off x="-4694" y="649721"/>
            <a:ext cx="12196694" cy="273041"/>
          </a:xfrm>
          <a:prstGeom prst="rect">
            <a:avLst/>
          </a:prstGeom>
          <a:solidFill>
            <a:srgbClr val="008200"/>
          </a:solidFill>
        </p:spPr>
        <p:txBody>
          <a:bodyPr wrap="square" rtlCol="0">
            <a:noAutofit/>
          </a:bodyPr>
          <a:lstStyle/>
          <a:p>
            <a:pPr marL="0" indent="85725" algn="l" fontAlgn="base"/>
            <a:r>
              <a:rPr lang="pt-BR" sz="1200" b="0" dirty="0">
                <a:solidFill>
                  <a:srgbClr val="FFFFFF"/>
                </a:solidFill>
                <a:latin typeface="Tw Cen MT Condensed" panose="020B0606020104020203" pitchFamily="34" charset="0"/>
                <a:ea typeface="Times New Roman" panose="02020603050405020304" pitchFamily="18" charset="0"/>
              </a:rPr>
              <a:t>OBSERVATÓRIO NACIONAL DE TRANSPORTE E LOGÍSTICA</a:t>
            </a:r>
            <a:endParaRPr lang="pt-BR" sz="1200" b="0" dirty="0">
              <a:latin typeface="Tw Cen MT Condensed" panose="020B06060201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 userDrawn="1"/>
        </p:nvSpPr>
        <p:spPr>
          <a:xfrm>
            <a:off x="1421330" y="6388962"/>
            <a:ext cx="6607541" cy="269373"/>
          </a:xfrm>
          <a:prstGeom prst="rect">
            <a:avLst/>
          </a:prstGeom>
        </p:spPr>
        <p:txBody>
          <a:bodyPr/>
          <a:lstStyle>
            <a:lvl1pPr marL="91440" marR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009CC4"/>
              </a:buClr>
              <a:buSzPct val="100000"/>
              <a:buFont typeface="Tw Cen MT" panose="020B0602020104020603" pitchFamily="34" charset="0"/>
              <a:buChar char=" "/>
              <a:tabLst/>
              <a:defRPr sz="2400" b="1" kern="1200">
                <a:solidFill>
                  <a:srgbClr val="009CC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65176" marR="0" indent="-13716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DE00"/>
              </a:buClr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448056" marR="0" indent="-13716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DE00"/>
              </a:buClr>
              <a:buSzTx/>
              <a:buFont typeface="Wingdings 3" pitchFamily="18" charset="2"/>
              <a:buChar char=""/>
              <a:tabLst/>
              <a:defRPr sz="1600" b="0" kern="1200">
                <a:solidFill>
                  <a:srgbClr val="009CC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594360" marR="0" indent="-13716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DE00"/>
              </a:buClr>
              <a:buSzTx/>
              <a:buFont typeface="Wingdings 3" pitchFamily="18" charset="2"/>
              <a:buChar char=""/>
              <a:tabLst/>
              <a:defRPr sz="1400" u="sng" kern="1200" baseline="0">
                <a:solidFill>
                  <a:schemeClr val="tx1"/>
                </a:solidFill>
                <a:uFill>
                  <a:solidFill>
                    <a:srgbClr val="009CC4"/>
                  </a:solidFill>
                </a:u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777240" marR="0" indent="-13716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DE00"/>
              </a:buClr>
              <a:buSzTx/>
              <a:buFont typeface="Wingdings 3" pitchFamily="18" charset="2"/>
              <a:buChar char=""/>
              <a:tabLst/>
              <a:defRPr sz="14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pt-BR" altLang="zh-CN" sz="1200" dirty="0">
                <a:solidFill>
                  <a:srgbClr val="0B802E"/>
                </a:solidFill>
                <a:latin typeface="Tw Cen MT Condensed" panose="020B0606020104020203" pitchFamily="34" charset="0"/>
              </a:rPr>
              <a:t>Seminário do Observatório</a:t>
            </a:r>
            <a:r>
              <a:rPr lang="pt-BR" altLang="zh-CN" sz="1200" baseline="0" dirty="0">
                <a:solidFill>
                  <a:srgbClr val="0B802E"/>
                </a:solidFill>
                <a:latin typeface="Tw Cen MT Condensed" panose="020B0606020104020203" pitchFamily="34" charset="0"/>
              </a:rPr>
              <a:t> Nacional de Transporte e Logística</a:t>
            </a:r>
            <a:endParaRPr lang="es-ES" sz="1200" dirty="0">
              <a:solidFill>
                <a:srgbClr val="0B802E"/>
              </a:solidFill>
              <a:latin typeface="Tw Cen MT Condensed" panose="020B06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3354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lo 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"/>
          <p:cNvSpPr>
            <a:spLocks noGrp="1"/>
          </p:cNvSpPr>
          <p:nvPr>
            <p:ph type="sldNum" sz="quarter" idx="10"/>
          </p:nvPr>
        </p:nvSpPr>
        <p:spPr>
          <a:xfrm>
            <a:off x="9352613" y="6599987"/>
            <a:ext cx="2743200" cy="248766"/>
          </a:xfrm>
        </p:spPr>
        <p:txBody>
          <a:bodyPr/>
          <a:lstStyle>
            <a:lvl1pPr>
              <a:defRPr/>
            </a:lvl1pPr>
          </a:lstStyle>
          <a:p>
            <a:fld id="{17D4FD87-C313-4597-A658-FCEE0A7893E2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8" name="Content Placeholder 2"/>
          <p:cNvSpPr txBox="1">
            <a:spLocks/>
          </p:cNvSpPr>
          <p:nvPr userDrawn="1"/>
        </p:nvSpPr>
        <p:spPr>
          <a:xfrm>
            <a:off x="1421330" y="6388962"/>
            <a:ext cx="6607541" cy="269373"/>
          </a:xfrm>
          <a:prstGeom prst="rect">
            <a:avLst/>
          </a:prstGeom>
        </p:spPr>
        <p:txBody>
          <a:bodyPr/>
          <a:lstStyle>
            <a:lvl1pPr marL="91440" marR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009CC4"/>
              </a:buClr>
              <a:buSzPct val="100000"/>
              <a:buFont typeface="Tw Cen MT" panose="020B0602020104020603" pitchFamily="34" charset="0"/>
              <a:buChar char=" "/>
              <a:tabLst/>
              <a:defRPr sz="2400" b="1" kern="1200">
                <a:solidFill>
                  <a:srgbClr val="009CC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65176" marR="0" indent="-13716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DE00"/>
              </a:buClr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448056" marR="0" indent="-13716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DE00"/>
              </a:buClr>
              <a:buSzTx/>
              <a:buFont typeface="Wingdings 3" pitchFamily="18" charset="2"/>
              <a:buChar char=""/>
              <a:tabLst/>
              <a:defRPr sz="1600" b="0" kern="1200">
                <a:solidFill>
                  <a:srgbClr val="009CC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594360" marR="0" indent="-13716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DE00"/>
              </a:buClr>
              <a:buSzTx/>
              <a:buFont typeface="Wingdings 3" pitchFamily="18" charset="2"/>
              <a:buChar char=""/>
              <a:tabLst/>
              <a:defRPr sz="1400" u="sng" kern="1200" baseline="0">
                <a:solidFill>
                  <a:schemeClr val="tx1"/>
                </a:solidFill>
                <a:uFill>
                  <a:solidFill>
                    <a:srgbClr val="009CC4"/>
                  </a:solidFill>
                </a:u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777240" marR="0" indent="-13716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DE00"/>
              </a:buClr>
              <a:buSzTx/>
              <a:buFont typeface="Wingdings 3" pitchFamily="18" charset="2"/>
              <a:buChar char=""/>
              <a:tabLst/>
              <a:defRPr sz="14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pt-BR" altLang="zh-CN" sz="1200" dirty="0">
                <a:solidFill>
                  <a:srgbClr val="0B802E"/>
                </a:solidFill>
                <a:latin typeface="Tw Cen MT Condensed" panose="020B0606020104020203" pitchFamily="34" charset="0"/>
              </a:rPr>
              <a:t>Seminário do Observatório</a:t>
            </a:r>
            <a:r>
              <a:rPr lang="pt-BR" altLang="zh-CN" sz="1200" baseline="0" dirty="0">
                <a:solidFill>
                  <a:srgbClr val="0B802E"/>
                </a:solidFill>
                <a:latin typeface="Tw Cen MT Condensed" panose="020B0606020104020203" pitchFamily="34" charset="0"/>
              </a:rPr>
              <a:t> Nacional de Transporte e Logística</a:t>
            </a:r>
            <a:endParaRPr lang="es-ES" sz="1200" dirty="0">
              <a:solidFill>
                <a:srgbClr val="0B802E"/>
              </a:solidFill>
              <a:latin typeface="Tw Cen MT Condensed" panose="020B0606020104020203" pitchFamily="34" charset="0"/>
            </a:endParaRPr>
          </a:p>
        </p:txBody>
      </p:sp>
      <p:cxnSp>
        <p:nvCxnSpPr>
          <p:cNvPr id="19" name="Conector recto 15"/>
          <p:cNvCxnSpPr/>
          <p:nvPr userDrawn="1"/>
        </p:nvCxnSpPr>
        <p:spPr>
          <a:xfrm>
            <a:off x="0" y="6218219"/>
            <a:ext cx="12192000" cy="0"/>
          </a:xfrm>
          <a:prstGeom prst="line">
            <a:avLst/>
          </a:prstGeom>
          <a:ln w="22225" cap="rnd">
            <a:solidFill>
              <a:srgbClr val="0B802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m 1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9" y="6218219"/>
            <a:ext cx="1137710" cy="71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751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Foto de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4F9EBA27-ED3E-2348-B5E9-3F61307A6A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334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 Foto de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4F9EBA27-ED3E-2348-B5E9-3F61307A6A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0000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Imagem 11">
            <a:extLst>
              <a:ext uri="{FF2B5EF4-FFF2-40B4-BE49-F238E27FC236}">
                <a16:creationId xmlns:a16="http://schemas.microsoft.com/office/drawing/2014/main" id="{E923BC7E-6FAC-0C45-AC11-8D49AC3B69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60000" y="0"/>
            <a:ext cx="3060000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Imagem 11">
            <a:extLst>
              <a:ext uri="{FF2B5EF4-FFF2-40B4-BE49-F238E27FC236}">
                <a16:creationId xmlns:a16="http://schemas.microsoft.com/office/drawing/2014/main" id="{DB323276-87C1-2E4C-BEF2-0A5985A4B8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20000" y="0"/>
            <a:ext cx="3060000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Imagem 11">
            <a:extLst>
              <a:ext uri="{FF2B5EF4-FFF2-40B4-BE49-F238E27FC236}">
                <a16:creationId xmlns:a16="http://schemas.microsoft.com/office/drawing/2014/main" id="{6D12F992-A48B-DD42-BC32-1D3B9B5BEE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80000" y="0"/>
            <a:ext cx="3060000" cy="6858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3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7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ço Reservado para Imagem 86">
            <a:extLst>
              <a:ext uri="{FF2B5EF4-FFF2-40B4-BE49-F238E27FC236}">
                <a16:creationId xmlns:a16="http://schemas.microsoft.com/office/drawing/2014/main" id="{C789EB71-BF3D-AA4A-AD06-2E1D864C4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64995" y="1533409"/>
            <a:ext cx="4495800" cy="4495799"/>
          </a:xfrm>
          <a:custGeom>
            <a:avLst/>
            <a:gdLst>
              <a:gd name="connsiteX0" fmla="*/ 4114800 w 4495800"/>
              <a:gd name="connsiteY0" fmla="*/ 4190999 h 4495799"/>
              <a:gd name="connsiteX1" fmla="*/ 4114800 w 4495800"/>
              <a:gd name="connsiteY1" fmla="*/ 4343399 h 4495799"/>
              <a:gd name="connsiteX2" fmla="*/ 4267200 w 4495800"/>
              <a:gd name="connsiteY2" fmla="*/ 4343399 h 4495799"/>
              <a:gd name="connsiteX3" fmla="*/ 4267200 w 4495800"/>
              <a:gd name="connsiteY3" fmla="*/ 4190999 h 4495799"/>
              <a:gd name="connsiteX4" fmla="*/ 3810000 w 4495800"/>
              <a:gd name="connsiteY4" fmla="*/ 4190999 h 4495799"/>
              <a:gd name="connsiteX5" fmla="*/ 3810000 w 4495800"/>
              <a:gd name="connsiteY5" fmla="*/ 4343399 h 4495799"/>
              <a:gd name="connsiteX6" fmla="*/ 3962400 w 4495800"/>
              <a:gd name="connsiteY6" fmla="*/ 4343399 h 4495799"/>
              <a:gd name="connsiteX7" fmla="*/ 3962400 w 4495800"/>
              <a:gd name="connsiteY7" fmla="*/ 4190999 h 4495799"/>
              <a:gd name="connsiteX8" fmla="*/ 0 w 4495800"/>
              <a:gd name="connsiteY8" fmla="*/ 3733799 h 4495799"/>
              <a:gd name="connsiteX9" fmla="*/ 486308 w 4495800"/>
              <a:gd name="connsiteY9" fmla="*/ 3733799 h 4495799"/>
              <a:gd name="connsiteX10" fmla="*/ 638708 w 4495800"/>
              <a:gd name="connsiteY10" fmla="*/ 4038599 h 4495799"/>
              <a:gd name="connsiteX11" fmla="*/ 2130171 w 4495800"/>
              <a:gd name="connsiteY11" fmla="*/ 4038599 h 4495799"/>
              <a:gd name="connsiteX12" fmla="*/ 1502664 w 4495800"/>
              <a:gd name="connsiteY12" fmla="*/ 4495799 h 4495799"/>
              <a:gd name="connsiteX13" fmla="*/ 659206 w 4495800"/>
              <a:gd name="connsiteY13" fmla="*/ 4495799 h 4495799"/>
              <a:gd name="connsiteX14" fmla="*/ 0 w 4495800"/>
              <a:gd name="connsiteY14" fmla="*/ 3836593 h 4495799"/>
              <a:gd name="connsiteX15" fmla="*/ 1371600 w 4495800"/>
              <a:gd name="connsiteY15" fmla="*/ 3581399 h 4495799"/>
              <a:gd name="connsiteX16" fmla="*/ 1371600 w 4495800"/>
              <a:gd name="connsiteY16" fmla="*/ 3733799 h 4495799"/>
              <a:gd name="connsiteX17" fmla="*/ 1524000 w 4495800"/>
              <a:gd name="connsiteY17" fmla="*/ 3733799 h 4495799"/>
              <a:gd name="connsiteX18" fmla="*/ 1524000 w 4495800"/>
              <a:gd name="connsiteY18" fmla="*/ 3581399 h 4495799"/>
              <a:gd name="connsiteX19" fmla="*/ 1066800 w 4495800"/>
              <a:gd name="connsiteY19" fmla="*/ 3581399 h 4495799"/>
              <a:gd name="connsiteX20" fmla="*/ 1066800 w 4495800"/>
              <a:gd name="connsiteY20" fmla="*/ 3733799 h 4495799"/>
              <a:gd name="connsiteX21" fmla="*/ 1219200 w 4495800"/>
              <a:gd name="connsiteY21" fmla="*/ 3733799 h 4495799"/>
              <a:gd name="connsiteX22" fmla="*/ 1219200 w 4495800"/>
              <a:gd name="connsiteY22" fmla="*/ 3581399 h 4495799"/>
              <a:gd name="connsiteX23" fmla="*/ 762000 w 4495800"/>
              <a:gd name="connsiteY23" fmla="*/ 3581399 h 4495799"/>
              <a:gd name="connsiteX24" fmla="*/ 762000 w 4495800"/>
              <a:gd name="connsiteY24" fmla="*/ 3733799 h 4495799"/>
              <a:gd name="connsiteX25" fmla="*/ 914400 w 4495800"/>
              <a:gd name="connsiteY25" fmla="*/ 3733799 h 4495799"/>
              <a:gd name="connsiteX26" fmla="*/ 914400 w 4495800"/>
              <a:gd name="connsiteY26" fmla="*/ 3581399 h 4495799"/>
              <a:gd name="connsiteX27" fmla="*/ 457200 w 4495800"/>
              <a:gd name="connsiteY27" fmla="*/ 3428999 h 4495799"/>
              <a:gd name="connsiteX28" fmla="*/ 1553108 w 4495800"/>
              <a:gd name="connsiteY28" fmla="*/ 3428999 h 4495799"/>
              <a:gd name="connsiteX29" fmla="*/ 1781708 w 4495800"/>
              <a:gd name="connsiteY29" fmla="*/ 3886199 h 4495799"/>
              <a:gd name="connsiteX30" fmla="*/ 732892 w 4495800"/>
              <a:gd name="connsiteY30" fmla="*/ 3886199 h 4495799"/>
              <a:gd name="connsiteX31" fmla="*/ 580492 w 4495800"/>
              <a:gd name="connsiteY31" fmla="*/ 3581399 h 4495799"/>
              <a:gd name="connsiteX32" fmla="*/ 457200 w 4495800"/>
              <a:gd name="connsiteY32" fmla="*/ 3581399 h 4495799"/>
              <a:gd name="connsiteX33" fmla="*/ 3505200 w 4495800"/>
              <a:gd name="connsiteY33" fmla="*/ 3276599 h 4495799"/>
              <a:gd name="connsiteX34" fmla="*/ 3962400 w 4495800"/>
              <a:gd name="connsiteY34" fmla="*/ 3276599 h 4495799"/>
              <a:gd name="connsiteX35" fmla="*/ 3962400 w 4495800"/>
              <a:gd name="connsiteY35" fmla="*/ 3428999 h 4495799"/>
              <a:gd name="connsiteX36" fmla="*/ 3505200 w 4495800"/>
              <a:gd name="connsiteY36" fmla="*/ 3428999 h 4495799"/>
              <a:gd name="connsiteX37" fmla="*/ 3124200 w 4495800"/>
              <a:gd name="connsiteY37" fmla="*/ 3276599 h 4495799"/>
              <a:gd name="connsiteX38" fmla="*/ 3352800 w 4495800"/>
              <a:gd name="connsiteY38" fmla="*/ 3276599 h 4495799"/>
              <a:gd name="connsiteX39" fmla="*/ 3352800 w 4495800"/>
              <a:gd name="connsiteY39" fmla="*/ 3581399 h 4495799"/>
              <a:gd name="connsiteX40" fmla="*/ 4114800 w 4495800"/>
              <a:gd name="connsiteY40" fmla="*/ 3581399 h 4495799"/>
              <a:gd name="connsiteX41" fmla="*/ 4114800 w 4495800"/>
              <a:gd name="connsiteY41" fmla="*/ 3276599 h 4495799"/>
              <a:gd name="connsiteX42" fmla="*/ 4343400 w 4495800"/>
              <a:gd name="connsiteY42" fmla="*/ 3276599 h 4495799"/>
              <a:gd name="connsiteX43" fmla="*/ 4419600 w 4495800"/>
              <a:gd name="connsiteY43" fmla="*/ 3352799 h 4495799"/>
              <a:gd name="connsiteX44" fmla="*/ 4419600 w 4495800"/>
              <a:gd name="connsiteY44" fmla="*/ 4419599 h 4495799"/>
              <a:gd name="connsiteX45" fmla="*/ 4343400 w 4495800"/>
              <a:gd name="connsiteY45" fmla="*/ 4495799 h 4495799"/>
              <a:gd name="connsiteX46" fmla="*/ 3124200 w 4495800"/>
              <a:gd name="connsiteY46" fmla="*/ 4495799 h 4495799"/>
              <a:gd name="connsiteX47" fmla="*/ 3048000 w 4495800"/>
              <a:gd name="connsiteY47" fmla="*/ 4419599 h 4495799"/>
              <a:gd name="connsiteX48" fmla="*/ 3048000 w 4495800"/>
              <a:gd name="connsiteY48" fmla="*/ 3352799 h 4495799"/>
              <a:gd name="connsiteX49" fmla="*/ 3124200 w 4495800"/>
              <a:gd name="connsiteY49" fmla="*/ 3276599 h 4495799"/>
              <a:gd name="connsiteX50" fmla="*/ 2863976 w 4495800"/>
              <a:gd name="connsiteY50" fmla="*/ 3276599 h 4495799"/>
              <a:gd name="connsiteX51" fmla="*/ 2909620 w 4495800"/>
              <a:gd name="connsiteY51" fmla="*/ 3276599 h 4495799"/>
              <a:gd name="connsiteX52" fmla="*/ 2895599 w 4495800"/>
              <a:gd name="connsiteY52" fmla="*/ 3352799 h 4495799"/>
              <a:gd name="connsiteX53" fmla="*/ 2895599 w 4495800"/>
              <a:gd name="connsiteY53" fmla="*/ 3898619 h 4495799"/>
              <a:gd name="connsiteX54" fmla="*/ 2542336 w 4495800"/>
              <a:gd name="connsiteY54" fmla="*/ 4006595 h 4495799"/>
              <a:gd name="connsiteX55" fmla="*/ 2863976 w 4495800"/>
              <a:gd name="connsiteY55" fmla="*/ 3276599 h 4495799"/>
              <a:gd name="connsiteX56" fmla="*/ 1814778 w 4495800"/>
              <a:gd name="connsiteY56" fmla="*/ 3276599 h 4495799"/>
              <a:gd name="connsiteX57" fmla="*/ 2707080 w 4495800"/>
              <a:gd name="connsiteY57" fmla="*/ 3276599 h 4495799"/>
              <a:gd name="connsiteX58" fmla="*/ 2283637 w 4495800"/>
              <a:gd name="connsiteY58" fmla="*/ 4023207 h 4495799"/>
              <a:gd name="connsiteX59" fmla="*/ 2285999 w 4495800"/>
              <a:gd name="connsiteY59" fmla="*/ 3886199 h 4495799"/>
              <a:gd name="connsiteX60" fmla="*/ 1952091 w 4495800"/>
              <a:gd name="connsiteY60" fmla="*/ 3886199 h 4495799"/>
              <a:gd name="connsiteX61" fmla="*/ 1709089 w 4495800"/>
              <a:gd name="connsiteY61" fmla="*/ 3400119 h 4495799"/>
              <a:gd name="connsiteX62" fmla="*/ 1814778 w 4495800"/>
              <a:gd name="connsiteY62" fmla="*/ 3276599 h 4495799"/>
              <a:gd name="connsiteX63" fmla="*/ 381000 w 4495800"/>
              <a:gd name="connsiteY63" fmla="*/ 3124199 h 4495799"/>
              <a:gd name="connsiteX64" fmla="*/ 1600200 w 4495800"/>
              <a:gd name="connsiteY64" fmla="*/ 3124199 h 4495799"/>
              <a:gd name="connsiteX65" fmla="*/ 1676400 w 4495800"/>
              <a:gd name="connsiteY65" fmla="*/ 3200399 h 4495799"/>
              <a:gd name="connsiteX66" fmla="*/ 1600200 w 4495800"/>
              <a:gd name="connsiteY66" fmla="*/ 3276599 h 4495799"/>
              <a:gd name="connsiteX67" fmla="*/ 381000 w 4495800"/>
              <a:gd name="connsiteY67" fmla="*/ 3276599 h 4495799"/>
              <a:gd name="connsiteX68" fmla="*/ 304800 w 4495800"/>
              <a:gd name="connsiteY68" fmla="*/ 3200399 h 4495799"/>
              <a:gd name="connsiteX69" fmla="*/ 381000 w 4495800"/>
              <a:gd name="connsiteY69" fmla="*/ 3124199 h 4495799"/>
              <a:gd name="connsiteX70" fmla="*/ 2438400 w 4495800"/>
              <a:gd name="connsiteY70" fmla="*/ 2514599 h 4495799"/>
              <a:gd name="connsiteX71" fmla="*/ 2438400 w 4495800"/>
              <a:gd name="connsiteY71" fmla="*/ 2666999 h 4495799"/>
              <a:gd name="connsiteX72" fmla="*/ 2590800 w 4495800"/>
              <a:gd name="connsiteY72" fmla="*/ 2666999 h 4495799"/>
              <a:gd name="connsiteX73" fmla="*/ 2590800 w 4495800"/>
              <a:gd name="connsiteY73" fmla="*/ 2514599 h 4495799"/>
              <a:gd name="connsiteX74" fmla="*/ 2133600 w 4495800"/>
              <a:gd name="connsiteY74" fmla="*/ 2514599 h 4495799"/>
              <a:gd name="connsiteX75" fmla="*/ 2133600 w 4495800"/>
              <a:gd name="connsiteY75" fmla="*/ 2666999 h 4495799"/>
              <a:gd name="connsiteX76" fmla="*/ 2286000 w 4495800"/>
              <a:gd name="connsiteY76" fmla="*/ 2666999 h 4495799"/>
              <a:gd name="connsiteX77" fmla="*/ 2286000 w 4495800"/>
              <a:gd name="connsiteY77" fmla="*/ 2514599 h 4495799"/>
              <a:gd name="connsiteX78" fmla="*/ 1828800 w 4495800"/>
              <a:gd name="connsiteY78" fmla="*/ 2514599 h 4495799"/>
              <a:gd name="connsiteX79" fmla="*/ 1828800 w 4495800"/>
              <a:gd name="connsiteY79" fmla="*/ 2666999 h 4495799"/>
              <a:gd name="connsiteX80" fmla="*/ 1981200 w 4495800"/>
              <a:gd name="connsiteY80" fmla="*/ 2666999 h 4495799"/>
              <a:gd name="connsiteX81" fmla="*/ 1981200 w 4495800"/>
              <a:gd name="connsiteY81" fmla="*/ 2514599 h 4495799"/>
              <a:gd name="connsiteX82" fmla="*/ 2971037 w 4495800"/>
              <a:gd name="connsiteY82" fmla="*/ 2362199 h 4495799"/>
              <a:gd name="connsiteX83" fmla="*/ 3959885 w 4495800"/>
              <a:gd name="connsiteY83" fmla="*/ 2362199 h 4495799"/>
              <a:gd name="connsiteX84" fmla="*/ 3748277 w 4495800"/>
              <a:gd name="connsiteY84" fmla="*/ 3124199 h 4495799"/>
              <a:gd name="connsiteX85" fmla="*/ 3124199 w 4495800"/>
              <a:gd name="connsiteY85" fmla="*/ 3124199 h 4495799"/>
              <a:gd name="connsiteX86" fmla="*/ 2896666 w 4495800"/>
              <a:gd name="connsiteY86" fmla="*/ 3124199 h 4495799"/>
              <a:gd name="connsiteX87" fmla="*/ 2971037 w 4495800"/>
              <a:gd name="connsiteY87" fmla="*/ 2362199 h 4495799"/>
              <a:gd name="connsiteX88" fmla="*/ 1601724 w 4495800"/>
              <a:gd name="connsiteY88" fmla="*/ 2362199 h 4495799"/>
              <a:gd name="connsiteX89" fmla="*/ 2818638 w 4495800"/>
              <a:gd name="connsiteY89" fmla="*/ 2362199 h 4495799"/>
              <a:gd name="connsiteX90" fmla="*/ 2741371 w 4495800"/>
              <a:gd name="connsiteY90" fmla="*/ 3124199 h 4495799"/>
              <a:gd name="connsiteX91" fmla="*/ 1814779 w 4495800"/>
              <a:gd name="connsiteY91" fmla="*/ 3124199 h 4495799"/>
              <a:gd name="connsiteX92" fmla="*/ 1652854 w 4495800"/>
              <a:gd name="connsiteY92" fmla="*/ 2978505 h 4495799"/>
              <a:gd name="connsiteX93" fmla="*/ 1601724 w 4495800"/>
              <a:gd name="connsiteY93" fmla="*/ 2362199 h 4495799"/>
              <a:gd name="connsiteX94" fmla="*/ 459181 w 4495800"/>
              <a:gd name="connsiteY94" fmla="*/ 2362199 h 4495799"/>
              <a:gd name="connsiteX95" fmla="*/ 1449324 w 4495800"/>
              <a:gd name="connsiteY95" fmla="*/ 2362199 h 4495799"/>
              <a:gd name="connsiteX96" fmla="*/ 1497863 w 4495800"/>
              <a:gd name="connsiteY96" fmla="*/ 2971799 h 4495799"/>
              <a:gd name="connsiteX97" fmla="*/ 597103 w 4495800"/>
              <a:gd name="connsiteY97" fmla="*/ 2971799 h 4495799"/>
              <a:gd name="connsiteX98" fmla="*/ 459181 w 4495800"/>
              <a:gd name="connsiteY98" fmla="*/ 2362199 h 4495799"/>
              <a:gd name="connsiteX99" fmla="*/ 2438399 w 4495800"/>
              <a:gd name="connsiteY99" fmla="*/ 1904999 h 4495799"/>
              <a:gd name="connsiteX100" fmla="*/ 2438399 w 4495800"/>
              <a:gd name="connsiteY100" fmla="*/ 2057399 h 4495799"/>
              <a:gd name="connsiteX101" fmla="*/ 2590799 w 4495800"/>
              <a:gd name="connsiteY101" fmla="*/ 2057399 h 4495799"/>
              <a:gd name="connsiteX102" fmla="*/ 2590799 w 4495800"/>
              <a:gd name="connsiteY102" fmla="*/ 1904999 h 4495799"/>
              <a:gd name="connsiteX103" fmla="*/ 2133599 w 4495800"/>
              <a:gd name="connsiteY103" fmla="*/ 1904999 h 4495799"/>
              <a:gd name="connsiteX104" fmla="*/ 2133599 w 4495800"/>
              <a:gd name="connsiteY104" fmla="*/ 2057399 h 4495799"/>
              <a:gd name="connsiteX105" fmla="*/ 2285999 w 4495800"/>
              <a:gd name="connsiteY105" fmla="*/ 2057399 h 4495799"/>
              <a:gd name="connsiteX106" fmla="*/ 2285999 w 4495800"/>
              <a:gd name="connsiteY106" fmla="*/ 1904999 h 4495799"/>
              <a:gd name="connsiteX107" fmla="*/ 1828799 w 4495800"/>
              <a:gd name="connsiteY107" fmla="*/ 1904999 h 4495799"/>
              <a:gd name="connsiteX108" fmla="*/ 1828799 w 4495800"/>
              <a:gd name="connsiteY108" fmla="*/ 2057399 h 4495799"/>
              <a:gd name="connsiteX109" fmla="*/ 1981199 w 4495800"/>
              <a:gd name="connsiteY109" fmla="*/ 2057399 h 4495799"/>
              <a:gd name="connsiteX110" fmla="*/ 1981199 w 4495800"/>
              <a:gd name="connsiteY110" fmla="*/ 1904999 h 4495799"/>
              <a:gd name="connsiteX111" fmla="*/ 1678685 w 4495800"/>
              <a:gd name="connsiteY111" fmla="*/ 1447799 h 4495799"/>
              <a:gd name="connsiteX112" fmla="*/ 2741904 w 4495800"/>
              <a:gd name="connsiteY112" fmla="*/ 1447799 h 4495799"/>
              <a:gd name="connsiteX113" fmla="*/ 2818028 w 4495800"/>
              <a:gd name="connsiteY113" fmla="*/ 2209799 h 4495799"/>
              <a:gd name="connsiteX114" fmla="*/ 1601647 w 4495800"/>
              <a:gd name="connsiteY114" fmla="*/ 2209799 h 4495799"/>
              <a:gd name="connsiteX115" fmla="*/ 1678685 w 4495800"/>
              <a:gd name="connsiteY115" fmla="*/ 1447799 h 4495799"/>
              <a:gd name="connsiteX116" fmla="*/ 1031366 w 4495800"/>
              <a:gd name="connsiteY116" fmla="*/ 1447799 h 4495799"/>
              <a:gd name="connsiteX117" fmla="*/ 1522933 w 4495800"/>
              <a:gd name="connsiteY117" fmla="*/ 1447799 h 4495799"/>
              <a:gd name="connsiteX118" fmla="*/ 1448561 w 4495800"/>
              <a:gd name="connsiteY118" fmla="*/ 2209799 h 4495799"/>
              <a:gd name="connsiteX119" fmla="*/ 460095 w 4495800"/>
              <a:gd name="connsiteY119" fmla="*/ 2209799 h 4495799"/>
              <a:gd name="connsiteX120" fmla="*/ 505053 w 4495800"/>
              <a:gd name="connsiteY120" fmla="*/ 1878177 h 4495799"/>
              <a:gd name="connsiteX121" fmla="*/ 609599 w 4495800"/>
              <a:gd name="connsiteY121" fmla="*/ 1904999 h 4495799"/>
              <a:gd name="connsiteX122" fmla="*/ 791489 w 4495800"/>
              <a:gd name="connsiteY122" fmla="*/ 1807692 h 4495799"/>
              <a:gd name="connsiteX123" fmla="*/ 3506342 w 4495800"/>
              <a:gd name="connsiteY123" fmla="*/ 1385238 h 4495799"/>
              <a:gd name="connsiteX124" fmla="*/ 3573246 w 4495800"/>
              <a:gd name="connsiteY124" fmla="*/ 1653005 h 4495799"/>
              <a:gd name="connsiteX125" fmla="*/ 3526154 w 4495800"/>
              <a:gd name="connsiteY125" fmla="*/ 1700096 h 4495799"/>
              <a:gd name="connsiteX126" fmla="*/ 3396919 w 4495800"/>
              <a:gd name="connsiteY126" fmla="*/ 1441626 h 4495799"/>
              <a:gd name="connsiteX127" fmla="*/ 3506342 w 4495800"/>
              <a:gd name="connsiteY127" fmla="*/ 1385238 h 4495799"/>
              <a:gd name="connsiteX128" fmla="*/ 3655618 w 4495800"/>
              <a:gd name="connsiteY128" fmla="*/ 1297456 h 4495799"/>
              <a:gd name="connsiteX129" fmla="*/ 3959427 w 4495800"/>
              <a:gd name="connsiteY129" fmla="*/ 2209799 h 4495799"/>
              <a:gd name="connsiteX130" fmla="*/ 2970427 w 4495800"/>
              <a:gd name="connsiteY130" fmla="*/ 2209799 h 4495799"/>
              <a:gd name="connsiteX131" fmla="*/ 2896666 w 4495800"/>
              <a:gd name="connsiteY131" fmla="*/ 1447799 h 4495799"/>
              <a:gd name="connsiteX132" fmla="*/ 3017367 w 4495800"/>
              <a:gd name="connsiteY132" fmla="*/ 1447799 h 4495799"/>
              <a:gd name="connsiteX133" fmla="*/ 3174415 w 4495800"/>
              <a:gd name="connsiteY133" fmla="*/ 1523999 h 4495799"/>
              <a:gd name="connsiteX134" fmla="*/ 3254349 w 4495800"/>
              <a:gd name="connsiteY134" fmla="*/ 1507692 h 4495799"/>
              <a:gd name="connsiteX135" fmla="*/ 3258540 w 4495800"/>
              <a:gd name="connsiteY135" fmla="*/ 1505787 h 4495799"/>
              <a:gd name="connsiteX136" fmla="*/ 3484397 w 4495800"/>
              <a:gd name="connsiteY136" fmla="*/ 1957500 h 4495799"/>
              <a:gd name="connsiteX137" fmla="*/ 3742029 w 4495800"/>
              <a:gd name="connsiteY137" fmla="*/ 1699792 h 4495799"/>
              <a:gd name="connsiteX138" fmla="*/ 3643426 w 4495800"/>
              <a:gd name="connsiteY138" fmla="*/ 1305305 h 4495799"/>
              <a:gd name="connsiteX139" fmla="*/ 3655618 w 4495800"/>
              <a:gd name="connsiteY139" fmla="*/ 1297456 h 4495799"/>
              <a:gd name="connsiteX140" fmla="*/ 2827705 w 4495800"/>
              <a:gd name="connsiteY140" fmla="*/ 1156181 h 4495799"/>
              <a:gd name="connsiteX141" fmla="*/ 2990087 w 4495800"/>
              <a:gd name="connsiteY141" fmla="*/ 1237334 h 4495799"/>
              <a:gd name="connsiteX142" fmla="*/ 2988182 w 4495800"/>
              <a:gd name="connsiteY142" fmla="*/ 1241449 h 4495799"/>
              <a:gd name="connsiteX143" fmla="*/ 2974390 w 4495800"/>
              <a:gd name="connsiteY143" fmla="*/ 1295398 h 4495799"/>
              <a:gd name="connsiteX144" fmla="*/ 2864205 w 4495800"/>
              <a:gd name="connsiteY144" fmla="*/ 1295398 h 4495799"/>
              <a:gd name="connsiteX145" fmla="*/ 2827705 w 4495800"/>
              <a:gd name="connsiteY145" fmla="*/ 1156181 h 4495799"/>
              <a:gd name="connsiteX146" fmla="*/ 2842793 w 4495800"/>
              <a:gd name="connsiteY146" fmla="*/ 922628 h 4495799"/>
              <a:gd name="connsiteX147" fmla="*/ 3110560 w 4495800"/>
              <a:gd name="connsiteY147" fmla="*/ 989532 h 4495799"/>
              <a:gd name="connsiteX148" fmla="*/ 3054096 w 4495800"/>
              <a:gd name="connsiteY148" fmla="*/ 1098955 h 4495799"/>
              <a:gd name="connsiteX149" fmla="*/ 2795625 w 4495800"/>
              <a:gd name="connsiteY149" fmla="*/ 969720 h 4495799"/>
              <a:gd name="connsiteX150" fmla="*/ 4294174 w 4495800"/>
              <a:gd name="connsiteY150" fmla="*/ 766647 h 4495799"/>
              <a:gd name="connsiteX151" fmla="*/ 4495800 w 4495800"/>
              <a:gd name="connsiteY151" fmla="*/ 1371599 h 4495799"/>
              <a:gd name="connsiteX152" fmla="*/ 4419600 w 4495800"/>
              <a:gd name="connsiteY152" fmla="*/ 1447799 h 4495799"/>
              <a:gd name="connsiteX153" fmla="*/ 4009415 w 4495800"/>
              <a:gd name="connsiteY153" fmla="*/ 1037690 h 4495799"/>
              <a:gd name="connsiteX154" fmla="*/ 4179722 w 4495800"/>
              <a:gd name="connsiteY154" fmla="*/ 881100 h 4495799"/>
              <a:gd name="connsiteX155" fmla="*/ 3629863 w 4495800"/>
              <a:gd name="connsiteY155" fmla="*/ 758189 h 4495799"/>
              <a:gd name="connsiteX156" fmla="*/ 3527527 w 4495800"/>
              <a:gd name="connsiteY156" fmla="*/ 860526 h 4495799"/>
              <a:gd name="connsiteX157" fmla="*/ 3635273 w 4495800"/>
              <a:gd name="connsiteY157" fmla="*/ 968272 h 4495799"/>
              <a:gd name="connsiteX158" fmla="*/ 3737610 w 4495800"/>
              <a:gd name="connsiteY158" fmla="*/ 865937 h 4495799"/>
              <a:gd name="connsiteX159" fmla="*/ 2547137 w 4495800"/>
              <a:gd name="connsiteY159" fmla="*/ 567080 h 4495799"/>
              <a:gd name="connsiteX160" fmla="*/ 3198266 w 4495800"/>
              <a:gd name="connsiteY160" fmla="*/ 840332 h 4495799"/>
              <a:gd name="connsiteX161" fmla="*/ 3190418 w 4495800"/>
              <a:gd name="connsiteY161" fmla="*/ 852524 h 4495799"/>
              <a:gd name="connsiteX162" fmla="*/ 2796006 w 4495800"/>
              <a:gd name="connsiteY162" fmla="*/ 753845 h 4495799"/>
              <a:gd name="connsiteX163" fmla="*/ 2712263 w 4495800"/>
              <a:gd name="connsiteY163" fmla="*/ 837589 h 4495799"/>
              <a:gd name="connsiteX164" fmla="*/ 2547137 w 4495800"/>
              <a:gd name="connsiteY164" fmla="*/ 567080 h 4495799"/>
              <a:gd name="connsiteX165" fmla="*/ 1877186 w 4495800"/>
              <a:gd name="connsiteY165" fmla="*/ 565479 h 4495799"/>
              <a:gd name="connsiteX166" fmla="*/ 1555622 w 4495800"/>
              <a:gd name="connsiteY166" fmla="*/ 1295399 h 4495799"/>
              <a:gd name="connsiteX167" fmla="*/ 1132941 w 4495800"/>
              <a:gd name="connsiteY167" fmla="*/ 1295399 h 4495799"/>
              <a:gd name="connsiteX168" fmla="*/ 1243583 w 4495800"/>
              <a:gd name="connsiteY168" fmla="*/ 1129435 h 4495799"/>
              <a:gd name="connsiteX169" fmla="*/ 1368475 w 4495800"/>
              <a:gd name="connsiteY169" fmla="*/ 749121 h 4495799"/>
              <a:gd name="connsiteX170" fmla="*/ 1877186 w 4495800"/>
              <a:gd name="connsiteY170" fmla="*/ 565479 h 4495799"/>
              <a:gd name="connsiteX171" fmla="*/ 3845357 w 4495800"/>
              <a:gd name="connsiteY171" fmla="*/ 542620 h 4495799"/>
              <a:gd name="connsiteX172" fmla="*/ 3737610 w 4495800"/>
              <a:gd name="connsiteY172" fmla="*/ 650366 h 4495799"/>
              <a:gd name="connsiteX173" fmla="*/ 3845357 w 4495800"/>
              <a:gd name="connsiteY173" fmla="*/ 758113 h 4495799"/>
              <a:gd name="connsiteX174" fmla="*/ 3953104 w 4495800"/>
              <a:gd name="connsiteY174" fmla="*/ 650366 h 4495799"/>
              <a:gd name="connsiteX175" fmla="*/ 2209799 w 4495800"/>
              <a:gd name="connsiteY175" fmla="*/ 533400 h 4495799"/>
              <a:gd name="connsiteX176" fmla="*/ 2596286 w 4495800"/>
              <a:gd name="connsiteY176" fmla="*/ 953566 h 4495799"/>
              <a:gd name="connsiteX177" fmla="*/ 2538374 w 4495800"/>
              <a:gd name="connsiteY177" fmla="*/ 1011478 h 4495799"/>
              <a:gd name="connsiteX178" fmla="*/ 2637739 w 4495800"/>
              <a:gd name="connsiteY178" fmla="*/ 1061160 h 4495799"/>
              <a:gd name="connsiteX179" fmla="*/ 2707842 w 4495800"/>
              <a:gd name="connsiteY179" fmla="*/ 1295399 h 4495799"/>
              <a:gd name="connsiteX180" fmla="*/ 1712899 w 4495800"/>
              <a:gd name="connsiteY180" fmla="*/ 1295399 h 4495799"/>
              <a:gd name="connsiteX181" fmla="*/ 2209799 w 4495800"/>
              <a:gd name="connsiteY181" fmla="*/ 533400 h 4495799"/>
              <a:gd name="connsiteX182" fmla="*/ 609600 w 4495800"/>
              <a:gd name="connsiteY182" fmla="*/ 380999 h 4495799"/>
              <a:gd name="connsiteX183" fmla="*/ 914400 w 4495800"/>
              <a:gd name="connsiteY183" fmla="*/ 685799 h 4495799"/>
              <a:gd name="connsiteX184" fmla="*/ 609600 w 4495800"/>
              <a:gd name="connsiteY184" fmla="*/ 990599 h 4495799"/>
              <a:gd name="connsiteX185" fmla="*/ 304800 w 4495800"/>
              <a:gd name="connsiteY185" fmla="*/ 685799 h 4495799"/>
              <a:gd name="connsiteX186" fmla="*/ 609600 w 4495800"/>
              <a:gd name="connsiteY186" fmla="*/ 380999 h 4495799"/>
              <a:gd name="connsiteX187" fmla="*/ 4060927 w 4495800"/>
              <a:gd name="connsiteY187" fmla="*/ 327126 h 4495799"/>
              <a:gd name="connsiteX188" fmla="*/ 3953180 w 4495800"/>
              <a:gd name="connsiteY188" fmla="*/ 434873 h 4495799"/>
              <a:gd name="connsiteX189" fmla="*/ 4060927 w 4495800"/>
              <a:gd name="connsiteY189" fmla="*/ 542620 h 4495799"/>
              <a:gd name="connsiteX190" fmla="*/ 4168673 w 4495800"/>
              <a:gd name="connsiteY190" fmla="*/ 434873 h 4495799"/>
              <a:gd name="connsiteX191" fmla="*/ 609600 w 4495800"/>
              <a:gd name="connsiteY191" fmla="*/ 228599 h 4495799"/>
              <a:gd name="connsiteX192" fmla="*/ 152400 w 4495800"/>
              <a:gd name="connsiteY192" fmla="*/ 685799 h 4495799"/>
              <a:gd name="connsiteX193" fmla="*/ 609600 w 4495800"/>
              <a:gd name="connsiteY193" fmla="*/ 1142999 h 4495799"/>
              <a:gd name="connsiteX194" fmla="*/ 1066800 w 4495800"/>
              <a:gd name="connsiteY194" fmla="*/ 685799 h 4495799"/>
              <a:gd name="connsiteX195" fmla="*/ 609600 w 4495800"/>
              <a:gd name="connsiteY195" fmla="*/ 228599 h 4495799"/>
              <a:gd name="connsiteX196" fmla="*/ 4096283 w 4495800"/>
              <a:gd name="connsiteY196" fmla="*/ 152399 h 4495799"/>
              <a:gd name="connsiteX197" fmla="*/ 4343400 w 4495800"/>
              <a:gd name="connsiteY197" fmla="*/ 399440 h 4495799"/>
              <a:gd name="connsiteX198" fmla="*/ 4271010 w 4495800"/>
              <a:gd name="connsiteY198" fmla="*/ 574167 h 4495799"/>
              <a:gd name="connsiteX199" fmla="*/ 4071899 w 4495800"/>
              <a:gd name="connsiteY199" fmla="*/ 773277 h 4495799"/>
              <a:gd name="connsiteX200" fmla="*/ 3194380 w 4495800"/>
              <a:gd name="connsiteY200" fmla="*/ 1367484 h 4495799"/>
              <a:gd name="connsiteX201" fmla="*/ 3124200 w 4495800"/>
              <a:gd name="connsiteY201" fmla="*/ 1321383 h 4495799"/>
              <a:gd name="connsiteX202" fmla="*/ 3128315 w 4495800"/>
              <a:gd name="connsiteY202" fmla="*/ 1301495 h 4495799"/>
              <a:gd name="connsiteX203" fmla="*/ 3722523 w 4495800"/>
              <a:gd name="connsiteY203" fmla="*/ 423823 h 4495799"/>
              <a:gd name="connsiteX204" fmla="*/ 3921557 w 4495800"/>
              <a:gd name="connsiteY204" fmla="*/ 224713 h 4495799"/>
              <a:gd name="connsiteX205" fmla="*/ 3921557 w 4495800"/>
              <a:gd name="connsiteY205" fmla="*/ 224789 h 4495799"/>
              <a:gd name="connsiteX206" fmla="*/ 4096283 w 4495800"/>
              <a:gd name="connsiteY206" fmla="*/ 152399 h 4495799"/>
              <a:gd name="connsiteX207" fmla="*/ 609600 w 4495800"/>
              <a:gd name="connsiteY207" fmla="*/ 76199 h 4495799"/>
              <a:gd name="connsiteX208" fmla="*/ 1219200 w 4495800"/>
              <a:gd name="connsiteY208" fmla="*/ 685799 h 4495799"/>
              <a:gd name="connsiteX209" fmla="*/ 1219200 w 4495800"/>
              <a:gd name="connsiteY209" fmla="*/ 706754 h 4495799"/>
              <a:gd name="connsiteX210" fmla="*/ 1116787 w 4495800"/>
              <a:gd name="connsiteY210" fmla="*/ 1044930 h 4495799"/>
              <a:gd name="connsiteX211" fmla="*/ 664616 w 4495800"/>
              <a:gd name="connsiteY211" fmla="*/ 1723110 h 4495799"/>
              <a:gd name="connsiteX212" fmla="*/ 554507 w 4495800"/>
              <a:gd name="connsiteY212" fmla="*/ 1723110 h 4495799"/>
              <a:gd name="connsiteX213" fmla="*/ 102413 w 4495800"/>
              <a:gd name="connsiteY213" fmla="*/ 1044930 h 4495799"/>
              <a:gd name="connsiteX214" fmla="*/ 0 w 4495800"/>
              <a:gd name="connsiteY214" fmla="*/ 706754 h 4495799"/>
              <a:gd name="connsiteX215" fmla="*/ 0 w 4495800"/>
              <a:gd name="connsiteY215" fmla="*/ 685799 h 4495799"/>
              <a:gd name="connsiteX216" fmla="*/ 609600 w 4495800"/>
              <a:gd name="connsiteY216" fmla="*/ 76199 h 4495799"/>
              <a:gd name="connsiteX217" fmla="*/ 3124200 w 4495800"/>
              <a:gd name="connsiteY217" fmla="*/ 0 h 4495799"/>
              <a:gd name="connsiteX218" fmla="*/ 3729076 w 4495800"/>
              <a:gd name="connsiteY218" fmla="*/ 201624 h 4495799"/>
              <a:gd name="connsiteX219" fmla="*/ 3614699 w 4495800"/>
              <a:gd name="connsiteY219" fmla="*/ 316078 h 4495799"/>
              <a:gd name="connsiteX220" fmla="*/ 3458185 w 4495800"/>
              <a:gd name="connsiteY220" fmla="*/ 486385 h 4495799"/>
              <a:gd name="connsiteX221" fmla="*/ 3048000 w 4495800"/>
              <a:gd name="connsiteY221" fmla="*/ 76199 h 4495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</a:cxnLst>
            <a:rect l="l" t="t" r="r" b="b"/>
            <a:pathLst>
              <a:path w="4495800" h="4495799">
                <a:moveTo>
                  <a:pt x="4114800" y="4190999"/>
                </a:moveTo>
                <a:lnTo>
                  <a:pt x="4114800" y="4343399"/>
                </a:lnTo>
                <a:lnTo>
                  <a:pt x="4267200" y="4343399"/>
                </a:lnTo>
                <a:lnTo>
                  <a:pt x="4267200" y="4190999"/>
                </a:lnTo>
                <a:close/>
                <a:moveTo>
                  <a:pt x="3810000" y="4190999"/>
                </a:moveTo>
                <a:lnTo>
                  <a:pt x="3810000" y="4343399"/>
                </a:lnTo>
                <a:lnTo>
                  <a:pt x="3962400" y="4343399"/>
                </a:lnTo>
                <a:lnTo>
                  <a:pt x="3962400" y="4190999"/>
                </a:lnTo>
                <a:close/>
                <a:moveTo>
                  <a:pt x="0" y="3733799"/>
                </a:moveTo>
                <a:lnTo>
                  <a:pt x="486308" y="3733799"/>
                </a:lnTo>
                <a:lnTo>
                  <a:pt x="638708" y="4038599"/>
                </a:lnTo>
                <a:lnTo>
                  <a:pt x="2130171" y="4038599"/>
                </a:lnTo>
                <a:cubicBezTo>
                  <a:pt x="2043074" y="4308880"/>
                  <a:pt x="1788185" y="4495799"/>
                  <a:pt x="1502664" y="4495799"/>
                </a:cubicBezTo>
                <a:lnTo>
                  <a:pt x="659206" y="4495799"/>
                </a:lnTo>
                <a:cubicBezTo>
                  <a:pt x="295732" y="4495799"/>
                  <a:pt x="0" y="4200067"/>
                  <a:pt x="0" y="3836593"/>
                </a:cubicBezTo>
                <a:close/>
                <a:moveTo>
                  <a:pt x="1371600" y="3581399"/>
                </a:moveTo>
                <a:lnTo>
                  <a:pt x="1371600" y="3733799"/>
                </a:lnTo>
                <a:lnTo>
                  <a:pt x="1524000" y="3733799"/>
                </a:lnTo>
                <a:lnTo>
                  <a:pt x="1524000" y="3581399"/>
                </a:lnTo>
                <a:close/>
                <a:moveTo>
                  <a:pt x="1066800" y="3581399"/>
                </a:moveTo>
                <a:lnTo>
                  <a:pt x="1066800" y="3733799"/>
                </a:lnTo>
                <a:lnTo>
                  <a:pt x="1219200" y="3733799"/>
                </a:lnTo>
                <a:lnTo>
                  <a:pt x="1219200" y="3581399"/>
                </a:lnTo>
                <a:close/>
                <a:moveTo>
                  <a:pt x="762000" y="3581399"/>
                </a:moveTo>
                <a:lnTo>
                  <a:pt x="762000" y="3733799"/>
                </a:lnTo>
                <a:lnTo>
                  <a:pt x="914400" y="3733799"/>
                </a:lnTo>
                <a:lnTo>
                  <a:pt x="914400" y="3581399"/>
                </a:lnTo>
                <a:close/>
                <a:moveTo>
                  <a:pt x="457200" y="3428999"/>
                </a:moveTo>
                <a:lnTo>
                  <a:pt x="1553108" y="3428999"/>
                </a:lnTo>
                <a:lnTo>
                  <a:pt x="1781708" y="3886199"/>
                </a:lnTo>
                <a:lnTo>
                  <a:pt x="732892" y="3886199"/>
                </a:lnTo>
                <a:lnTo>
                  <a:pt x="580492" y="3581399"/>
                </a:lnTo>
                <a:lnTo>
                  <a:pt x="457200" y="3581399"/>
                </a:lnTo>
                <a:close/>
                <a:moveTo>
                  <a:pt x="3505200" y="3276599"/>
                </a:moveTo>
                <a:lnTo>
                  <a:pt x="3962400" y="3276599"/>
                </a:lnTo>
                <a:lnTo>
                  <a:pt x="3962400" y="3428999"/>
                </a:lnTo>
                <a:lnTo>
                  <a:pt x="3505200" y="3428999"/>
                </a:lnTo>
                <a:close/>
                <a:moveTo>
                  <a:pt x="3124200" y="3276599"/>
                </a:moveTo>
                <a:lnTo>
                  <a:pt x="3352800" y="3276599"/>
                </a:lnTo>
                <a:lnTo>
                  <a:pt x="3352800" y="3581399"/>
                </a:lnTo>
                <a:lnTo>
                  <a:pt x="4114800" y="3581399"/>
                </a:lnTo>
                <a:lnTo>
                  <a:pt x="4114800" y="3276599"/>
                </a:lnTo>
                <a:lnTo>
                  <a:pt x="4343400" y="3276599"/>
                </a:lnTo>
                <a:cubicBezTo>
                  <a:pt x="4385386" y="3276599"/>
                  <a:pt x="4419600" y="3310737"/>
                  <a:pt x="4419600" y="3352799"/>
                </a:cubicBezTo>
                <a:lnTo>
                  <a:pt x="4419600" y="4419599"/>
                </a:lnTo>
                <a:cubicBezTo>
                  <a:pt x="4419600" y="4461661"/>
                  <a:pt x="4385386" y="4495799"/>
                  <a:pt x="4343400" y="4495799"/>
                </a:cubicBezTo>
                <a:lnTo>
                  <a:pt x="3124200" y="4495799"/>
                </a:lnTo>
                <a:cubicBezTo>
                  <a:pt x="3082214" y="4495799"/>
                  <a:pt x="3048000" y="4461661"/>
                  <a:pt x="3048000" y="4419599"/>
                </a:cubicBezTo>
                <a:lnTo>
                  <a:pt x="3048000" y="3352799"/>
                </a:lnTo>
                <a:cubicBezTo>
                  <a:pt x="3048000" y="3310737"/>
                  <a:pt x="3082214" y="3276599"/>
                  <a:pt x="3124200" y="3276599"/>
                </a:cubicBezTo>
                <a:close/>
                <a:moveTo>
                  <a:pt x="2863976" y="3276599"/>
                </a:moveTo>
                <a:lnTo>
                  <a:pt x="2909620" y="3276599"/>
                </a:lnTo>
                <a:cubicBezTo>
                  <a:pt x="2901086" y="3300526"/>
                  <a:pt x="2895599" y="3325977"/>
                  <a:pt x="2895599" y="3352799"/>
                </a:cubicBezTo>
                <a:lnTo>
                  <a:pt x="2895599" y="3898619"/>
                </a:lnTo>
                <a:cubicBezTo>
                  <a:pt x="2781375" y="3947311"/>
                  <a:pt x="2663342" y="3983354"/>
                  <a:pt x="2542336" y="4006595"/>
                </a:cubicBezTo>
                <a:cubicBezTo>
                  <a:pt x="2676753" y="3847413"/>
                  <a:pt x="2788233" y="3593210"/>
                  <a:pt x="2863976" y="3276599"/>
                </a:cubicBezTo>
                <a:close/>
                <a:moveTo>
                  <a:pt x="1814778" y="3276599"/>
                </a:moveTo>
                <a:lnTo>
                  <a:pt x="2707080" y="3276599"/>
                </a:lnTo>
                <a:cubicBezTo>
                  <a:pt x="2604058" y="3687012"/>
                  <a:pt x="2443733" y="3958284"/>
                  <a:pt x="2283637" y="4023207"/>
                </a:cubicBezTo>
                <a:lnTo>
                  <a:pt x="2285999" y="3886199"/>
                </a:lnTo>
                <a:lnTo>
                  <a:pt x="1952091" y="3886199"/>
                </a:lnTo>
                <a:lnTo>
                  <a:pt x="1709089" y="3400119"/>
                </a:lnTo>
                <a:cubicBezTo>
                  <a:pt x="1758009" y="3373373"/>
                  <a:pt x="1795804" y="3329787"/>
                  <a:pt x="1814778" y="3276599"/>
                </a:cubicBezTo>
                <a:close/>
                <a:moveTo>
                  <a:pt x="381000" y="3124199"/>
                </a:moveTo>
                <a:lnTo>
                  <a:pt x="1600200" y="3124199"/>
                </a:lnTo>
                <a:cubicBezTo>
                  <a:pt x="1642186" y="3124199"/>
                  <a:pt x="1676400" y="3158337"/>
                  <a:pt x="1676400" y="3200399"/>
                </a:cubicBezTo>
                <a:cubicBezTo>
                  <a:pt x="1676400" y="3242461"/>
                  <a:pt x="1642186" y="3276599"/>
                  <a:pt x="1600200" y="3276599"/>
                </a:cubicBezTo>
                <a:lnTo>
                  <a:pt x="381000" y="3276599"/>
                </a:lnTo>
                <a:cubicBezTo>
                  <a:pt x="339014" y="3276599"/>
                  <a:pt x="304800" y="3242461"/>
                  <a:pt x="304800" y="3200399"/>
                </a:cubicBezTo>
                <a:cubicBezTo>
                  <a:pt x="304800" y="3158337"/>
                  <a:pt x="339014" y="3124199"/>
                  <a:pt x="381000" y="3124199"/>
                </a:cubicBezTo>
                <a:close/>
                <a:moveTo>
                  <a:pt x="2438400" y="2514599"/>
                </a:moveTo>
                <a:lnTo>
                  <a:pt x="2438400" y="2666999"/>
                </a:lnTo>
                <a:lnTo>
                  <a:pt x="2590800" y="2666999"/>
                </a:lnTo>
                <a:lnTo>
                  <a:pt x="2590800" y="2514599"/>
                </a:lnTo>
                <a:close/>
                <a:moveTo>
                  <a:pt x="2133600" y="2514599"/>
                </a:moveTo>
                <a:lnTo>
                  <a:pt x="2133600" y="2666999"/>
                </a:lnTo>
                <a:lnTo>
                  <a:pt x="2286000" y="2666999"/>
                </a:lnTo>
                <a:lnTo>
                  <a:pt x="2286000" y="2514599"/>
                </a:lnTo>
                <a:close/>
                <a:moveTo>
                  <a:pt x="1828800" y="2514599"/>
                </a:moveTo>
                <a:lnTo>
                  <a:pt x="1828800" y="2666999"/>
                </a:lnTo>
                <a:lnTo>
                  <a:pt x="1981200" y="2666999"/>
                </a:lnTo>
                <a:lnTo>
                  <a:pt x="1981200" y="2514599"/>
                </a:lnTo>
                <a:close/>
                <a:moveTo>
                  <a:pt x="2971037" y="2362199"/>
                </a:moveTo>
                <a:lnTo>
                  <a:pt x="3959885" y="2362199"/>
                </a:lnTo>
                <a:cubicBezTo>
                  <a:pt x="3948226" y="2629432"/>
                  <a:pt x="3875836" y="2890417"/>
                  <a:pt x="3748277" y="3124199"/>
                </a:cubicBezTo>
                <a:lnTo>
                  <a:pt x="3124199" y="3124199"/>
                </a:lnTo>
                <a:lnTo>
                  <a:pt x="2896666" y="3124199"/>
                </a:lnTo>
                <a:cubicBezTo>
                  <a:pt x="2940786" y="2893770"/>
                  <a:pt x="2966922" y="2636214"/>
                  <a:pt x="2971037" y="2362199"/>
                </a:cubicBezTo>
                <a:close/>
                <a:moveTo>
                  <a:pt x="1601724" y="2362199"/>
                </a:moveTo>
                <a:lnTo>
                  <a:pt x="2818638" y="2362199"/>
                </a:lnTo>
                <a:cubicBezTo>
                  <a:pt x="2814295" y="2643910"/>
                  <a:pt x="2786024" y="2900705"/>
                  <a:pt x="2741371" y="3124199"/>
                </a:cubicBezTo>
                <a:lnTo>
                  <a:pt x="1814779" y="3124199"/>
                </a:lnTo>
                <a:cubicBezTo>
                  <a:pt x="1789024" y="3051961"/>
                  <a:pt x="1728445" y="2996488"/>
                  <a:pt x="1652854" y="2978505"/>
                </a:cubicBezTo>
                <a:cubicBezTo>
                  <a:pt x="1622146" y="2782594"/>
                  <a:pt x="1605001" y="2576016"/>
                  <a:pt x="1601724" y="2362199"/>
                </a:cubicBezTo>
                <a:close/>
                <a:moveTo>
                  <a:pt x="459181" y="2362199"/>
                </a:moveTo>
                <a:lnTo>
                  <a:pt x="1449324" y="2362199"/>
                </a:lnTo>
                <a:cubicBezTo>
                  <a:pt x="1452524" y="2572968"/>
                  <a:pt x="1468755" y="2777184"/>
                  <a:pt x="1497863" y="2971799"/>
                </a:cubicBezTo>
                <a:lnTo>
                  <a:pt x="597103" y="2971799"/>
                </a:lnTo>
                <a:cubicBezTo>
                  <a:pt x="514578" y="2778099"/>
                  <a:pt x="468173" y="2573654"/>
                  <a:pt x="459181" y="2362199"/>
                </a:cubicBezTo>
                <a:close/>
                <a:moveTo>
                  <a:pt x="2438399" y="1904999"/>
                </a:moveTo>
                <a:lnTo>
                  <a:pt x="2438399" y="2057399"/>
                </a:lnTo>
                <a:lnTo>
                  <a:pt x="2590799" y="2057399"/>
                </a:lnTo>
                <a:lnTo>
                  <a:pt x="2590799" y="1904999"/>
                </a:lnTo>
                <a:close/>
                <a:moveTo>
                  <a:pt x="2133599" y="1904999"/>
                </a:moveTo>
                <a:lnTo>
                  <a:pt x="2133599" y="2057399"/>
                </a:lnTo>
                <a:lnTo>
                  <a:pt x="2285999" y="2057399"/>
                </a:lnTo>
                <a:lnTo>
                  <a:pt x="2285999" y="1904999"/>
                </a:lnTo>
                <a:close/>
                <a:moveTo>
                  <a:pt x="1828799" y="1904999"/>
                </a:moveTo>
                <a:lnTo>
                  <a:pt x="1828799" y="2057399"/>
                </a:lnTo>
                <a:lnTo>
                  <a:pt x="1981199" y="2057399"/>
                </a:lnTo>
                <a:lnTo>
                  <a:pt x="1981199" y="1904999"/>
                </a:lnTo>
                <a:close/>
                <a:moveTo>
                  <a:pt x="1678685" y="1447799"/>
                </a:moveTo>
                <a:lnTo>
                  <a:pt x="2741904" y="1447799"/>
                </a:lnTo>
                <a:cubicBezTo>
                  <a:pt x="2788081" y="1680819"/>
                  <a:pt x="2813837" y="1940203"/>
                  <a:pt x="2818028" y="2209799"/>
                </a:cubicBezTo>
                <a:lnTo>
                  <a:pt x="1601647" y="2209799"/>
                </a:lnTo>
                <a:cubicBezTo>
                  <a:pt x="1606067" y="1928164"/>
                  <a:pt x="1633880" y="1671141"/>
                  <a:pt x="1678685" y="1447799"/>
                </a:cubicBezTo>
                <a:close/>
                <a:moveTo>
                  <a:pt x="1031366" y="1447799"/>
                </a:moveTo>
                <a:lnTo>
                  <a:pt x="1522933" y="1447799"/>
                </a:lnTo>
                <a:cubicBezTo>
                  <a:pt x="1478813" y="1678228"/>
                  <a:pt x="1452676" y="1935784"/>
                  <a:pt x="1448561" y="2209799"/>
                </a:cubicBezTo>
                <a:lnTo>
                  <a:pt x="460095" y="2209799"/>
                </a:lnTo>
                <a:cubicBezTo>
                  <a:pt x="464896" y="2097633"/>
                  <a:pt x="479221" y="1986609"/>
                  <a:pt x="505053" y="1878177"/>
                </a:cubicBezTo>
                <a:cubicBezTo>
                  <a:pt x="536676" y="1895474"/>
                  <a:pt x="572414" y="1904999"/>
                  <a:pt x="609599" y="1904999"/>
                </a:cubicBezTo>
                <a:cubicBezTo>
                  <a:pt x="682828" y="1904999"/>
                  <a:pt x="750798" y="1868575"/>
                  <a:pt x="791489" y="1807692"/>
                </a:cubicBezTo>
                <a:close/>
                <a:moveTo>
                  <a:pt x="3506342" y="1385238"/>
                </a:moveTo>
                <a:lnTo>
                  <a:pt x="3573246" y="1653005"/>
                </a:lnTo>
                <a:lnTo>
                  <a:pt x="3526154" y="1700096"/>
                </a:lnTo>
                <a:lnTo>
                  <a:pt x="3396919" y="1441626"/>
                </a:lnTo>
                <a:cubicBezTo>
                  <a:pt x="3433800" y="1423490"/>
                  <a:pt x="3470376" y="1404821"/>
                  <a:pt x="3506342" y="1385238"/>
                </a:cubicBezTo>
                <a:close/>
                <a:moveTo>
                  <a:pt x="3655618" y="1297456"/>
                </a:moveTo>
                <a:cubicBezTo>
                  <a:pt x="3841394" y="1568423"/>
                  <a:pt x="3945483" y="1880843"/>
                  <a:pt x="3959427" y="2209799"/>
                </a:cubicBezTo>
                <a:lnTo>
                  <a:pt x="2970427" y="2209799"/>
                </a:lnTo>
                <a:cubicBezTo>
                  <a:pt x="2966389" y="1941727"/>
                  <a:pt x="2941319" y="1683028"/>
                  <a:pt x="2896666" y="1447799"/>
                </a:cubicBezTo>
                <a:lnTo>
                  <a:pt x="3017367" y="1447799"/>
                </a:lnTo>
                <a:cubicBezTo>
                  <a:pt x="3054552" y="1493900"/>
                  <a:pt x="3110712" y="1523999"/>
                  <a:pt x="3174415" y="1523999"/>
                </a:cubicBezTo>
                <a:cubicBezTo>
                  <a:pt x="3201923" y="1523999"/>
                  <a:pt x="3228746" y="1518512"/>
                  <a:pt x="3254349" y="1507692"/>
                </a:cubicBezTo>
                <a:cubicBezTo>
                  <a:pt x="3255797" y="1507082"/>
                  <a:pt x="3257168" y="1506396"/>
                  <a:pt x="3258540" y="1505787"/>
                </a:cubicBezTo>
                <a:lnTo>
                  <a:pt x="3484397" y="1957500"/>
                </a:lnTo>
                <a:lnTo>
                  <a:pt x="3742029" y="1699792"/>
                </a:lnTo>
                <a:lnTo>
                  <a:pt x="3643426" y="1305305"/>
                </a:lnTo>
                <a:cubicBezTo>
                  <a:pt x="3647541" y="1302714"/>
                  <a:pt x="3651503" y="1300047"/>
                  <a:pt x="3655618" y="1297456"/>
                </a:cubicBezTo>
                <a:close/>
                <a:moveTo>
                  <a:pt x="2827705" y="1156181"/>
                </a:moveTo>
                <a:lnTo>
                  <a:pt x="2990087" y="1237334"/>
                </a:lnTo>
                <a:cubicBezTo>
                  <a:pt x="2989477" y="1238706"/>
                  <a:pt x="2988792" y="1240077"/>
                  <a:pt x="2988182" y="1241449"/>
                </a:cubicBezTo>
                <a:cubicBezTo>
                  <a:pt x="2980715" y="1258746"/>
                  <a:pt x="2976752" y="1276958"/>
                  <a:pt x="2974390" y="1295398"/>
                </a:cubicBezTo>
                <a:lnTo>
                  <a:pt x="2864205" y="1295398"/>
                </a:lnTo>
                <a:cubicBezTo>
                  <a:pt x="2852927" y="1247697"/>
                  <a:pt x="2840659" y="1201368"/>
                  <a:pt x="2827705" y="1156181"/>
                </a:cubicBezTo>
                <a:close/>
                <a:moveTo>
                  <a:pt x="2842793" y="922628"/>
                </a:moveTo>
                <a:lnTo>
                  <a:pt x="3110560" y="989532"/>
                </a:lnTo>
                <a:cubicBezTo>
                  <a:pt x="3090900" y="1025498"/>
                  <a:pt x="3072307" y="1062074"/>
                  <a:pt x="3054096" y="1098955"/>
                </a:cubicBezTo>
                <a:lnTo>
                  <a:pt x="2795625" y="969720"/>
                </a:lnTo>
                <a:close/>
                <a:moveTo>
                  <a:pt x="4294174" y="766647"/>
                </a:moveTo>
                <a:lnTo>
                  <a:pt x="4495800" y="1371599"/>
                </a:lnTo>
                <a:lnTo>
                  <a:pt x="4419600" y="1447799"/>
                </a:lnTo>
                <a:lnTo>
                  <a:pt x="4009415" y="1037690"/>
                </a:lnTo>
                <a:cubicBezTo>
                  <a:pt x="4067860" y="987627"/>
                  <a:pt x="4124934" y="935887"/>
                  <a:pt x="4179722" y="881100"/>
                </a:cubicBezTo>
                <a:close/>
                <a:moveTo>
                  <a:pt x="3629863" y="758189"/>
                </a:moveTo>
                <a:lnTo>
                  <a:pt x="3527527" y="860526"/>
                </a:lnTo>
                <a:lnTo>
                  <a:pt x="3635273" y="968272"/>
                </a:lnTo>
                <a:lnTo>
                  <a:pt x="3737610" y="865937"/>
                </a:lnTo>
                <a:close/>
                <a:moveTo>
                  <a:pt x="2547137" y="567080"/>
                </a:moveTo>
                <a:cubicBezTo>
                  <a:pt x="2780004" y="612267"/>
                  <a:pt x="3000146" y="704468"/>
                  <a:pt x="3198266" y="840332"/>
                </a:cubicBezTo>
                <a:cubicBezTo>
                  <a:pt x="3195675" y="844447"/>
                  <a:pt x="3192932" y="848410"/>
                  <a:pt x="3190418" y="852524"/>
                </a:cubicBezTo>
                <a:lnTo>
                  <a:pt x="2796006" y="753845"/>
                </a:lnTo>
                <a:lnTo>
                  <a:pt x="2712263" y="837589"/>
                </a:lnTo>
                <a:cubicBezTo>
                  <a:pt x="2662275" y="728853"/>
                  <a:pt x="2606802" y="638021"/>
                  <a:pt x="2547137" y="567080"/>
                </a:cubicBezTo>
                <a:close/>
                <a:moveTo>
                  <a:pt x="1877186" y="565479"/>
                </a:moveTo>
                <a:cubicBezTo>
                  <a:pt x="1742846" y="724661"/>
                  <a:pt x="1631289" y="978864"/>
                  <a:pt x="1555622" y="1295399"/>
                </a:cubicBezTo>
                <a:lnTo>
                  <a:pt x="1132941" y="1295399"/>
                </a:lnTo>
                <a:lnTo>
                  <a:pt x="1243583" y="1129435"/>
                </a:lnTo>
                <a:cubicBezTo>
                  <a:pt x="1319402" y="1015745"/>
                  <a:pt x="1360931" y="884833"/>
                  <a:pt x="1368475" y="749121"/>
                </a:cubicBezTo>
                <a:cubicBezTo>
                  <a:pt x="1527581" y="661872"/>
                  <a:pt x="1699259" y="599769"/>
                  <a:pt x="1877186" y="565479"/>
                </a:cubicBezTo>
                <a:close/>
                <a:moveTo>
                  <a:pt x="3845357" y="542620"/>
                </a:moveTo>
                <a:lnTo>
                  <a:pt x="3737610" y="650366"/>
                </a:lnTo>
                <a:lnTo>
                  <a:pt x="3845357" y="758113"/>
                </a:lnTo>
                <a:lnTo>
                  <a:pt x="3953104" y="650366"/>
                </a:lnTo>
                <a:close/>
                <a:moveTo>
                  <a:pt x="2209799" y="533400"/>
                </a:moveTo>
                <a:cubicBezTo>
                  <a:pt x="2345207" y="533400"/>
                  <a:pt x="2484500" y="686713"/>
                  <a:pt x="2596286" y="953566"/>
                </a:cubicBezTo>
                <a:lnTo>
                  <a:pt x="2538374" y="1011478"/>
                </a:lnTo>
                <a:lnTo>
                  <a:pt x="2637739" y="1061160"/>
                </a:lnTo>
                <a:cubicBezTo>
                  <a:pt x="2663647" y="1134769"/>
                  <a:pt x="2687268" y="1212722"/>
                  <a:pt x="2707842" y="1295399"/>
                </a:cubicBezTo>
                <a:lnTo>
                  <a:pt x="1712899" y="1295399"/>
                </a:lnTo>
                <a:cubicBezTo>
                  <a:pt x="1832000" y="822121"/>
                  <a:pt x="2027376" y="533400"/>
                  <a:pt x="2209799" y="533400"/>
                </a:cubicBezTo>
                <a:close/>
                <a:moveTo>
                  <a:pt x="609600" y="380999"/>
                </a:moveTo>
                <a:cubicBezTo>
                  <a:pt x="777936" y="380999"/>
                  <a:pt x="914400" y="517463"/>
                  <a:pt x="914400" y="685799"/>
                </a:cubicBezTo>
                <a:cubicBezTo>
                  <a:pt x="914400" y="854135"/>
                  <a:pt x="777936" y="990599"/>
                  <a:pt x="609600" y="990599"/>
                </a:cubicBezTo>
                <a:cubicBezTo>
                  <a:pt x="441264" y="990599"/>
                  <a:pt x="304800" y="854135"/>
                  <a:pt x="304800" y="685799"/>
                </a:cubicBezTo>
                <a:cubicBezTo>
                  <a:pt x="304800" y="517463"/>
                  <a:pt x="441264" y="380999"/>
                  <a:pt x="609600" y="380999"/>
                </a:cubicBezTo>
                <a:close/>
                <a:moveTo>
                  <a:pt x="4060927" y="327126"/>
                </a:moveTo>
                <a:lnTo>
                  <a:pt x="3953180" y="434873"/>
                </a:lnTo>
                <a:lnTo>
                  <a:pt x="4060927" y="542620"/>
                </a:lnTo>
                <a:lnTo>
                  <a:pt x="4168673" y="434873"/>
                </a:lnTo>
                <a:close/>
                <a:moveTo>
                  <a:pt x="609600" y="228599"/>
                </a:moveTo>
                <a:cubicBezTo>
                  <a:pt x="357454" y="228599"/>
                  <a:pt x="152400" y="433653"/>
                  <a:pt x="152400" y="685799"/>
                </a:cubicBezTo>
                <a:cubicBezTo>
                  <a:pt x="152400" y="937945"/>
                  <a:pt x="357454" y="1142999"/>
                  <a:pt x="609600" y="1142999"/>
                </a:cubicBezTo>
                <a:cubicBezTo>
                  <a:pt x="861746" y="1142999"/>
                  <a:pt x="1066800" y="937945"/>
                  <a:pt x="1066800" y="685799"/>
                </a:cubicBezTo>
                <a:cubicBezTo>
                  <a:pt x="1066800" y="433653"/>
                  <a:pt x="861746" y="228599"/>
                  <a:pt x="609600" y="228599"/>
                </a:cubicBezTo>
                <a:close/>
                <a:moveTo>
                  <a:pt x="4096283" y="152399"/>
                </a:moveTo>
                <a:cubicBezTo>
                  <a:pt x="4232529" y="152399"/>
                  <a:pt x="4343400" y="263194"/>
                  <a:pt x="4343400" y="399440"/>
                </a:cubicBezTo>
                <a:cubicBezTo>
                  <a:pt x="4343400" y="465505"/>
                  <a:pt x="4317721" y="527532"/>
                  <a:pt x="4271010" y="574167"/>
                </a:cubicBezTo>
                <a:lnTo>
                  <a:pt x="4071899" y="773277"/>
                </a:lnTo>
                <a:cubicBezTo>
                  <a:pt x="3818687" y="1026489"/>
                  <a:pt x="3523336" y="1226438"/>
                  <a:pt x="3194380" y="1367484"/>
                </a:cubicBezTo>
                <a:cubicBezTo>
                  <a:pt x="3162148" y="1381048"/>
                  <a:pt x="3124200" y="1355902"/>
                  <a:pt x="3124200" y="1321383"/>
                </a:cubicBezTo>
                <a:cubicBezTo>
                  <a:pt x="3124200" y="1314525"/>
                  <a:pt x="3125572" y="1307820"/>
                  <a:pt x="3128315" y="1301495"/>
                </a:cubicBezTo>
                <a:cubicBezTo>
                  <a:pt x="3269361" y="972311"/>
                  <a:pt x="3469310" y="677036"/>
                  <a:pt x="3722523" y="423823"/>
                </a:cubicBezTo>
                <a:lnTo>
                  <a:pt x="3921557" y="224713"/>
                </a:lnTo>
                <a:lnTo>
                  <a:pt x="3921557" y="224789"/>
                </a:lnTo>
                <a:cubicBezTo>
                  <a:pt x="3968267" y="178079"/>
                  <a:pt x="4030294" y="152399"/>
                  <a:pt x="4096283" y="152399"/>
                </a:cubicBezTo>
                <a:close/>
                <a:moveTo>
                  <a:pt x="609600" y="76199"/>
                </a:moveTo>
                <a:cubicBezTo>
                  <a:pt x="945718" y="76199"/>
                  <a:pt x="1219200" y="349681"/>
                  <a:pt x="1219200" y="685799"/>
                </a:cubicBezTo>
                <a:lnTo>
                  <a:pt x="1219200" y="706754"/>
                </a:lnTo>
                <a:cubicBezTo>
                  <a:pt x="1219200" y="827532"/>
                  <a:pt x="1183767" y="944498"/>
                  <a:pt x="1116787" y="1044930"/>
                </a:cubicBezTo>
                <a:lnTo>
                  <a:pt x="664616" y="1723110"/>
                </a:lnTo>
                <a:cubicBezTo>
                  <a:pt x="640004" y="1759990"/>
                  <a:pt x="579120" y="1759990"/>
                  <a:pt x="554507" y="1723110"/>
                </a:cubicBezTo>
                <a:lnTo>
                  <a:pt x="102413" y="1044930"/>
                </a:lnTo>
                <a:cubicBezTo>
                  <a:pt x="35433" y="944422"/>
                  <a:pt x="0" y="827532"/>
                  <a:pt x="0" y="706754"/>
                </a:cubicBezTo>
                <a:lnTo>
                  <a:pt x="0" y="685799"/>
                </a:lnTo>
                <a:cubicBezTo>
                  <a:pt x="0" y="349681"/>
                  <a:pt x="273482" y="76199"/>
                  <a:pt x="609600" y="76199"/>
                </a:cubicBezTo>
                <a:close/>
                <a:moveTo>
                  <a:pt x="3124200" y="0"/>
                </a:moveTo>
                <a:lnTo>
                  <a:pt x="3729076" y="201624"/>
                </a:lnTo>
                <a:lnTo>
                  <a:pt x="3614699" y="316078"/>
                </a:lnTo>
                <a:cubicBezTo>
                  <a:pt x="3559988" y="370864"/>
                  <a:pt x="3508172" y="427939"/>
                  <a:pt x="3458185" y="486385"/>
                </a:cubicBezTo>
                <a:lnTo>
                  <a:pt x="3048000" y="76199"/>
                </a:lnTo>
                <a:close/>
              </a:path>
            </a:pathLst>
          </a:cu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8D52480F-1E0B-844B-ACED-F95FEECD3C5B}"/>
              </a:ext>
            </a:extLst>
          </p:cNvPr>
          <p:cNvSpPr txBox="1"/>
          <p:nvPr userDrawn="1"/>
        </p:nvSpPr>
        <p:spPr>
          <a:xfrm>
            <a:off x="7763815" y="608356"/>
            <a:ext cx="33762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3200" b="1" dirty="0">
                <a:latin typeface="Raleway ExtraBold" panose="020B0503030101060003" pitchFamily="34" charset="77"/>
              </a:rPr>
              <a:t>AGENDA DO DIA</a:t>
            </a:r>
          </a:p>
        </p:txBody>
      </p:sp>
    </p:spTree>
    <p:extLst>
      <p:ext uri="{BB962C8B-B14F-4D97-AF65-F5344CB8AC3E}">
        <p14:creationId xmlns:p14="http://schemas.microsoft.com/office/powerpoint/2010/main" val="377156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gradFill flip="none" rotWithShape="1">
          <a:gsLst>
            <a:gs pos="0">
              <a:schemeClr val="tx2"/>
            </a:gs>
            <a:gs pos="93000">
              <a:schemeClr val="tx1">
                <a:lumMod val="5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91172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co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D04FE2CD-DC84-9047-8C16-1E1B19FD73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329113" cy="6857999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204D835-17C7-5C42-A880-F7BCC5761A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47433">
            <a:off x="8701686" y="4551507"/>
            <a:ext cx="3676975" cy="36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ndo co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204D835-17C7-5C42-A880-F7BCC5761A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47433">
            <a:off x="8701686" y="4551507"/>
            <a:ext cx="3676975" cy="36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2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DC995DC1-9849-994C-BC49-3624FD16A5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2381" y="882502"/>
            <a:ext cx="5092996" cy="5092996"/>
          </a:xfrm>
          <a:custGeom>
            <a:avLst/>
            <a:gdLst>
              <a:gd name="connsiteX0" fmla="*/ 2546498 w 5092996"/>
              <a:gd name="connsiteY0" fmla="*/ 0 h 5092996"/>
              <a:gd name="connsiteX1" fmla="*/ 5092996 w 5092996"/>
              <a:gd name="connsiteY1" fmla="*/ 2546498 h 5092996"/>
              <a:gd name="connsiteX2" fmla="*/ 2546498 w 5092996"/>
              <a:gd name="connsiteY2" fmla="*/ 5092996 h 5092996"/>
              <a:gd name="connsiteX3" fmla="*/ 0 w 5092996"/>
              <a:gd name="connsiteY3" fmla="*/ 2546498 h 5092996"/>
              <a:gd name="connsiteX4" fmla="*/ 2546498 w 5092996"/>
              <a:gd name="connsiteY4" fmla="*/ 0 h 509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2996" h="5092996">
                <a:moveTo>
                  <a:pt x="2546498" y="0"/>
                </a:moveTo>
                <a:cubicBezTo>
                  <a:pt x="3952890" y="0"/>
                  <a:pt x="5092996" y="1140106"/>
                  <a:pt x="5092996" y="2546498"/>
                </a:cubicBezTo>
                <a:cubicBezTo>
                  <a:pt x="5092996" y="3952890"/>
                  <a:pt x="3952890" y="5092996"/>
                  <a:pt x="2546498" y="5092996"/>
                </a:cubicBezTo>
                <a:cubicBezTo>
                  <a:pt x="1140106" y="5092996"/>
                  <a:pt x="0" y="3952890"/>
                  <a:pt x="0" y="2546498"/>
                </a:cubicBezTo>
                <a:cubicBezTo>
                  <a:pt x="0" y="1140106"/>
                  <a:pt x="1140106" y="0"/>
                  <a:pt x="254649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89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DC995DC1-9849-994C-BC49-3624FD16A5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8837" y="882502"/>
            <a:ext cx="5092996" cy="5092996"/>
          </a:xfrm>
          <a:custGeom>
            <a:avLst/>
            <a:gdLst>
              <a:gd name="connsiteX0" fmla="*/ 2546498 w 5092996"/>
              <a:gd name="connsiteY0" fmla="*/ 0 h 5092996"/>
              <a:gd name="connsiteX1" fmla="*/ 5092996 w 5092996"/>
              <a:gd name="connsiteY1" fmla="*/ 2546498 h 5092996"/>
              <a:gd name="connsiteX2" fmla="*/ 2546498 w 5092996"/>
              <a:gd name="connsiteY2" fmla="*/ 5092996 h 5092996"/>
              <a:gd name="connsiteX3" fmla="*/ 0 w 5092996"/>
              <a:gd name="connsiteY3" fmla="*/ 2546498 h 5092996"/>
              <a:gd name="connsiteX4" fmla="*/ 2546498 w 5092996"/>
              <a:gd name="connsiteY4" fmla="*/ 0 h 509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2996" h="5092996">
                <a:moveTo>
                  <a:pt x="2546498" y="0"/>
                </a:moveTo>
                <a:cubicBezTo>
                  <a:pt x="3952890" y="0"/>
                  <a:pt x="5092996" y="1140106"/>
                  <a:pt x="5092996" y="2546498"/>
                </a:cubicBezTo>
                <a:cubicBezTo>
                  <a:pt x="5092996" y="3952890"/>
                  <a:pt x="3952890" y="5092996"/>
                  <a:pt x="2546498" y="5092996"/>
                </a:cubicBezTo>
                <a:cubicBezTo>
                  <a:pt x="1140106" y="5092996"/>
                  <a:pt x="0" y="3952890"/>
                  <a:pt x="0" y="2546498"/>
                </a:cubicBezTo>
                <a:cubicBezTo>
                  <a:pt x="0" y="1140106"/>
                  <a:pt x="1140106" y="0"/>
                  <a:pt x="254649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381000" dist="190500" dir="13500000" algn="br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46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DC995DC1-9849-994C-BC49-3624FD16A5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8400" y="1092200"/>
            <a:ext cx="4673600" cy="4673600"/>
          </a:xfrm>
          <a:custGeom>
            <a:avLst/>
            <a:gdLst>
              <a:gd name="connsiteX0" fmla="*/ 2546498 w 5092996"/>
              <a:gd name="connsiteY0" fmla="*/ 0 h 5092996"/>
              <a:gd name="connsiteX1" fmla="*/ 5092996 w 5092996"/>
              <a:gd name="connsiteY1" fmla="*/ 2546498 h 5092996"/>
              <a:gd name="connsiteX2" fmla="*/ 2546498 w 5092996"/>
              <a:gd name="connsiteY2" fmla="*/ 5092996 h 5092996"/>
              <a:gd name="connsiteX3" fmla="*/ 0 w 5092996"/>
              <a:gd name="connsiteY3" fmla="*/ 2546498 h 5092996"/>
              <a:gd name="connsiteX4" fmla="*/ 2546498 w 5092996"/>
              <a:gd name="connsiteY4" fmla="*/ 0 h 509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2996" h="5092996">
                <a:moveTo>
                  <a:pt x="2546498" y="0"/>
                </a:moveTo>
                <a:cubicBezTo>
                  <a:pt x="3952890" y="0"/>
                  <a:pt x="5092996" y="1140106"/>
                  <a:pt x="5092996" y="2546498"/>
                </a:cubicBezTo>
                <a:cubicBezTo>
                  <a:pt x="5092996" y="3952890"/>
                  <a:pt x="3952890" y="5092996"/>
                  <a:pt x="2546498" y="5092996"/>
                </a:cubicBezTo>
                <a:cubicBezTo>
                  <a:pt x="1140106" y="5092996"/>
                  <a:pt x="0" y="3952890"/>
                  <a:pt x="0" y="2546498"/>
                </a:cubicBezTo>
                <a:cubicBezTo>
                  <a:pt x="0" y="1140106"/>
                  <a:pt x="1140106" y="0"/>
                  <a:pt x="254649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381000" dist="190500" dir="13500000" algn="br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366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6AFE23B6-C3A6-174E-8C32-3050770EA0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1682" y="823659"/>
            <a:ext cx="5210685" cy="5210685"/>
          </a:xfrm>
          <a:custGeom>
            <a:avLst/>
            <a:gdLst>
              <a:gd name="connsiteX0" fmla="*/ 2605343 w 5210685"/>
              <a:gd name="connsiteY0" fmla="*/ 0 h 5210685"/>
              <a:gd name="connsiteX1" fmla="*/ 3481138 w 5210685"/>
              <a:gd name="connsiteY1" fmla="*/ 362766 h 5210685"/>
              <a:gd name="connsiteX2" fmla="*/ 4847919 w 5210685"/>
              <a:gd name="connsiteY2" fmla="*/ 1729548 h 5210685"/>
              <a:gd name="connsiteX3" fmla="*/ 4847919 w 5210685"/>
              <a:gd name="connsiteY3" fmla="*/ 3481138 h 5210685"/>
              <a:gd name="connsiteX4" fmla="*/ 3481138 w 5210685"/>
              <a:gd name="connsiteY4" fmla="*/ 4847919 h 5210685"/>
              <a:gd name="connsiteX5" fmla="*/ 1729548 w 5210685"/>
              <a:gd name="connsiteY5" fmla="*/ 4847919 h 5210685"/>
              <a:gd name="connsiteX6" fmla="*/ 362766 w 5210685"/>
              <a:gd name="connsiteY6" fmla="*/ 3481138 h 5210685"/>
              <a:gd name="connsiteX7" fmla="*/ 362766 w 5210685"/>
              <a:gd name="connsiteY7" fmla="*/ 1729548 h 5210685"/>
              <a:gd name="connsiteX8" fmla="*/ 1729548 w 5210685"/>
              <a:gd name="connsiteY8" fmla="*/ 362766 h 5210685"/>
              <a:gd name="connsiteX9" fmla="*/ 2605343 w 5210685"/>
              <a:gd name="connsiteY9" fmla="*/ 0 h 521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685" h="5210685">
                <a:moveTo>
                  <a:pt x="2605343" y="0"/>
                </a:moveTo>
                <a:cubicBezTo>
                  <a:pt x="2922318" y="0"/>
                  <a:pt x="3239294" y="120922"/>
                  <a:pt x="3481138" y="362766"/>
                </a:cubicBezTo>
                <a:lnTo>
                  <a:pt x="4847919" y="1729548"/>
                </a:lnTo>
                <a:cubicBezTo>
                  <a:pt x="5331607" y="2213236"/>
                  <a:pt x="5331607" y="2997450"/>
                  <a:pt x="4847919" y="3481138"/>
                </a:cubicBezTo>
                <a:lnTo>
                  <a:pt x="3481138" y="4847919"/>
                </a:lnTo>
                <a:cubicBezTo>
                  <a:pt x="2997450" y="5331607"/>
                  <a:pt x="2213236" y="5331607"/>
                  <a:pt x="1729548" y="4847919"/>
                </a:cubicBezTo>
                <a:lnTo>
                  <a:pt x="362766" y="3481138"/>
                </a:lnTo>
                <a:cubicBezTo>
                  <a:pt x="-120922" y="2997450"/>
                  <a:pt x="-120922" y="2213236"/>
                  <a:pt x="362766" y="1729548"/>
                </a:cubicBezTo>
                <a:lnTo>
                  <a:pt x="1729548" y="362766"/>
                </a:lnTo>
                <a:cubicBezTo>
                  <a:pt x="1971392" y="120922"/>
                  <a:pt x="2288367" y="0"/>
                  <a:pt x="260534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9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6AFE23B6-C3A6-174E-8C32-3050770EA0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16400" y="965203"/>
            <a:ext cx="4927600" cy="4927598"/>
          </a:xfrm>
          <a:custGeom>
            <a:avLst/>
            <a:gdLst>
              <a:gd name="connsiteX0" fmla="*/ 2605343 w 5210685"/>
              <a:gd name="connsiteY0" fmla="*/ 0 h 5210685"/>
              <a:gd name="connsiteX1" fmla="*/ 3481138 w 5210685"/>
              <a:gd name="connsiteY1" fmla="*/ 362766 h 5210685"/>
              <a:gd name="connsiteX2" fmla="*/ 4847919 w 5210685"/>
              <a:gd name="connsiteY2" fmla="*/ 1729548 h 5210685"/>
              <a:gd name="connsiteX3" fmla="*/ 4847919 w 5210685"/>
              <a:gd name="connsiteY3" fmla="*/ 3481138 h 5210685"/>
              <a:gd name="connsiteX4" fmla="*/ 3481138 w 5210685"/>
              <a:gd name="connsiteY4" fmla="*/ 4847919 h 5210685"/>
              <a:gd name="connsiteX5" fmla="*/ 1729548 w 5210685"/>
              <a:gd name="connsiteY5" fmla="*/ 4847919 h 5210685"/>
              <a:gd name="connsiteX6" fmla="*/ 362766 w 5210685"/>
              <a:gd name="connsiteY6" fmla="*/ 3481138 h 5210685"/>
              <a:gd name="connsiteX7" fmla="*/ 362766 w 5210685"/>
              <a:gd name="connsiteY7" fmla="*/ 1729548 h 5210685"/>
              <a:gd name="connsiteX8" fmla="*/ 1729548 w 5210685"/>
              <a:gd name="connsiteY8" fmla="*/ 362766 h 5210685"/>
              <a:gd name="connsiteX9" fmla="*/ 2605343 w 5210685"/>
              <a:gd name="connsiteY9" fmla="*/ 0 h 521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685" h="5210685">
                <a:moveTo>
                  <a:pt x="2605343" y="0"/>
                </a:moveTo>
                <a:cubicBezTo>
                  <a:pt x="2922318" y="0"/>
                  <a:pt x="3239294" y="120922"/>
                  <a:pt x="3481138" y="362766"/>
                </a:cubicBezTo>
                <a:lnTo>
                  <a:pt x="4847919" y="1729548"/>
                </a:lnTo>
                <a:cubicBezTo>
                  <a:pt x="5331607" y="2213236"/>
                  <a:pt x="5331607" y="2997450"/>
                  <a:pt x="4847919" y="3481138"/>
                </a:cubicBezTo>
                <a:lnTo>
                  <a:pt x="3481138" y="4847919"/>
                </a:lnTo>
                <a:cubicBezTo>
                  <a:pt x="2997450" y="5331607"/>
                  <a:pt x="2213236" y="5331607"/>
                  <a:pt x="1729548" y="4847919"/>
                </a:cubicBezTo>
                <a:lnTo>
                  <a:pt x="362766" y="3481138"/>
                </a:lnTo>
                <a:cubicBezTo>
                  <a:pt x="-120922" y="2997450"/>
                  <a:pt x="-120922" y="2213236"/>
                  <a:pt x="362766" y="1729548"/>
                </a:cubicBezTo>
                <a:lnTo>
                  <a:pt x="1729548" y="362766"/>
                </a:lnTo>
                <a:cubicBezTo>
                  <a:pt x="1971392" y="120922"/>
                  <a:pt x="2288367" y="0"/>
                  <a:pt x="260534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4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6AFE23B6-C3A6-174E-8C32-3050770EA0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5881" y="965203"/>
            <a:ext cx="4927600" cy="4927598"/>
          </a:xfrm>
          <a:custGeom>
            <a:avLst/>
            <a:gdLst>
              <a:gd name="connsiteX0" fmla="*/ 2605343 w 5210685"/>
              <a:gd name="connsiteY0" fmla="*/ 0 h 5210685"/>
              <a:gd name="connsiteX1" fmla="*/ 3481138 w 5210685"/>
              <a:gd name="connsiteY1" fmla="*/ 362766 h 5210685"/>
              <a:gd name="connsiteX2" fmla="*/ 4847919 w 5210685"/>
              <a:gd name="connsiteY2" fmla="*/ 1729548 h 5210685"/>
              <a:gd name="connsiteX3" fmla="*/ 4847919 w 5210685"/>
              <a:gd name="connsiteY3" fmla="*/ 3481138 h 5210685"/>
              <a:gd name="connsiteX4" fmla="*/ 3481138 w 5210685"/>
              <a:gd name="connsiteY4" fmla="*/ 4847919 h 5210685"/>
              <a:gd name="connsiteX5" fmla="*/ 1729548 w 5210685"/>
              <a:gd name="connsiteY5" fmla="*/ 4847919 h 5210685"/>
              <a:gd name="connsiteX6" fmla="*/ 362766 w 5210685"/>
              <a:gd name="connsiteY6" fmla="*/ 3481138 h 5210685"/>
              <a:gd name="connsiteX7" fmla="*/ 362766 w 5210685"/>
              <a:gd name="connsiteY7" fmla="*/ 1729548 h 5210685"/>
              <a:gd name="connsiteX8" fmla="*/ 1729548 w 5210685"/>
              <a:gd name="connsiteY8" fmla="*/ 362766 h 5210685"/>
              <a:gd name="connsiteX9" fmla="*/ 2605343 w 5210685"/>
              <a:gd name="connsiteY9" fmla="*/ 0 h 521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685" h="5210685">
                <a:moveTo>
                  <a:pt x="2605343" y="0"/>
                </a:moveTo>
                <a:cubicBezTo>
                  <a:pt x="2922318" y="0"/>
                  <a:pt x="3239294" y="120922"/>
                  <a:pt x="3481138" y="362766"/>
                </a:cubicBezTo>
                <a:lnTo>
                  <a:pt x="4847919" y="1729548"/>
                </a:lnTo>
                <a:cubicBezTo>
                  <a:pt x="5331607" y="2213236"/>
                  <a:pt x="5331607" y="2997450"/>
                  <a:pt x="4847919" y="3481138"/>
                </a:cubicBezTo>
                <a:lnTo>
                  <a:pt x="3481138" y="4847919"/>
                </a:lnTo>
                <a:cubicBezTo>
                  <a:pt x="2997450" y="5331607"/>
                  <a:pt x="2213236" y="5331607"/>
                  <a:pt x="1729548" y="4847919"/>
                </a:cubicBezTo>
                <a:lnTo>
                  <a:pt x="362766" y="3481138"/>
                </a:lnTo>
                <a:cubicBezTo>
                  <a:pt x="-120922" y="2997450"/>
                  <a:pt x="-120922" y="2213236"/>
                  <a:pt x="362766" y="1729548"/>
                </a:cubicBezTo>
                <a:lnTo>
                  <a:pt x="1729548" y="362766"/>
                </a:lnTo>
                <a:cubicBezTo>
                  <a:pt x="1971392" y="120922"/>
                  <a:pt x="2288367" y="0"/>
                  <a:pt x="260534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91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me1">
    <p:bg>
      <p:bgPr>
        <a:gradFill flip="none" rotWithShape="1">
          <a:gsLst>
            <a:gs pos="50000">
              <a:schemeClr val="accent5"/>
            </a:gs>
            <a:gs pos="0">
              <a:schemeClr val="accent5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>
            <a:extLst>
              <a:ext uri="{FF2B5EF4-FFF2-40B4-BE49-F238E27FC236}">
                <a16:creationId xmlns:a16="http://schemas.microsoft.com/office/drawing/2014/main" id="{182927FC-60A5-DB48-AB19-183CD766DE2D}"/>
              </a:ext>
            </a:extLst>
          </p:cNvPr>
          <p:cNvSpPr/>
          <p:nvPr userDrawn="1"/>
        </p:nvSpPr>
        <p:spPr>
          <a:xfrm>
            <a:off x="0" y="2601874"/>
            <a:ext cx="12192000" cy="4256127"/>
          </a:xfrm>
          <a:custGeom>
            <a:avLst/>
            <a:gdLst>
              <a:gd name="connsiteX0" fmla="*/ 12192000 w 12192000"/>
              <a:gd name="connsiteY0" fmla="*/ 0 h 4256127"/>
              <a:gd name="connsiteX1" fmla="*/ 12192000 w 12192000"/>
              <a:gd name="connsiteY1" fmla="*/ 4256127 h 4256127"/>
              <a:gd name="connsiteX2" fmla="*/ 0 w 12192000"/>
              <a:gd name="connsiteY2" fmla="*/ 4256127 h 4256127"/>
              <a:gd name="connsiteX3" fmla="*/ 0 w 12192000"/>
              <a:gd name="connsiteY3" fmla="*/ 2348540 h 4256127"/>
              <a:gd name="connsiteX4" fmla="*/ 51927 w 12192000"/>
              <a:gd name="connsiteY4" fmla="*/ 2377432 h 4256127"/>
              <a:gd name="connsiteX5" fmla="*/ 312738 w 12192000"/>
              <a:gd name="connsiteY5" fmla="*/ 2491064 h 4256127"/>
              <a:gd name="connsiteX6" fmla="*/ 349834 w 12192000"/>
              <a:gd name="connsiteY6" fmla="*/ 2504199 h 4256127"/>
              <a:gd name="connsiteX7" fmla="*/ 352697 w 12192000"/>
              <a:gd name="connsiteY7" fmla="*/ 2505704 h 4256127"/>
              <a:gd name="connsiteX8" fmla="*/ 410252 w 12192000"/>
              <a:gd name="connsiteY8" fmla="*/ 2525593 h 4256127"/>
              <a:gd name="connsiteX9" fmla="*/ 448677 w 12192000"/>
              <a:gd name="connsiteY9" fmla="*/ 2539199 h 4256127"/>
              <a:gd name="connsiteX10" fmla="*/ 456105 w 12192000"/>
              <a:gd name="connsiteY10" fmla="*/ 2541438 h 4256127"/>
              <a:gd name="connsiteX11" fmla="*/ 619669 w 12192000"/>
              <a:gd name="connsiteY11" fmla="*/ 2597961 h 4256127"/>
              <a:gd name="connsiteX12" fmla="*/ 966651 w 12192000"/>
              <a:gd name="connsiteY12" fmla="*/ 2688584 h 4256127"/>
              <a:gd name="connsiteX13" fmla="*/ 1946366 w 12192000"/>
              <a:gd name="connsiteY13" fmla="*/ 2858401 h 4256127"/>
              <a:gd name="connsiteX14" fmla="*/ 2926080 w 12192000"/>
              <a:gd name="connsiteY14" fmla="*/ 2897590 h 4256127"/>
              <a:gd name="connsiteX15" fmla="*/ 4572001 w 12192000"/>
              <a:gd name="connsiteY15" fmla="*/ 2714710 h 4256127"/>
              <a:gd name="connsiteX16" fmla="*/ 6035041 w 12192000"/>
              <a:gd name="connsiteY16" fmla="*/ 2322824 h 4256127"/>
              <a:gd name="connsiteX17" fmla="*/ 7158446 w 12192000"/>
              <a:gd name="connsiteY17" fmla="*/ 1852561 h 4256127"/>
              <a:gd name="connsiteX18" fmla="*/ 7850777 w 12192000"/>
              <a:gd name="connsiteY18" fmla="*/ 1434550 h 4256127"/>
              <a:gd name="connsiteX19" fmla="*/ 8595360 w 12192000"/>
              <a:gd name="connsiteY19" fmla="*/ 990413 h 4256127"/>
              <a:gd name="connsiteX20" fmla="*/ 9366069 w 12192000"/>
              <a:gd name="connsiteY20" fmla="*/ 637716 h 4256127"/>
              <a:gd name="connsiteX21" fmla="*/ 10202091 w 12192000"/>
              <a:gd name="connsiteY21" fmla="*/ 363396 h 4256127"/>
              <a:gd name="connsiteX22" fmla="*/ 11129554 w 12192000"/>
              <a:gd name="connsiteY22" fmla="*/ 141327 h 4256127"/>
              <a:gd name="connsiteX23" fmla="*/ 11967516 w 12192000"/>
              <a:gd name="connsiteY23" fmla="*/ 24374 h 425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4256127">
                <a:moveTo>
                  <a:pt x="12192000" y="0"/>
                </a:moveTo>
                <a:lnTo>
                  <a:pt x="12192000" y="4256127"/>
                </a:lnTo>
                <a:lnTo>
                  <a:pt x="0" y="4256127"/>
                </a:lnTo>
                <a:lnTo>
                  <a:pt x="0" y="2348540"/>
                </a:lnTo>
                <a:lnTo>
                  <a:pt x="51927" y="2377432"/>
                </a:lnTo>
                <a:cubicBezTo>
                  <a:pt x="134588" y="2418292"/>
                  <a:pt x="221767" y="2456419"/>
                  <a:pt x="312738" y="2491064"/>
                </a:cubicBezTo>
                <a:lnTo>
                  <a:pt x="349834" y="2504199"/>
                </a:lnTo>
                <a:lnTo>
                  <a:pt x="352697" y="2505704"/>
                </a:lnTo>
                <a:lnTo>
                  <a:pt x="410252" y="2525593"/>
                </a:lnTo>
                <a:lnTo>
                  <a:pt x="448677" y="2539199"/>
                </a:lnTo>
                <a:lnTo>
                  <a:pt x="456105" y="2541438"/>
                </a:lnTo>
                <a:lnTo>
                  <a:pt x="619669" y="2597961"/>
                </a:lnTo>
                <a:cubicBezTo>
                  <a:pt x="720090" y="2628713"/>
                  <a:pt x="833846" y="2659193"/>
                  <a:pt x="966651" y="2688584"/>
                </a:cubicBezTo>
                <a:cubicBezTo>
                  <a:pt x="1232262" y="2747367"/>
                  <a:pt x="1619795" y="2823567"/>
                  <a:pt x="1946366" y="2858401"/>
                </a:cubicBezTo>
                <a:cubicBezTo>
                  <a:pt x="2272937" y="2893235"/>
                  <a:pt x="2488474" y="2921539"/>
                  <a:pt x="2926080" y="2897590"/>
                </a:cubicBezTo>
                <a:cubicBezTo>
                  <a:pt x="3363686" y="2873641"/>
                  <a:pt x="4053840" y="2810504"/>
                  <a:pt x="4572001" y="2714710"/>
                </a:cubicBezTo>
                <a:cubicBezTo>
                  <a:pt x="5090162" y="2618916"/>
                  <a:pt x="5603967" y="2466516"/>
                  <a:pt x="6035041" y="2322824"/>
                </a:cubicBezTo>
                <a:cubicBezTo>
                  <a:pt x="6466114" y="2179132"/>
                  <a:pt x="6855823" y="2000607"/>
                  <a:pt x="7158446" y="1852561"/>
                </a:cubicBezTo>
                <a:cubicBezTo>
                  <a:pt x="7461069" y="1704515"/>
                  <a:pt x="7850777" y="1434550"/>
                  <a:pt x="7850777" y="1434550"/>
                </a:cubicBezTo>
                <a:cubicBezTo>
                  <a:pt x="8090263" y="1290859"/>
                  <a:pt x="8342811" y="1123219"/>
                  <a:pt x="8595360" y="990413"/>
                </a:cubicBezTo>
                <a:cubicBezTo>
                  <a:pt x="8847909" y="857607"/>
                  <a:pt x="9098281" y="742219"/>
                  <a:pt x="9366069" y="637716"/>
                </a:cubicBezTo>
                <a:cubicBezTo>
                  <a:pt x="9633858" y="533213"/>
                  <a:pt x="9908177" y="446127"/>
                  <a:pt x="10202091" y="363396"/>
                </a:cubicBezTo>
                <a:cubicBezTo>
                  <a:pt x="10496005" y="280664"/>
                  <a:pt x="10794274" y="202287"/>
                  <a:pt x="11129554" y="141327"/>
                </a:cubicBezTo>
                <a:cubicBezTo>
                  <a:pt x="11381014" y="95607"/>
                  <a:pt x="11699829" y="54786"/>
                  <a:pt x="11967516" y="2437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64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C04B68E9-9747-C249-B163-6A5541B100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3060" y="1700307"/>
            <a:ext cx="3168000" cy="2116138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5">
            <a:extLst>
              <a:ext uri="{FF2B5EF4-FFF2-40B4-BE49-F238E27FC236}">
                <a16:creationId xmlns:a16="http://schemas.microsoft.com/office/drawing/2014/main" id="{E4692E31-1C06-3043-8CCD-5F3022CD32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65818" y="1700304"/>
            <a:ext cx="3168000" cy="2116138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Imagem 5">
            <a:extLst>
              <a:ext uri="{FF2B5EF4-FFF2-40B4-BE49-F238E27FC236}">
                <a16:creationId xmlns:a16="http://schemas.microsoft.com/office/drawing/2014/main" id="{DCB9ED0C-4F33-5342-A8C1-D015527672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02718" y="1718238"/>
            <a:ext cx="3168000" cy="2116138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63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me2">
    <p:bg>
      <p:bgPr>
        <a:gradFill flip="none" rotWithShape="1">
          <a:gsLst>
            <a:gs pos="50000">
              <a:schemeClr val="accent5"/>
            </a:gs>
            <a:gs pos="0">
              <a:schemeClr val="accent5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>
            <a:extLst>
              <a:ext uri="{FF2B5EF4-FFF2-40B4-BE49-F238E27FC236}">
                <a16:creationId xmlns:a16="http://schemas.microsoft.com/office/drawing/2014/main" id="{182927FC-60A5-DB48-AB19-183CD766DE2D}"/>
              </a:ext>
            </a:extLst>
          </p:cNvPr>
          <p:cNvSpPr/>
          <p:nvPr userDrawn="1"/>
        </p:nvSpPr>
        <p:spPr>
          <a:xfrm>
            <a:off x="0" y="2601874"/>
            <a:ext cx="12192000" cy="4256127"/>
          </a:xfrm>
          <a:custGeom>
            <a:avLst/>
            <a:gdLst>
              <a:gd name="connsiteX0" fmla="*/ 12192000 w 12192000"/>
              <a:gd name="connsiteY0" fmla="*/ 0 h 4256127"/>
              <a:gd name="connsiteX1" fmla="*/ 12192000 w 12192000"/>
              <a:gd name="connsiteY1" fmla="*/ 4256127 h 4256127"/>
              <a:gd name="connsiteX2" fmla="*/ 0 w 12192000"/>
              <a:gd name="connsiteY2" fmla="*/ 4256127 h 4256127"/>
              <a:gd name="connsiteX3" fmla="*/ 0 w 12192000"/>
              <a:gd name="connsiteY3" fmla="*/ 2348540 h 4256127"/>
              <a:gd name="connsiteX4" fmla="*/ 51927 w 12192000"/>
              <a:gd name="connsiteY4" fmla="*/ 2377432 h 4256127"/>
              <a:gd name="connsiteX5" fmla="*/ 312738 w 12192000"/>
              <a:gd name="connsiteY5" fmla="*/ 2491064 h 4256127"/>
              <a:gd name="connsiteX6" fmla="*/ 349834 w 12192000"/>
              <a:gd name="connsiteY6" fmla="*/ 2504199 h 4256127"/>
              <a:gd name="connsiteX7" fmla="*/ 352697 w 12192000"/>
              <a:gd name="connsiteY7" fmla="*/ 2505704 h 4256127"/>
              <a:gd name="connsiteX8" fmla="*/ 410252 w 12192000"/>
              <a:gd name="connsiteY8" fmla="*/ 2525593 h 4256127"/>
              <a:gd name="connsiteX9" fmla="*/ 448677 w 12192000"/>
              <a:gd name="connsiteY9" fmla="*/ 2539199 h 4256127"/>
              <a:gd name="connsiteX10" fmla="*/ 456105 w 12192000"/>
              <a:gd name="connsiteY10" fmla="*/ 2541438 h 4256127"/>
              <a:gd name="connsiteX11" fmla="*/ 619669 w 12192000"/>
              <a:gd name="connsiteY11" fmla="*/ 2597961 h 4256127"/>
              <a:gd name="connsiteX12" fmla="*/ 966651 w 12192000"/>
              <a:gd name="connsiteY12" fmla="*/ 2688584 h 4256127"/>
              <a:gd name="connsiteX13" fmla="*/ 1946366 w 12192000"/>
              <a:gd name="connsiteY13" fmla="*/ 2858401 h 4256127"/>
              <a:gd name="connsiteX14" fmla="*/ 2926080 w 12192000"/>
              <a:gd name="connsiteY14" fmla="*/ 2897590 h 4256127"/>
              <a:gd name="connsiteX15" fmla="*/ 4572001 w 12192000"/>
              <a:gd name="connsiteY15" fmla="*/ 2714710 h 4256127"/>
              <a:gd name="connsiteX16" fmla="*/ 6035041 w 12192000"/>
              <a:gd name="connsiteY16" fmla="*/ 2322824 h 4256127"/>
              <a:gd name="connsiteX17" fmla="*/ 7158446 w 12192000"/>
              <a:gd name="connsiteY17" fmla="*/ 1852561 h 4256127"/>
              <a:gd name="connsiteX18" fmla="*/ 7850777 w 12192000"/>
              <a:gd name="connsiteY18" fmla="*/ 1434550 h 4256127"/>
              <a:gd name="connsiteX19" fmla="*/ 8595360 w 12192000"/>
              <a:gd name="connsiteY19" fmla="*/ 990413 h 4256127"/>
              <a:gd name="connsiteX20" fmla="*/ 9366069 w 12192000"/>
              <a:gd name="connsiteY20" fmla="*/ 637716 h 4256127"/>
              <a:gd name="connsiteX21" fmla="*/ 10202091 w 12192000"/>
              <a:gd name="connsiteY21" fmla="*/ 363396 h 4256127"/>
              <a:gd name="connsiteX22" fmla="*/ 11129554 w 12192000"/>
              <a:gd name="connsiteY22" fmla="*/ 141327 h 4256127"/>
              <a:gd name="connsiteX23" fmla="*/ 11967516 w 12192000"/>
              <a:gd name="connsiteY23" fmla="*/ 24374 h 425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4256127">
                <a:moveTo>
                  <a:pt x="12192000" y="0"/>
                </a:moveTo>
                <a:lnTo>
                  <a:pt x="12192000" y="4256127"/>
                </a:lnTo>
                <a:lnTo>
                  <a:pt x="0" y="4256127"/>
                </a:lnTo>
                <a:lnTo>
                  <a:pt x="0" y="2348540"/>
                </a:lnTo>
                <a:lnTo>
                  <a:pt x="51927" y="2377432"/>
                </a:lnTo>
                <a:cubicBezTo>
                  <a:pt x="134588" y="2418292"/>
                  <a:pt x="221767" y="2456419"/>
                  <a:pt x="312738" y="2491064"/>
                </a:cubicBezTo>
                <a:lnTo>
                  <a:pt x="349834" y="2504199"/>
                </a:lnTo>
                <a:lnTo>
                  <a:pt x="352697" y="2505704"/>
                </a:lnTo>
                <a:lnTo>
                  <a:pt x="410252" y="2525593"/>
                </a:lnTo>
                <a:lnTo>
                  <a:pt x="448677" y="2539199"/>
                </a:lnTo>
                <a:lnTo>
                  <a:pt x="456105" y="2541438"/>
                </a:lnTo>
                <a:lnTo>
                  <a:pt x="619669" y="2597961"/>
                </a:lnTo>
                <a:cubicBezTo>
                  <a:pt x="720090" y="2628713"/>
                  <a:pt x="833846" y="2659193"/>
                  <a:pt x="966651" y="2688584"/>
                </a:cubicBezTo>
                <a:cubicBezTo>
                  <a:pt x="1232262" y="2747367"/>
                  <a:pt x="1619795" y="2823567"/>
                  <a:pt x="1946366" y="2858401"/>
                </a:cubicBezTo>
                <a:cubicBezTo>
                  <a:pt x="2272937" y="2893235"/>
                  <a:pt x="2488474" y="2921539"/>
                  <a:pt x="2926080" y="2897590"/>
                </a:cubicBezTo>
                <a:cubicBezTo>
                  <a:pt x="3363686" y="2873641"/>
                  <a:pt x="4053840" y="2810504"/>
                  <a:pt x="4572001" y="2714710"/>
                </a:cubicBezTo>
                <a:cubicBezTo>
                  <a:pt x="5090162" y="2618916"/>
                  <a:pt x="5603967" y="2466516"/>
                  <a:pt x="6035041" y="2322824"/>
                </a:cubicBezTo>
                <a:cubicBezTo>
                  <a:pt x="6466114" y="2179132"/>
                  <a:pt x="6855823" y="2000607"/>
                  <a:pt x="7158446" y="1852561"/>
                </a:cubicBezTo>
                <a:cubicBezTo>
                  <a:pt x="7461069" y="1704515"/>
                  <a:pt x="7850777" y="1434550"/>
                  <a:pt x="7850777" y="1434550"/>
                </a:cubicBezTo>
                <a:cubicBezTo>
                  <a:pt x="8090263" y="1290859"/>
                  <a:pt x="8342811" y="1123219"/>
                  <a:pt x="8595360" y="990413"/>
                </a:cubicBezTo>
                <a:cubicBezTo>
                  <a:pt x="8847909" y="857607"/>
                  <a:pt x="9098281" y="742219"/>
                  <a:pt x="9366069" y="637716"/>
                </a:cubicBezTo>
                <a:cubicBezTo>
                  <a:pt x="9633858" y="533213"/>
                  <a:pt x="9908177" y="446127"/>
                  <a:pt x="10202091" y="363396"/>
                </a:cubicBezTo>
                <a:cubicBezTo>
                  <a:pt x="10496005" y="280664"/>
                  <a:pt x="10794274" y="202287"/>
                  <a:pt x="11129554" y="141327"/>
                </a:cubicBezTo>
                <a:cubicBezTo>
                  <a:pt x="11381014" y="95607"/>
                  <a:pt x="11699829" y="54786"/>
                  <a:pt x="11967516" y="2437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64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C04B68E9-9747-C249-B163-6A5541B100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900000">
            <a:off x="710989" y="2399552"/>
            <a:ext cx="3168000" cy="2116138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5">
            <a:extLst>
              <a:ext uri="{FF2B5EF4-FFF2-40B4-BE49-F238E27FC236}">
                <a16:creationId xmlns:a16="http://schemas.microsoft.com/office/drawing/2014/main" id="{E4692E31-1C06-3043-8CCD-5F3022CD32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900000">
            <a:off x="4583747" y="2399552"/>
            <a:ext cx="3168000" cy="2116138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Imagem 5">
            <a:extLst>
              <a:ext uri="{FF2B5EF4-FFF2-40B4-BE49-F238E27FC236}">
                <a16:creationId xmlns:a16="http://schemas.microsoft.com/office/drawing/2014/main" id="{DCB9ED0C-4F33-5342-A8C1-D015527672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900000">
            <a:off x="8420647" y="2399552"/>
            <a:ext cx="3168000" cy="2116138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86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me3">
    <p:bg>
      <p:bgPr>
        <a:gradFill flip="none" rotWithShape="1">
          <a:gsLst>
            <a:gs pos="50000">
              <a:schemeClr val="accent5"/>
            </a:gs>
            <a:gs pos="0">
              <a:schemeClr val="accent5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>
            <a:extLst>
              <a:ext uri="{FF2B5EF4-FFF2-40B4-BE49-F238E27FC236}">
                <a16:creationId xmlns:a16="http://schemas.microsoft.com/office/drawing/2014/main" id="{182927FC-60A5-DB48-AB19-183CD766DE2D}"/>
              </a:ext>
            </a:extLst>
          </p:cNvPr>
          <p:cNvSpPr/>
          <p:nvPr userDrawn="1"/>
        </p:nvSpPr>
        <p:spPr>
          <a:xfrm>
            <a:off x="0" y="2601874"/>
            <a:ext cx="12192000" cy="4256127"/>
          </a:xfrm>
          <a:custGeom>
            <a:avLst/>
            <a:gdLst>
              <a:gd name="connsiteX0" fmla="*/ 12192000 w 12192000"/>
              <a:gd name="connsiteY0" fmla="*/ 0 h 4256127"/>
              <a:gd name="connsiteX1" fmla="*/ 12192000 w 12192000"/>
              <a:gd name="connsiteY1" fmla="*/ 4256127 h 4256127"/>
              <a:gd name="connsiteX2" fmla="*/ 0 w 12192000"/>
              <a:gd name="connsiteY2" fmla="*/ 4256127 h 4256127"/>
              <a:gd name="connsiteX3" fmla="*/ 0 w 12192000"/>
              <a:gd name="connsiteY3" fmla="*/ 2348540 h 4256127"/>
              <a:gd name="connsiteX4" fmla="*/ 51927 w 12192000"/>
              <a:gd name="connsiteY4" fmla="*/ 2377432 h 4256127"/>
              <a:gd name="connsiteX5" fmla="*/ 312738 w 12192000"/>
              <a:gd name="connsiteY5" fmla="*/ 2491064 h 4256127"/>
              <a:gd name="connsiteX6" fmla="*/ 349834 w 12192000"/>
              <a:gd name="connsiteY6" fmla="*/ 2504199 h 4256127"/>
              <a:gd name="connsiteX7" fmla="*/ 352697 w 12192000"/>
              <a:gd name="connsiteY7" fmla="*/ 2505704 h 4256127"/>
              <a:gd name="connsiteX8" fmla="*/ 410252 w 12192000"/>
              <a:gd name="connsiteY8" fmla="*/ 2525593 h 4256127"/>
              <a:gd name="connsiteX9" fmla="*/ 448677 w 12192000"/>
              <a:gd name="connsiteY9" fmla="*/ 2539199 h 4256127"/>
              <a:gd name="connsiteX10" fmla="*/ 456105 w 12192000"/>
              <a:gd name="connsiteY10" fmla="*/ 2541438 h 4256127"/>
              <a:gd name="connsiteX11" fmla="*/ 619669 w 12192000"/>
              <a:gd name="connsiteY11" fmla="*/ 2597961 h 4256127"/>
              <a:gd name="connsiteX12" fmla="*/ 966651 w 12192000"/>
              <a:gd name="connsiteY12" fmla="*/ 2688584 h 4256127"/>
              <a:gd name="connsiteX13" fmla="*/ 1946366 w 12192000"/>
              <a:gd name="connsiteY13" fmla="*/ 2858401 h 4256127"/>
              <a:gd name="connsiteX14" fmla="*/ 2926080 w 12192000"/>
              <a:gd name="connsiteY14" fmla="*/ 2897590 h 4256127"/>
              <a:gd name="connsiteX15" fmla="*/ 4572001 w 12192000"/>
              <a:gd name="connsiteY15" fmla="*/ 2714710 h 4256127"/>
              <a:gd name="connsiteX16" fmla="*/ 6035041 w 12192000"/>
              <a:gd name="connsiteY16" fmla="*/ 2322824 h 4256127"/>
              <a:gd name="connsiteX17" fmla="*/ 7158446 w 12192000"/>
              <a:gd name="connsiteY17" fmla="*/ 1852561 h 4256127"/>
              <a:gd name="connsiteX18" fmla="*/ 7850777 w 12192000"/>
              <a:gd name="connsiteY18" fmla="*/ 1434550 h 4256127"/>
              <a:gd name="connsiteX19" fmla="*/ 8595360 w 12192000"/>
              <a:gd name="connsiteY19" fmla="*/ 990413 h 4256127"/>
              <a:gd name="connsiteX20" fmla="*/ 9366069 w 12192000"/>
              <a:gd name="connsiteY20" fmla="*/ 637716 h 4256127"/>
              <a:gd name="connsiteX21" fmla="*/ 10202091 w 12192000"/>
              <a:gd name="connsiteY21" fmla="*/ 363396 h 4256127"/>
              <a:gd name="connsiteX22" fmla="*/ 11129554 w 12192000"/>
              <a:gd name="connsiteY22" fmla="*/ 141327 h 4256127"/>
              <a:gd name="connsiteX23" fmla="*/ 11967516 w 12192000"/>
              <a:gd name="connsiteY23" fmla="*/ 24374 h 425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4256127">
                <a:moveTo>
                  <a:pt x="12192000" y="0"/>
                </a:moveTo>
                <a:lnTo>
                  <a:pt x="12192000" y="4256127"/>
                </a:lnTo>
                <a:lnTo>
                  <a:pt x="0" y="4256127"/>
                </a:lnTo>
                <a:lnTo>
                  <a:pt x="0" y="2348540"/>
                </a:lnTo>
                <a:lnTo>
                  <a:pt x="51927" y="2377432"/>
                </a:lnTo>
                <a:cubicBezTo>
                  <a:pt x="134588" y="2418292"/>
                  <a:pt x="221767" y="2456419"/>
                  <a:pt x="312738" y="2491064"/>
                </a:cubicBezTo>
                <a:lnTo>
                  <a:pt x="349834" y="2504199"/>
                </a:lnTo>
                <a:lnTo>
                  <a:pt x="352697" y="2505704"/>
                </a:lnTo>
                <a:lnTo>
                  <a:pt x="410252" y="2525593"/>
                </a:lnTo>
                <a:lnTo>
                  <a:pt x="448677" y="2539199"/>
                </a:lnTo>
                <a:lnTo>
                  <a:pt x="456105" y="2541438"/>
                </a:lnTo>
                <a:lnTo>
                  <a:pt x="619669" y="2597961"/>
                </a:lnTo>
                <a:cubicBezTo>
                  <a:pt x="720090" y="2628713"/>
                  <a:pt x="833846" y="2659193"/>
                  <a:pt x="966651" y="2688584"/>
                </a:cubicBezTo>
                <a:cubicBezTo>
                  <a:pt x="1232262" y="2747367"/>
                  <a:pt x="1619795" y="2823567"/>
                  <a:pt x="1946366" y="2858401"/>
                </a:cubicBezTo>
                <a:cubicBezTo>
                  <a:pt x="2272937" y="2893235"/>
                  <a:pt x="2488474" y="2921539"/>
                  <a:pt x="2926080" y="2897590"/>
                </a:cubicBezTo>
                <a:cubicBezTo>
                  <a:pt x="3363686" y="2873641"/>
                  <a:pt x="4053840" y="2810504"/>
                  <a:pt x="4572001" y="2714710"/>
                </a:cubicBezTo>
                <a:cubicBezTo>
                  <a:pt x="5090162" y="2618916"/>
                  <a:pt x="5603967" y="2466516"/>
                  <a:pt x="6035041" y="2322824"/>
                </a:cubicBezTo>
                <a:cubicBezTo>
                  <a:pt x="6466114" y="2179132"/>
                  <a:pt x="6855823" y="2000607"/>
                  <a:pt x="7158446" y="1852561"/>
                </a:cubicBezTo>
                <a:cubicBezTo>
                  <a:pt x="7461069" y="1704515"/>
                  <a:pt x="7850777" y="1434550"/>
                  <a:pt x="7850777" y="1434550"/>
                </a:cubicBezTo>
                <a:cubicBezTo>
                  <a:pt x="8090263" y="1290859"/>
                  <a:pt x="8342811" y="1123219"/>
                  <a:pt x="8595360" y="990413"/>
                </a:cubicBezTo>
                <a:cubicBezTo>
                  <a:pt x="8847909" y="857607"/>
                  <a:pt x="9098281" y="742219"/>
                  <a:pt x="9366069" y="637716"/>
                </a:cubicBezTo>
                <a:cubicBezTo>
                  <a:pt x="9633858" y="533213"/>
                  <a:pt x="9908177" y="446127"/>
                  <a:pt x="10202091" y="363396"/>
                </a:cubicBezTo>
                <a:cubicBezTo>
                  <a:pt x="10496005" y="280664"/>
                  <a:pt x="10794274" y="202287"/>
                  <a:pt x="11129554" y="141327"/>
                </a:cubicBezTo>
                <a:cubicBezTo>
                  <a:pt x="11381014" y="95607"/>
                  <a:pt x="11699829" y="54786"/>
                  <a:pt x="11967516" y="2437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64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19" name="Espaço Reservado para Imagem 18">
            <a:extLst>
              <a:ext uri="{FF2B5EF4-FFF2-40B4-BE49-F238E27FC236}">
                <a16:creationId xmlns:a16="http://schemas.microsoft.com/office/drawing/2014/main" id="{06F65A60-D1FC-D748-821C-E50327995476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466398" y="2199780"/>
            <a:ext cx="1944000" cy="1944000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20" name="Espaço Reservado para Imagem 18">
            <a:extLst>
              <a:ext uri="{FF2B5EF4-FFF2-40B4-BE49-F238E27FC236}">
                <a16:creationId xmlns:a16="http://schemas.microsoft.com/office/drawing/2014/main" id="{E942DBAF-C2D2-654D-98B9-E60F068830F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5123997" y="2199780"/>
            <a:ext cx="1944000" cy="1944000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21" name="Espaço Reservado para Imagem 18">
            <a:extLst>
              <a:ext uri="{FF2B5EF4-FFF2-40B4-BE49-F238E27FC236}">
                <a16:creationId xmlns:a16="http://schemas.microsoft.com/office/drawing/2014/main" id="{F08690EE-FB43-7F42-A674-73C6E313674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763668" y="2199780"/>
            <a:ext cx="1944000" cy="1944000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36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.time1">
    <p:bg>
      <p:bgPr>
        <a:gradFill flip="none" rotWithShape="1">
          <a:gsLst>
            <a:gs pos="50000">
              <a:schemeClr val="accent5"/>
            </a:gs>
            <a:gs pos="0">
              <a:schemeClr val="accent5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>
            <a:extLst>
              <a:ext uri="{FF2B5EF4-FFF2-40B4-BE49-F238E27FC236}">
                <a16:creationId xmlns:a16="http://schemas.microsoft.com/office/drawing/2014/main" id="{182927FC-60A5-DB48-AB19-183CD766DE2D}"/>
              </a:ext>
            </a:extLst>
          </p:cNvPr>
          <p:cNvSpPr/>
          <p:nvPr userDrawn="1"/>
        </p:nvSpPr>
        <p:spPr>
          <a:xfrm>
            <a:off x="0" y="2601874"/>
            <a:ext cx="12192000" cy="4256127"/>
          </a:xfrm>
          <a:custGeom>
            <a:avLst/>
            <a:gdLst>
              <a:gd name="connsiteX0" fmla="*/ 12192000 w 12192000"/>
              <a:gd name="connsiteY0" fmla="*/ 0 h 4256127"/>
              <a:gd name="connsiteX1" fmla="*/ 12192000 w 12192000"/>
              <a:gd name="connsiteY1" fmla="*/ 4256127 h 4256127"/>
              <a:gd name="connsiteX2" fmla="*/ 0 w 12192000"/>
              <a:gd name="connsiteY2" fmla="*/ 4256127 h 4256127"/>
              <a:gd name="connsiteX3" fmla="*/ 0 w 12192000"/>
              <a:gd name="connsiteY3" fmla="*/ 2348540 h 4256127"/>
              <a:gd name="connsiteX4" fmla="*/ 51927 w 12192000"/>
              <a:gd name="connsiteY4" fmla="*/ 2377432 h 4256127"/>
              <a:gd name="connsiteX5" fmla="*/ 312738 w 12192000"/>
              <a:gd name="connsiteY5" fmla="*/ 2491064 h 4256127"/>
              <a:gd name="connsiteX6" fmla="*/ 349834 w 12192000"/>
              <a:gd name="connsiteY6" fmla="*/ 2504199 h 4256127"/>
              <a:gd name="connsiteX7" fmla="*/ 352697 w 12192000"/>
              <a:gd name="connsiteY7" fmla="*/ 2505704 h 4256127"/>
              <a:gd name="connsiteX8" fmla="*/ 410252 w 12192000"/>
              <a:gd name="connsiteY8" fmla="*/ 2525593 h 4256127"/>
              <a:gd name="connsiteX9" fmla="*/ 448677 w 12192000"/>
              <a:gd name="connsiteY9" fmla="*/ 2539199 h 4256127"/>
              <a:gd name="connsiteX10" fmla="*/ 456105 w 12192000"/>
              <a:gd name="connsiteY10" fmla="*/ 2541438 h 4256127"/>
              <a:gd name="connsiteX11" fmla="*/ 619669 w 12192000"/>
              <a:gd name="connsiteY11" fmla="*/ 2597961 h 4256127"/>
              <a:gd name="connsiteX12" fmla="*/ 966651 w 12192000"/>
              <a:gd name="connsiteY12" fmla="*/ 2688584 h 4256127"/>
              <a:gd name="connsiteX13" fmla="*/ 1946366 w 12192000"/>
              <a:gd name="connsiteY13" fmla="*/ 2858401 h 4256127"/>
              <a:gd name="connsiteX14" fmla="*/ 2926080 w 12192000"/>
              <a:gd name="connsiteY14" fmla="*/ 2897590 h 4256127"/>
              <a:gd name="connsiteX15" fmla="*/ 4572001 w 12192000"/>
              <a:gd name="connsiteY15" fmla="*/ 2714710 h 4256127"/>
              <a:gd name="connsiteX16" fmla="*/ 6035041 w 12192000"/>
              <a:gd name="connsiteY16" fmla="*/ 2322824 h 4256127"/>
              <a:gd name="connsiteX17" fmla="*/ 7158446 w 12192000"/>
              <a:gd name="connsiteY17" fmla="*/ 1852561 h 4256127"/>
              <a:gd name="connsiteX18" fmla="*/ 7850777 w 12192000"/>
              <a:gd name="connsiteY18" fmla="*/ 1434550 h 4256127"/>
              <a:gd name="connsiteX19" fmla="*/ 8595360 w 12192000"/>
              <a:gd name="connsiteY19" fmla="*/ 990413 h 4256127"/>
              <a:gd name="connsiteX20" fmla="*/ 9366069 w 12192000"/>
              <a:gd name="connsiteY20" fmla="*/ 637716 h 4256127"/>
              <a:gd name="connsiteX21" fmla="*/ 10202091 w 12192000"/>
              <a:gd name="connsiteY21" fmla="*/ 363396 h 4256127"/>
              <a:gd name="connsiteX22" fmla="*/ 11129554 w 12192000"/>
              <a:gd name="connsiteY22" fmla="*/ 141327 h 4256127"/>
              <a:gd name="connsiteX23" fmla="*/ 11967516 w 12192000"/>
              <a:gd name="connsiteY23" fmla="*/ 24374 h 425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4256127">
                <a:moveTo>
                  <a:pt x="12192000" y="0"/>
                </a:moveTo>
                <a:lnTo>
                  <a:pt x="12192000" y="4256127"/>
                </a:lnTo>
                <a:lnTo>
                  <a:pt x="0" y="4256127"/>
                </a:lnTo>
                <a:lnTo>
                  <a:pt x="0" y="2348540"/>
                </a:lnTo>
                <a:lnTo>
                  <a:pt x="51927" y="2377432"/>
                </a:lnTo>
                <a:cubicBezTo>
                  <a:pt x="134588" y="2418292"/>
                  <a:pt x="221767" y="2456419"/>
                  <a:pt x="312738" y="2491064"/>
                </a:cubicBezTo>
                <a:lnTo>
                  <a:pt x="349834" y="2504199"/>
                </a:lnTo>
                <a:lnTo>
                  <a:pt x="352697" y="2505704"/>
                </a:lnTo>
                <a:lnTo>
                  <a:pt x="410252" y="2525593"/>
                </a:lnTo>
                <a:lnTo>
                  <a:pt x="448677" y="2539199"/>
                </a:lnTo>
                <a:lnTo>
                  <a:pt x="456105" y="2541438"/>
                </a:lnTo>
                <a:lnTo>
                  <a:pt x="619669" y="2597961"/>
                </a:lnTo>
                <a:cubicBezTo>
                  <a:pt x="720090" y="2628713"/>
                  <a:pt x="833846" y="2659193"/>
                  <a:pt x="966651" y="2688584"/>
                </a:cubicBezTo>
                <a:cubicBezTo>
                  <a:pt x="1232262" y="2747367"/>
                  <a:pt x="1619795" y="2823567"/>
                  <a:pt x="1946366" y="2858401"/>
                </a:cubicBezTo>
                <a:cubicBezTo>
                  <a:pt x="2272937" y="2893235"/>
                  <a:pt x="2488474" y="2921539"/>
                  <a:pt x="2926080" y="2897590"/>
                </a:cubicBezTo>
                <a:cubicBezTo>
                  <a:pt x="3363686" y="2873641"/>
                  <a:pt x="4053840" y="2810504"/>
                  <a:pt x="4572001" y="2714710"/>
                </a:cubicBezTo>
                <a:cubicBezTo>
                  <a:pt x="5090162" y="2618916"/>
                  <a:pt x="5603967" y="2466516"/>
                  <a:pt x="6035041" y="2322824"/>
                </a:cubicBezTo>
                <a:cubicBezTo>
                  <a:pt x="6466114" y="2179132"/>
                  <a:pt x="6855823" y="2000607"/>
                  <a:pt x="7158446" y="1852561"/>
                </a:cubicBezTo>
                <a:cubicBezTo>
                  <a:pt x="7461069" y="1704515"/>
                  <a:pt x="7850777" y="1434550"/>
                  <a:pt x="7850777" y="1434550"/>
                </a:cubicBezTo>
                <a:cubicBezTo>
                  <a:pt x="8090263" y="1290859"/>
                  <a:pt x="8342811" y="1123219"/>
                  <a:pt x="8595360" y="990413"/>
                </a:cubicBezTo>
                <a:cubicBezTo>
                  <a:pt x="8847909" y="857607"/>
                  <a:pt x="9098281" y="742219"/>
                  <a:pt x="9366069" y="637716"/>
                </a:cubicBezTo>
                <a:cubicBezTo>
                  <a:pt x="9633858" y="533213"/>
                  <a:pt x="9908177" y="446127"/>
                  <a:pt x="10202091" y="363396"/>
                </a:cubicBezTo>
                <a:cubicBezTo>
                  <a:pt x="10496005" y="280664"/>
                  <a:pt x="10794274" y="202287"/>
                  <a:pt x="11129554" y="141327"/>
                </a:cubicBezTo>
                <a:cubicBezTo>
                  <a:pt x="11381014" y="95607"/>
                  <a:pt x="11699829" y="54786"/>
                  <a:pt x="11967516" y="2437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64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C04B68E9-9747-C249-B163-6A5541B100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73" y="2253033"/>
            <a:ext cx="2448000" cy="1656000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13" name="Espaço Reservado para Imagem 5">
            <a:extLst>
              <a:ext uri="{FF2B5EF4-FFF2-40B4-BE49-F238E27FC236}">
                <a16:creationId xmlns:a16="http://schemas.microsoft.com/office/drawing/2014/main" id="{181BD825-C790-E046-A178-E8337B84C8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5908" y="2253033"/>
            <a:ext cx="2448000" cy="1656000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15" name="Espaço Reservado para Imagem 5">
            <a:extLst>
              <a:ext uri="{FF2B5EF4-FFF2-40B4-BE49-F238E27FC236}">
                <a16:creationId xmlns:a16="http://schemas.microsoft.com/office/drawing/2014/main" id="{C66B0144-2B8C-EF4B-ADDB-BD2B87FA52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76687" y="2253033"/>
            <a:ext cx="2448000" cy="1656000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16" name="Espaço Reservado para Imagem 5">
            <a:extLst>
              <a:ext uri="{FF2B5EF4-FFF2-40B4-BE49-F238E27FC236}">
                <a16:creationId xmlns:a16="http://schemas.microsoft.com/office/drawing/2014/main" id="{A4BB7764-4F03-5D41-8518-173AA2C815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45392" y="2253033"/>
            <a:ext cx="2448000" cy="1656000"/>
          </a:xfrm>
          <a:prstGeom prst="roundRect">
            <a:avLst>
              <a:gd name="adj" fmla="val 7215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92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  <p:bldP spid="16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.time3">
    <p:bg>
      <p:bgPr>
        <a:gradFill flip="none" rotWithShape="1">
          <a:gsLst>
            <a:gs pos="50000">
              <a:schemeClr val="accent5"/>
            </a:gs>
            <a:gs pos="0">
              <a:schemeClr val="accent5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>
            <a:extLst>
              <a:ext uri="{FF2B5EF4-FFF2-40B4-BE49-F238E27FC236}">
                <a16:creationId xmlns:a16="http://schemas.microsoft.com/office/drawing/2014/main" id="{182927FC-60A5-DB48-AB19-183CD766DE2D}"/>
              </a:ext>
            </a:extLst>
          </p:cNvPr>
          <p:cNvSpPr/>
          <p:nvPr userDrawn="1"/>
        </p:nvSpPr>
        <p:spPr>
          <a:xfrm>
            <a:off x="0" y="2601874"/>
            <a:ext cx="12192000" cy="4256127"/>
          </a:xfrm>
          <a:custGeom>
            <a:avLst/>
            <a:gdLst>
              <a:gd name="connsiteX0" fmla="*/ 12192000 w 12192000"/>
              <a:gd name="connsiteY0" fmla="*/ 0 h 4256127"/>
              <a:gd name="connsiteX1" fmla="*/ 12192000 w 12192000"/>
              <a:gd name="connsiteY1" fmla="*/ 4256127 h 4256127"/>
              <a:gd name="connsiteX2" fmla="*/ 0 w 12192000"/>
              <a:gd name="connsiteY2" fmla="*/ 4256127 h 4256127"/>
              <a:gd name="connsiteX3" fmla="*/ 0 w 12192000"/>
              <a:gd name="connsiteY3" fmla="*/ 2348540 h 4256127"/>
              <a:gd name="connsiteX4" fmla="*/ 51927 w 12192000"/>
              <a:gd name="connsiteY4" fmla="*/ 2377432 h 4256127"/>
              <a:gd name="connsiteX5" fmla="*/ 312738 w 12192000"/>
              <a:gd name="connsiteY5" fmla="*/ 2491064 h 4256127"/>
              <a:gd name="connsiteX6" fmla="*/ 349834 w 12192000"/>
              <a:gd name="connsiteY6" fmla="*/ 2504199 h 4256127"/>
              <a:gd name="connsiteX7" fmla="*/ 352697 w 12192000"/>
              <a:gd name="connsiteY7" fmla="*/ 2505704 h 4256127"/>
              <a:gd name="connsiteX8" fmla="*/ 410252 w 12192000"/>
              <a:gd name="connsiteY8" fmla="*/ 2525593 h 4256127"/>
              <a:gd name="connsiteX9" fmla="*/ 448677 w 12192000"/>
              <a:gd name="connsiteY9" fmla="*/ 2539199 h 4256127"/>
              <a:gd name="connsiteX10" fmla="*/ 456105 w 12192000"/>
              <a:gd name="connsiteY10" fmla="*/ 2541438 h 4256127"/>
              <a:gd name="connsiteX11" fmla="*/ 619669 w 12192000"/>
              <a:gd name="connsiteY11" fmla="*/ 2597961 h 4256127"/>
              <a:gd name="connsiteX12" fmla="*/ 966651 w 12192000"/>
              <a:gd name="connsiteY12" fmla="*/ 2688584 h 4256127"/>
              <a:gd name="connsiteX13" fmla="*/ 1946366 w 12192000"/>
              <a:gd name="connsiteY13" fmla="*/ 2858401 h 4256127"/>
              <a:gd name="connsiteX14" fmla="*/ 2926080 w 12192000"/>
              <a:gd name="connsiteY14" fmla="*/ 2897590 h 4256127"/>
              <a:gd name="connsiteX15" fmla="*/ 4572001 w 12192000"/>
              <a:gd name="connsiteY15" fmla="*/ 2714710 h 4256127"/>
              <a:gd name="connsiteX16" fmla="*/ 6035041 w 12192000"/>
              <a:gd name="connsiteY16" fmla="*/ 2322824 h 4256127"/>
              <a:gd name="connsiteX17" fmla="*/ 7158446 w 12192000"/>
              <a:gd name="connsiteY17" fmla="*/ 1852561 h 4256127"/>
              <a:gd name="connsiteX18" fmla="*/ 7850777 w 12192000"/>
              <a:gd name="connsiteY18" fmla="*/ 1434550 h 4256127"/>
              <a:gd name="connsiteX19" fmla="*/ 8595360 w 12192000"/>
              <a:gd name="connsiteY19" fmla="*/ 990413 h 4256127"/>
              <a:gd name="connsiteX20" fmla="*/ 9366069 w 12192000"/>
              <a:gd name="connsiteY20" fmla="*/ 637716 h 4256127"/>
              <a:gd name="connsiteX21" fmla="*/ 10202091 w 12192000"/>
              <a:gd name="connsiteY21" fmla="*/ 363396 h 4256127"/>
              <a:gd name="connsiteX22" fmla="*/ 11129554 w 12192000"/>
              <a:gd name="connsiteY22" fmla="*/ 141327 h 4256127"/>
              <a:gd name="connsiteX23" fmla="*/ 11967516 w 12192000"/>
              <a:gd name="connsiteY23" fmla="*/ 24374 h 425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4256127">
                <a:moveTo>
                  <a:pt x="12192000" y="0"/>
                </a:moveTo>
                <a:lnTo>
                  <a:pt x="12192000" y="4256127"/>
                </a:lnTo>
                <a:lnTo>
                  <a:pt x="0" y="4256127"/>
                </a:lnTo>
                <a:lnTo>
                  <a:pt x="0" y="2348540"/>
                </a:lnTo>
                <a:lnTo>
                  <a:pt x="51927" y="2377432"/>
                </a:lnTo>
                <a:cubicBezTo>
                  <a:pt x="134588" y="2418292"/>
                  <a:pt x="221767" y="2456419"/>
                  <a:pt x="312738" y="2491064"/>
                </a:cubicBezTo>
                <a:lnTo>
                  <a:pt x="349834" y="2504199"/>
                </a:lnTo>
                <a:lnTo>
                  <a:pt x="352697" y="2505704"/>
                </a:lnTo>
                <a:lnTo>
                  <a:pt x="410252" y="2525593"/>
                </a:lnTo>
                <a:lnTo>
                  <a:pt x="448677" y="2539199"/>
                </a:lnTo>
                <a:lnTo>
                  <a:pt x="456105" y="2541438"/>
                </a:lnTo>
                <a:lnTo>
                  <a:pt x="619669" y="2597961"/>
                </a:lnTo>
                <a:cubicBezTo>
                  <a:pt x="720090" y="2628713"/>
                  <a:pt x="833846" y="2659193"/>
                  <a:pt x="966651" y="2688584"/>
                </a:cubicBezTo>
                <a:cubicBezTo>
                  <a:pt x="1232262" y="2747367"/>
                  <a:pt x="1619795" y="2823567"/>
                  <a:pt x="1946366" y="2858401"/>
                </a:cubicBezTo>
                <a:cubicBezTo>
                  <a:pt x="2272937" y="2893235"/>
                  <a:pt x="2488474" y="2921539"/>
                  <a:pt x="2926080" y="2897590"/>
                </a:cubicBezTo>
                <a:cubicBezTo>
                  <a:pt x="3363686" y="2873641"/>
                  <a:pt x="4053840" y="2810504"/>
                  <a:pt x="4572001" y="2714710"/>
                </a:cubicBezTo>
                <a:cubicBezTo>
                  <a:pt x="5090162" y="2618916"/>
                  <a:pt x="5603967" y="2466516"/>
                  <a:pt x="6035041" y="2322824"/>
                </a:cubicBezTo>
                <a:cubicBezTo>
                  <a:pt x="6466114" y="2179132"/>
                  <a:pt x="6855823" y="2000607"/>
                  <a:pt x="7158446" y="1852561"/>
                </a:cubicBezTo>
                <a:cubicBezTo>
                  <a:pt x="7461069" y="1704515"/>
                  <a:pt x="7850777" y="1434550"/>
                  <a:pt x="7850777" y="1434550"/>
                </a:cubicBezTo>
                <a:cubicBezTo>
                  <a:pt x="8090263" y="1290859"/>
                  <a:pt x="8342811" y="1123219"/>
                  <a:pt x="8595360" y="990413"/>
                </a:cubicBezTo>
                <a:cubicBezTo>
                  <a:pt x="8847909" y="857607"/>
                  <a:pt x="9098281" y="742219"/>
                  <a:pt x="9366069" y="637716"/>
                </a:cubicBezTo>
                <a:cubicBezTo>
                  <a:pt x="9633858" y="533213"/>
                  <a:pt x="9908177" y="446127"/>
                  <a:pt x="10202091" y="363396"/>
                </a:cubicBezTo>
                <a:cubicBezTo>
                  <a:pt x="10496005" y="280664"/>
                  <a:pt x="10794274" y="202287"/>
                  <a:pt x="11129554" y="141327"/>
                </a:cubicBezTo>
                <a:cubicBezTo>
                  <a:pt x="11381014" y="95607"/>
                  <a:pt x="11699829" y="54786"/>
                  <a:pt x="11967516" y="2437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64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19" name="Espaço Reservado para Imagem 18">
            <a:extLst>
              <a:ext uri="{FF2B5EF4-FFF2-40B4-BE49-F238E27FC236}">
                <a16:creationId xmlns:a16="http://schemas.microsoft.com/office/drawing/2014/main" id="{06F65A60-D1FC-D748-821C-E50327995476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92832" y="2148825"/>
            <a:ext cx="2301778" cy="2301778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Imagem 18">
            <a:extLst>
              <a:ext uri="{FF2B5EF4-FFF2-40B4-BE49-F238E27FC236}">
                <a16:creationId xmlns:a16="http://schemas.microsoft.com/office/drawing/2014/main" id="{51091C30-0F63-354A-B599-43A6015CA2CC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3469114" y="2148825"/>
            <a:ext cx="2301778" cy="2301778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11" name="Espaço Reservado para Imagem 18">
            <a:extLst>
              <a:ext uri="{FF2B5EF4-FFF2-40B4-BE49-F238E27FC236}">
                <a16:creationId xmlns:a16="http://schemas.microsoft.com/office/drawing/2014/main" id="{8B787A6F-2E5D-8C45-939F-F14E5542AEB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6427467" y="2148825"/>
            <a:ext cx="2301778" cy="2301778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  <p:sp>
        <p:nvSpPr>
          <p:cNvPr id="12" name="Espaço Reservado para Imagem 18">
            <a:extLst>
              <a:ext uri="{FF2B5EF4-FFF2-40B4-BE49-F238E27FC236}">
                <a16:creationId xmlns:a16="http://schemas.microsoft.com/office/drawing/2014/main" id="{5BDB3634-D62E-964E-A38D-278D634F0FDB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9367891" y="2148825"/>
            <a:ext cx="2301778" cy="2301778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80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  <p:bldP spid="11" grpId="0" animBg="1"/>
      <p:bldP spid="12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Imagem 10">
            <a:extLst>
              <a:ext uri="{FF2B5EF4-FFF2-40B4-BE49-F238E27FC236}">
                <a16:creationId xmlns:a16="http://schemas.microsoft.com/office/drawing/2014/main" id="{5FA53748-9373-CA49-82E1-D06D234D424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779969" y="3980329"/>
            <a:ext cx="1801398" cy="1800000"/>
          </a:xfrm>
          <a:prstGeom prst="roundRect">
            <a:avLst>
              <a:gd name="adj" fmla="val 6094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254000" dist="293674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5" name="Espaço Reservado para Imagem 10">
            <a:extLst>
              <a:ext uri="{FF2B5EF4-FFF2-40B4-BE49-F238E27FC236}">
                <a16:creationId xmlns:a16="http://schemas.microsoft.com/office/drawing/2014/main" id="{4F557CBF-67D0-BC4A-950D-F317B791272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3727922" y="3980329"/>
            <a:ext cx="1801398" cy="1800000"/>
          </a:xfrm>
          <a:prstGeom prst="roundRect">
            <a:avLst>
              <a:gd name="adj" fmla="val 6094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254000" dist="293674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3" name="Espaço Reservado para Imagem 10">
            <a:extLst>
              <a:ext uri="{FF2B5EF4-FFF2-40B4-BE49-F238E27FC236}">
                <a16:creationId xmlns:a16="http://schemas.microsoft.com/office/drawing/2014/main" id="{2B92E6C3-9CB6-1047-90B1-3D26C39A23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779969" y="1398493"/>
            <a:ext cx="1801398" cy="1800000"/>
          </a:xfrm>
          <a:prstGeom prst="roundRect">
            <a:avLst>
              <a:gd name="adj" fmla="val 6094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254000" dist="293674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12" name="Espaço Reservado para Imagem 10">
            <a:extLst>
              <a:ext uri="{FF2B5EF4-FFF2-40B4-BE49-F238E27FC236}">
                <a16:creationId xmlns:a16="http://schemas.microsoft.com/office/drawing/2014/main" id="{53EC4B98-1305-3241-AEC3-D34707E546A7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3727922" y="1398493"/>
            <a:ext cx="1801398" cy="1800000"/>
          </a:xfrm>
          <a:prstGeom prst="roundRect">
            <a:avLst>
              <a:gd name="adj" fmla="val 6094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254000" dist="293674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B81DC1E-0224-9342-996E-E950494CD9EF}"/>
              </a:ext>
            </a:extLst>
          </p:cNvPr>
          <p:cNvSpPr/>
          <p:nvPr userDrawn="1"/>
        </p:nvSpPr>
        <p:spPr>
          <a:xfrm>
            <a:off x="0" y="0"/>
            <a:ext cx="3065929" cy="6858000"/>
          </a:xfrm>
          <a:prstGeom prst="rect">
            <a:avLst/>
          </a:prstGeom>
          <a:gradFill flip="none" rotWithShape="1">
            <a:gsLst>
              <a:gs pos="5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riângulo 2">
            <a:extLst>
              <a:ext uri="{FF2B5EF4-FFF2-40B4-BE49-F238E27FC236}">
                <a16:creationId xmlns:a16="http://schemas.microsoft.com/office/drawing/2014/main" id="{E3AC5E7C-F25F-004B-A46A-AF510AA46891}"/>
              </a:ext>
            </a:extLst>
          </p:cNvPr>
          <p:cNvSpPr/>
          <p:nvPr userDrawn="1"/>
        </p:nvSpPr>
        <p:spPr>
          <a:xfrm>
            <a:off x="35858" y="0"/>
            <a:ext cx="3030071" cy="6858000"/>
          </a:xfrm>
          <a:custGeom>
            <a:avLst/>
            <a:gdLst>
              <a:gd name="connsiteX0" fmla="*/ 0 w 3030071"/>
              <a:gd name="connsiteY0" fmla="*/ 6858000 h 6858000"/>
              <a:gd name="connsiteX1" fmla="*/ 3030071 w 3030071"/>
              <a:gd name="connsiteY1" fmla="*/ 0 h 6858000"/>
              <a:gd name="connsiteX2" fmla="*/ 3030071 w 3030071"/>
              <a:gd name="connsiteY2" fmla="*/ 6858000 h 6858000"/>
              <a:gd name="connsiteX3" fmla="*/ 0 w 3030071"/>
              <a:gd name="connsiteY3" fmla="*/ 6858000 h 6858000"/>
              <a:gd name="connsiteX0" fmla="*/ 0 w 3030071"/>
              <a:gd name="connsiteY0" fmla="*/ 6858000 h 6858000"/>
              <a:gd name="connsiteX1" fmla="*/ 1434354 w 3030071"/>
              <a:gd name="connsiteY1" fmla="*/ 3567953 h 6858000"/>
              <a:gd name="connsiteX2" fmla="*/ 3030071 w 3030071"/>
              <a:gd name="connsiteY2" fmla="*/ 0 h 6858000"/>
              <a:gd name="connsiteX3" fmla="*/ 3030071 w 3030071"/>
              <a:gd name="connsiteY3" fmla="*/ 6858000 h 6858000"/>
              <a:gd name="connsiteX4" fmla="*/ 0 w 3030071"/>
              <a:gd name="connsiteY4" fmla="*/ 6858000 h 6858000"/>
              <a:gd name="connsiteX0" fmla="*/ 0 w 3030071"/>
              <a:gd name="connsiteY0" fmla="*/ 6858000 h 6858000"/>
              <a:gd name="connsiteX1" fmla="*/ 1434354 w 3030071"/>
              <a:gd name="connsiteY1" fmla="*/ 3567953 h 6858000"/>
              <a:gd name="connsiteX2" fmla="*/ 3030071 w 3030071"/>
              <a:gd name="connsiteY2" fmla="*/ 0 h 6858000"/>
              <a:gd name="connsiteX3" fmla="*/ 3030071 w 3030071"/>
              <a:gd name="connsiteY3" fmla="*/ 6858000 h 6858000"/>
              <a:gd name="connsiteX4" fmla="*/ 0 w 3030071"/>
              <a:gd name="connsiteY4" fmla="*/ 6858000 h 6858000"/>
              <a:gd name="connsiteX0" fmla="*/ 0 w 3030071"/>
              <a:gd name="connsiteY0" fmla="*/ 6858000 h 6858000"/>
              <a:gd name="connsiteX1" fmla="*/ 1434354 w 3030071"/>
              <a:gd name="connsiteY1" fmla="*/ 3567953 h 6858000"/>
              <a:gd name="connsiteX2" fmla="*/ 3030071 w 3030071"/>
              <a:gd name="connsiteY2" fmla="*/ 0 h 6858000"/>
              <a:gd name="connsiteX3" fmla="*/ 3030071 w 3030071"/>
              <a:gd name="connsiteY3" fmla="*/ 6858000 h 6858000"/>
              <a:gd name="connsiteX4" fmla="*/ 0 w 3030071"/>
              <a:gd name="connsiteY4" fmla="*/ 6858000 h 6858000"/>
              <a:gd name="connsiteX0" fmla="*/ 0 w 3030071"/>
              <a:gd name="connsiteY0" fmla="*/ 6858000 h 6858000"/>
              <a:gd name="connsiteX1" fmla="*/ 1434354 w 3030071"/>
              <a:gd name="connsiteY1" fmla="*/ 3567953 h 6858000"/>
              <a:gd name="connsiteX2" fmla="*/ 3030071 w 3030071"/>
              <a:gd name="connsiteY2" fmla="*/ 0 h 6858000"/>
              <a:gd name="connsiteX3" fmla="*/ 3030071 w 3030071"/>
              <a:gd name="connsiteY3" fmla="*/ 6858000 h 6858000"/>
              <a:gd name="connsiteX4" fmla="*/ 0 w 303007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0071" h="6858000">
                <a:moveTo>
                  <a:pt x="0" y="6858000"/>
                </a:moveTo>
                <a:cubicBezTo>
                  <a:pt x="478118" y="5761318"/>
                  <a:pt x="-245035" y="5704541"/>
                  <a:pt x="1434354" y="3567953"/>
                </a:cubicBezTo>
                <a:cubicBezTo>
                  <a:pt x="2934448" y="2844799"/>
                  <a:pt x="2498165" y="1189318"/>
                  <a:pt x="3030071" y="0"/>
                </a:cubicBezTo>
                <a:lnTo>
                  <a:pt x="3030071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BFA2C2C3-956A-6C4C-AA75-EDFD1695070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85480" y="1398493"/>
            <a:ext cx="2341818" cy="2340000"/>
          </a:xfrm>
          <a:prstGeom prst="roundRect">
            <a:avLst>
              <a:gd name="adj" fmla="val 12070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254000" dist="293674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85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3" grpId="0" animBg="1"/>
      <p:bldP spid="13" grpId="1" animBg="1"/>
      <p:bldP spid="12" grpId="0" animBg="1"/>
      <p:bldP spid="12" grpId="1" animBg="1"/>
      <p:bldP spid="4" grpId="0" animBg="1"/>
      <p:bldP spid="11" grpId="0" animBg="1"/>
      <p:bldP spid="11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ço Reservado para Imagem 4">
            <a:extLst>
              <a:ext uri="{FF2B5EF4-FFF2-40B4-BE49-F238E27FC236}">
                <a16:creationId xmlns:a16="http://schemas.microsoft.com/office/drawing/2014/main" id="{3D71C631-9000-D440-84CC-6E364874DAD1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977193" y="1398493"/>
            <a:ext cx="1441118" cy="1440000"/>
          </a:xfrm>
          <a:prstGeom prst="roundRect">
            <a:avLst>
              <a:gd name="adj" fmla="val 6706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254000" dist="190500" dir="2700000" algn="tl" rotWithShape="0">
              <a:prstClr val="black">
                <a:alpha val="10000"/>
              </a:prstClr>
            </a:outerShdw>
          </a:effectLst>
        </p:spPr>
      </p:sp>
      <p:sp>
        <p:nvSpPr>
          <p:cNvPr id="25" name="Espaço Reservado para Imagem 4">
            <a:extLst>
              <a:ext uri="{FF2B5EF4-FFF2-40B4-BE49-F238E27FC236}">
                <a16:creationId xmlns:a16="http://schemas.microsoft.com/office/drawing/2014/main" id="{01A86C69-3DDC-6844-AB06-AE2A768EED2D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77193" y="3254187"/>
            <a:ext cx="1441118" cy="1440000"/>
          </a:xfrm>
          <a:prstGeom prst="roundRect">
            <a:avLst>
              <a:gd name="adj" fmla="val 6706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254000" dist="190500" dir="2700000" algn="tl" rotWithShape="0">
              <a:prstClr val="black">
                <a:alpha val="10000"/>
              </a:prstClr>
            </a:outerShdw>
          </a:effectLst>
        </p:spPr>
      </p:sp>
      <p:sp>
        <p:nvSpPr>
          <p:cNvPr id="26" name="Espaço Reservado para Imagem 4">
            <a:extLst>
              <a:ext uri="{FF2B5EF4-FFF2-40B4-BE49-F238E27FC236}">
                <a16:creationId xmlns:a16="http://schemas.microsoft.com/office/drawing/2014/main" id="{F92DC525-6CE1-E44B-A4D4-043818D04B70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7977193" y="5109881"/>
            <a:ext cx="1441118" cy="1440000"/>
          </a:xfrm>
          <a:prstGeom prst="roundRect">
            <a:avLst>
              <a:gd name="adj" fmla="val 6706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254000" dist="190500" dir="2700000" algn="tl" rotWithShape="0">
              <a:prstClr val="black">
                <a:alpha val="10000"/>
              </a:prstClr>
            </a:outerShdw>
          </a:effectLst>
        </p:spPr>
      </p:sp>
      <p:sp>
        <p:nvSpPr>
          <p:cNvPr id="22" name="Espaço Reservado para Imagem 4">
            <a:extLst>
              <a:ext uri="{FF2B5EF4-FFF2-40B4-BE49-F238E27FC236}">
                <a16:creationId xmlns:a16="http://schemas.microsoft.com/office/drawing/2014/main" id="{6FA525A6-86C3-864C-8CB7-0EF12EA68E41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727922" y="3254187"/>
            <a:ext cx="1441118" cy="1440000"/>
          </a:xfrm>
          <a:prstGeom prst="roundRect">
            <a:avLst>
              <a:gd name="adj" fmla="val 6706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254000" dist="190500" dir="2700000" algn="tl" rotWithShape="0">
              <a:prstClr val="black">
                <a:alpha val="10000"/>
              </a:prstClr>
            </a:outerShdw>
          </a:effectLst>
        </p:spPr>
      </p:sp>
      <p:sp>
        <p:nvSpPr>
          <p:cNvPr id="23" name="Espaço Reservado para Imagem 4">
            <a:extLst>
              <a:ext uri="{FF2B5EF4-FFF2-40B4-BE49-F238E27FC236}">
                <a16:creationId xmlns:a16="http://schemas.microsoft.com/office/drawing/2014/main" id="{D7BB99F4-B372-884D-8DEB-39D943867776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3727922" y="5109881"/>
            <a:ext cx="1441118" cy="1440000"/>
          </a:xfrm>
          <a:prstGeom prst="roundRect">
            <a:avLst>
              <a:gd name="adj" fmla="val 6706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254000" dist="190500" dir="2700000" algn="tl" rotWithShape="0">
              <a:prstClr val="black">
                <a:alpha val="10000"/>
              </a:prstClr>
            </a:outerShdw>
          </a:effectLst>
        </p:spPr>
      </p:sp>
      <p:sp>
        <p:nvSpPr>
          <p:cNvPr id="18" name="Espaço Reservado para Imagem 4">
            <a:extLst>
              <a:ext uri="{FF2B5EF4-FFF2-40B4-BE49-F238E27FC236}">
                <a16:creationId xmlns:a16="http://schemas.microsoft.com/office/drawing/2014/main" id="{F6913424-7B19-9748-847C-227E35F97676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727922" y="1398493"/>
            <a:ext cx="1441118" cy="1440000"/>
          </a:xfrm>
          <a:prstGeom prst="roundRect">
            <a:avLst>
              <a:gd name="adj" fmla="val 6706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254000" dist="190500" dir="2700000" algn="tl" rotWithShape="0">
              <a:prstClr val="black">
                <a:alpha val="10000"/>
              </a:prstClr>
            </a:outerShdw>
          </a:effectLst>
        </p:spPr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B81DC1E-0224-9342-996E-E950494CD9EF}"/>
              </a:ext>
            </a:extLst>
          </p:cNvPr>
          <p:cNvSpPr/>
          <p:nvPr userDrawn="1"/>
        </p:nvSpPr>
        <p:spPr>
          <a:xfrm>
            <a:off x="0" y="0"/>
            <a:ext cx="3065929" cy="6858000"/>
          </a:xfrm>
          <a:prstGeom prst="rect">
            <a:avLst/>
          </a:prstGeom>
          <a:gradFill flip="none" rotWithShape="1">
            <a:gsLst>
              <a:gs pos="5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riângulo 2">
            <a:extLst>
              <a:ext uri="{FF2B5EF4-FFF2-40B4-BE49-F238E27FC236}">
                <a16:creationId xmlns:a16="http://schemas.microsoft.com/office/drawing/2014/main" id="{E3AC5E7C-F25F-004B-A46A-AF510AA46891}"/>
              </a:ext>
            </a:extLst>
          </p:cNvPr>
          <p:cNvSpPr/>
          <p:nvPr userDrawn="1"/>
        </p:nvSpPr>
        <p:spPr>
          <a:xfrm>
            <a:off x="35858" y="0"/>
            <a:ext cx="3030071" cy="6858000"/>
          </a:xfrm>
          <a:custGeom>
            <a:avLst/>
            <a:gdLst>
              <a:gd name="connsiteX0" fmla="*/ 0 w 3030071"/>
              <a:gd name="connsiteY0" fmla="*/ 6858000 h 6858000"/>
              <a:gd name="connsiteX1" fmla="*/ 3030071 w 3030071"/>
              <a:gd name="connsiteY1" fmla="*/ 0 h 6858000"/>
              <a:gd name="connsiteX2" fmla="*/ 3030071 w 3030071"/>
              <a:gd name="connsiteY2" fmla="*/ 6858000 h 6858000"/>
              <a:gd name="connsiteX3" fmla="*/ 0 w 3030071"/>
              <a:gd name="connsiteY3" fmla="*/ 6858000 h 6858000"/>
              <a:gd name="connsiteX0" fmla="*/ 0 w 3030071"/>
              <a:gd name="connsiteY0" fmla="*/ 6858000 h 6858000"/>
              <a:gd name="connsiteX1" fmla="*/ 1434354 w 3030071"/>
              <a:gd name="connsiteY1" fmla="*/ 3567953 h 6858000"/>
              <a:gd name="connsiteX2" fmla="*/ 3030071 w 3030071"/>
              <a:gd name="connsiteY2" fmla="*/ 0 h 6858000"/>
              <a:gd name="connsiteX3" fmla="*/ 3030071 w 3030071"/>
              <a:gd name="connsiteY3" fmla="*/ 6858000 h 6858000"/>
              <a:gd name="connsiteX4" fmla="*/ 0 w 3030071"/>
              <a:gd name="connsiteY4" fmla="*/ 6858000 h 6858000"/>
              <a:gd name="connsiteX0" fmla="*/ 0 w 3030071"/>
              <a:gd name="connsiteY0" fmla="*/ 6858000 h 6858000"/>
              <a:gd name="connsiteX1" fmla="*/ 1434354 w 3030071"/>
              <a:gd name="connsiteY1" fmla="*/ 3567953 h 6858000"/>
              <a:gd name="connsiteX2" fmla="*/ 3030071 w 3030071"/>
              <a:gd name="connsiteY2" fmla="*/ 0 h 6858000"/>
              <a:gd name="connsiteX3" fmla="*/ 3030071 w 3030071"/>
              <a:gd name="connsiteY3" fmla="*/ 6858000 h 6858000"/>
              <a:gd name="connsiteX4" fmla="*/ 0 w 3030071"/>
              <a:gd name="connsiteY4" fmla="*/ 6858000 h 6858000"/>
              <a:gd name="connsiteX0" fmla="*/ 0 w 3030071"/>
              <a:gd name="connsiteY0" fmla="*/ 6858000 h 6858000"/>
              <a:gd name="connsiteX1" fmla="*/ 1434354 w 3030071"/>
              <a:gd name="connsiteY1" fmla="*/ 3567953 h 6858000"/>
              <a:gd name="connsiteX2" fmla="*/ 3030071 w 3030071"/>
              <a:gd name="connsiteY2" fmla="*/ 0 h 6858000"/>
              <a:gd name="connsiteX3" fmla="*/ 3030071 w 3030071"/>
              <a:gd name="connsiteY3" fmla="*/ 6858000 h 6858000"/>
              <a:gd name="connsiteX4" fmla="*/ 0 w 3030071"/>
              <a:gd name="connsiteY4" fmla="*/ 6858000 h 6858000"/>
              <a:gd name="connsiteX0" fmla="*/ 0 w 3030071"/>
              <a:gd name="connsiteY0" fmla="*/ 6858000 h 6858000"/>
              <a:gd name="connsiteX1" fmla="*/ 1434354 w 3030071"/>
              <a:gd name="connsiteY1" fmla="*/ 3567953 h 6858000"/>
              <a:gd name="connsiteX2" fmla="*/ 3030071 w 3030071"/>
              <a:gd name="connsiteY2" fmla="*/ 0 h 6858000"/>
              <a:gd name="connsiteX3" fmla="*/ 3030071 w 3030071"/>
              <a:gd name="connsiteY3" fmla="*/ 6858000 h 6858000"/>
              <a:gd name="connsiteX4" fmla="*/ 0 w 303007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0071" h="6858000">
                <a:moveTo>
                  <a:pt x="0" y="6858000"/>
                </a:moveTo>
                <a:cubicBezTo>
                  <a:pt x="478118" y="5761318"/>
                  <a:pt x="-245035" y="5704541"/>
                  <a:pt x="1434354" y="3567953"/>
                </a:cubicBezTo>
                <a:cubicBezTo>
                  <a:pt x="2934448" y="2844799"/>
                  <a:pt x="2498165" y="1189318"/>
                  <a:pt x="3030071" y="0"/>
                </a:cubicBezTo>
                <a:lnTo>
                  <a:pt x="3030071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000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BFA2C2C3-956A-6C4C-AA75-EDFD1695070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85480" y="1398493"/>
            <a:ext cx="2341818" cy="2340000"/>
          </a:xfrm>
          <a:prstGeom prst="roundRect">
            <a:avLst>
              <a:gd name="adj" fmla="val 12070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254000" dist="293674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pt-BR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7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-0.34883 -0.00139 " pathEditMode="relative" ptsTypes="AA">
                                          <p:cBhvr>
                                            <p:cTn id="21" dur="1000" spd="-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-0.00234 -0.26829 " pathEditMode="relative" rAng="0" ptsTypes="AA">
                                          <p:cBhvr>
                                            <p:cTn id="31" dur="10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6" y="-133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-0.34883 -0.26829 " pathEditMode="relative" rAng="0" ptsTypes="AA">
                                          <p:cBhvr>
                                            <p:cTn id="41" dur="1000" spd="-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604" y="-133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-0.35052 -0.54282 " pathEditMode="relative" rAng="0" ptsTypes="AA">
                                          <p:cBhvr>
                                            <p:cTn id="51" dur="1000" spd="-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695" y="-270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0.00183 -0.53889 " pathEditMode="relative" rAng="0" ptsTypes="AA">
                                          <p:cBhvr>
                                            <p:cTn id="61" dur="10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-268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-0.34883 -0.00139 " pathEditMode="relative" ptsTypes="AA">
                                          <p:cBhvr>
                                            <p:cTn id="21" dur="1000" spd="-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-0.00234 -0.26829 " pathEditMode="relative" rAng="0" ptsTypes="AA">
                                          <p:cBhvr>
                                            <p:cTn id="31" dur="10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6" y="-133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-0.34883 -0.26829 " pathEditMode="relative" rAng="0" ptsTypes="AA">
                                          <p:cBhvr>
                                            <p:cTn id="41" dur="1000" spd="-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604" y="-133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-0.35052 -0.54282 " pathEditMode="relative" rAng="0" ptsTypes="AA">
                                          <p:cBhvr>
                                            <p:cTn id="51" dur="1000" spd="-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695" y="-270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26 -0.00139 L 0.00183 -0.53889 " pathEditMode="relative" rAng="0" ptsTypes="AA">
                                          <p:cBhvr>
                                            <p:cTn id="61" dur="10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-268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1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695999" y="3100274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5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8795999" y="2920274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4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715999" y="2740274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3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455999" y="2560274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2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415999" y="3100274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/>
            </a:lvl1pPr>
          </a:lstStyle>
          <a:p>
            <a:pPr lvl="0"/>
            <a:r>
              <a:rPr lang="pt-BR" dirty="0"/>
              <a:t>9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955999" y="2920274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/>
            </a:lvl1pPr>
          </a:lstStyle>
          <a:p>
            <a:pPr lvl="0"/>
            <a:r>
              <a:rPr lang="pt-BR" dirty="0"/>
              <a:t>8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675999" y="2740274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/>
            </a:lvl1pPr>
          </a:lstStyle>
          <a:p>
            <a:pPr lvl="0"/>
            <a:r>
              <a:rPr lang="pt-BR" dirty="0"/>
              <a:t>7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3575999" y="2560274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/>
            </a:lvl1pPr>
          </a:lstStyle>
          <a:p>
            <a:pPr lvl="0"/>
            <a:r>
              <a:rPr lang="pt-BR" dirty="0"/>
              <a:t>6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655999" y="2200274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pt-B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2976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4167E-6 2.96296E-6 L -0.1181 2.96296E-6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2.96296E-6 L 0.1181 2.96296E-6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8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decel="5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25E-7 2.96296E-6 L -0.20664 0.00254 " pathEditMode="relative" rAng="0" ptsTypes="AA">
                                      <p:cBhvr>
                                        <p:cTn id="21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9" y="11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3" presetClass="path" presetSubtype="0" decel="5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6.25E-7 2.96296E-6 L 0.20664 0.00463 " pathEditMode="relative" rAng="0" ptsTypes="AA">
                                      <p:cBhvr>
                                        <p:cTn id="25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26" y="23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path" presetSubtype="0" decel="5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1.25E-6 2.96296E-6 L -0.28047 -0.00162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23" y="-9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3" presetClass="path" presetSubtype="0" decel="5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1.04167E-6 2.96296E-6 L 0.2806 0.0004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23" y="2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2.96296E-6 L -0.33958 0.00671 " pathEditMode="relative" rAng="0" ptsTypes="AA">
                                      <p:cBhvr>
                                        <p:cTn id="37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79" y="32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3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3.33333E-6 2.96296E-6 L 0.33958 0.00046 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7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1" grpId="0" animBg="1"/>
      <p:bldP spid="21" grpId="1" animBg="1"/>
      <p:bldP spid="20" grpId="0" animBg="1"/>
      <p:bldP spid="20" grpId="1" animBg="1"/>
      <p:bldP spid="19" grpId="0" animBg="1"/>
      <p:bldP spid="19" grpId="1" animBg="1"/>
      <p:bldP spid="18" grpId="0" animBg="1"/>
      <p:bldP spid="18" grpId="1" animBg="1"/>
      <p:bldP spid="17" grpId="0" animBg="1"/>
      <p:bldP spid="17" grpId="1" animBg="1"/>
      <p:bldP spid="16" grpId="0" animBg="1"/>
      <p:bldP spid="16" grpId="1" animBg="1"/>
      <p:bldP spid="15" grpId="0" animBg="1"/>
      <p:bldP spid="15" grpId="1" animBg="1"/>
      <p:bldP spid="14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2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696636" y="3098519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9</a:t>
            </a:r>
          </a:p>
        </p:txBody>
      </p:sp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8805219" y="2918519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5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717357" y="2738519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4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6455233" y="2558519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3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26164" y="3098519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8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953874" y="2918519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7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2685300" y="2738519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6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3590414" y="2558519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1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656000" y="2198519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46539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3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698899" y="3098519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8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804385" y="2918519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9</a:t>
            </a:r>
          </a:p>
        </p:txBody>
      </p:sp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720096" y="2738519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5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458883" y="2558519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4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417372" y="3098519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7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964765" y="2918519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6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2687134" y="2738519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1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589268" y="2558519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2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53205" y="2198519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76112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4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9696071" y="3092967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7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797320" y="2912967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8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721823" y="2732967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9</a:t>
            </a:r>
          </a:p>
        </p:txBody>
      </p:sp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458188" y="2552967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5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424540" y="3092967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6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960683" y="2912967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1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688079" y="2732967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2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589621" y="2552967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3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655393" y="2192967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3581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5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9696603" y="3104542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6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8797824" y="2924542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7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722089" y="2744542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8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458282" y="2564542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9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419275" y="3104542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1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959933" y="2924542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2</a:t>
            </a:r>
          </a:p>
        </p:txBody>
      </p:sp>
      <p:sp>
        <p:nvSpPr>
          <p:cNvPr id="20" name="EF4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685938" y="2744542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3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592004" y="2564542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4</a:t>
            </a:r>
          </a:p>
        </p:txBody>
      </p:sp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4637814" y="2204542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5445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6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9699888" y="3092967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1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797292" y="2912967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6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7717349" y="2732967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7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462416" y="2552967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8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422288" y="3092967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2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958482" y="2912967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3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677529" y="2732967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4</a:t>
            </a:r>
          </a:p>
        </p:txBody>
      </p:sp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594027" y="2552967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5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656000" y="2192967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38459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7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699892" y="3104958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2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8797000" y="2924958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1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712422" y="2744958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6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456203" y="2564958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7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424055" y="3104958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3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1962917" y="2924958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4</a:t>
            </a:r>
          </a:p>
        </p:txBody>
      </p:sp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687482" y="2744958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5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594331" y="2564958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9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656000" y="2204958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869198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8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9694627" y="3092967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3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798104" y="2912967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2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717604" y="2732967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1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6465912" y="2552967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6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1419296" y="3092967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4</a:t>
            </a:r>
          </a:p>
        </p:txBody>
      </p:sp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957196" y="2912967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5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2687840" y="2732967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9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3584974" y="2552967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8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4656000" y="2192967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678991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9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694262" y="3104958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4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8802194" y="2924958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3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712241" y="2744958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2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466424" y="2564958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1400"/>
            </a:lvl1pPr>
          </a:lstStyle>
          <a:p>
            <a:r>
              <a:rPr lang="pt-BR" dirty="0"/>
              <a:t>1</a:t>
            </a:r>
          </a:p>
        </p:txBody>
      </p:sp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416773" y="3104958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5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963199" y="2924958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9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681926" y="2744958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8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585838" y="2564958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7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656000" y="2204958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55280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10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695999" y="3097038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5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8798016" y="2917038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4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714886" y="2737038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3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459514" y="2557038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r"/>
            <a:r>
              <a:rPr lang="pt-BR" dirty="0"/>
              <a:t>2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421381" y="3097038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9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954231" y="2917038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8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677553" y="2737038"/>
            <a:ext cx="1800000" cy="180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7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3593120" y="2557038"/>
            <a:ext cx="2160000" cy="2160000"/>
          </a:xfrm>
          <a:prstGeom prst="ellipse">
            <a:avLst/>
          </a:prstGeom>
          <a:solidFill>
            <a:schemeClr val="bg2"/>
          </a:solidFill>
          <a:effectLst>
            <a:outerShdw blurRad="190500" dist="38100" dir="10800000" algn="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/>
            <a:r>
              <a:rPr lang="pt-BR" dirty="0"/>
              <a:t>6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656000" y="2197038"/>
            <a:ext cx="2880000" cy="2880000"/>
          </a:xfrm>
          <a:prstGeom prst="ellipse">
            <a:avLst/>
          </a:prstGeom>
          <a:solidFill>
            <a:schemeClr val="bg2"/>
          </a:solidFill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pt-BR" sz="1400" dirty="0"/>
            </a:lvl1pPr>
          </a:lstStyle>
          <a:p>
            <a:pPr lvl="0" algn="ctr"/>
            <a:r>
              <a:rPr lang="pt-B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31629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11">
    <p:bg>
      <p:bgPr>
        <a:gradFill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F5">
            <a:extLst>
              <a:ext uri="{FF2B5EF4-FFF2-40B4-BE49-F238E27FC236}">
                <a16:creationId xmlns:a16="http://schemas.microsoft.com/office/drawing/2014/main" id="{C2FE844B-7547-A04D-86E0-0D27E5F2AB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262703" y="4563784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5</a:t>
            </a:r>
          </a:p>
        </p:txBody>
      </p:sp>
      <p:sp>
        <p:nvSpPr>
          <p:cNvPr id="21" name="EF4">
            <a:extLst>
              <a:ext uri="{FF2B5EF4-FFF2-40B4-BE49-F238E27FC236}">
                <a16:creationId xmlns:a16="http://schemas.microsoft.com/office/drawing/2014/main" id="{917B7D30-B67B-1849-AEC8-90E99F2DB2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8475059" y="4563784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4</a:t>
            </a:r>
          </a:p>
        </p:txBody>
      </p:sp>
      <p:sp>
        <p:nvSpPr>
          <p:cNvPr id="20" name="EF3">
            <a:extLst>
              <a:ext uri="{FF2B5EF4-FFF2-40B4-BE49-F238E27FC236}">
                <a16:creationId xmlns:a16="http://schemas.microsoft.com/office/drawing/2014/main" id="{435BF1BB-7F5E-DD4A-A4F6-3825712C8CC5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6687415" y="4563784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3</a:t>
            </a:r>
          </a:p>
        </p:txBody>
      </p:sp>
      <p:sp>
        <p:nvSpPr>
          <p:cNvPr id="19" name="EF2">
            <a:extLst>
              <a:ext uri="{FF2B5EF4-FFF2-40B4-BE49-F238E27FC236}">
                <a16:creationId xmlns:a16="http://schemas.microsoft.com/office/drawing/2014/main" id="{2E0A34B3-3F03-DC4E-87CC-6C3AF71F23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385059" y="2470685"/>
            <a:ext cx="1260000" cy="126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r">
              <a:defRPr lang="pt-BR" sz="1400"/>
            </a:lvl1pPr>
          </a:lstStyle>
          <a:p>
            <a:pPr lvl="0"/>
            <a:r>
              <a:rPr lang="pt-BR" dirty="0"/>
              <a:t>2</a:t>
            </a:r>
          </a:p>
        </p:txBody>
      </p:sp>
      <p:sp>
        <p:nvSpPr>
          <p:cNvPr id="18" name="EF9">
            <a:extLst>
              <a:ext uri="{FF2B5EF4-FFF2-40B4-BE49-F238E27FC236}">
                <a16:creationId xmlns:a16="http://schemas.microsoft.com/office/drawing/2014/main" id="{3BCDB9D4-4C6D-4242-9063-FEA71F476B5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61419" y="4563784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l">
              <a:defRPr lang="pt-BR" sz="1400"/>
            </a:lvl1pPr>
          </a:lstStyle>
          <a:p>
            <a:pPr lvl="0"/>
            <a:r>
              <a:rPr lang="pt-BR" dirty="0"/>
              <a:t>9</a:t>
            </a:r>
          </a:p>
        </p:txBody>
      </p:sp>
      <p:sp>
        <p:nvSpPr>
          <p:cNvPr id="17" name="EF8">
            <a:extLst>
              <a:ext uri="{FF2B5EF4-FFF2-40B4-BE49-F238E27FC236}">
                <a16:creationId xmlns:a16="http://schemas.microsoft.com/office/drawing/2014/main" id="{B553E1D3-A955-F24F-8D54-5A2EC52D3F7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424587" y="4563784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l">
              <a:defRPr lang="pt-BR" sz="1400"/>
            </a:lvl1pPr>
          </a:lstStyle>
          <a:p>
            <a:pPr lvl="0"/>
            <a:r>
              <a:rPr lang="pt-BR" dirty="0"/>
              <a:t>8</a:t>
            </a:r>
          </a:p>
        </p:txBody>
      </p:sp>
      <p:sp>
        <p:nvSpPr>
          <p:cNvPr id="16" name="EF7">
            <a:extLst>
              <a:ext uri="{FF2B5EF4-FFF2-40B4-BE49-F238E27FC236}">
                <a16:creationId xmlns:a16="http://schemas.microsoft.com/office/drawing/2014/main" id="{B2D0A560-E826-B54C-BE17-5995E74AE6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87361" y="4563784"/>
            <a:ext cx="1080000" cy="108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l">
              <a:defRPr lang="pt-BR" sz="1400"/>
            </a:lvl1pPr>
          </a:lstStyle>
          <a:p>
            <a:pPr lvl="0"/>
            <a:r>
              <a:rPr lang="pt-BR" dirty="0"/>
              <a:t>7</a:t>
            </a:r>
          </a:p>
        </p:txBody>
      </p:sp>
      <p:sp>
        <p:nvSpPr>
          <p:cNvPr id="15" name="EF6">
            <a:extLst>
              <a:ext uri="{FF2B5EF4-FFF2-40B4-BE49-F238E27FC236}">
                <a16:creationId xmlns:a16="http://schemas.microsoft.com/office/drawing/2014/main" id="{4306DE59-8A27-5C45-BA0A-29A96AB0110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2497361" y="2470685"/>
            <a:ext cx="1260000" cy="126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algn="l">
              <a:defRPr lang="pt-BR" sz="1400"/>
            </a:lvl1pPr>
          </a:lstStyle>
          <a:p>
            <a:pPr lvl="0"/>
            <a:r>
              <a:rPr lang="pt-BR" dirty="0"/>
              <a:t>6</a:t>
            </a:r>
          </a:p>
        </p:txBody>
      </p:sp>
      <p:sp>
        <p:nvSpPr>
          <p:cNvPr id="14" name="EF1">
            <a:extLst>
              <a:ext uri="{FF2B5EF4-FFF2-40B4-BE49-F238E27FC236}">
                <a16:creationId xmlns:a16="http://schemas.microsoft.com/office/drawing/2014/main" id="{0EC597D7-0188-864E-96F6-D7F0070CFEE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5376000" y="530620"/>
            <a:ext cx="1440000" cy="1440000"/>
          </a:xfrm>
          <a:prstGeom prst="ellipse">
            <a:avLst/>
          </a:prstGeom>
          <a:solidFill>
            <a:schemeClr val="bg2"/>
          </a:solidFill>
          <a:effectLst>
            <a:outerShdw blurRad="203200" sx="110000" sy="110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pt-B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44623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i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29219548-5F6C-C644-B290-6400FEFC9F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095999 w 12192000"/>
              <a:gd name="connsiteY0" fmla="*/ 1540042 h 6858000"/>
              <a:gd name="connsiteX1" fmla="*/ 3818020 w 12192000"/>
              <a:gd name="connsiteY1" fmla="*/ 3818021 h 6858000"/>
              <a:gd name="connsiteX2" fmla="*/ 6095999 w 12192000"/>
              <a:gd name="connsiteY2" fmla="*/ 6096000 h 6858000"/>
              <a:gd name="connsiteX3" fmla="*/ 8373978 w 12192000"/>
              <a:gd name="connsiteY3" fmla="*/ 3818021 h 6858000"/>
              <a:gd name="connsiteX4" fmla="*/ 6095999 w 12192000"/>
              <a:gd name="connsiteY4" fmla="*/ 1540042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5999" y="1540042"/>
                </a:moveTo>
                <a:cubicBezTo>
                  <a:pt x="4837906" y="1540042"/>
                  <a:pt x="3818020" y="2559928"/>
                  <a:pt x="3818020" y="3818021"/>
                </a:cubicBezTo>
                <a:cubicBezTo>
                  <a:pt x="3818020" y="5076114"/>
                  <a:pt x="4837906" y="6096000"/>
                  <a:pt x="6095999" y="6096000"/>
                </a:cubicBezTo>
                <a:cubicBezTo>
                  <a:pt x="7354092" y="6096000"/>
                  <a:pt x="8373978" y="5076114"/>
                  <a:pt x="8373978" y="3818021"/>
                </a:cubicBezTo>
                <a:cubicBezTo>
                  <a:pt x="8373978" y="2559928"/>
                  <a:pt x="7354092" y="1540042"/>
                  <a:pt x="6095999" y="154004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03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ço Reservado para Imagem 29">
            <a:extLst>
              <a:ext uri="{FF2B5EF4-FFF2-40B4-BE49-F238E27FC236}">
                <a16:creationId xmlns:a16="http://schemas.microsoft.com/office/drawing/2014/main" id="{344CE7A5-4E09-E74D-8C64-366B5AB8BD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26661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4231299 h 6858000"/>
              <a:gd name="connsiteX5" fmla="*/ 168425 w 12192000"/>
              <a:gd name="connsiteY5" fmla="*/ 4169654 h 6858000"/>
              <a:gd name="connsiteX6" fmla="*/ 1575604 w 12192000"/>
              <a:gd name="connsiteY6" fmla="*/ 2046714 h 6858000"/>
              <a:gd name="connsiteX7" fmla="*/ 369828 w 12192000"/>
              <a:gd name="connsiteY7" fmla="*/ 207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26661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4231299"/>
                </a:lnTo>
                <a:lnTo>
                  <a:pt x="168425" y="4169654"/>
                </a:lnTo>
                <a:cubicBezTo>
                  <a:pt x="995365" y="3819888"/>
                  <a:pt x="1575604" y="3001062"/>
                  <a:pt x="1575604" y="2046714"/>
                </a:cubicBezTo>
                <a:cubicBezTo>
                  <a:pt x="1575604" y="1171895"/>
                  <a:pt x="1088042" y="410952"/>
                  <a:pt x="369828" y="20794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01403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o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8A1E182A-8B43-B945-8A53-4366C8BBB7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5252484" cy="6857999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4957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sco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4AF87B6-B2BE-6844-90D2-055A0AB49F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5200" y="3"/>
            <a:ext cx="4876800" cy="6857999"/>
          </a:xfrm>
          <a:custGeom>
            <a:avLst/>
            <a:gdLst>
              <a:gd name="connsiteX0" fmla="*/ 521233 w 4876800"/>
              <a:gd name="connsiteY0" fmla="*/ 0 h 6857999"/>
              <a:gd name="connsiteX1" fmla="*/ 4876800 w 4876800"/>
              <a:gd name="connsiteY1" fmla="*/ 0 h 6857999"/>
              <a:gd name="connsiteX2" fmla="*/ 4876800 w 4876800"/>
              <a:gd name="connsiteY2" fmla="*/ 6857999 h 6857999"/>
              <a:gd name="connsiteX3" fmla="*/ 521233 w 4876800"/>
              <a:gd name="connsiteY3" fmla="*/ 6857999 h 6857999"/>
              <a:gd name="connsiteX4" fmla="*/ 516213 w 4876800"/>
              <a:gd name="connsiteY4" fmla="*/ 6844431 h 6857999"/>
              <a:gd name="connsiteX5" fmla="*/ 0 w 4876800"/>
              <a:gd name="connsiteY5" fmla="*/ 3428999 h 6857999"/>
              <a:gd name="connsiteX6" fmla="*/ 516213 w 4876800"/>
              <a:gd name="connsiteY6" fmla="*/ 1356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76800" h="6857999">
                <a:moveTo>
                  <a:pt x="521233" y="0"/>
                </a:moveTo>
                <a:lnTo>
                  <a:pt x="4876800" y="0"/>
                </a:lnTo>
                <a:lnTo>
                  <a:pt x="4876800" y="6857999"/>
                </a:lnTo>
                <a:lnTo>
                  <a:pt x="521233" y="6857999"/>
                </a:lnTo>
                <a:lnTo>
                  <a:pt x="516213" y="6844431"/>
                </a:lnTo>
                <a:cubicBezTo>
                  <a:pt x="190303" y="5869477"/>
                  <a:pt x="0" y="4694152"/>
                  <a:pt x="0" y="3428999"/>
                </a:cubicBezTo>
                <a:cubicBezTo>
                  <a:pt x="0" y="2163846"/>
                  <a:pt x="190303" y="988522"/>
                  <a:pt x="516213" y="13567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381000" dist="1270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29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C9D69C8B-48C9-F347-BCDE-F562D0FE42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10" y="3427852"/>
            <a:ext cx="6096237" cy="3427851"/>
          </a:xfrm>
          <a:custGeom>
            <a:avLst/>
            <a:gdLst>
              <a:gd name="connsiteX0" fmla="*/ 6094469 w 6096237"/>
              <a:gd name="connsiteY0" fmla="*/ 0 h 3427851"/>
              <a:gd name="connsiteX1" fmla="*/ 6095976 w 6096237"/>
              <a:gd name="connsiteY1" fmla="*/ 883959 h 3427851"/>
              <a:gd name="connsiteX2" fmla="*/ 6094625 w 6096237"/>
              <a:gd name="connsiteY2" fmla="*/ 1141851 h 3427851"/>
              <a:gd name="connsiteX3" fmla="*/ 6096000 w 6096237"/>
              <a:gd name="connsiteY3" fmla="*/ 1141851 h 3427851"/>
              <a:gd name="connsiteX4" fmla="*/ 6096000 w 6096237"/>
              <a:gd name="connsiteY4" fmla="*/ 3427851 h 3427851"/>
              <a:gd name="connsiteX5" fmla="*/ 0 w 6096237"/>
              <a:gd name="connsiteY5" fmla="*/ 3427851 h 3427851"/>
              <a:gd name="connsiteX6" fmla="*/ 0 w 6096237"/>
              <a:gd name="connsiteY6" fmla="*/ 1141851 h 3427851"/>
              <a:gd name="connsiteX7" fmla="*/ 4073573 w 6096237"/>
              <a:gd name="connsiteY7" fmla="*/ 1141851 h 342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237" h="3427851">
                <a:moveTo>
                  <a:pt x="6094469" y="0"/>
                </a:moveTo>
                <a:cubicBezTo>
                  <a:pt x="6095618" y="289483"/>
                  <a:pt x="6096767" y="591890"/>
                  <a:pt x="6095976" y="883959"/>
                </a:cubicBezTo>
                <a:lnTo>
                  <a:pt x="6094625" y="1141851"/>
                </a:lnTo>
                <a:lnTo>
                  <a:pt x="6096000" y="1141851"/>
                </a:lnTo>
                <a:lnTo>
                  <a:pt x="6096000" y="3427851"/>
                </a:lnTo>
                <a:lnTo>
                  <a:pt x="0" y="3427851"/>
                </a:lnTo>
                <a:lnTo>
                  <a:pt x="0" y="1141851"/>
                </a:lnTo>
                <a:lnTo>
                  <a:pt x="4073573" y="114185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7122912F-8268-3C43-ABE4-AE47919F3A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6095763" y="3427851"/>
            <a:ext cx="6096237" cy="3427851"/>
          </a:xfrm>
          <a:custGeom>
            <a:avLst/>
            <a:gdLst>
              <a:gd name="connsiteX0" fmla="*/ 6094469 w 6096237"/>
              <a:gd name="connsiteY0" fmla="*/ 0 h 3427851"/>
              <a:gd name="connsiteX1" fmla="*/ 6095976 w 6096237"/>
              <a:gd name="connsiteY1" fmla="*/ 883959 h 3427851"/>
              <a:gd name="connsiteX2" fmla="*/ 6094625 w 6096237"/>
              <a:gd name="connsiteY2" fmla="*/ 1141851 h 3427851"/>
              <a:gd name="connsiteX3" fmla="*/ 6096000 w 6096237"/>
              <a:gd name="connsiteY3" fmla="*/ 1141851 h 3427851"/>
              <a:gd name="connsiteX4" fmla="*/ 6096000 w 6096237"/>
              <a:gd name="connsiteY4" fmla="*/ 3427851 h 3427851"/>
              <a:gd name="connsiteX5" fmla="*/ 0 w 6096237"/>
              <a:gd name="connsiteY5" fmla="*/ 3427851 h 3427851"/>
              <a:gd name="connsiteX6" fmla="*/ 0 w 6096237"/>
              <a:gd name="connsiteY6" fmla="*/ 1141851 h 3427851"/>
              <a:gd name="connsiteX7" fmla="*/ 4073573 w 6096237"/>
              <a:gd name="connsiteY7" fmla="*/ 1141851 h 342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237" h="3427851">
                <a:moveTo>
                  <a:pt x="6094469" y="0"/>
                </a:moveTo>
                <a:cubicBezTo>
                  <a:pt x="6095618" y="289483"/>
                  <a:pt x="6096767" y="591890"/>
                  <a:pt x="6095976" y="883959"/>
                </a:cubicBezTo>
                <a:lnTo>
                  <a:pt x="6094625" y="1141851"/>
                </a:lnTo>
                <a:lnTo>
                  <a:pt x="6096000" y="1141851"/>
                </a:lnTo>
                <a:lnTo>
                  <a:pt x="6096000" y="3427851"/>
                </a:lnTo>
                <a:lnTo>
                  <a:pt x="0" y="3427851"/>
                </a:lnTo>
                <a:lnTo>
                  <a:pt x="0" y="1141851"/>
                </a:lnTo>
                <a:lnTo>
                  <a:pt x="4073573" y="114185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19" name="Espaço Reservado para Imagem 18">
            <a:extLst>
              <a:ext uri="{FF2B5EF4-FFF2-40B4-BE49-F238E27FC236}">
                <a16:creationId xmlns:a16="http://schemas.microsoft.com/office/drawing/2014/main" id="{6ECA537C-8AC4-514A-8E22-E00EDF5068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6096237" cy="3427851"/>
          </a:xfrm>
          <a:custGeom>
            <a:avLst/>
            <a:gdLst>
              <a:gd name="connsiteX0" fmla="*/ 0 w 6096237"/>
              <a:gd name="connsiteY0" fmla="*/ 0 h 3427851"/>
              <a:gd name="connsiteX1" fmla="*/ 6096000 w 6096237"/>
              <a:gd name="connsiteY1" fmla="*/ 0 h 3427851"/>
              <a:gd name="connsiteX2" fmla="*/ 6096000 w 6096237"/>
              <a:gd name="connsiteY2" fmla="*/ 2286000 h 3427851"/>
              <a:gd name="connsiteX3" fmla="*/ 6094625 w 6096237"/>
              <a:gd name="connsiteY3" fmla="*/ 2286000 h 3427851"/>
              <a:gd name="connsiteX4" fmla="*/ 6095976 w 6096237"/>
              <a:gd name="connsiteY4" fmla="*/ 2543892 h 3427851"/>
              <a:gd name="connsiteX5" fmla="*/ 6094469 w 6096237"/>
              <a:gd name="connsiteY5" fmla="*/ 3427851 h 3427851"/>
              <a:gd name="connsiteX6" fmla="*/ 4073573 w 6096237"/>
              <a:gd name="connsiteY6" fmla="*/ 2286000 h 3427851"/>
              <a:gd name="connsiteX7" fmla="*/ 0 w 6096237"/>
              <a:gd name="connsiteY7" fmla="*/ 2286000 h 342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237" h="3427851">
                <a:moveTo>
                  <a:pt x="0" y="0"/>
                </a:moveTo>
                <a:lnTo>
                  <a:pt x="6096000" y="0"/>
                </a:lnTo>
                <a:lnTo>
                  <a:pt x="6096000" y="2286000"/>
                </a:lnTo>
                <a:lnTo>
                  <a:pt x="6094625" y="2286000"/>
                </a:lnTo>
                <a:lnTo>
                  <a:pt x="6095976" y="2543892"/>
                </a:lnTo>
                <a:cubicBezTo>
                  <a:pt x="6096767" y="2835961"/>
                  <a:pt x="6095618" y="3138368"/>
                  <a:pt x="6094469" y="3427851"/>
                </a:cubicBezTo>
                <a:lnTo>
                  <a:pt x="4073573" y="2286000"/>
                </a:lnTo>
                <a:lnTo>
                  <a:pt x="0" y="228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22" name="Espaço Reservado para Imagem 21">
            <a:extLst>
              <a:ext uri="{FF2B5EF4-FFF2-40B4-BE49-F238E27FC236}">
                <a16:creationId xmlns:a16="http://schemas.microsoft.com/office/drawing/2014/main" id="{D66F0535-3D4A-354C-AA3F-C23EBCF3D5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5763" y="1"/>
            <a:ext cx="6096238" cy="3427851"/>
          </a:xfrm>
          <a:custGeom>
            <a:avLst/>
            <a:gdLst>
              <a:gd name="connsiteX0" fmla="*/ 238 w 6096238"/>
              <a:gd name="connsiteY0" fmla="*/ 0 h 3427851"/>
              <a:gd name="connsiteX1" fmla="*/ 6096238 w 6096238"/>
              <a:gd name="connsiteY1" fmla="*/ 0 h 3427851"/>
              <a:gd name="connsiteX2" fmla="*/ 6096238 w 6096238"/>
              <a:gd name="connsiteY2" fmla="*/ 2286000 h 3427851"/>
              <a:gd name="connsiteX3" fmla="*/ 2022665 w 6096238"/>
              <a:gd name="connsiteY3" fmla="*/ 2286000 h 3427851"/>
              <a:gd name="connsiteX4" fmla="*/ 1769 w 6096238"/>
              <a:gd name="connsiteY4" fmla="*/ 3427851 h 3427851"/>
              <a:gd name="connsiteX5" fmla="*/ 262 w 6096238"/>
              <a:gd name="connsiteY5" fmla="*/ 2543892 h 3427851"/>
              <a:gd name="connsiteX6" fmla="*/ 1613 w 6096238"/>
              <a:gd name="connsiteY6" fmla="*/ 2286000 h 3427851"/>
              <a:gd name="connsiteX7" fmla="*/ 238 w 6096238"/>
              <a:gd name="connsiteY7" fmla="*/ 2286000 h 342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238" h="3427851">
                <a:moveTo>
                  <a:pt x="238" y="0"/>
                </a:moveTo>
                <a:lnTo>
                  <a:pt x="6096238" y="0"/>
                </a:lnTo>
                <a:lnTo>
                  <a:pt x="6096238" y="2286000"/>
                </a:lnTo>
                <a:lnTo>
                  <a:pt x="2022665" y="2286000"/>
                </a:lnTo>
                <a:lnTo>
                  <a:pt x="1769" y="3427851"/>
                </a:lnTo>
                <a:cubicBezTo>
                  <a:pt x="620" y="3138368"/>
                  <a:pt x="-529" y="2835961"/>
                  <a:pt x="262" y="2543892"/>
                </a:cubicBezTo>
                <a:lnTo>
                  <a:pt x="1613" y="2286000"/>
                </a:lnTo>
                <a:lnTo>
                  <a:pt x="238" y="228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26" name="Espaço Reservado para Imagem 25">
            <a:extLst>
              <a:ext uri="{FF2B5EF4-FFF2-40B4-BE49-F238E27FC236}">
                <a16:creationId xmlns:a16="http://schemas.microsoft.com/office/drawing/2014/main" id="{B674B3D0-C621-DA4D-A740-7DACAB2C740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5999" y="2286000"/>
            <a:ext cx="6096000" cy="2286000"/>
          </a:xfrm>
          <a:custGeom>
            <a:avLst/>
            <a:gdLst>
              <a:gd name="connsiteX0" fmla="*/ 2015999 w 6096000"/>
              <a:gd name="connsiteY0" fmla="*/ 0 h 2286000"/>
              <a:gd name="connsiteX1" fmla="*/ 2016000 w 6096000"/>
              <a:gd name="connsiteY1" fmla="*/ 0 h 2286000"/>
              <a:gd name="connsiteX2" fmla="*/ 6096000 w 6096000"/>
              <a:gd name="connsiteY2" fmla="*/ 0 h 2286000"/>
              <a:gd name="connsiteX3" fmla="*/ 6096000 w 6096000"/>
              <a:gd name="connsiteY3" fmla="*/ 2286000 h 2286000"/>
              <a:gd name="connsiteX4" fmla="*/ 2016000 w 6096000"/>
              <a:gd name="connsiteY4" fmla="*/ 2286000 h 2286000"/>
              <a:gd name="connsiteX5" fmla="*/ 2015999 w 6096000"/>
              <a:gd name="connsiteY5" fmla="*/ 2286000 h 2286000"/>
              <a:gd name="connsiteX6" fmla="*/ 0 w 6096000"/>
              <a:gd name="connsiteY6" fmla="*/ 1143000 h 2286000"/>
              <a:gd name="connsiteX7" fmla="*/ 2015999 w 6096000"/>
              <a:gd name="connsiteY7" fmla="*/ 1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2286000">
                <a:moveTo>
                  <a:pt x="2015999" y="0"/>
                </a:moveTo>
                <a:lnTo>
                  <a:pt x="2016000" y="0"/>
                </a:lnTo>
                <a:lnTo>
                  <a:pt x="6096000" y="0"/>
                </a:lnTo>
                <a:lnTo>
                  <a:pt x="6096000" y="2286000"/>
                </a:lnTo>
                <a:lnTo>
                  <a:pt x="2016000" y="2286000"/>
                </a:lnTo>
                <a:lnTo>
                  <a:pt x="2015999" y="2286000"/>
                </a:lnTo>
                <a:lnTo>
                  <a:pt x="0" y="1143000"/>
                </a:lnTo>
                <a:lnTo>
                  <a:pt x="2015999" y="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27" name="Espaço Reservado para Imagem 26">
            <a:extLst>
              <a:ext uri="{FF2B5EF4-FFF2-40B4-BE49-F238E27FC236}">
                <a16:creationId xmlns:a16="http://schemas.microsoft.com/office/drawing/2014/main" id="{6DC62CB7-571B-C649-A33D-247E10D7415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flipH="1">
            <a:off x="0" y="2286000"/>
            <a:ext cx="6096000" cy="2286000"/>
          </a:xfrm>
          <a:custGeom>
            <a:avLst/>
            <a:gdLst>
              <a:gd name="connsiteX0" fmla="*/ 2015999 w 6096000"/>
              <a:gd name="connsiteY0" fmla="*/ 0 h 2286000"/>
              <a:gd name="connsiteX1" fmla="*/ 2016000 w 6096000"/>
              <a:gd name="connsiteY1" fmla="*/ 0 h 2286000"/>
              <a:gd name="connsiteX2" fmla="*/ 6096000 w 6096000"/>
              <a:gd name="connsiteY2" fmla="*/ 0 h 2286000"/>
              <a:gd name="connsiteX3" fmla="*/ 6096000 w 6096000"/>
              <a:gd name="connsiteY3" fmla="*/ 2286000 h 2286000"/>
              <a:gd name="connsiteX4" fmla="*/ 2016000 w 6096000"/>
              <a:gd name="connsiteY4" fmla="*/ 2286000 h 2286000"/>
              <a:gd name="connsiteX5" fmla="*/ 2015999 w 6096000"/>
              <a:gd name="connsiteY5" fmla="*/ 2286000 h 2286000"/>
              <a:gd name="connsiteX6" fmla="*/ 0 w 6096000"/>
              <a:gd name="connsiteY6" fmla="*/ 1143000 h 2286000"/>
              <a:gd name="connsiteX7" fmla="*/ 2015999 w 6096000"/>
              <a:gd name="connsiteY7" fmla="*/ 1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2286000">
                <a:moveTo>
                  <a:pt x="2015999" y="0"/>
                </a:moveTo>
                <a:lnTo>
                  <a:pt x="2016000" y="0"/>
                </a:lnTo>
                <a:lnTo>
                  <a:pt x="6096000" y="0"/>
                </a:lnTo>
                <a:lnTo>
                  <a:pt x="6096000" y="2286000"/>
                </a:lnTo>
                <a:lnTo>
                  <a:pt x="2016000" y="2286000"/>
                </a:lnTo>
                <a:lnTo>
                  <a:pt x="2015999" y="2286000"/>
                </a:lnTo>
                <a:lnTo>
                  <a:pt x="0" y="1143000"/>
                </a:lnTo>
                <a:lnTo>
                  <a:pt x="2015999" y="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4976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64231177-0893-3345-A663-9CCB596566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54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949658E8-456B-7B41-9C00-838AD18A5F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30720" y="1477899"/>
            <a:ext cx="4131026" cy="4342352"/>
          </a:xfrm>
          <a:custGeom>
            <a:avLst/>
            <a:gdLst>
              <a:gd name="connsiteX0" fmla="*/ 2065513 w 4131026"/>
              <a:gd name="connsiteY0" fmla="*/ 0 h 4342352"/>
              <a:gd name="connsiteX1" fmla="*/ 4131026 w 4131026"/>
              <a:gd name="connsiteY1" fmla="*/ 2171176 h 4342352"/>
              <a:gd name="connsiteX2" fmla="*/ 2065513 w 4131026"/>
              <a:gd name="connsiteY2" fmla="*/ 4342352 h 4342352"/>
              <a:gd name="connsiteX3" fmla="*/ 0 w 4131026"/>
              <a:gd name="connsiteY3" fmla="*/ 2171176 h 4342352"/>
              <a:gd name="connsiteX4" fmla="*/ 2065513 w 4131026"/>
              <a:gd name="connsiteY4" fmla="*/ 0 h 434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1026" h="4342352">
                <a:moveTo>
                  <a:pt x="2065513" y="0"/>
                </a:moveTo>
                <a:cubicBezTo>
                  <a:pt x="3206264" y="0"/>
                  <a:pt x="4131026" y="972069"/>
                  <a:pt x="4131026" y="2171176"/>
                </a:cubicBezTo>
                <a:cubicBezTo>
                  <a:pt x="4131026" y="3370283"/>
                  <a:pt x="3206264" y="4342352"/>
                  <a:pt x="2065513" y="4342352"/>
                </a:cubicBezTo>
                <a:cubicBezTo>
                  <a:pt x="924762" y="4342352"/>
                  <a:pt x="0" y="3370283"/>
                  <a:pt x="0" y="2171176"/>
                </a:cubicBezTo>
                <a:cubicBezTo>
                  <a:pt x="0" y="972069"/>
                  <a:pt x="924762" y="0"/>
                  <a:pt x="206551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127000" dist="76200" dir="2700000" algn="tl" rotWithShape="0">
              <a:prstClr val="black">
                <a:alpha val="3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50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949658E8-456B-7B41-9C00-838AD18A5F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8655" y="733620"/>
            <a:ext cx="4131026" cy="4342352"/>
          </a:xfrm>
          <a:custGeom>
            <a:avLst/>
            <a:gdLst>
              <a:gd name="connsiteX0" fmla="*/ 2065513 w 4131026"/>
              <a:gd name="connsiteY0" fmla="*/ 0 h 4342352"/>
              <a:gd name="connsiteX1" fmla="*/ 4131026 w 4131026"/>
              <a:gd name="connsiteY1" fmla="*/ 2171176 h 4342352"/>
              <a:gd name="connsiteX2" fmla="*/ 2065513 w 4131026"/>
              <a:gd name="connsiteY2" fmla="*/ 4342352 h 4342352"/>
              <a:gd name="connsiteX3" fmla="*/ 0 w 4131026"/>
              <a:gd name="connsiteY3" fmla="*/ 2171176 h 4342352"/>
              <a:gd name="connsiteX4" fmla="*/ 2065513 w 4131026"/>
              <a:gd name="connsiteY4" fmla="*/ 0 h 434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1026" h="4342352">
                <a:moveTo>
                  <a:pt x="2065513" y="0"/>
                </a:moveTo>
                <a:cubicBezTo>
                  <a:pt x="3206264" y="0"/>
                  <a:pt x="4131026" y="972069"/>
                  <a:pt x="4131026" y="2171176"/>
                </a:cubicBezTo>
                <a:cubicBezTo>
                  <a:pt x="4131026" y="3370283"/>
                  <a:pt x="3206264" y="4342352"/>
                  <a:pt x="2065513" y="4342352"/>
                </a:cubicBezTo>
                <a:cubicBezTo>
                  <a:pt x="924762" y="4342352"/>
                  <a:pt x="0" y="3370283"/>
                  <a:pt x="0" y="2171176"/>
                </a:cubicBezTo>
                <a:cubicBezTo>
                  <a:pt x="0" y="972069"/>
                  <a:pt x="924762" y="0"/>
                  <a:pt x="206551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effectLst>
            <a:outerShdw blurRad="127000" dist="76200" dir="2700000" algn="tl" rotWithShape="0">
              <a:prstClr val="black">
                <a:alpha val="3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9461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Layout Personalizado">
    <p:bg>
      <p:bgPr>
        <a:gradFill flip="none" rotWithShape="1">
          <a:gsLst>
            <a:gs pos="0">
              <a:schemeClr val="tx2">
                <a:lumMod val="50000"/>
              </a:schemeClr>
            </a:gs>
            <a:gs pos="99000">
              <a:schemeClr val="tx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EA672DE-6593-F24F-AFA7-39096118A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00000">
            <a:off x="-515467" y="4021156"/>
            <a:ext cx="3676975" cy="36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4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ayout Personaliz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2D5E5E6-CFB5-554F-939C-52C938993962}"/>
              </a:ext>
            </a:extLst>
          </p:cNvPr>
          <p:cNvSpPr/>
          <p:nvPr userDrawn="1"/>
        </p:nvSpPr>
        <p:spPr>
          <a:xfrm>
            <a:off x="1" y="1"/>
            <a:ext cx="12192000" cy="159488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9000">
                <a:schemeClr val="accent1">
                  <a:lumMod val="40000"/>
                  <a:lumOff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74356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Layout Personaliz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2D5E5E6-CFB5-554F-939C-52C938993962}"/>
              </a:ext>
            </a:extLst>
          </p:cNvPr>
          <p:cNvSpPr/>
          <p:nvPr userDrawn="1"/>
        </p:nvSpPr>
        <p:spPr>
          <a:xfrm>
            <a:off x="1" y="1"/>
            <a:ext cx="12192000" cy="22751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9000">
                <a:schemeClr val="accent1">
                  <a:lumMod val="40000"/>
                  <a:lumOff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20794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Layout Personaliz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2D5E5E6-CFB5-554F-939C-52C938993962}"/>
              </a:ext>
            </a:extLst>
          </p:cNvPr>
          <p:cNvSpPr/>
          <p:nvPr userDrawn="1"/>
        </p:nvSpPr>
        <p:spPr>
          <a:xfrm rot="16200000">
            <a:off x="-2410324" y="2410325"/>
            <a:ext cx="6858000" cy="203734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9000">
                <a:schemeClr val="accent1">
                  <a:lumMod val="40000"/>
                  <a:lumOff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7454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0AB5AD0-D8C8-964D-AE3C-C8545E13D0D1}"/>
              </a:ext>
            </a:extLst>
          </p:cNvPr>
          <p:cNvSpPr/>
          <p:nvPr userDrawn="1"/>
        </p:nvSpPr>
        <p:spPr>
          <a:xfrm>
            <a:off x="9954228" y="0"/>
            <a:ext cx="223777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2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449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C24906A6-BE9C-304E-AB9E-0267F2C62E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954228" y="0"/>
            <a:ext cx="2237772" cy="6858000"/>
          </a:xfrm>
          <a:custGeom>
            <a:avLst/>
            <a:gdLst>
              <a:gd name="connsiteX0" fmla="*/ 0 w 2237772"/>
              <a:gd name="connsiteY0" fmla="*/ 0 h 6858000"/>
              <a:gd name="connsiteX1" fmla="*/ 2237772 w 2237772"/>
              <a:gd name="connsiteY1" fmla="*/ 0 h 6858000"/>
              <a:gd name="connsiteX2" fmla="*/ 2237772 w 2237772"/>
              <a:gd name="connsiteY2" fmla="*/ 6858000 h 6858000"/>
              <a:gd name="connsiteX3" fmla="*/ 0 w 22377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772" h="6858000">
                <a:moveTo>
                  <a:pt x="0" y="0"/>
                </a:moveTo>
                <a:lnTo>
                  <a:pt x="2237772" y="0"/>
                </a:lnTo>
                <a:lnTo>
                  <a:pt x="2237772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01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C24906A6-BE9C-304E-AB9E-0267F2C62E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9286" y="0"/>
            <a:ext cx="2176040" cy="6858000"/>
          </a:xfrm>
          <a:custGeom>
            <a:avLst/>
            <a:gdLst>
              <a:gd name="connsiteX0" fmla="*/ 0 w 2237772"/>
              <a:gd name="connsiteY0" fmla="*/ 0 h 6858000"/>
              <a:gd name="connsiteX1" fmla="*/ 2237772 w 2237772"/>
              <a:gd name="connsiteY1" fmla="*/ 0 h 6858000"/>
              <a:gd name="connsiteX2" fmla="*/ 2237772 w 2237772"/>
              <a:gd name="connsiteY2" fmla="*/ 6858000 h 6858000"/>
              <a:gd name="connsiteX3" fmla="*/ 0 w 22377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772" h="6858000">
                <a:moveTo>
                  <a:pt x="0" y="0"/>
                </a:moveTo>
                <a:lnTo>
                  <a:pt x="2237772" y="0"/>
                </a:lnTo>
                <a:lnTo>
                  <a:pt x="2237772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86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yout Personalizado"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6B524576-A5D5-4C4F-A62E-15DF442975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12192000" cy="6858000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3071053F-C594-C940-BB96-8AFEA497E7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36239" y="1892300"/>
            <a:ext cx="3073400" cy="3073400"/>
          </a:xfrm>
          <a:pattFill prst="pct80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304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38252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Imagem 55">
            <a:extLst>
              <a:ext uri="{FF2B5EF4-FFF2-40B4-BE49-F238E27FC236}">
                <a16:creationId xmlns:a16="http://schemas.microsoft.com/office/drawing/2014/main" id="{EFD15D2C-B679-E14A-BAAC-8F971FCE30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  <a:pattFill prst="pct2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anchor="ctr" anchorCtr="1"/>
          <a:lstStyle>
            <a:lvl1pPr algn="ctr">
              <a:defRPr sz="3200" b="0" i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04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3886200"/>
            <a:ext cx="12192000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3887117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9902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9379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8929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989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0882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790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500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4735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5356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696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9849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6222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399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olo 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1"/>
          <p:cNvSpPr>
            <a:spLocks noGrp="1"/>
          </p:cNvSpPr>
          <p:nvPr>
            <p:ph type="sldNum" sz="quarter" idx="10"/>
          </p:nvPr>
        </p:nvSpPr>
        <p:spPr>
          <a:xfrm>
            <a:off x="9352613" y="6599987"/>
            <a:ext cx="2743200" cy="248766"/>
          </a:xfrm>
        </p:spPr>
        <p:txBody>
          <a:bodyPr/>
          <a:lstStyle>
            <a:lvl1pPr>
              <a:defRPr/>
            </a:lvl1pPr>
          </a:lstStyle>
          <a:p>
            <a:fld id="{17D4FD87-C313-4597-A658-FCEE0A7893E2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745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42" Type="http://schemas.openxmlformats.org/officeDocument/2006/relationships/slideLayout" Target="../slideLayouts/slideLayout73.xml"/><Relationship Id="rId47" Type="http://schemas.openxmlformats.org/officeDocument/2006/relationships/slideLayout" Target="../slideLayouts/slideLayout78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45" Type="http://schemas.openxmlformats.org/officeDocument/2006/relationships/slideLayout" Target="../slideLayouts/slideLayout76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49" Type="http://schemas.openxmlformats.org/officeDocument/2006/relationships/theme" Target="../theme/theme3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4" Type="http://schemas.openxmlformats.org/officeDocument/2006/relationships/slideLayout" Target="../slideLayouts/slideLayout75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Relationship Id="rId43" Type="http://schemas.openxmlformats.org/officeDocument/2006/relationships/slideLayout" Target="../slideLayouts/slideLayout74.xml"/><Relationship Id="rId48" Type="http://schemas.openxmlformats.org/officeDocument/2006/relationships/slideLayout" Target="../slideLayouts/slideLayout79.xml"/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Relationship Id="rId4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51.xml"/><Relationship Id="rId41" Type="http://schemas.openxmlformats.org/officeDocument/2006/relationships/slideLayout" Target="../slideLayouts/slideLayout7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EEEEEE"/>
            </a:gs>
            <a:gs pos="67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11/9/2022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2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95"/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9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75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l" defTabSz="1218845" rtl="0" eaLnBrk="1" latinLnBrk="0" hangingPunct="1">
        <a:spcBef>
          <a:spcPct val="0"/>
        </a:spcBef>
        <a:buNone/>
        <a:defRPr sz="3199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067" indent="-457067" algn="l" defTabSz="1218845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311" indent="-380889" algn="l" defTabSz="1218845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555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979" indent="-304712" algn="l" defTabSz="12188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400" indent="-304712" algn="l" defTabSz="12188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1822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244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666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089" indent="-304712" algn="l" defTabSz="1218845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22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4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67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89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111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534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955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378" algn="l" defTabSz="121884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BC8FC-434E-4660-A541-C01D3529C7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10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ítulo 8">
            <a:extLst>
              <a:ext uri="{FF2B5EF4-FFF2-40B4-BE49-F238E27FC236}">
                <a16:creationId xmlns:a16="http://schemas.microsoft.com/office/drawing/2014/main" id="{3494249D-D398-3247-96C4-CB41DA667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D6DDAC15-E40E-0949-9A97-774F5F3E9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8891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  <p:sldLayoutId id="2147483793" r:id="rId23"/>
    <p:sldLayoutId id="2147483794" r:id="rId24"/>
    <p:sldLayoutId id="2147483795" r:id="rId25"/>
    <p:sldLayoutId id="2147483796" r:id="rId26"/>
    <p:sldLayoutId id="2147483797" r:id="rId27"/>
    <p:sldLayoutId id="2147483798" r:id="rId28"/>
    <p:sldLayoutId id="2147483799" r:id="rId29"/>
    <p:sldLayoutId id="2147483800" r:id="rId30"/>
    <p:sldLayoutId id="2147483801" r:id="rId31"/>
    <p:sldLayoutId id="2147483802" r:id="rId32"/>
    <p:sldLayoutId id="2147483803" r:id="rId33"/>
    <p:sldLayoutId id="2147483804" r:id="rId34"/>
    <p:sldLayoutId id="2147483805" r:id="rId35"/>
    <p:sldLayoutId id="2147483806" r:id="rId36"/>
    <p:sldLayoutId id="2147483807" r:id="rId37"/>
    <p:sldLayoutId id="2147483808" r:id="rId38"/>
    <p:sldLayoutId id="2147483809" r:id="rId39"/>
    <p:sldLayoutId id="2147483810" r:id="rId40"/>
    <p:sldLayoutId id="2147483811" r:id="rId41"/>
    <p:sldLayoutId id="2147483812" r:id="rId42"/>
    <p:sldLayoutId id="2147483813" r:id="rId43"/>
    <p:sldLayoutId id="2147483814" r:id="rId44"/>
    <p:sldLayoutId id="2147483815" r:id="rId45"/>
    <p:sldLayoutId id="2147483816" r:id="rId46"/>
    <p:sldLayoutId id="2147483817" r:id="rId47"/>
    <p:sldLayoutId id="2147483819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2">
              <a:lumMod val="75000"/>
            </a:schemeClr>
          </a:solidFill>
          <a:latin typeface="Raleway Black" panose="020B0503030101060003" pitchFamily="34" charset="77"/>
          <a:ea typeface="Open Sans Extrabold" panose="020B0606030504020204" pitchFamily="34" charset="0"/>
          <a:cs typeface="Varela Round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2">
              <a:lumMod val="75000"/>
            </a:schemeClr>
          </a:solidFill>
          <a:latin typeface="Raleway Medium" panose="020B0503030101060003" pitchFamily="34" charset="77"/>
          <a:ea typeface="Open Sans Light" panose="020B0306030504020204" pitchFamily="34" charset="0"/>
          <a:cs typeface="Open Sans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2">
              <a:lumMod val="75000"/>
            </a:schemeClr>
          </a:solidFill>
          <a:latin typeface="Raleway Medium" panose="020B0503030101060003" pitchFamily="34" charset="77"/>
          <a:ea typeface="Open Sans Light" panose="020B0306030504020204" pitchFamily="34" charset="0"/>
          <a:cs typeface="Open Sans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>
              <a:lumMod val="75000"/>
            </a:schemeClr>
          </a:solidFill>
          <a:latin typeface="Raleway Medium" panose="020B0503030101060003" pitchFamily="34" charset="77"/>
          <a:ea typeface="Open Sans Light" panose="020B0306030504020204" pitchFamily="34" charset="0"/>
          <a:cs typeface="Open Sans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>
              <a:lumMod val="75000"/>
            </a:schemeClr>
          </a:solidFill>
          <a:latin typeface="Raleway Medium" panose="020B0503030101060003" pitchFamily="34" charset="77"/>
          <a:ea typeface="Open Sans Light" panose="020B0306030504020204" pitchFamily="34" charset="0"/>
          <a:cs typeface="Open Sans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>
              <a:lumMod val="75000"/>
            </a:schemeClr>
          </a:solidFill>
          <a:latin typeface="Raleway Medium" panose="020B0503030101060003" pitchFamily="34" charset="77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1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77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2.xml"/><Relationship Id="rId5" Type="http://schemas.openxmlformats.org/officeDocument/2006/relationships/chart" Target="../charts/chart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2.xml"/><Relationship Id="rId5" Type="http://schemas.openxmlformats.org/officeDocument/2006/relationships/chart" Target="../charts/chart8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2.xml"/><Relationship Id="rId5" Type="http://schemas.openxmlformats.org/officeDocument/2006/relationships/chart" Target="../charts/chart9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3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2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2.xml"/><Relationship Id="rId5" Type="http://schemas.openxmlformats.org/officeDocument/2006/relationships/chart" Target="../charts/chart10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2.xml"/><Relationship Id="rId5" Type="http://schemas.openxmlformats.org/officeDocument/2006/relationships/chart" Target="../charts/chart11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2.xml"/><Relationship Id="rId5" Type="http://schemas.openxmlformats.org/officeDocument/2006/relationships/chart" Target="../charts/chart1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2.xml"/><Relationship Id="rId6" Type="http://schemas.openxmlformats.org/officeDocument/2006/relationships/chart" Target="../charts/chart13.xml"/><Relationship Id="rId5" Type="http://schemas.openxmlformats.org/officeDocument/2006/relationships/image" Target="../media/image6.png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39.emf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io - 79302">
            <a:hlinkClick r:id="" action="ppaction://media"/>
            <a:extLst>
              <a:ext uri="{FF2B5EF4-FFF2-40B4-BE49-F238E27FC236}">
                <a16:creationId xmlns:a16="http://schemas.microsoft.com/office/drawing/2014/main" id="{8891D142-8E7F-F56E-44CD-73EB36A490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1750" out="1000"/>
                </p14:media>
              </p:ext>
            </p:extLst>
          </p:nvPr>
        </p:nvPicPr>
        <p:blipFill>
          <a:blip r:embed="rId5">
            <a:lum bright="-30000" contrast="-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D2154AA-A9A7-C143-16C3-944B412B0E5A}"/>
              </a:ext>
            </a:extLst>
          </p:cNvPr>
          <p:cNvSpPr/>
          <p:nvPr/>
        </p:nvSpPr>
        <p:spPr>
          <a:xfrm>
            <a:off x="2205872" y="5596190"/>
            <a:ext cx="98902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Leopoldo Heitor Capelini Kirchner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Gerência de Estatística e Avaliação de Desempenho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Superintendência de Desempenho, Desenvolvimento e Sustentabilidade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7929EA7-ACE8-CE4A-EFFF-93E7FE1706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975" y="179718"/>
            <a:ext cx="2759868" cy="759914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tângulo: Cantos Diagonais Recortados 5">
            <a:extLst>
              <a:ext uri="{FF2B5EF4-FFF2-40B4-BE49-F238E27FC236}">
                <a16:creationId xmlns:a16="http://schemas.microsoft.com/office/drawing/2014/main" id="{ADF122AB-5E84-574F-CD9D-8A0B25263D6B}"/>
              </a:ext>
            </a:extLst>
          </p:cNvPr>
          <p:cNvSpPr/>
          <p:nvPr/>
        </p:nvSpPr>
        <p:spPr>
          <a:xfrm>
            <a:off x="0" y="1508288"/>
            <a:ext cx="9275975" cy="2950590"/>
          </a:xfrm>
          <a:prstGeom prst="snip2DiagRect">
            <a:avLst>
              <a:gd name="adj1" fmla="val 0"/>
              <a:gd name="adj2" fmla="val 41920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22170" y="3139107"/>
            <a:ext cx="83521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open_sansregular"/>
                <a:ea typeface="+mn-ea"/>
                <a:cs typeface="+mn-cs"/>
              </a:rPr>
              <a:t>O Desempenho dos Portos Brasileiros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785453" y="1907782"/>
            <a:ext cx="90564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CIDESPORT 2022</a:t>
            </a:r>
          </a:p>
        </p:txBody>
      </p:sp>
    </p:spTree>
    <p:extLst>
      <p:ext uri="{BB962C8B-B14F-4D97-AF65-F5344CB8AC3E}">
        <p14:creationId xmlns:p14="http://schemas.microsoft.com/office/powerpoint/2010/main" val="290892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22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  <p:bldP spid="7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0"/>
          <p:cNvSpPr/>
          <p:nvPr/>
        </p:nvSpPr>
        <p:spPr>
          <a:xfrm>
            <a:off x="10474859" y="615636"/>
            <a:ext cx="1318336" cy="482253"/>
          </a:xfrm>
          <a:prstGeom prst="triangle">
            <a:avLst>
              <a:gd name="adj" fmla="val 36382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9" name="Shape 14"/>
          <p:cNvGrpSpPr/>
          <p:nvPr/>
        </p:nvGrpSpPr>
        <p:grpSpPr>
          <a:xfrm rot="10800000" flipH="1">
            <a:off x="0" y="1097849"/>
            <a:ext cx="11793195" cy="3943865"/>
            <a:chOff x="-8178042" y="-4493254"/>
            <a:chExt cx="19483598" cy="6522736"/>
          </a:xfrm>
          <a:solidFill>
            <a:srgbClr val="00589A"/>
          </a:solidFill>
        </p:grpSpPr>
        <p:sp>
          <p:nvSpPr>
            <p:cNvPr id="20" name="Shape 15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1" name="Shape 16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27" name="CaixaDeTexto 26"/>
          <p:cNvSpPr txBox="1"/>
          <p:nvPr/>
        </p:nvSpPr>
        <p:spPr>
          <a:xfrm>
            <a:off x="163283" y="1200775"/>
            <a:ext cx="9056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ESTATÍSTICA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806BFBD-E51F-36D4-A2E5-DE43E02D7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42" y="4179898"/>
            <a:ext cx="3127734" cy="861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664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687901"/>
              </p:ext>
            </p:extLst>
          </p:nvPr>
        </p:nvGraphicFramePr>
        <p:xfrm>
          <a:off x="0" y="978046"/>
          <a:ext cx="12051238" cy="5695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3D0E552-46F2-2DCD-3035-9A06F0979375}"/>
              </a:ext>
            </a:extLst>
          </p:cNvPr>
          <p:cNvCxnSpPr/>
          <p:nvPr/>
        </p:nvCxnSpPr>
        <p:spPr>
          <a:xfrm>
            <a:off x="9195757" y="1722268"/>
            <a:ext cx="0" cy="4341651"/>
          </a:xfrm>
          <a:prstGeom prst="line">
            <a:avLst/>
          </a:prstGeom>
          <a:ln w="38100">
            <a:prstDash val="sys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913914" y="-19664"/>
                <a:ext cx="9581090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Movimentação de cargas – série histórica – 1975 a 2021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EE02C6B-B7CF-4CEF-A61F-D7CEDC39D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762" y="95038"/>
            <a:ext cx="604006" cy="604006"/>
          </a:xfrm>
          <a:prstGeom prst="rect">
            <a:avLst/>
          </a:prstGeom>
        </p:spPr>
      </p:pic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461B325B-6D59-584F-50F0-5313162F8F05}"/>
              </a:ext>
            </a:extLst>
          </p:cNvPr>
          <p:cNvSpPr/>
          <p:nvPr/>
        </p:nvSpPr>
        <p:spPr>
          <a:xfrm>
            <a:off x="10128071" y="3174521"/>
            <a:ext cx="1985552" cy="270543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PAINEL</a:t>
            </a:r>
          </a:p>
          <a:p>
            <a:pPr algn="ctr"/>
            <a:r>
              <a:rPr lang="pt-BR" b="1" dirty="0">
                <a:solidFill>
                  <a:schemeClr val="tx1"/>
                </a:solidFill>
              </a:rPr>
              <a:t>ESTATÍSTICO</a:t>
            </a:r>
          </a:p>
          <a:p>
            <a:pPr algn="ctr"/>
            <a:r>
              <a:rPr lang="pt-BR" b="1" dirty="0">
                <a:solidFill>
                  <a:schemeClr val="tx1"/>
                </a:solidFill>
              </a:rPr>
              <a:t>AQUAVIÁRIO</a:t>
            </a:r>
          </a:p>
        </p:txBody>
      </p:sp>
      <p:grpSp>
        <p:nvGrpSpPr>
          <p:cNvPr id="24" name="Group 34">
            <a:extLst>
              <a:ext uri="{FF2B5EF4-FFF2-40B4-BE49-F238E27FC236}">
                <a16:creationId xmlns:a16="http://schemas.microsoft.com/office/drawing/2014/main" id="{537FC519-6D3A-A207-330A-EA806AFB0514}"/>
              </a:ext>
            </a:extLst>
          </p:cNvPr>
          <p:cNvGrpSpPr/>
          <p:nvPr/>
        </p:nvGrpSpPr>
        <p:grpSpPr>
          <a:xfrm>
            <a:off x="7876226" y="1976946"/>
            <a:ext cx="1190459" cy="1452054"/>
            <a:chOff x="3389152" y="2224726"/>
            <a:chExt cx="2203483" cy="2687684"/>
          </a:xfrm>
          <a:solidFill>
            <a:schemeClr val="accent4">
              <a:lumMod val="75000"/>
            </a:schemeClr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C64F20C3-A1B1-2462-4A04-637B5F6611FA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3806423" y="2224726"/>
              <a:ext cx="1371034" cy="2278778"/>
            </a:xfrm>
            <a:custGeom>
              <a:avLst/>
              <a:gdLst>
                <a:gd name="T0" fmla="*/ 674 w 750"/>
                <a:gd name="T1" fmla="*/ 602 h 1237"/>
                <a:gd name="T2" fmla="*/ 750 w 750"/>
                <a:gd name="T3" fmla="*/ 376 h 1237"/>
                <a:gd name="T4" fmla="*/ 638 w 750"/>
                <a:gd name="T5" fmla="*/ 110 h 1237"/>
                <a:gd name="T6" fmla="*/ 370 w 750"/>
                <a:gd name="T7" fmla="*/ 2 h 1237"/>
                <a:gd name="T8" fmla="*/ 110 w 750"/>
                <a:gd name="T9" fmla="*/ 112 h 1237"/>
                <a:gd name="T10" fmla="*/ 1 w 750"/>
                <a:gd name="T11" fmla="*/ 373 h 1237"/>
                <a:gd name="T12" fmla="*/ 77 w 750"/>
                <a:gd name="T13" fmla="*/ 603 h 1237"/>
                <a:gd name="T14" fmla="*/ 205 w 750"/>
                <a:gd name="T15" fmla="*/ 976 h 1237"/>
                <a:gd name="T16" fmla="*/ 205 w 750"/>
                <a:gd name="T17" fmla="*/ 1120 h 1237"/>
                <a:gd name="T18" fmla="*/ 321 w 750"/>
                <a:gd name="T19" fmla="*/ 1237 h 1237"/>
                <a:gd name="T20" fmla="*/ 430 w 750"/>
                <a:gd name="T21" fmla="*/ 1237 h 1237"/>
                <a:gd name="T22" fmla="*/ 546 w 750"/>
                <a:gd name="T23" fmla="*/ 1120 h 1237"/>
                <a:gd name="T24" fmla="*/ 546 w 750"/>
                <a:gd name="T25" fmla="*/ 976 h 1237"/>
                <a:gd name="T26" fmla="*/ 674 w 750"/>
                <a:gd name="T27" fmla="*/ 602 h 1237"/>
                <a:gd name="T28" fmla="*/ 116 w 750"/>
                <a:gd name="T29" fmla="*/ 574 h 1237"/>
                <a:gd name="T30" fmla="*/ 49 w 750"/>
                <a:gd name="T31" fmla="*/ 373 h 1237"/>
                <a:gd name="T32" fmla="*/ 371 w 750"/>
                <a:gd name="T33" fmla="*/ 50 h 1237"/>
                <a:gd name="T34" fmla="*/ 605 w 750"/>
                <a:gd name="T35" fmla="*/ 144 h 1237"/>
                <a:gd name="T36" fmla="*/ 702 w 750"/>
                <a:gd name="T37" fmla="*/ 376 h 1237"/>
                <a:gd name="T38" fmla="*/ 636 w 750"/>
                <a:gd name="T39" fmla="*/ 573 h 1237"/>
                <a:gd name="T40" fmla="*/ 498 w 750"/>
                <a:gd name="T41" fmla="*/ 967 h 1237"/>
                <a:gd name="T42" fmla="*/ 253 w 750"/>
                <a:gd name="T43" fmla="*/ 967 h 1237"/>
                <a:gd name="T44" fmla="*/ 116 w 750"/>
                <a:gd name="T45" fmla="*/ 574 h 1237"/>
                <a:gd name="T46" fmla="*/ 253 w 750"/>
                <a:gd name="T47" fmla="*/ 1104 h 1237"/>
                <a:gd name="T48" fmla="*/ 253 w 750"/>
                <a:gd name="T49" fmla="*/ 1085 h 1237"/>
                <a:gd name="T50" fmla="*/ 498 w 750"/>
                <a:gd name="T51" fmla="*/ 1113 h 1237"/>
                <a:gd name="T52" fmla="*/ 498 w 750"/>
                <a:gd name="T53" fmla="*/ 1120 h 1237"/>
                <a:gd name="T54" fmla="*/ 497 w 750"/>
                <a:gd name="T55" fmla="*/ 1132 h 1237"/>
                <a:gd name="T56" fmla="*/ 253 w 750"/>
                <a:gd name="T57" fmla="*/ 1104 h 1237"/>
                <a:gd name="T58" fmla="*/ 253 w 750"/>
                <a:gd name="T59" fmla="*/ 1036 h 1237"/>
                <a:gd name="T60" fmla="*/ 253 w 750"/>
                <a:gd name="T61" fmla="*/ 1015 h 1237"/>
                <a:gd name="T62" fmla="*/ 498 w 750"/>
                <a:gd name="T63" fmla="*/ 1015 h 1237"/>
                <a:gd name="T64" fmla="*/ 498 w 750"/>
                <a:gd name="T65" fmla="*/ 1064 h 1237"/>
                <a:gd name="T66" fmla="*/ 253 w 750"/>
                <a:gd name="T67" fmla="*/ 1036 h 1237"/>
                <a:gd name="T68" fmla="*/ 321 w 750"/>
                <a:gd name="T69" fmla="*/ 1189 h 1237"/>
                <a:gd name="T70" fmla="*/ 262 w 750"/>
                <a:gd name="T71" fmla="*/ 1153 h 1237"/>
                <a:gd name="T72" fmla="*/ 468 w 750"/>
                <a:gd name="T73" fmla="*/ 1177 h 1237"/>
                <a:gd name="T74" fmla="*/ 430 w 750"/>
                <a:gd name="T75" fmla="*/ 1189 h 1237"/>
                <a:gd name="T76" fmla="*/ 321 w 750"/>
                <a:gd name="T77" fmla="*/ 1189 h 1237"/>
                <a:gd name="T78" fmla="*/ 321 w 750"/>
                <a:gd name="T79" fmla="*/ 1189 h 1237"/>
                <a:gd name="T80" fmla="*/ 321 w 750"/>
                <a:gd name="T81" fmla="*/ 1189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0" h="1237">
                  <a:moveTo>
                    <a:pt x="674" y="602"/>
                  </a:moveTo>
                  <a:cubicBezTo>
                    <a:pt x="724" y="537"/>
                    <a:pt x="750" y="459"/>
                    <a:pt x="750" y="376"/>
                  </a:cubicBezTo>
                  <a:cubicBezTo>
                    <a:pt x="750" y="275"/>
                    <a:pt x="710" y="180"/>
                    <a:pt x="638" y="110"/>
                  </a:cubicBezTo>
                  <a:cubicBezTo>
                    <a:pt x="566" y="39"/>
                    <a:pt x="471" y="0"/>
                    <a:pt x="370" y="2"/>
                  </a:cubicBezTo>
                  <a:cubicBezTo>
                    <a:pt x="272" y="3"/>
                    <a:pt x="180" y="42"/>
                    <a:pt x="110" y="112"/>
                  </a:cubicBezTo>
                  <a:cubicBezTo>
                    <a:pt x="41" y="182"/>
                    <a:pt x="2" y="275"/>
                    <a:pt x="1" y="373"/>
                  </a:cubicBezTo>
                  <a:cubicBezTo>
                    <a:pt x="0" y="457"/>
                    <a:pt x="27" y="536"/>
                    <a:pt x="77" y="603"/>
                  </a:cubicBezTo>
                  <a:cubicBezTo>
                    <a:pt x="160" y="711"/>
                    <a:pt x="205" y="843"/>
                    <a:pt x="205" y="976"/>
                  </a:cubicBezTo>
                  <a:cubicBezTo>
                    <a:pt x="205" y="1120"/>
                    <a:pt x="205" y="1120"/>
                    <a:pt x="205" y="1120"/>
                  </a:cubicBezTo>
                  <a:cubicBezTo>
                    <a:pt x="205" y="1185"/>
                    <a:pt x="257" y="1237"/>
                    <a:pt x="321" y="1237"/>
                  </a:cubicBezTo>
                  <a:cubicBezTo>
                    <a:pt x="430" y="1237"/>
                    <a:pt x="430" y="1237"/>
                    <a:pt x="430" y="1237"/>
                  </a:cubicBezTo>
                  <a:cubicBezTo>
                    <a:pt x="494" y="1237"/>
                    <a:pt x="546" y="1185"/>
                    <a:pt x="546" y="1120"/>
                  </a:cubicBezTo>
                  <a:cubicBezTo>
                    <a:pt x="546" y="976"/>
                    <a:pt x="546" y="976"/>
                    <a:pt x="546" y="976"/>
                  </a:cubicBezTo>
                  <a:cubicBezTo>
                    <a:pt x="546" y="842"/>
                    <a:pt x="590" y="713"/>
                    <a:pt x="674" y="602"/>
                  </a:cubicBezTo>
                  <a:close/>
                  <a:moveTo>
                    <a:pt x="116" y="574"/>
                  </a:moveTo>
                  <a:cubicBezTo>
                    <a:pt x="71" y="516"/>
                    <a:pt x="48" y="446"/>
                    <a:pt x="49" y="373"/>
                  </a:cubicBezTo>
                  <a:cubicBezTo>
                    <a:pt x="51" y="197"/>
                    <a:pt x="195" y="52"/>
                    <a:pt x="371" y="50"/>
                  </a:cubicBezTo>
                  <a:cubicBezTo>
                    <a:pt x="459" y="49"/>
                    <a:pt x="542" y="82"/>
                    <a:pt x="605" y="144"/>
                  </a:cubicBezTo>
                  <a:cubicBezTo>
                    <a:pt x="667" y="206"/>
                    <a:pt x="702" y="288"/>
                    <a:pt x="702" y="376"/>
                  </a:cubicBezTo>
                  <a:cubicBezTo>
                    <a:pt x="702" y="448"/>
                    <a:pt x="679" y="516"/>
                    <a:pt x="636" y="573"/>
                  </a:cubicBezTo>
                  <a:cubicBezTo>
                    <a:pt x="547" y="690"/>
                    <a:pt x="500" y="825"/>
                    <a:pt x="498" y="967"/>
                  </a:cubicBezTo>
                  <a:cubicBezTo>
                    <a:pt x="253" y="967"/>
                    <a:pt x="253" y="967"/>
                    <a:pt x="253" y="967"/>
                  </a:cubicBezTo>
                  <a:cubicBezTo>
                    <a:pt x="251" y="827"/>
                    <a:pt x="202" y="688"/>
                    <a:pt x="116" y="574"/>
                  </a:cubicBezTo>
                  <a:close/>
                  <a:moveTo>
                    <a:pt x="253" y="1104"/>
                  </a:moveTo>
                  <a:cubicBezTo>
                    <a:pt x="253" y="1085"/>
                    <a:pt x="253" y="1085"/>
                    <a:pt x="253" y="1085"/>
                  </a:cubicBezTo>
                  <a:cubicBezTo>
                    <a:pt x="498" y="1113"/>
                    <a:pt x="498" y="1113"/>
                    <a:pt x="498" y="1113"/>
                  </a:cubicBezTo>
                  <a:cubicBezTo>
                    <a:pt x="498" y="1120"/>
                    <a:pt x="498" y="1120"/>
                    <a:pt x="498" y="1120"/>
                  </a:cubicBezTo>
                  <a:cubicBezTo>
                    <a:pt x="498" y="1124"/>
                    <a:pt x="498" y="1128"/>
                    <a:pt x="497" y="1132"/>
                  </a:cubicBezTo>
                  <a:lnTo>
                    <a:pt x="253" y="1104"/>
                  </a:lnTo>
                  <a:close/>
                  <a:moveTo>
                    <a:pt x="253" y="1036"/>
                  </a:moveTo>
                  <a:cubicBezTo>
                    <a:pt x="253" y="1015"/>
                    <a:pt x="253" y="1015"/>
                    <a:pt x="253" y="1015"/>
                  </a:cubicBezTo>
                  <a:cubicBezTo>
                    <a:pt x="498" y="1015"/>
                    <a:pt x="498" y="1015"/>
                    <a:pt x="498" y="1015"/>
                  </a:cubicBezTo>
                  <a:cubicBezTo>
                    <a:pt x="498" y="1064"/>
                    <a:pt x="498" y="1064"/>
                    <a:pt x="498" y="1064"/>
                  </a:cubicBezTo>
                  <a:lnTo>
                    <a:pt x="253" y="1036"/>
                  </a:lnTo>
                  <a:close/>
                  <a:moveTo>
                    <a:pt x="321" y="1189"/>
                  </a:moveTo>
                  <a:cubicBezTo>
                    <a:pt x="296" y="1189"/>
                    <a:pt x="273" y="1174"/>
                    <a:pt x="262" y="1153"/>
                  </a:cubicBezTo>
                  <a:cubicBezTo>
                    <a:pt x="468" y="1177"/>
                    <a:pt x="468" y="1177"/>
                    <a:pt x="468" y="1177"/>
                  </a:cubicBezTo>
                  <a:cubicBezTo>
                    <a:pt x="457" y="1184"/>
                    <a:pt x="444" y="1189"/>
                    <a:pt x="430" y="1189"/>
                  </a:cubicBezTo>
                  <a:lnTo>
                    <a:pt x="321" y="1189"/>
                  </a:lnTo>
                  <a:close/>
                  <a:moveTo>
                    <a:pt x="321" y="1189"/>
                  </a:moveTo>
                  <a:cubicBezTo>
                    <a:pt x="321" y="1189"/>
                    <a:pt x="321" y="1189"/>
                    <a:pt x="321" y="1189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8A6E3361-5FB0-B0DD-7F09-929A2883430B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4921239" y="3693016"/>
              <a:ext cx="97258" cy="165236"/>
            </a:xfrm>
            <a:custGeom>
              <a:avLst/>
              <a:gdLst>
                <a:gd name="T0" fmla="*/ 51 w 53"/>
                <a:gd name="T1" fmla="*/ 62 h 90"/>
                <a:gd name="T2" fmla="*/ 48 w 53"/>
                <a:gd name="T3" fmla="*/ 24 h 90"/>
                <a:gd name="T4" fmla="*/ 25 w 53"/>
                <a:gd name="T5" fmla="*/ 0 h 90"/>
                <a:gd name="T6" fmla="*/ 0 w 53"/>
                <a:gd name="T7" fmla="*/ 23 h 90"/>
                <a:gd name="T8" fmla="*/ 4 w 53"/>
                <a:gd name="T9" fmla="*/ 69 h 90"/>
                <a:gd name="T10" fmla="*/ 27 w 53"/>
                <a:gd name="T11" fmla="*/ 90 h 90"/>
                <a:gd name="T12" fmla="*/ 31 w 53"/>
                <a:gd name="T13" fmla="*/ 90 h 90"/>
                <a:gd name="T14" fmla="*/ 51 w 53"/>
                <a:gd name="T15" fmla="*/ 62 h 90"/>
                <a:gd name="T16" fmla="*/ 51 w 53"/>
                <a:gd name="T17" fmla="*/ 62 h 90"/>
                <a:gd name="T18" fmla="*/ 51 w 53"/>
                <a:gd name="T19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0">
                  <a:moveTo>
                    <a:pt x="51" y="62"/>
                  </a:moveTo>
                  <a:cubicBezTo>
                    <a:pt x="49" y="50"/>
                    <a:pt x="48" y="37"/>
                    <a:pt x="48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1" y="10"/>
                    <a:pt x="0" y="23"/>
                  </a:cubicBezTo>
                  <a:cubicBezTo>
                    <a:pt x="0" y="39"/>
                    <a:pt x="1" y="54"/>
                    <a:pt x="4" y="69"/>
                  </a:cubicBezTo>
                  <a:cubicBezTo>
                    <a:pt x="5" y="81"/>
                    <a:pt x="16" y="90"/>
                    <a:pt x="27" y="90"/>
                  </a:cubicBezTo>
                  <a:cubicBezTo>
                    <a:pt x="28" y="90"/>
                    <a:pt x="30" y="90"/>
                    <a:pt x="31" y="90"/>
                  </a:cubicBezTo>
                  <a:cubicBezTo>
                    <a:pt x="44" y="88"/>
                    <a:pt x="53" y="75"/>
                    <a:pt x="51" y="62"/>
                  </a:cubicBezTo>
                  <a:close/>
                  <a:moveTo>
                    <a:pt x="51" y="62"/>
                  </a:moveTo>
                  <a:cubicBezTo>
                    <a:pt x="51" y="62"/>
                    <a:pt x="51" y="62"/>
                    <a:pt x="51" y="62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D3092F6A-D0D1-073E-DFC4-D6B57574B3AE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4617959" y="3071816"/>
              <a:ext cx="352431" cy="565773"/>
            </a:xfrm>
            <a:custGeom>
              <a:avLst/>
              <a:gdLst>
                <a:gd name="T0" fmla="*/ 166 w 193"/>
                <a:gd name="T1" fmla="*/ 307 h 307"/>
                <a:gd name="T2" fmla="*/ 174 w 193"/>
                <a:gd name="T3" fmla="*/ 306 h 307"/>
                <a:gd name="T4" fmla="*/ 189 w 193"/>
                <a:gd name="T5" fmla="*/ 275 h 307"/>
                <a:gd name="T6" fmla="*/ 71 w 193"/>
                <a:gd name="T7" fmla="*/ 51 h 307"/>
                <a:gd name="T8" fmla="*/ 49 w 193"/>
                <a:gd name="T9" fmla="*/ 16 h 307"/>
                <a:gd name="T10" fmla="*/ 16 w 193"/>
                <a:gd name="T11" fmla="*/ 6 h 307"/>
                <a:gd name="T12" fmla="*/ 6 w 193"/>
                <a:gd name="T13" fmla="*/ 38 h 307"/>
                <a:gd name="T14" fmla="*/ 33 w 193"/>
                <a:gd name="T15" fmla="*/ 80 h 307"/>
                <a:gd name="T16" fmla="*/ 143 w 193"/>
                <a:gd name="T17" fmla="*/ 290 h 307"/>
                <a:gd name="T18" fmla="*/ 166 w 193"/>
                <a:gd name="T19" fmla="*/ 307 h 307"/>
                <a:gd name="T20" fmla="*/ 166 w 193"/>
                <a:gd name="T21" fmla="*/ 307 h 307"/>
                <a:gd name="T22" fmla="*/ 166 w 193"/>
                <a:gd name="T2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307">
                  <a:moveTo>
                    <a:pt x="166" y="307"/>
                  </a:moveTo>
                  <a:cubicBezTo>
                    <a:pt x="169" y="307"/>
                    <a:pt x="171" y="306"/>
                    <a:pt x="174" y="306"/>
                  </a:cubicBezTo>
                  <a:cubicBezTo>
                    <a:pt x="186" y="301"/>
                    <a:pt x="193" y="288"/>
                    <a:pt x="189" y="275"/>
                  </a:cubicBezTo>
                  <a:cubicBezTo>
                    <a:pt x="162" y="194"/>
                    <a:pt x="123" y="119"/>
                    <a:pt x="71" y="51"/>
                  </a:cubicBezTo>
                  <a:cubicBezTo>
                    <a:pt x="63" y="40"/>
                    <a:pt x="55" y="28"/>
                    <a:pt x="49" y="16"/>
                  </a:cubicBezTo>
                  <a:cubicBezTo>
                    <a:pt x="43" y="4"/>
                    <a:pt x="28" y="0"/>
                    <a:pt x="16" y="6"/>
                  </a:cubicBezTo>
                  <a:cubicBezTo>
                    <a:pt x="5" y="12"/>
                    <a:pt x="0" y="26"/>
                    <a:pt x="6" y="38"/>
                  </a:cubicBezTo>
                  <a:cubicBezTo>
                    <a:pt x="14" y="53"/>
                    <a:pt x="23" y="67"/>
                    <a:pt x="33" y="80"/>
                  </a:cubicBezTo>
                  <a:cubicBezTo>
                    <a:pt x="81" y="144"/>
                    <a:pt x="119" y="215"/>
                    <a:pt x="143" y="290"/>
                  </a:cubicBezTo>
                  <a:cubicBezTo>
                    <a:pt x="147" y="300"/>
                    <a:pt x="156" y="307"/>
                    <a:pt x="166" y="307"/>
                  </a:cubicBezTo>
                  <a:close/>
                  <a:moveTo>
                    <a:pt x="166" y="307"/>
                  </a:moveTo>
                  <a:cubicBezTo>
                    <a:pt x="166" y="307"/>
                    <a:pt x="166" y="307"/>
                    <a:pt x="166" y="307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FE981CB2-2DD6-9213-2956-778C4FBA3A8E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3997802" y="3473401"/>
              <a:ext cx="157916" cy="195564"/>
            </a:xfrm>
            <a:custGeom>
              <a:avLst/>
              <a:gdLst>
                <a:gd name="T0" fmla="*/ 69 w 86"/>
                <a:gd name="T1" fmla="*/ 5 h 106"/>
                <a:gd name="T2" fmla="*/ 37 w 86"/>
                <a:gd name="T3" fmla="*/ 18 h 106"/>
                <a:gd name="T4" fmla="*/ 8 w 86"/>
                <a:gd name="T5" fmla="*/ 68 h 106"/>
                <a:gd name="T6" fmla="*/ 12 w 86"/>
                <a:gd name="T7" fmla="*/ 102 h 106"/>
                <a:gd name="T8" fmla="*/ 27 w 86"/>
                <a:gd name="T9" fmla="*/ 106 h 106"/>
                <a:gd name="T10" fmla="*/ 46 w 86"/>
                <a:gd name="T11" fmla="*/ 97 h 106"/>
                <a:gd name="T12" fmla="*/ 81 w 86"/>
                <a:gd name="T13" fmla="*/ 37 h 106"/>
                <a:gd name="T14" fmla="*/ 69 w 86"/>
                <a:gd name="T15" fmla="*/ 5 h 106"/>
                <a:gd name="T16" fmla="*/ 69 w 86"/>
                <a:gd name="T17" fmla="*/ 5 h 106"/>
                <a:gd name="T18" fmla="*/ 69 w 86"/>
                <a:gd name="T1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06">
                  <a:moveTo>
                    <a:pt x="69" y="5"/>
                  </a:moveTo>
                  <a:cubicBezTo>
                    <a:pt x="56" y="0"/>
                    <a:pt x="42" y="6"/>
                    <a:pt x="37" y="18"/>
                  </a:cubicBezTo>
                  <a:cubicBezTo>
                    <a:pt x="29" y="36"/>
                    <a:pt x="20" y="52"/>
                    <a:pt x="8" y="68"/>
                  </a:cubicBezTo>
                  <a:cubicBezTo>
                    <a:pt x="0" y="79"/>
                    <a:pt x="2" y="94"/>
                    <a:pt x="12" y="102"/>
                  </a:cubicBezTo>
                  <a:cubicBezTo>
                    <a:pt x="17" y="105"/>
                    <a:pt x="22" y="106"/>
                    <a:pt x="27" y="106"/>
                  </a:cubicBezTo>
                  <a:cubicBezTo>
                    <a:pt x="34" y="106"/>
                    <a:pt x="41" y="103"/>
                    <a:pt x="46" y="97"/>
                  </a:cubicBezTo>
                  <a:cubicBezTo>
                    <a:pt x="60" y="78"/>
                    <a:pt x="72" y="58"/>
                    <a:pt x="81" y="37"/>
                  </a:cubicBezTo>
                  <a:cubicBezTo>
                    <a:pt x="86" y="25"/>
                    <a:pt x="81" y="11"/>
                    <a:pt x="69" y="5"/>
                  </a:cubicBezTo>
                  <a:close/>
                  <a:moveTo>
                    <a:pt x="69" y="5"/>
                  </a:moveTo>
                  <a:cubicBezTo>
                    <a:pt x="69" y="5"/>
                    <a:pt x="69" y="5"/>
                    <a:pt x="69" y="5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FDB6430-6E51-C7D6-8C38-E0B6735C4EDC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3965383" y="3720208"/>
              <a:ext cx="569957" cy="621200"/>
            </a:xfrm>
            <a:custGeom>
              <a:avLst/>
              <a:gdLst>
                <a:gd name="T0" fmla="*/ 24 w 312"/>
                <a:gd name="T1" fmla="*/ 48 h 337"/>
                <a:gd name="T2" fmla="*/ 264 w 312"/>
                <a:gd name="T3" fmla="*/ 288 h 337"/>
                <a:gd name="T4" fmla="*/ 263 w 312"/>
                <a:gd name="T5" fmla="*/ 311 h 337"/>
                <a:gd name="T6" fmla="*/ 285 w 312"/>
                <a:gd name="T7" fmla="*/ 337 h 337"/>
                <a:gd name="T8" fmla="*/ 287 w 312"/>
                <a:gd name="T9" fmla="*/ 337 h 337"/>
                <a:gd name="T10" fmla="*/ 311 w 312"/>
                <a:gd name="T11" fmla="*/ 315 h 337"/>
                <a:gd name="T12" fmla="*/ 312 w 312"/>
                <a:gd name="T13" fmla="*/ 288 h 337"/>
                <a:gd name="T14" fmla="*/ 24 w 312"/>
                <a:gd name="T15" fmla="*/ 0 h 337"/>
                <a:gd name="T16" fmla="*/ 0 w 312"/>
                <a:gd name="T17" fmla="*/ 24 h 337"/>
                <a:gd name="T18" fmla="*/ 24 w 312"/>
                <a:gd name="T19" fmla="*/ 48 h 337"/>
                <a:gd name="T20" fmla="*/ 24 w 312"/>
                <a:gd name="T21" fmla="*/ 48 h 337"/>
                <a:gd name="T22" fmla="*/ 24 w 312"/>
                <a:gd name="T23" fmla="*/ 4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337">
                  <a:moveTo>
                    <a:pt x="24" y="48"/>
                  </a:moveTo>
                  <a:cubicBezTo>
                    <a:pt x="157" y="48"/>
                    <a:pt x="264" y="156"/>
                    <a:pt x="264" y="288"/>
                  </a:cubicBezTo>
                  <a:cubicBezTo>
                    <a:pt x="264" y="296"/>
                    <a:pt x="264" y="303"/>
                    <a:pt x="263" y="311"/>
                  </a:cubicBezTo>
                  <a:cubicBezTo>
                    <a:pt x="262" y="324"/>
                    <a:pt x="272" y="336"/>
                    <a:pt x="285" y="337"/>
                  </a:cubicBezTo>
                  <a:cubicBezTo>
                    <a:pt x="286" y="337"/>
                    <a:pt x="287" y="337"/>
                    <a:pt x="287" y="337"/>
                  </a:cubicBezTo>
                  <a:cubicBezTo>
                    <a:pt x="300" y="337"/>
                    <a:pt x="310" y="328"/>
                    <a:pt x="311" y="315"/>
                  </a:cubicBezTo>
                  <a:cubicBezTo>
                    <a:pt x="312" y="306"/>
                    <a:pt x="312" y="297"/>
                    <a:pt x="312" y="288"/>
                  </a:cubicBezTo>
                  <a:cubicBezTo>
                    <a:pt x="312" y="129"/>
                    <a:pt x="183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79967CA9-E481-BFB4-4D5E-5FE6A59FE7D5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4447493" y="4577757"/>
              <a:ext cx="87847" cy="334653"/>
            </a:xfrm>
            <a:custGeom>
              <a:avLst/>
              <a:gdLst>
                <a:gd name="T0" fmla="*/ 24 w 48"/>
                <a:gd name="T1" fmla="*/ 182 h 182"/>
                <a:gd name="T2" fmla="*/ 48 w 48"/>
                <a:gd name="T3" fmla="*/ 158 h 182"/>
                <a:gd name="T4" fmla="*/ 48 w 48"/>
                <a:gd name="T5" fmla="*/ 24 h 182"/>
                <a:gd name="T6" fmla="*/ 24 w 48"/>
                <a:gd name="T7" fmla="*/ 0 h 182"/>
                <a:gd name="T8" fmla="*/ 0 w 48"/>
                <a:gd name="T9" fmla="*/ 24 h 182"/>
                <a:gd name="T10" fmla="*/ 0 w 48"/>
                <a:gd name="T11" fmla="*/ 158 h 182"/>
                <a:gd name="T12" fmla="*/ 24 w 48"/>
                <a:gd name="T13" fmla="*/ 182 h 182"/>
                <a:gd name="T14" fmla="*/ 24 w 48"/>
                <a:gd name="T15" fmla="*/ 182 h 182"/>
                <a:gd name="T16" fmla="*/ 24 w 48"/>
                <a:gd name="T1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82">
                  <a:moveTo>
                    <a:pt x="24" y="182"/>
                  </a:moveTo>
                  <a:cubicBezTo>
                    <a:pt x="38" y="182"/>
                    <a:pt x="48" y="172"/>
                    <a:pt x="48" y="158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1"/>
                    <a:pt x="38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2"/>
                    <a:pt x="11" y="182"/>
                    <a:pt x="24" y="182"/>
                  </a:cubicBezTo>
                  <a:close/>
                  <a:moveTo>
                    <a:pt x="24" y="182"/>
                  </a:moveTo>
                  <a:cubicBezTo>
                    <a:pt x="24" y="182"/>
                    <a:pt x="24" y="182"/>
                    <a:pt x="24" y="182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4A580E17-EEC7-32FF-6F18-FA721C9C953F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4846986" y="4466902"/>
              <a:ext cx="222754" cy="309553"/>
            </a:xfrm>
            <a:custGeom>
              <a:avLst/>
              <a:gdLst>
                <a:gd name="T0" fmla="*/ 74 w 122"/>
                <a:gd name="T1" fmla="*/ 156 h 168"/>
                <a:gd name="T2" fmla="*/ 94 w 122"/>
                <a:gd name="T3" fmla="*/ 168 h 168"/>
                <a:gd name="T4" fmla="*/ 106 w 122"/>
                <a:gd name="T5" fmla="*/ 165 h 168"/>
                <a:gd name="T6" fmla="*/ 115 w 122"/>
                <a:gd name="T7" fmla="*/ 132 h 168"/>
                <a:gd name="T8" fmla="*/ 48 w 122"/>
                <a:gd name="T9" fmla="*/ 15 h 168"/>
                <a:gd name="T10" fmla="*/ 15 w 122"/>
                <a:gd name="T11" fmla="*/ 7 h 168"/>
                <a:gd name="T12" fmla="*/ 6 w 122"/>
                <a:gd name="T13" fmla="*/ 39 h 168"/>
                <a:gd name="T14" fmla="*/ 74 w 122"/>
                <a:gd name="T15" fmla="*/ 156 h 168"/>
                <a:gd name="T16" fmla="*/ 74 w 122"/>
                <a:gd name="T17" fmla="*/ 156 h 168"/>
                <a:gd name="T18" fmla="*/ 74 w 122"/>
                <a:gd name="T1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74" y="156"/>
                  </a:moveTo>
                  <a:cubicBezTo>
                    <a:pt x="78" y="164"/>
                    <a:pt x="86" y="168"/>
                    <a:pt x="94" y="168"/>
                  </a:cubicBezTo>
                  <a:cubicBezTo>
                    <a:pt x="98" y="168"/>
                    <a:pt x="103" y="167"/>
                    <a:pt x="106" y="165"/>
                  </a:cubicBezTo>
                  <a:cubicBezTo>
                    <a:pt x="118" y="158"/>
                    <a:pt x="122" y="143"/>
                    <a:pt x="115" y="132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1" y="4"/>
                    <a:pt x="27" y="0"/>
                    <a:pt x="15" y="7"/>
                  </a:cubicBezTo>
                  <a:cubicBezTo>
                    <a:pt x="4" y="13"/>
                    <a:pt x="0" y="28"/>
                    <a:pt x="6" y="39"/>
                  </a:cubicBezTo>
                  <a:lnTo>
                    <a:pt x="74" y="156"/>
                  </a:lnTo>
                  <a:close/>
                  <a:moveTo>
                    <a:pt x="74" y="156"/>
                  </a:moveTo>
                  <a:cubicBezTo>
                    <a:pt x="74" y="156"/>
                    <a:pt x="74" y="156"/>
                    <a:pt x="74" y="156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6991C258-051B-FB73-E838-89C9FC2A6F55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3525105" y="3224503"/>
              <a:ext cx="312692" cy="219617"/>
            </a:xfrm>
            <a:custGeom>
              <a:avLst/>
              <a:gdLst>
                <a:gd name="T0" fmla="*/ 155 w 171"/>
                <a:gd name="T1" fmla="*/ 74 h 119"/>
                <a:gd name="T2" fmla="*/ 39 w 171"/>
                <a:gd name="T3" fmla="*/ 7 h 119"/>
                <a:gd name="T4" fmla="*/ 6 w 171"/>
                <a:gd name="T5" fmla="*/ 15 h 119"/>
                <a:gd name="T6" fmla="*/ 15 w 171"/>
                <a:gd name="T7" fmla="*/ 48 h 119"/>
                <a:gd name="T8" fmla="*/ 131 w 171"/>
                <a:gd name="T9" fmla="*/ 115 h 119"/>
                <a:gd name="T10" fmla="*/ 143 w 171"/>
                <a:gd name="T11" fmla="*/ 119 h 119"/>
                <a:gd name="T12" fmla="*/ 164 w 171"/>
                <a:gd name="T13" fmla="*/ 107 h 119"/>
                <a:gd name="T14" fmla="*/ 155 w 171"/>
                <a:gd name="T15" fmla="*/ 74 h 119"/>
                <a:gd name="T16" fmla="*/ 155 w 171"/>
                <a:gd name="T17" fmla="*/ 74 h 119"/>
                <a:gd name="T18" fmla="*/ 155 w 171"/>
                <a:gd name="T19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55" y="74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27" y="0"/>
                    <a:pt x="13" y="4"/>
                    <a:pt x="6" y="15"/>
                  </a:cubicBezTo>
                  <a:cubicBezTo>
                    <a:pt x="0" y="27"/>
                    <a:pt x="3" y="42"/>
                    <a:pt x="15" y="48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35" y="118"/>
                    <a:pt x="139" y="119"/>
                    <a:pt x="143" y="119"/>
                  </a:cubicBezTo>
                  <a:cubicBezTo>
                    <a:pt x="152" y="119"/>
                    <a:pt x="160" y="114"/>
                    <a:pt x="164" y="107"/>
                  </a:cubicBezTo>
                  <a:cubicBezTo>
                    <a:pt x="171" y="95"/>
                    <a:pt x="167" y="80"/>
                    <a:pt x="155" y="74"/>
                  </a:cubicBezTo>
                  <a:close/>
                  <a:moveTo>
                    <a:pt x="155" y="74"/>
                  </a:moveTo>
                  <a:cubicBezTo>
                    <a:pt x="155" y="74"/>
                    <a:pt x="155" y="74"/>
                    <a:pt x="155" y="74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30ACFCA9-E39F-F2AE-0226-AE5CD61A8530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5143990" y="4167808"/>
              <a:ext cx="312692" cy="217524"/>
            </a:xfrm>
            <a:custGeom>
              <a:avLst/>
              <a:gdLst>
                <a:gd name="T0" fmla="*/ 15 w 171"/>
                <a:gd name="T1" fmla="*/ 48 h 118"/>
                <a:gd name="T2" fmla="*/ 132 w 171"/>
                <a:gd name="T3" fmla="*/ 115 h 118"/>
                <a:gd name="T4" fmla="*/ 144 w 171"/>
                <a:gd name="T5" fmla="*/ 118 h 118"/>
                <a:gd name="T6" fmla="*/ 165 w 171"/>
                <a:gd name="T7" fmla="*/ 106 h 118"/>
                <a:gd name="T8" fmla="*/ 156 w 171"/>
                <a:gd name="T9" fmla="*/ 74 h 118"/>
                <a:gd name="T10" fmla="*/ 39 w 171"/>
                <a:gd name="T11" fmla="*/ 6 h 118"/>
                <a:gd name="T12" fmla="*/ 7 w 171"/>
                <a:gd name="T13" fmla="*/ 15 h 118"/>
                <a:gd name="T14" fmla="*/ 15 w 171"/>
                <a:gd name="T15" fmla="*/ 48 h 118"/>
                <a:gd name="T16" fmla="*/ 15 w 171"/>
                <a:gd name="T17" fmla="*/ 48 h 118"/>
                <a:gd name="T18" fmla="*/ 15 w 171"/>
                <a:gd name="T19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15" y="48"/>
                  </a:moveTo>
                  <a:cubicBezTo>
                    <a:pt x="132" y="115"/>
                    <a:pt x="132" y="115"/>
                    <a:pt x="132" y="115"/>
                  </a:cubicBezTo>
                  <a:cubicBezTo>
                    <a:pt x="136" y="117"/>
                    <a:pt x="140" y="118"/>
                    <a:pt x="144" y="118"/>
                  </a:cubicBezTo>
                  <a:cubicBezTo>
                    <a:pt x="152" y="118"/>
                    <a:pt x="160" y="114"/>
                    <a:pt x="165" y="106"/>
                  </a:cubicBezTo>
                  <a:cubicBezTo>
                    <a:pt x="171" y="95"/>
                    <a:pt x="167" y="80"/>
                    <a:pt x="156" y="7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8" y="0"/>
                    <a:pt x="13" y="4"/>
                    <a:pt x="7" y="15"/>
                  </a:cubicBezTo>
                  <a:cubicBezTo>
                    <a:pt x="0" y="27"/>
                    <a:pt x="4" y="41"/>
                    <a:pt x="15" y="48"/>
                  </a:cubicBezTo>
                  <a:close/>
                  <a:moveTo>
                    <a:pt x="15" y="48"/>
                  </a:moveTo>
                  <a:cubicBezTo>
                    <a:pt x="15" y="48"/>
                    <a:pt x="15" y="48"/>
                    <a:pt x="15" y="48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80F94DF3-AAF9-7A6B-43B7-DAFF610F1432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3389152" y="3758902"/>
              <a:ext cx="334653" cy="88893"/>
            </a:xfrm>
            <a:custGeom>
              <a:avLst/>
              <a:gdLst>
                <a:gd name="T0" fmla="*/ 159 w 183"/>
                <a:gd name="T1" fmla="*/ 0 h 48"/>
                <a:gd name="T2" fmla="*/ 24 w 183"/>
                <a:gd name="T3" fmla="*/ 0 h 48"/>
                <a:gd name="T4" fmla="*/ 0 w 183"/>
                <a:gd name="T5" fmla="*/ 24 h 48"/>
                <a:gd name="T6" fmla="*/ 24 w 183"/>
                <a:gd name="T7" fmla="*/ 48 h 48"/>
                <a:gd name="T8" fmla="*/ 159 w 183"/>
                <a:gd name="T9" fmla="*/ 48 h 48"/>
                <a:gd name="T10" fmla="*/ 183 w 183"/>
                <a:gd name="T11" fmla="*/ 24 h 48"/>
                <a:gd name="T12" fmla="*/ 159 w 183"/>
                <a:gd name="T13" fmla="*/ 0 h 48"/>
                <a:gd name="T14" fmla="*/ 159 w 183"/>
                <a:gd name="T15" fmla="*/ 0 h 48"/>
                <a:gd name="T16" fmla="*/ 159 w 183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48">
                  <a:moveTo>
                    <a:pt x="159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72" y="48"/>
                    <a:pt x="183" y="38"/>
                    <a:pt x="183" y="24"/>
                  </a:cubicBezTo>
                  <a:cubicBezTo>
                    <a:pt x="183" y="11"/>
                    <a:pt x="172" y="0"/>
                    <a:pt x="159" y="0"/>
                  </a:cubicBezTo>
                  <a:close/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A5316A05-EF0E-E105-0330-B2BE10BF29E3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5260073" y="3758902"/>
              <a:ext cx="332562" cy="88893"/>
            </a:xfrm>
            <a:custGeom>
              <a:avLst/>
              <a:gdLst>
                <a:gd name="T0" fmla="*/ 182 w 182"/>
                <a:gd name="T1" fmla="*/ 24 h 48"/>
                <a:gd name="T2" fmla="*/ 158 w 182"/>
                <a:gd name="T3" fmla="*/ 0 h 48"/>
                <a:gd name="T4" fmla="*/ 24 w 182"/>
                <a:gd name="T5" fmla="*/ 0 h 48"/>
                <a:gd name="T6" fmla="*/ 0 w 182"/>
                <a:gd name="T7" fmla="*/ 24 h 48"/>
                <a:gd name="T8" fmla="*/ 24 w 182"/>
                <a:gd name="T9" fmla="*/ 48 h 48"/>
                <a:gd name="T10" fmla="*/ 158 w 182"/>
                <a:gd name="T11" fmla="*/ 48 h 48"/>
                <a:gd name="T12" fmla="*/ 182 w 182"/>
                <a:gd name="T13" fmla="*/ 24 h 48"/>
                <a:gd name="T14" fmla="*/ 182 w 182"/>
                <a:gd name="T15" fmla="*/ 24 h 48"/>
                <a:gd name="T16" fmla="*/ 182 w 182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48">
                  <a:moveTo>
                    <a:pt x="182" y="24"/>
                  </a:moveTo>
                  <a:cubicBezTo>
                    <a:pt x="182" y="11"/>
                    <a:pt x="172" y="0"/>
                    <a:pt x="15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72" y="48"/>
                    <a:pt x="182" y="38"/>
                    <a:pt x="182" y="24"/>
                  </a:cubicBezTo>
                  <a:close/>
                  <a:moveTo>
                    <a:pt x="182" y="24"/>
                  </a:moveTo>
                  <a:cubicBezTo>
                    <a:pt x="182" y="24"/>
                    <a:pt x="182" y="24"/>
                    <a:pt x="182" y="24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C583C0C-CABA-8412-FB84-52F83EB4302F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3525105" y="4167808"/>
              <a:ext cx="312692" cy="217524"/>
            </a:xfrm>
            <a:custGeom>
              <a:avLst/>
              <a:gdLst>
                <a:gd name="T0" fmla="*/ 27 w 171"/>
                <a:gd name="T1" fmla="*/ 118 h 118"/>
                <a:gd name="T2" fmla="*/ 39 w 171"/>
                <a:gd name="T3" fmla="*/ 115 h 118"/>
                <a:gd name="T4" fmla="*/ 155 w 171"/>
                <a:gd name="T5" fmla="*/ 48 h 118"/>
                <a:gd name="T6" fmla="*/ 164 w 171"/>
                <a:gd name="T7" fmla="*/ 15 h 118"/>
                <a:gd name="T8" fmla="*/ 131 w 171"/>
                <a:gd name="T9" fmla="*/ 6 h 118"/>
                <a:gd name="T10" fmla="*/ 15 w 171"/>
                <a:gd name="T11" fmla="*/ 74 h 118"/>
                <a:gd name="T12" fmla="*/ 6 w 171"/>
                <a:gd name="T13" fmla="*/ 106 h 118"/>
                <a:gd name="T14" fmla="*/ 27 w 171"/>
                <a:gd name="T15" fmla="*/ 118 h 118"/>
                <a:gd name="T16" fmla="*/ 27 w 171"/>
                <a:gd name="T17" fmla="*/ 118 h 118"/>
                <a:gd name="T18" fmla="*/ 27 w 171"/>
                <a:gd name="T1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27" y="118"/>
                  </a:moveTo>
                  <a:cubicBezTo>
                    <a:pt x="31" y="118"/>
                    <a:pt x="35" y="117"/>
                    <a:pt x="39" y="115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67" y="41"/>
                    <a:pt x="171" y="27"/>
                    <a:pt x="164" y="15"/>
                  </a:cubicBezTo>
                  <a:cubicBezTo>
                    <a:pt x="157" y="4"/>
                    <a:pt x="143" y="0"/>
                    <a:pt x="131" y="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3" y="80"/>
                    <a:pt x="0" y="95"/>
                    <a:pt x="6" y="106"/>
                  </a:cubicBezTo>
                  <a:cubicBezTo>
                    <a:pt x="11" y="114"/>
                    <a:pt x="19" y="118"/>
                    <a:pt x="27" y="118"/>
                  </a:cubicBezTo>
                  <a:close/>
                  <a:moveTo>
                    <a:pt x="27" y="118"/>
                  </a:moveTo>
                  <a:cubicBezTo>
                    <a:pt x="27" y="118"/>
                    <a:pt x="27" y="118"/>
                    <a:pt x="27" y="118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B21F194A-1EED-7647-3F38-B8CF1E4DBFE6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5143990" y="3224503"/>
              <a:ext cx="312692" cy="219617"/>
            </a:xfrm>
            <a:custGeom>
              <a:avLst/>
              <a:gdLst>
                <a:gd name="T0" fmla="*/ 132 w 171"/>
                <a:gd name="T1" fmla="*/ 7 h 119"/>
                <a:gd name="T2" fmla="*/ 15 w 171"/>
                <a:gd name="T3" fmla="*/ 74 h 119"/>
                <a:gd name="T4" fmla="*/ 7 w 171"/>
                <a:gd name="T5" fmla="*/ 107 h 119"/>
                <a:gd name="T6" fmla="*/ 28 w 171"/>
                <a:gd name="T7" fmla="*/ 119 h 119"/>
                <a:gd name="T8" fmla="*/ 39 w 171"/>
                <a:gd name="T9" fmla="*/ 115 h 119"/>
                <a:gd name="T10" fmla="*/ 156 w 171"/>
                <a:gd name="T11" fmla="*/ 48 h 119"/>
                <a:gd name="T12" fmla="*/ 165 w 171"/>
                <a:gd name="T13" fmla="*/ 15 h 119"/>
                <a:gd name="T14" fmla="*/ 132 w 171"/>
                <a:gd name="T15" fmla="*/ 7 h 119"/>
                <a:gd name="T16" fmla="*/ 132 w 171"/>
                <a:gd name="T17" fmla="*/ 7 h 119"/>
                <a:gd name="T18" fmla="*/ 132 w 171"/>
                <a:gd name="T19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32" y="7"/>
                  </a:moveTo>
                  <a:cubicBezTo>
                    <a:pt x="15" y="74"/>
                    <a:pt x="15" y="74"/>
                    <a:pt x="15" y="74"/>
                  </a:cubicBezTo>
                  <a:cubicBezTo>
                    <a:pt x="4" y="80"/>
                    <a:pt x="0" y="95"/>
                    <a:pt x="7" y="107"/>
                  </a:cubicBezTo>
                  <a:cubicBezTo>
                    <a:pt x="11" y="114"/>
                    <a:pt x="19" y="119"/>
                    <a:pt x="28" y="119"/>
                  </a:cubicBezTo>
                  <a:cubicBezTo>
                    <a:pt x="32" y="119"/>
                    <a:pt x="36" y="118"/>
                    <a:pt x="39" y="115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67" y="42"/>
                    <a:pt x="171" y="27"/>
                    <a:pt x="165" y="15"/>
                  </a:cubicBezTo>
                  <a:cubicBezTo>
                    <a:pt x="158" y="4"/>
                    <a:pt x="143" y="0"/>
                    <a:pt x="132" y="7"/>
                  </a:cubicBezTo>
                  <a:close/>
                  <a:moveTo>
                    <a:pt x="132" y="7"/>
                  </a:moveTo>
                  <a:cubicBezTo>
                    <a:pt x="132" y="7"/>
                    <a:pt x="132" y="7"/>
                    <a:pt x="132" y="7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14DC4DCE-3F65-D4E7-E180-AEE7930F94AC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3912047" y="4466902"/>
              <a:ext cx="222754" cy="309553"/>
            </a:xfrm>
            <a:custGeom>
              <a:avLst/>
              <a:gdLst>
                <a:gd name="T0" fmla="*/ 15 w 122"/>
                <a:gd name="T1" fmla="*/ 165 h 168"/>
                <a:gd name="T2" fmla="*/ 27 w 122"/>
                <a:gd name="T3" fmla="*/ 168 h 168"/>
                <a:gd name="T4" fmla="*/ 48 w 122"/>
                <a:gd name="T5" fmla="*/ 156 h 168"/>
                <a:gd name="T6" fmla="*/ 115 w 122"/>
                <a:gd name="T7" fmla="*/ 39 h 168"/>
                <a:gd name="T8" fmla="*/ 107 w 122"/>
                <a:gd name="T9" fmla="*/ 7 h 168"/>
                <a:gd name="T10" fmla="*/ 74 w 122"/>
                <a:gd name="T11" fmla="*/ 15 h 168"/>
                <a:gd name="T12" fmla="*/ 7 w 122"/>
                <a:gd name="T13" fmla="*/ 132 h 168"/>
                <a:gd name="T14" fmla="*/ 15 w 122"/>
                <a:gd name="T15" fmla="*/ 165 h 168"/>
                <a:gd name="T16" fmla="*/ 15 w 122"/>
                <a:gd name="T17" fmla="*/ 165 h 168"/>
                <a:gd name="T18" fmla="*/ 15 w 122"/>
                <a:gd name="T19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15" y="165"/>
                  </a:moveTo>
                  <a:cubicBezTo>
                    <a:pt x="19" y="167"/>
                    <a:pt x="23" y="168"/>
                    <a:pt x="27" y="168"/>
                  </a:cubicBezTo>
                  <a:cubicBezTo>
                    <a:pt x="36" y="168"/>
                    <a:pt x="44" y="164"/>
                    <a:pt x="48" y="156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22" y="28"/>
                    <a:pt x="118" y="13"/>
                    <a:pt x="107" y="7"/>
                  </a:cubicBezTo>
                  <a:cubicBezTo>
                    <a:pt x="95" y="0"/>
                    <a:pt x="80" y="4"/>
                    <a:pt x="74" y="15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0" y="143"/>
                    <a:pt x="4" y="158"/>
                    <a:pt x="15" y="165"/>
                  </a:cubicBezTo>
                  <a:close/>
                  <a:moveTo>
                    <a:pt x="15" y="165"/>
                  </a:moveTo>
                  <a:cubicBezTo>
                    <a:pt x="15" y="165"/>
                    <a:pt x="15" y="165"/>
                    <a:pt x="15" y="165"/>
                  </a:cubicBezTo>
                </a:path>
              </a:pathLst>
            </a:cu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4D42AB9-FD9C-8D84-EAD9-A819CB43B6E7}"/>
              </a:ext>
            </a:extLst>
          </p:cNvPr>
          <p:cNvSpPr txBox="1"/>
          <p:nvPr/>
        </p:nvSpPr>
        <p:spPr>
          <a:xfrm>
            <a:off x="4174708" y="2207498"/>
            <a:ext cx="3520452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Todas as instalações portuárias</a:t>
            </a:r>
          </a:p>
          <a:p>
            <a:pPr algn="ctr"/>
            <a:r>
              <a:rPr lang="pt-BR" b="1" dirty="0">
                <a:solidFill>
                  <a:schemeClr val="tx1"/>
                </a:solidFill>
              </a:rPr>
              <a:t>passam a enviar os dados pelo SDP</a:t>
            </a:r>
          </a:p>
        </p:txBody>
      </p:sp>
    </p:spTree>
    <p:extLst>
      <p:ext uri="{BB962C8B-B14F-4D97-AF65-F5344CB8AC3E}">
        <p14:creationId xmlns:p14="http://schemas.microsoft.com/office/powerpoint/2010/main" val="192843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  <p:bldP spid="4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F06904C-EE08-AA80-E555-6A741D7E3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09" y="1689328"/>
            <a:ext cx="4230984" cy="1440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913914" y="-19664"/>
                <a:ext cx="9581090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O </a:t>
                </a: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Painel </a:t>
                </a: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Estatístico Aquaviário da ANTAQ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639E495-17FC-4EE2-8A2E-87A9EC066675}"/>
              </a:ext>
            </a:extLst>
          </p:cNvPr>
          <p:cNvSpPr txBox="1"/>
          <p:nvPr/>
        </p:nvSpPr>
        <p:spPr>
          <a:xfrm>
            <a:off x="68769" y="5701064"/>
            <a:ext cx="459974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http://anuario.antaq.gov.br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480365-C211-40B5-A387-E0EE52E02DD7}"/>
              </a:ext>
            </a:extLst>
          </p:cNvPr>
          <p:cNvSpPr txBox="1"/>
          <p:nvPr/>
        </p:nvSpPr>
        <p:spPr>
          <a:xfrm>
            <a:off x="0" y="3499142"/>
            <a:ext cx="48738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Acesso público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Plataforma interativa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Atualizado mensalmente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Permite exportações de dados</a:t>
            </a: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D5D3E839-A620-462E-BE4A-F26A43D5E567}"/>
              </a:ext>
            </a:extLst>
          </p:cNvPr>
          <p:cNvSpPr/>
          <p:nvPr/>
        </p:nvSpPr>
        <p:spPr>
          <a:xfrm rot="18624889">
            <a:off x="160904" y="2281216"/>
            <a:ext cx="578258" cy="509126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BF22916-BB38-45FA-9303-ED6242444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8" y="72844"/>
            <a:ext cx="726593" cy="72659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4FB817D-7610-4F75-95D8-CCA4C48E5BA4}"/>
              </a:ext>
            </a:extLst>
          </p:cNvPr>
          <p:cNvSpPr txBox="1"/>
          <p:nvPr/>
        </p:nvSpPr>
        <p:spPr>
          <a:xfrm>
            <a:off x="717792" y="1100499"/>
            <a:ext cx="3301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https://www.gov.br/antaq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E7EAF3A-8D28-95D0-6FDE-39D68761E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505" y="1611130"/>
            <a:ext cx="6910511" cy="46308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473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uiExpand="1" build="p" advAuto="500"/>
      <p:bldP spid="12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j-ea"/>
                    <a:cs typeface="+mj-cs"/>
                  </a:rPr>
                  <a:t>Movimentação Total – jan a set de 2022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itle">
            <a:extLst>
              <a:ext uri="{FF2B5EF4-FFF2-40B4-BE49-F238E27FC236}">
                <a16:creationId xmlns:a16="http://schemas.microsoft.com/office/drawing/2014/main" id="{FE30F49B-3756-47CF-AC49-839D58298963}"/>
              </a:ext>
            </a:extLst>
          </p:cNvPr>
          <p:cNvSpPr txBox="1"/>
          <p:nvPr/>
        </p:nvSpPr>
        <p:spPr>
          <a:xfrm>
            <a:off x="8584707" y="1550799"/>
            <a:ext cx="3594320" cy="1666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Open Sans SemiBold"/>
              <a:buNone/>
              <a:tabLst/>
              <a:defRPr/>
            </a:pP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46,2%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Open Sans SemiBold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Crescimento de 2010 a 2022 12 anos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9EEF012E-A58A-439B-A9AC-C69CBF519EC1}"/>
              </a:ext>
            </a:extLst>
          </p:cNvPr>
          <p:cNvSpPr txBox="1"/>
          <p:nvPr/>
        </p:nvSpPr>
        <p:spPr>
          <a:xfrm>
            <a:off x="8650337" y="4733737"/>
            <a:ext cx="3528690" cy="1135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Open Sans SemiBold"/>
              <a:buNone/>
              <a:tabLst/>
              <a:defRPr/>
            </a:pP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-1,4%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Open Sans SemiBold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Queda de 2021 a 2022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2C7C909D-A203-4931-8B71-4A902CBC14EC}"/>
              </a:ext>
            </a:extLst>
          </p:cNvPr>
          <p:cNvSpPr txBox="1"/>
          <p:nvPr/>
        </p:nvSpPr>
        <p:spPr>
          <a:xfrm>
            <a:off x="1070256" y="1550799"/>
            <a:ext cx="2247951" cy="124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Open Sans SemiBold"/>
              <a:buNone/>
              <a:tabLst/>
              <a:defRPr/>
            </a:pP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905,5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Open Sans SemiBold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M.toneladas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A3F15798-E2C8-49D9-818E-AC441B501A35}"/>
              </a:ext>
            </a:extLst>
          </p:cNvPr>
          <p:cNvSpPr txBox="1"/>
          <p:nvPr/>
        </p:nvSpPr>
        <p:spPr>
          <a:xfrm>
            <a:off x="340677" y="4663119"/>
            <a:ext cx="2809372" cy="91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Tx/>
              <a:buNone/>
              <a:tabLst/>
              <a:defRPr/>
            </a:pPr>
            <a:r>
              <a:rPr kumimoji="0" lang="pt-BR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3,2%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CAGR de 2010 a 2022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FE470BE-CD8C-17C9-66B6-4C640F92786A}"/>
              </a:ext>
            </a:extLst>
          </p:cNvPr>
          <p:cNvGrpSpPr/>
          <p:nvPr/>
        </p:nvGrpSpPr>
        <p:grpSpPr>
          <a:xfrm>
            <a:off x="3398453" y="1250471"/>
            <a:ext cx="5251884" cy="5282516"/>
            <a:chOff x="3398453" y="1250471"/>
            <a:chExt cx="5251884" cy="5282516"/>
          </a:xfrm>
        </p:grpSpPr>
        <p:sp>
          <p:nvSpPr>
            <p:cNvPr id="8" name="Oval 27">
              <a:extLst>
                <a:ext uri="{FF2B5EF4-FFF2-40B4-BE49-F238E27FC236}">
                  <a16:creationId xmlns:a16="http://schemas.microsoft.com/office/drawing/2014/main" id="{454E16A4-C5DB-4DAB-9E6C-7EC3427BC5A6}"/>
                </a:ext>
              </a:extLst>
            </p:cNvPr>
            <p:cNvSpPr/>
            <p:nvPr/>
          </p:nvSpPr>
          <p:spPr>
            <a:xfrm>
              <a:off x="5003573" y="2864909"/>
              <a:ext cx="2056885" cy="2068880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28">
              <a:extLst>
                <a:ext uri="{FF2B5EF4-FFF2-40B4-BE49-F238E27FC236}">
                  <a16:creationId xmlns:a16="http://schemas.microsoft.com/office/drawing/2014/main" id="{CB728A06-5230-48E3-92FE-4265F0C66FAC}"/>
                </a:ext>
              </a:extLst>
            </p:cNvPr>
            <p:cNvSpPr/>
            <p:nvPr/>
          </p:nvSpPr>
          <p:spPr>
            <a:xfrm>
              <a:off x="3398453" y="1250471"/>
              <a:ext cx="5251884" cy="528251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Element1">
              <a:extLst>
                <a:ext uri="{FF2B5EF4-FFF2-40B4-BE49-F238E27FC236}">
                  <a16:creationId xmlns:a16="http://schemas.microsoft.com/office/drawing/2014/main" id="{BF0CE9E2-C6B3-469F-B6C3-83CE494AF4CA}"/>
                </a:ext>
              </a:extLst>
            </p:cNvPr>
            <p:cNvSpPr/>
            <p:nvPr/>
          </p:nvSpPr>
          <p:spPr>
            <a:xfrm>
              <a:off x="5911620" y="3855850"/>
              <a:ext cx="2601912" cy="2527300"/>
            </a:xfrm>
            <a:custGeom>
              <a:avLst/>
              <a:gdLst/>
              <a:ahLst/>
              <a:cxnLst/>
              <a:rect l="l" t="t" r="r" b="b"/>
              <a:pathLst>
                <a:path w="603" h="585" extrusionOk="0">
                  <a:moveTo>
                    <a:pt x="584" y="67"/>
                  </a:moveTo>
                  <a:cubicBezTo>
                    <a:pt x="569" y="80"/>
                    <a:pt x="548" y="87"/>
                    <a:pt x="520" y="87"/>
                  </a:cubicBezTo>
                  <a:cubicBezTo>
                    <a:pt x="503" y="87"/>
                    <a:pt x="485" y="83"/>
                    <a:pt x="467" y="76"/>
                  </a:cubicBezTo>
                  <a:cubicBezTo>
                    <a:pt x="450" y="68"/>
                    <a:pt x="428" y="55"/>
                    <a:pt x="402" y="35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6" y="93"/>
                    <a:pt x="346" y="93"/>
                    <a:pt x="346" y="93"/>
                  </a:cubicBezTo>
                  <a:cubicBezTo>
                    <a:pt x="297" y="93"/>
                    <a:pt x="297" y="93"/>
                    <a:pt x="297" y="93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79" y="169"/>
                    <a:pt x="182" y="264"/>
                    <a:pt x="61" y="279"/>
                  </a:cubicBezTo>
                  <a:cubicBezTo>
                    <a:pt x="71" y="283"/>
                    <a:pt x="81" y="289"/>
                    <a:pt x="89" y="298"/>
                  </a:cubicBezTo>
                  <a:cubicBezTo>
                    <a:pt x="104" y="314"/>
                    <a:pt x="111" y="336"/>
                    <a:pt x="111" y="362"/>
                  </a:cubicBezTo>
                  <a:cubicBezTo>
                    <a:pt x="58" y="362"/>
                    <a:pt x="58" y="362"/>
                    <a:pt x="58" y="362"/>
                  </a:cubicBezTo>
                  <a:cubicBezTo>
                    <a:pt x="58" y="351"/>
                    <a:pt x="55" y="342"/>
                    <a:pt x="50" y="334"/>
                  </a:cubicBezTo>
                  <a:cubicBezTo>
                    <a:pt x="45" y="327"/>
                    <a:pt x="38" y="323"/>
                    <a:pt x="30" y="323"/>
                  </a:cubicBezTo>
                  <a:cubicBezTo>
                    <a:pt x="21" y="323"/>
                    <a:pt x="14" y="327"/>
                    <a:pt x="8" y="334"/>
                  </a:cubicBezTo>
                  <a:cubicBezTo>
                    <a:pt x="3" y="342"/>
                    <a:pt x="0" y="352"/>
                    <a:pt x="0" y="365"/>
                  </a:cubicBezTo>
                  <a:cubicBezTo>
                    <a:pt x="0" y="395"/>
                    <a:pt x="11" y="410"/>
                    <a:pt x="32" y="410"/>
                  </a:cubicBezTo>
                  <a:cubicBezTo>
                    <a:pt x="58" y="410"/>
                    <a:pt x="58" y="410"/>
                    <a:pt x="58" y="410"/>
                  </a:cubicBezTo>
                  <a:cubicBezTo>
                    <a:pt x="58" y="458"/>
                    <a:pt x="58" y="458"/>
                    <a:pt x="58" y="458"/>
                  </a:cubicBezTo>
                  <a:cubicBezTo>
                    <a:pt x="32" y="458"/>
                    <a:pt x="32" y="458"/>
                    <a:pt x="32" y="458"/>
                  </a:cubicBezTo>
                  <a:cubicBezTo>
                    <a:pt x="22" y="458"/>
                    <a:pt x="15" y="462"/>
                    <a:pt x="11" y="470"/>
                  </a:cubicBezTo>
                  <a:cubicBezTo>
                    <a:pt x="6" y="477"/>
                    <a:pt x="4" y="488"/>
                    <a:pt x="4" y="500"/>
                  </a:cubicBezTo>
                  <a:cubicBezTo>
                    <a:pt x="4" y="513"/>
                    <a:pt x="6" y="522"/>
                    <a:pt x="11" y="529"/>
                  </a:cubicBezTo>
                  <a:cubicBezTo>
                    <a:pt x="16" y="536"/>
                    <a:pt x="22" y="539"/>
                    <a:pt x="30" y="539"/>
                  </a:cubicBezTo>
                  <a:cubicBezTo>
                    <a:pt x="37" y="539"/>
                    <a:pt x="43" y="536"/>
                    <a:pt x="48" y="529"/>
                  </a:cubicBezTo>
                  <a:cubicBezTo>
                    <a:pt x="53" y="523"/>
                    <a:pt x="55" y="515"/>
                    <a:pt x="55" y="505"/>
                  </a:cubicBezTo>
                  <a:cubicBezTo>
                    <a:pt x="109" y="505"/>
                    <a:pt x="109" y="505"/>
                    <a:pt x="109" y="505"/>
                  </a:cubicBezTo>
                  <a:cubicBezTo>
                    <a:pt x="109" y="521"/>
                    <a:pt x="105" y="535"/>
                    <a:pt x="99" y="548"/>
                  </a:cubicBezTo>
                  <a:cubicBezTo>
                    <a:pt x="92" y="560"/>
                    <a:pt x="83" y="570"/>
                    <a:pt x="71" y="577"/>
                  </a:cubicBezTo>
                  <a:cubicBezTo>
                    <a:pt x="65" y="581"/>
                    <a:pt x="59" y="583"/>
                    <a:pt x="53" y="585"/>
                  </a:cubicBezTo>
                  <a:cubicBezTo>
                    <a:pt x="351" y="572"/>
                    <a:pt x="591" y="332"/>
                    <a:pt x="603" y="34"/>
                  </a:cubicBezTo>
                  <a:cubicBezTo>
                    <a:pt x="600" y="47"/>
                    <a:pt x="593" y="58"/>
                    <a:pt x="584" y="67"/>
                  </a:cubicBez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AFA9EDC-E5BB-4A2B-9295-F78E170214EE}"/>
                </a:ext>
              </a:extLst>
            </p:cNvPr>
            <p:cNvGrpSpPr/>
            <p:nvPr/>
          </p:nvGrpSpPr>
          <p:grpSpPr>
            <a:xfrm>
              <a:off x="3541483" y="3700275"/>
              <a:ext cx="2400300" cy="2682875"/>
              <a:chOff x="3606800" y="3233737"/>
              <a:chExt cx="2400300" cy="2682875"/>
            </a:xfrm>
          </p:grpSpPr>
          <p:sp>
            <p:nvSpPr>
              <p:cNvPr id="20" name="Element1">
                <a:extLst>
                  <a:ext uri="{FF2B5EF4-FFF2-40B4-BE49-F238E27FC236}">
                    <a16:creationId xmlns:a16="http://schemas.microsoft.com/office/drawing/2014/main" id="{EDD87669-AB13-4F87-9DC9-CADABBDCC955}"/>
                  </a:ext>
                </a:extLst>
              </p:cNvPr>
              <p:cNvSpPr/>
              <p:nvPr/>
            </p:nvSpPr>
            <p:spPr>
              <a:xfrm>
                <a:off x="3995737" y="3389312"/>
                <a:ext cx="439737" cy="176212"/>
              </a:xfrm>
              <a:custGeom>
                <a:avLst/>
                <a:gdLst/>
                <a:ahLst/>
                <a:cxnLst/>
                <a:rect l="l" t="t" r="r" b="b"/>
                <a:pathLst>
                  <a:path w="277" h="111" extrusionOk="0">
                    <a:moveTo>
                      <a:pt x="277" y="111"/>
                    </a:moveTo>
                    <a:lnTo>
                      <a:pt x="277" y="0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277" y="111"/>
                    </a:lnTo>
                    <a:close/>
                  </a:path>
                </a:pathLst>
              </a:custGeom>
              <a:solidFill>
                <a:srgbClr val="70AD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Element1">
                <a:extLst>
                  <a:ext uri="{FF2B5EF4-FFF2-40B4-BE49-F238E27FC236}">
                    <a16:creationId xmlns:a16="http://schemas.microsoft.com/office/drawing/2014/main" id="{CA486298-A67C-4192-85E6-38665FDEF86F}"/>
                  </a:ext>
                </a:extLst>
              </p:cNvPr>
              <p:cNvSpPr/>
              <p:nvPr/>
            </p:nvSpPr>
            <p:spPr>
              <a:xfrm>
                <a:off x="3606800" y="3233737"/>
                <a:ext cx="2400300" cy="2682875"/>
              </a:xfrm>
              <a:custGeom>
                <a:avLst/>
                <a:gdLst/>
                <a:ahLst/>
                <a:cxnLst/>
                <a:rect l="l" t="t" r="r" b="b"/>
                <a:pathLst>
                  <a:path w="556" h="621" extrusionOk="0">
                    <a:moveTo>
                      <a:pt x="521" y="601"/>
                    </a:moveTo>
                    <a:cubicBezTo>
                      <a:pt x="506" y="585"/>
                      <a:pt x="499" y="564"/>
                      <a:pt x="499" y="537"/>
                    </a:cubicBezTo>
                    <a:cubicBezTo>
                      <a:pt x="499" y="523"/>
                      <a:pt x="503" y="510"/>
                      <a:pt x="509" y="498"/>
                    </a:cubicBezTo>
                    <a:cubicBezTo>
                      <a:pt x="515" y="487"/>
                      <a:pt x="524" y="478"/>
                      <a:pt x="535" y="471"/>
                    </a:cubicBezTo>
                    <a:cubicBezTo>
                      <a:pt x="522" y="465"/>
                      <a:pt x="512" y="456"/>
                      <a:pt x="506" y="444"/>
                    </a:cubicBezTo>
                    <a:cubicBezTo>
                      <a:pt x="499" y="431"/>
                      <a:pt x="496" y="417"/>
                      <a:pt x="496" y="400"/>
                    </a:cubicBezTo>
                    <a:cubicBezTo>
                      <a:pt x="496" y="373"/>
                      <a:pt x="504" y="351"/>
                      <a:pt x="519" y="335"/>
                    </a:cubicBezTo>
                    <a:cubicBezTo>
                      <a:pt x="528" y="326"/>
                      <a:pt x="537" y="320"/>
                      <a:pt x="548" y="316"/>
                    </a:cubicBezTo>
                    <a:cubicBezTo>
                      <a:pt x="411" y="301"/>
                      <a:pt x="305" y="186"/>
                      <a:pt x="305" y="45"/>
                    </a:cubicBezTo>
                    <a:cubicBezTo>
                      <a:pt x="305" y="42"/>
                      <a:pt x="305" y="39"/>
                      <a:pt x="305" y="36"/>
                    </a:cubicBezTo>
                    <a:cubicBezTo>
                      <a:pt x="241" y="36"/>
                      <a:pt x="241" y="36"/>
                      <a:pt x="241" y="36"/>
                    </a:cubicBezTo>
                    <a:cubicBezTo>
                      <a:pt x="241" y="127"/>
                      <a:pt x="241" y="127"/>
                      <a:pt x="241" y="127"/>
                    </a:cubicBezTo>
                    <a:cubicBezTo>
                      <a:pt x="203" y="129"/>
                      <a:pt x="203" y="129"/>
                      <a:pt x="203" y="129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5"/>
                      <a:pt x="0" y="30"/>
                      <a:pt x="0" y="45"/>
                    </a:cubicBezTo>
                    <a:cubicBezTo>
                      <a:pt x="0" y="357"/>
                      <a:pt x="247" y="610"/>
                      <a:pt x="556" y="621"/>
                    </a:cubicBezTo>
                    <a:cubicBezTo>
                      <a:pt x="542" y="618"/>
                      <a:pt x="530" y="611"/>
                      <a:pt x="521" y="601"/>
                    </a:cubicBezTo>
                    <a:close/>
                  </a:path>
                </a:pathLst>
              </a:custGeom>
              <a:solidFill>
                <a:srgbClr val="70AD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" name="Element1">
              <a:extLst>
                <a:ext uri="{FF2B5EF4-FFF2-40B4-BE49-F238E27FC236}">
                  <a16:creationId xmlns:a16="http://schemas.microsoft.com/office/drawing/2014/main" id="{76886C19-AB94-4F40-AD82-05985F17A6F5}"/>
                </a:ext>
              </a:extLst>
            </p:cNvPr>
            <p:cNvSpPr/>
            <p:nvPr/>
          </p:nvSpPr>
          <p:spPr>
            <a:xfrm>
              <a:off x="6200545" y="1409513"/>
              <a:ext cx="2317750" cy="2587625"/>
            </a:xfrm>
            <a:custGeom>
              <a:avLst/>
              <a:gdLst/>
              <a:ahLst/>
              <a:cxnLst/>
              <a:rect l="l" t="t" r="r" b="b"/>
              <a:pathLst>
                <a:path w="537" h="599" extrusionOk="0">
                  <a:moveTo>
                    <a:pt x="0" y="306"/>
                  </a:moveTo>
                  <a:cubicBezTo>
                    <a:pt x="0" y="306"/>
                    <a:pt x="0" y="306"/>
                    <a:pt x="0" y="306"/>
                  </a:cubicBezTo>
                  <a:cubicBezTo>
                    <a:pt x="119" y="323"/>
                    <a:pt x="213" y="417"/>
                    <a:pt x="230" y="536"/>
                  </a:cubicBezTo>
                  <a:cubicBezTo>
                    <a:pt x="230" y="497"/>
                    <a:pt x="230" y="497"/>
                    <a:pt x="230" y="497"/>
                  </a:cubicBezTo>
                  <a:cubicBezTo>
                    <a:pt x="271" y="497"/>
                    <a:pt x="271" y="497"/>
                    <a:pt x="271" y="497"/>
                  </a:cubicBezTo>
                  <a:cubicBezTo>
                    <a:pt x="377" y="572"/>
                    <a:pt x="377" y="572"/>
                    <a:pt x="377" y="572"/>
                  </a:cubicBezTo>
                  <a:cubicBezTo>
                    <a:pt x="391" y="581"/>
                    <a:pt x="404" y="588"/>
                    <a:pt x="415" y="592"/>
                  </a:cubicBezTo>
                  <a:cubicBezTo>
                    <a:pt x="426" y="597"/>
                    <a:pt x="437" y="599"/>
                    <a:pt x="447" y="599"/>
                  </a:cubicBezTo>
                  <a:cubicBezTo>
                    <a:pt x="461" y="599"/>
                    <a:pt x="471" y="597"/>
                    <a:pt x="479" y="593"/>
                  </a:cubicBezTo>
                  <a:cubicBezTo>
                    <a:pt x="487" y="589"/>
                    <a:pt x="491" y="583"/>
                    <a:pt x="491" y="575"/>
                  </a:cubicBezTo>
                  <a:cubicBezTo>
                    <a:pt x="491" y="566"/>
                    <a:pt x="486" y="559"/>
                    <a:pt x="477" y="554"/>
                  </a:cubicBezTo>
                  <a:cubicBezTo>
                    <a:pt x="468" y="549"/>
                    <a:pt x="455" y="546"/>
                    <a:pt x="439" y="546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58" y="493"/>
                    <a:pt x="475" y="496"/>
                    <a:pt x="490" y="503"/>
                  </a:cubicBezTo>
                  <a:cubicBezTo>
                    <a:pt x="506" y="510"/>
                    <a:pt x="518" y="520"/>
                    <a:pt x="527" y="533"/>
                  </a:cubicBezTo>
                  <a:cubicBezTo>
                    <a:pt x="531" y="539"/>
                    <a:pt x="534" y="546"/>
                    <a:pt x="537" y="554"/>
                  </a:cubicBezTo>
                  <a:cubicBezTo>
                    <a:pt x="526" y="259"/>
                    <a:pt x="293" y="20"/>
                    <a:pt x="0" y="0"/>
                  </a:cubicBezTo>
                  <a:lnTo>
                    <a:pt x="0" y="306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Element1">
              <a:extLst>
                <a:ext uri="{FF2B5EF4-FFF2-40B4-BE49-F238E27FC236}">
                  <a16:creationId xmlns:a16="http://schemas.microsoft.com/office/drawing/2014/main" id="{AFA7E5E5-5D0F-493F-9AF9-A953789B1710}"/>
                </a:ext>
              </a:extLst>
            </p:cNvPr>
            <p:cNvSpPr/>
            <p:nvPr/>
          </p:nvSpPr>
          <p:spPr>
            <a:xfrm>
              <a:off x="3558945" y="1406338"/>
              <a:ext cx="2636837" cy="2319337"/>
            </a:xfrm>
            <a:custGeom>
              <a:avLst/>
              <a:gdLst/>
              <a:ahLst/>
              <a:cxnLst/>
              <a:rect l="l" t="t" r="r" b="b"/>
              <a:pathLst>
                <a:path w="611" h="537" extrusionOk="0">
                  <a:moveTo>
                    <a:pt x="188" y="513"/>
                  </a:moveTo>
                  <a:cubicBezTo>
                    <a:pt x="188" y="490"/>
                    <a:pt x="188" y="490"/>
                    <a:pt x="188" y="490"/>
                  </a:cubicBezTo>
                  <a:cubicBezTo>
                    <a:pt x="237" y="490"/>
                    <a:pt x="237" y="490"/>
                    <a:pt x="237" y="490"/>
                  </a:cubicBezTo>
                  <a:cubicBezTo>
                    <a:pt x="237" y="513"/>
                    <a:pt x="237" y="513"/>
                    <a:pt x="237" y="513"/>
                  </a:cubicBezTo>
                  <a:cubicBezTo>
                    <a:pt x="304" y="513"/>
                    <a:pt x="304" y="513"/>
                    <a:pt x="304" y="513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22" y="410"/>
                    <a:pt x="428" y="311"/>
                    <a:pt x="559" y="305"/>
                  </a:cubicBezTo>
                  <a:cubicBezTo>
                    <a:pt x="559" y="74"/>
                    <a:pt x="559" y="74"/>
                    <a:pt x="559" y="74"/>
                  </a:cubicBezTo>
                  <a:cubicBezTo>
                    <a:pt x="506" y="96"/>
                    <a:pt x="506" y="96"/>
                    <a:pt x="506" y="96"/>
                  </a:cubicBezTo>
                  <a:cubicBezTo>
                    <a:pt x="506" y="47"/>
                    <a:pt x="506" y="47"/>
                    <a:pt x="506" y="47"/>
                  </a:cubicBezTo>
                  <a:cubicBezTo>
                    <a:pt x="607" y="1"/>
                    <a:pt x="607" y="1"/>
                    <a:pt x="607" y="1"/>
                  </a:cubicBezTo>
                  <a:cubicBezTo>
                    <a:pt x="611" y="1"/>
                    <a:pt x="611" y="1"/>
                    <a:pt x="611" y="1"/>
                  </a:cubicBezTo>
                  <a:cubicBezTo>
                    <a:pt x="598" y="0"/>
                    <a:pt x="586" y="0"/>
                    <a:pt x="573" y="0"/>
                  </a:cubicBezTo>
                  <a:cubicBezTo>
                    <a:pt x="276" y="0"/>
                    <a:pt x="31" y="225"/>
                    <a:pt x="0" y="513"/>
                  </a:cubicBezTo>
                  <a:lnTo>
                    <a:pt x="188" y="513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Placeholder">
              <a:extLst>
                <a:ext uri="{FF2B5EF4-FFF2-40B4-BE49-F238E27FC236}">
                  <a16:creationId xmlns:a16="http://schemas.microsoft.com/office/drawing/2014/main" id="{85847BDC-4B5D-44EA-8127-3F6587F4E345}"/>
                </a:ext>
              </a:extLst>
            </p:cNvPr>
            <p:cNvSpPr txBox="1"/>
            <p:nvPr/>
          </p:nvSpPr>
          <p:spPr>
            <a:xfrm>
              <a:off x="5016057" y="3429000"/>
              <a:ext cx="1966082" cy="9544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Open Sans SemiBold"/>
                <a:buNone/>
                <a:tabLst/>
                <a:defRPr/>
              </a:pPr>
              <a:r>
                <a:rPr kumimoji="0" lang="pt-BR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SemiBold"/>
                </a:rPr>
                <a:t>Portos Brasileiros</a:t>
              </a:r>
              <a:endPara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4" name="Imagem 43">
              <a:extLst>
                <a:ext uri="{FF2B5EF4-FFF2-40B4-BE49-F238E27FC236}">
                  <a16:creationId xmlns:a16="http://schemas.microsoft.com/office/drawing/2014/main" id="{B6CD8DE4-F4C5-4945-ADA1-14A38E696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6954" y="4853919"/>
              <a:ext cx="1594080" cy="486194"/>
            </a:xfrm>
            <a:prstGeom prst="rect">
              <a:avLst/>
            </a:prstGeom>
          </p:spPr>
        </p:pic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C191F6F2-4D23-4E71-BD5E-3508984D4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86023" y="2138510"/>
              <a:ext cx="954014" cy="954014"/>
            </a:xfrm>
            <a:prstGeom prst="rect">
              <a:avLst/>
            </a:prstGeom>
          </p:spPr>
        </p:pic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4452A088-6CA0-43AA-BDF6-29A7CF4F9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08856" y="2070183"/>
              <a:ext cx="849016" cy="849016"/>
            </a:xfrm>
            <a:prstGeom prst="rect">
              <a:avLst/>
            </a:prstGeom>
          </p:spPr>
        </p:pic>
        <p:pic>
          <p:nvPicPr>
            <p:cNvPr id="50" name="Imagem 49">
              <a:extLst>
                <a:ext uri="{FF2B5EF4-FFF2-40B4-BE49-F238E27FC236}">
                  <a16:creationId xmlns:a16="http://schemas.microsoft.com/office/drawing/2014/main" id="{80957106-D4FE-4B9C-9500-32A595151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</a:blip>
            <a:stretch>
              <a:fillRect/>
            </a:stretch>
          </p:blipFill>
          <p:spPr>
            <a:xfrm>
              <a:off x="6839460" y="4795089"/>
              <a:ext cx="824629" cy="824629"/>
            </a:xfrm>
            <a:prstGeom prst="rect">
              <a:avLst/>
            </a:prstGeom>
          </p:spPr>
        </p:pic>
      </p:grpSp>
      <p:pic>
        <p:nvPicPr>
          <p:cNvPr id="53" name="Imagem 52">
            <a:extLst>
              <a:ext uri="{FF2B5EF4-FFF2-40B4-BE49-F238E27FC236}">
                <a16:creationId xmlns:a16="http://schemas.microsoft.com/office/drawing/2014/main" id="{D63630D2-1340-4BC3-B3FF-AB3D3E049A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411" y="110802"/>
            <a:ext cx="572477" cy="57247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65E7803-3DD9-46BD-98FE-39CF8CDF34AA}"/>
              </a:ext>
            </a:extLst>
          </p:cNvPr>
          <p:cNvSpPr txBox="1"/>
          <p:nvPr/>
        </p:nvSpPr>
        <p:spPr>
          <a:xfrm>
            <a:off x="361434" y="2828283"/>
            <a:ext cx="3034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Jan a set de 2021 = 918,7 M.t</a:t>
            </a:r>
          </a:p>
        </p:txBody>
      </p:sp>
    </p:spTree>
    <p:extLst>
      <p:ext uri="{BB962C8B-B14F-4D97-AF65-F5344CB8AC3E}">
        <p14:creationId xmlns:p14="http://schemas.microsoft.com/office/powerpoint/2010/main" val="5141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Principais destaques (jan a </a:t>
                </a: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set</a:t>
                </a: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 2022) – </a:t>
                </a:r>
                <a:r>
                  <a:rPr kumimoji="0" lang="pt-BR" sz="28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por Perfil de Carga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114937" y="2859078"/>
            <a:ext cx="2796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Granel Sólido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059358" y="2859078"/>
            <a:ext cx="2992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Granel Líquido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046894" y="2867493"/>
            <a:ext cx="2992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Contêineres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9039487" y="2864827"/>
            <a:ext cx="3131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Carga Geral Solta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1676" y="3513033"/>
            <a:ext cx="2549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solidFill>
                  <a:srgbClr val="000000"/>
                </a:solidFill>
                <a:latin typeface="Calibri"/>
              </a:rPr>
              <a:t>533</a:t>
            </a: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,4</a:t>
            </a:r>
            <a:endParaRPr kumimoji="0" lang="pt-BR" sz="6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708534" y="5471162"/>
            <a:ext cx="1521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-1,1%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033339" y="4658693"/>
            <a:ext cx="2955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rgbClr val="000000"/>
                </a:solidFill>
                <a:latin typeface="Calibri"/>
              </a:rPr>
              <a:t>97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,1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M.t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ector reto 16"/>
          <p:cNvCxnSpPr>
            <a:cxnSpLocks/>
          </p:cNvCxnSpPr>
          <p:nvPr/>
        </p:nvCxnSpPr>
        <p:spPr>
          <a:xfrm flipH="1">
            <a:off x="3029803" y="1879573"/>
            <a:ext cx="2071" cy="40067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1420154" y="1891040"/>
            <a:ext cx="1694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58,9%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4336486" y="1875367"/>
            <a:ext cx="1618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24,8%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7491101" y="1885346"/>
            <a:ext cx="1666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10,7%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10708824" y="1879990"/>
            <a:ext cx="13344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5,6%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2325742" y="4118938"/>
            <a:ext cx="72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M.t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3064881" y="3513032"/>
            <a:ext cx="2504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solidFill>
                  <a:srgbClr val="000000"/>
                </a:solidFill>
                <a:latin typeface="Calibri"/>
              </a:rPr>
              <a:t>224</a:t>
            </a: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,7</a:t>
            </a:r>
            <a:endParaRPr kumimoji="0" lang="pt-BR" sz="6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CaixaDeTexto 47"/>
          <p:cNvSpPr txBox="1"/>
          <p:nvPr/>
        </p:nvSpPr>
        <p:spPr>
          <a:xfrm>
            <a:off x="6303678" y="3513032"/>
            <a:ext cx="1828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solidFill>
                  <a:srgbClr val="000000"/>
                </a:solidFill>
                <a:latin typeface="Calibri"/>
              </a:rPr>
              <a:t>8</a:t>
            </a: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,8</a:t>
            </a:r>
            <a:endParaRPr kumimoji="0" lang="pt-BR" sz="6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CaixaDeTexto 48"/>
          <p:cNvSpPr txBox="1"/>
          <p:nvPr/>
        </p:nvSpPr>
        <p:spPr>
          <a:xfrm>
            <a:off x="7786581" y="4125395"/>
            <a:ext cx="1075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M.TEU</a:t>
            </a:r>
          </a:p>
        </p:txBody>
      </p:sp>
      <p:sp>
        <p:nvSpPr>
          <p:cNvPr id="50" name="CaixaDeTexto 49"/>
          <p:cNvSpPr txBox="1"/>
          <p:nvPr/>
        </p:nvSpPr>
        <p:spPr>
          <a:xfrm>
            <a:off x="9319909" y="3523806"/>
            <a:ext cx="2194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solidFill>
                  <a:srgbClr val="000000"/>
                </a:solidFill>
                <a:latin typeface="Calibri"/>
              </a:rPr>
              <a:t>50</a:t>
            </a: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,4</a:t>
            </a:r>
            <a:endParaRPr kumimoji="0" lang="pt-BR" sz="6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2" name="Grupo 106"/>
          <p:cNvGrpSpPr/>
          <p:nvPr/>
        </p:nvGrpSpPr>
        <p:grpSpPr>
          <a:xfrm>
            <a:off x="130514" y="1563503"/>
            <a:ext cx="1237937" cy="1070847"/>
            <a:chOff x="1044364" y="3176545"/>
            <a:chExt cx="2404872" cy="1931849"/>
          </a:xfrm>
        </p:grpSpPr>
        <p:sp>
          <p:nvSpPr>
            <p:cNvPr id="53" name="Triângulo isósceles 52"/>
            <p:cNvSpPr/>
            <p:nvPr/>
          </p:nvSpPr>
          <p:spPr>
            <a:xfrm>
              <a:off x="1174420" y="3176545"/>
              <a:ext cx="2144757" cy="820722"/>
            </a:xfrm>
            <a:prstGeom prst="triangl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Trapezoide 53"/>
            <p:cNvSpPr/>
            <p:nvPr/>
          </p:nvSpPr>
          <p:spPr>
            <a:xfrm rot="10800000">
              <a:off x="1044364" y="3997267"/>
              <a:ext cx="2404872" cy="871889"/>
            </a:xfrm>
            <a:prstGeom prst="trapezoid">
              <a:avLst/>
            </a:prstGeom>
            <a:solidFill>
              <a:srgbClr val="E48E1C"/>
            </a:solidFill>
            <a:ln w="25400">
              <a:solidFill>
                <a:srgbClr val="9A72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5" name="Conector reto 54"/>
            <p:cNvCxnSpPr/>
            <p:nvPr/>
          </p:nvCxnSpPr>
          <p:spPr>
            <a:xfrm flipH="1">
              <a:off x="2881242" y="4184464"/>
              <a:ext cx="108639" cy="352620"/>
            </a:xfrm>
            <a:prstGeom prst="line">
              <a:avLst/>
            </a:prstGeom>
            <a:ln w="38100" cap="rnd">
              <a:solidFill>
                <a:srgbClr val="9A7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to 55"/>
            <p:cNvCxnSpPr/>
            <p:nvPr/>
          </p:nvCxnSpPr>
          <p:spPr>
            <a:xfrm flipH="1">
              <a:off x="2285602" y="4154251"/>
              <a:ext cx="4266" cy="364067"/>
            </a:xfrm>
            <a:prstGeom prst="line">
              <a:avLst/>
            </a:prstGeom>
            <a:ln w="38100" cap="rnd">
              <a:solidFill>
                <a:srgbClr val="9A7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to 56"/>
            <p:cNvCxnSpPr/>
            <p:nvPr/>
          </p:nvCxnSpPr>
          <p:spPr>
            <a:xfrm>
              <a:off x="1551324" y="4165698"/>
              <a:ext cx="103985" cy="352620"/>
            </a:xfrm>
            <a:prstGeom prst="line">
              <a:avLst/>
            </a:prstGeom>
            <a:ln w="38100" cap="rnd">
              <a:solidFill>
                <a:srgbClr val="9A7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upo 112"/>
            <p:cNvGrpSpPr/>
            <p:nvPr/>
          </p:nvGrpSpPr>
          <p:grpSpPr>
            <a:xfrm>
              <a:off x="2517781" y="4710147"/>
              <a:ext cx="398247" cy="398247"/>
              <a:chOff x="2411997" y="4816559"/>
              <a:chExt cx="398247" cy="398247"/>
            </a:xfrm>
          </p:grpSpPr>
          <p:sp>
            <p:nvSpPr>
              <p:cNvPr id="62" name="Elipse 61"/>
              <p:cNvSpPr/>
              <p:nvPr/>
            </p:nvSpPr>
            <p:spPr>
              <a:xfrm>
                <a:off x="2411997" y="4816559"/>
                <a:ext cx="398247" cy="39824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4925">
                <a:solidFill>
                  <a:srgbClr val="6B67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Elipse 62"/>
              <p:cNvSpPr/>
              <p:nvPr/>
            </p:nvSpPr>
            <p:spPr>
              <a:xfrm>
                <a:off x="2541184" y="4949384"/>
                <a:ext cx="139867" cy="139867"/>
              </a:xfrm>
              <a:prstGeom prst="ellipse">
                <a:avLst/>
              </a:pr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upo 113"/>
            <p:cNvGrpSpPr/>
            <p:nvPr/>
          </p:nvGrpSpPr>
          <p:grpSpPr>
            <a:xfrm>
              <a:off x="1566255" y="4710146"/>
              <a:ext cx="398247" cy="398247"/>
              <a:chOff x="1664324" y="4816560"/>
              <a:chExt cx="398247" cy="398247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1664324" y="4816560"/>
                <a:ext cx="398247" cy="39824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4925">
                <a:solidFill>
                  <a:srgbClr val="6B67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Elipse 60"/>
              <p:cNvSpPr/>
              <p:nvPr/>
            </p:nvSpPr>
            <p:spPr>
              <a:xfrm>
                <a:off x="1793511" y="4949385"/>
                <a:ext cx="139867" cy="139867"/>
              </a:xfrm>
              <a:prstGeom prst="ellipse">
                <a:avLst/>
              </a:pr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4" name="Imagem 6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38" y="1519818"/>
            <a:ext cx="1110216" cy="1114084"/>
          </a:xfrm>
          <a:prstGeom prst="rect">
            <a:avLst/>
          </a:prstGeom>
        </p:spPr>
      </p:pic>
      <p:sp>
        <p:nvSpPr>
          <p:cNvPr id="100" name="CaixaDeTexto 99"/>
          <p:cNvSpPr txBox="1"/>
          <p:nvPr/>
        </p:nvSpPr>
        <p:spPr>
          <a:xfrm>
            <a:off x="3582942" y="5471162"/>
            <a:ext cx="1728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-4,7%</a:t>
            </a:r>
          </a:p>
        </p:txBody>
      </p:sp>
      <p:sp>
        <p:nvSpPr>
          <p:cNvPr id="101" name="CaixaDeTexto 100"/>
          <p:cNvSpPr txBox="1"/>
          <p:nvPr/>
        </p:nvSpPr>
        <p:spPr>
          <a:xfrm>
            <a:off x="9690297" y="5465890"/>
            <a:ext cx="1728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+14,1%</a:t>
            </a:r>
          </a:p>
        </p:txBody>
      </p:sp>
      <p:sp>
        <p:nvSpPr>
          <p:cNvPr id="102" name="CaixaDeTexto 101"/>
          <p:cNvSpPr txBox="1"/>
          <p:nvPr/>
        </p:nvSpPr>
        <p:spPr>
          <a:xfrm>
            <a:off x="6611096" y="5468740"/>
            <a:ext cx="1779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-0,4%</a:t>
            </a:r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ED5D7F65-CC0F-42EB-AFC4-5FA5DB180FD8}"/>
              </a:ext>
            </a:extLst>
          </p:cNvPr>
          <p:cNvSpPr/>
          <p:nvPr/>
        </p:nvSpPr>
        <p:spPr>
          <a:xfrm>
            <a:off x="744635" y="6173999"/>
            <a:ext cx="14189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jan</a:t>
            </a:r>
            <a:r>
              <a:rPr lang="pt-BR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-set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2021-2022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ED5D7F65-CC0F-42EB-AFC4-5FA5DB180FD8}"/>
              </a:ext>
            </a:extLst>
          </p:cNvPr>
          <p:cNvSpPr/>
          <p:nvPr/>
        </p:nvSpPr>
        <p:spPr>
          <a:xfrm>
            <a:off x="3799888" y="6176408"/>
            <a:ext cx="14189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jan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-set 2021-2022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Retângulo 91">
            <a:extLst>
              <a:ext uri="{FF2B5EF4-FFF2-40B4-BE49-F238E27FC236}">
                <a16:creationId xmlns:a16="http://schemas.microsoft.com/office/drawing/2014/main" id="{ED5D7F65-CC0F-42EB-AFC4-5FA5DB180FD8}"/>
              </a:ext>
            </a:extLst>
          </p:cNvPr>
          <p:cNvSpPr/>
          <p:nvPr/>
        </p:nvSpPr>
        <p:spPr>
          <a:xfrm>
            <a:off x="6633502" y="6173776"/>
            <a:ext cx="2067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jan</a:t>
            </a:r>
            <a:r>
              <a:rPr lang="pt-BR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-set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2021-2022, em TEU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Retângulo 92">
            <a:extLst>
              <a:ext uri="{FF2B5EF4-FFF2-40B4-BE49-F238E27FC236}">
                <a16:creationId xmlns:a16="http://schemas.microsoft.com/office/drawing/2014/main" id="{ED5D7F65-CC0F-42EB-AFC4-5FA5DB180FD8}"/>
              </a:ext>
            </a:extLst>
          </p:cNvPr>
          <p:cNvSpPr/>
          <p:nvPr/>
        </p:nvSpPr>
        <p:spPr>
          <a:xfrm>
            <a:off x="9872076" y="6173776"/>
            <a:ext cx="14189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jan</a:t>
            </a:r>
            <a:r>
              <a:rPr lang="pt-BR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-set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2021-2022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4" name="Conector reto 93"/>
          <p:cNvCxnSpPr/>
          <p:nvPr/>
        </p:nvCxnSpPr>
        <p:spPr>
          <a:xfrm flipH="1">
            <a:off x="5993113" y="1861813"/>
            <a:ext cx="2071" cy="40067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to 94"/>
          <p:cNvCxnSpPr/>
          <p:nvPr/>
        </p:nvCxnSpPr>
        <p:spPr>
          <a:xfrm flipH="1">
            <a:off x="9039487" y="1844059"/>
            <a:ext cx="2071" cy="40067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A1DCAE6C-48A1-4EF0-A8E1-C29EF7DA4732}"/>
              </a:ext>
            </a:extLst>
          </p:cNvPr>
          <p:cNvCxnSpPr/>
          <p:nvPr/>
        </p:nvCxnSpPr>
        <p:spPr>
          <a:xfrm>
            <a:off x="0" y="511078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400F8914-42F1-48E4-A02D-8AAD4626A507}"/>
              </a:ext>
            </a:extLst>
          </p:cNvPr>
          <p:cNvCxnSpPr/>
          <p:nvPr/>
        </p:nvCxnSpPr>
        <p:spPr>
          <a:xfrm>
            <a:off x="-7404" y="2786308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D55EE972-771A-4EAD-849F-89EE9FE7B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25" y="54077"/>
            <a:ext cx="703160" cy="703160"/>
          </a:xfrm>
          <a:prstGeom prst="rect">
            <a:avLst/>
          </a:prstGeom>
        </p:spPr>
      </p:pic>
      <p:sp>
        <p:nvSpPr>
          <p:cNvPr id="97" name="CaixaDeTexto 96">
            <a:extLst>
              <a:ext uri="{FF2B5EF4-FFF2-40B4-BE49-F238E27FC236}">
                <a16:creationId xmlns:a16="http://schemas.microsoft.com/office/drawing/2014/main" id="{4E3EDC58-7D21-4A91-889C-AC7129E9BC62}"/>
              </a:ext>
            </a:extLst>
          </p:cNvPr>
          <p:cNvSpPr txBox="1"/>
          <p:nvPr/>
        </p:nvSpPr>
        <p:spPr>
          <a:xfrm>
            <a:off x="5310417" y="4118938"/>
            <a:ext cx="72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M.t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11312363-7B23-429E-B835-599602AA7CB6}"/>
              </a:ext>
            </a:extLst>
          </p:cNvPr>
          <p:cNvSpPr txBox="1"/>
          <p:nvPr/>
        </p:nvSpPr>
        <p:spPr>
          <a:xfrm>
            <a:off x="11223462" y="4125395"/>
            <a:ext cx="72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M.t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16A26A-793B-46DD-95A9-688ABA3DF22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8782" y="1625395"/>
            <a:ext cx="1616402" cy="9338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7A394CA-C84E-48BE-98F5-983BED5BBE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5667" y="1785017"/>
            <a:ext cx="1403253" cy="93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8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34" grpId="0"/>
      <p:bldP spid="35" grpId="0"/>
      <p:bldP spid="36" grpId="0"/>
      <p:bldP spid="37" grpId="0"/>
      <p:bldP spid="45" grpId="0"/>
      <p:bldP spid="46" grpId="0"/>
      <p:bldP spid="48" grpId="0"/>
      <p:bldP spid="49" grpId="0"/>
      <p:bldP spid="50" grpId="0"/>
      <p:bldP spid="100" grpId="0"/>
      <p:bldP spid="101" grpId="0"/>
      <p:bldP spid="102" grpId="0"/>
      <p:bldP spid="81" grpId="0"/>
      <p:bldP spid="91" grpId="0"/>
      <p:bldP spid="92" grpId="0"/>
      <p:bldP spid="93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upo 106">
            <a:extLst>
              <a:ext uri="{FF2B5EF4-FFF2-40B4-BE49-F238E27FC236}">
                <a16:creationId xmlns:a16="http://schemas.microsoft.com/office/drawing/2014/main" id="{87E0E7CE-5375-7937-1EAC-ED96ABE819FC}"/>
              </a:ext>
            </a:extLst>
          </p:cNvPr>
          <p:cNvGrpSpPr/>
          <p:nvPr/>
        </p:nvGrpSpPr>
        <p:grpSpPr>
          <a:xfrm>
            <a:off x="10434755" y="1359979"/>
            <a:ext cx="1237937" cy="1070847"/>
            <a:chOff x="1044364" y="3176545"/>
            <a:chExt cx="2404872" cy="1931849"/>
          </a:xfrm>
        </p:grpSpPr>
        <p:sp>
          <p:nvSpPr>
            <p:cNvPr id="46" name="Triângulo isósceles 45">
              <a:extLst>
                <a:ext uri="{FF2B5EF4-FFF2-40B4-BE49-F238E27FC236}">
                  <a16:creationId xmlns:a16="http://schemas.microsoft.com/office/drawing/2014/main" id="{B3E07CD3-7BD7-57CF-7B0D-C5FC03E25D4F}"/>
                </a:ext>
              </a:extLst>
            </p:cNvPr>
            <p:cNvSpPr/>
            <p:nvPr/>
          </p:nvSpPr>
          <p:spPr>
            <a:xfrm>
              <a:off x="1174420" y="3176545"/>
              <a:ext cx="2144757" cy="820722"/>
            </a:xfrm>
            <a:prstGeom prst="triangl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Trapezoide 46">
              <a:extLst>
                <a:ext uri="{FF2B5EF4-FFF2-40B4-BE49-F238E27FC236}">
                  <a16:creationId xmlns:a16="http://schemas.microsoft.com/office/drawing/2014/main" id="{96655CD8-4A6A-EF49-0F6A-520C6951A2C0}"/>
                </a:ext>
              </a:extLst>
            </p:cNvPr>
            <p:cNvSpPr/>
            <p:nvPr/>
          </p:nvSpPr>
          <p:spPr>
            <a:xfrm rot="10800000">
              <a:off x="1044364" y="3997267"/>
              <a:ext cx="2404872" cy="871889"/>
            </a:xfrm>
            <a:prstGeom prst="trapezoid">
              <a:avLst/>
            </a:prstGeom>
            <a:solidFill>
              <a:srgbClr val="E48E1C"/>
            </a:solidFill>
            <a:ln w="25400">
              <a:solidFill>
                <a:srgbClr val="9A72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8" name="Conector reto 47">
              <a:extLst>
                <a:ext uri="{FF2B5EF4-FFF2-40B4-BE49-F238E27FC236}">
                  <a16:creationId xmlns:a16="http://schemas.microsoft.com/office/drawing/2014/main" id="{C7911163-630E-0025-E729-00035B468946}"/>
                </a:ext>
              </a:extLst>
            </p:cNvPr>
            <p:cNvCxnSpPr/>
            <p:nvPr/>
          </p:nvCxnSpPr>
          <p:spPr>
            <a:xfrm flipH="1">
              <a:off x="2881242" y="4184464"/>
              <a:ext cx="108639" cy="352620"/>
            </a:xfrm>
            <a:prstGeom prst="line">
              <a:avLst/>
            </a:prstGeom>
            <a:ln w="38100" cap="rnd">
              <a:solidFill>
                <a:srgbClr val="9A7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7D1EDF79-334E-41E7-B39F-2B8766FCBD0F}"/>
                </a:ext>
              </a:extLst>
            </p:cNvPr>
            <p:cNvCxnSpPr/>
            <p:nvPr/>
          </p:nvCxnSpPr>
          <p:spPr>
            <a:xfrm flipH="1">
              <a:off x="2285602" y="4154251"/>
              <a:ext cx="4266" cy="364067"/>
            </a:xfrm>
            <a:prstGeom prst="line">
              <a:avLst/>
            </a:prstGeom>
            <a:ln w="38100" cap="rnd">
              <a:solidFill>
                <a:srgbClr val="9A7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212A276B-2B8E-EE76-C07A-CAFCD2F97324}"/>
                </a:ext>
              </a:extLst>
            </p:cNvPr>
            <p:cNvCxnSpPr/>
            <p:nvPr/>
          </p:nvCxnSpPr>
          <p:spPr>
            <a:xfrm>
              <a:off x="1551324" y="4165698"/>
              <a:ext cx="103985" cy="352620"/>
            </a:xfrm>
            <a:prstGeom prst="line">
              <a:avLst/>
            </a:prstGeom>
            <a:ln w="38100" cap="rnd">
              <a:solidFill>
                <a:srgbClr val="9A7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upo 112">
              <a:extLst>
                <a:ext uri="{FF2B5EF4-FFF2-40B4-BE49-F238E27FC236}">
                  <a16:creationId xmlns:a16="http://schemas.microsoft.com/office/drawing/2014/main" id="{B68667B1-E4F9-81F1-E035-C4D25E60AE21}"/>
                </a:ext>
              </a:extLst>
            </p:cNvPr>
            <p:cNvGrpSpPr/>
            <p:nvPr/>
          </p:nvGrpSpPr>
          <p:grpSpPr>
            <a:xfrm>
              <a:off x="2517781" y="4710147"/>
              <a:ext cx="398247" cy="398247"/>
              <a:chOff x="2411997" y="4816559"/>
              <a:chExt cx="398247" cy="398247"/>
            </a:xfrm>
          </p:grpSpPr>
          <p:sp>
            <p:nvSpPr>
              <p:cNvPr id="55" name="Elipse 54">
                <a:extLst>
                  <a:ext uri="{FF2B5EF4-FFF2-40B4-BE49-F238E27FC236}">
                    <a16:creationId xmlns:a16="http://schemas.microsoft.com/office/drawing/2014/main" id="{9A34B85E-D148-61C3-36A0-443F2F73C550}"/>
                  </a:ext>
                </a:extLst>
              </p:cNvPr>
              <p:cNvSpPr/>
              <p:nvPr/>
            </p:nvSpPr>
            <p:spPr>
              <a:xfrm>
                <a:off x="2411997" y="4816559"/>
                <a:ext cx="398247" cy="39824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4925">
                <a:solidFill>
                  <a:srgbClr val="6B67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Elipse 55">
                <a:extLst>
                  <a:ext uri="{FF2B5EF4-FFF2-40B4-BE49-F238E27FC236}">
                    <a16:creationId xmlns:a16="http://schemas.microsoft.com/office/drawing/2014/main" id="{679E1956-50AE-76F8-E139-B573AF2A8A5C}"/>
                  </a:ext>
                </a:extLst>
              </p:cNvPr>
              <p:cNvSpPr/>
              <p:nvPr/>
            </p:nvSpPr>
            <p:spPr>
              <a:xfrm>
                <a:off x="2541184" y="4949384"/>
                <a:ext cx="139867" cy="139867"/>
              </a:xfrm>
              <a:prstGeom prst="ellipse">
                <a:avLst/>
              </a:pr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upo 113">
              <a:extLst>
                <a:ext uri="{FF2B5EF4-FFF2-40B4-BE49-F238E27FC236}">
                  <a16:creationId xmlns:a16="http://schemas.microsoft.com/office/drawing/2014/main" id="{0A1858E3-0116-FE42-F2F2-503A2BCF2302}"/>
                </a:ext>
              </a:extLst>
            </p:cNvPr>
            <p:cNvGrpSpPr/>
            <p:nvPr/>
          </p:nvGrpSpPr>
          <p:grpSpPr>
            <a:xfrm>
              <a:off x="1566255" y="4710146"/>
              <a:ext cx="398247" cy="398247"/>
              <a:chOff x="1664324" y="4816560"/>
              <a:chExt cx="398247" cy="398247"/>
            </a:xfrm>
          </p:grpSpPr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98AFF63C-B26A-C65F-2E41-A23ED5BF051C}"/>
                  </a:ext>
                </a:extLst>
              </p:cNvPr>
              <p:cNvSpPr/>
              <p:nvPr/>
            </p:nvSpPr>
            <p:spPr>
              <a:xfrm>
                <a:off x="1664324" y="4816560"/>
                <a:ext cx="398247" cy="39824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4925">
                <a:solidFill>
                  <a:srgbClr val="6B67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Elipse 53">
                <a:extLst>
                  <a:ext uri="{FF2B5EF4-FFF2-40B4-BE49-F238E27FC236}">
                    <a16:creationId xmlns:a16="http://schemas.microsoft.com/office/drawing/2014/main" id="{724170F5-667C-FCF8-66C1-C1B031D59DE2}"/>
                  </a:ext>
                </a:extLst>
              </p:cNvPr>
              <p:cNvSpPr/>
              <p:nvPr/>
            </p:nvSpPr>
            <p:spPr>
              <a:xfrm>
                <a:off x="1793511" y="4949385"/>
                <a:ext cx="139867" cy="139867"/>
              </a:xfrm>
              <a:prstGeom prst="ellipse">
                <a:avLst/>
              </a:prstGeom>
              <a:solidFill>
                <a:srgbClr val="6B67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" name="Chart 8">
            <a:extLst>
              <a:ext uri="{FF2B5EF4-FFF2-40B4-BE49-F238E27FC236}">
                <a16:creationId xmlns:a16="http://schemas.microsoft.com/office/drawing/2014/main" id="{AD6853B7-D414-C148-903A-D41FE9A012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9854252"/>
              </p:ext>
            </p:extLst>
          </p:nvPr>
        </p:nvGraphicFramePr>
        <p:xfrm>
          <a:off x="768027" y="2034477"/>
          <a:ext cx="8858009" cy="4702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ítulo">
            <a:extLst>
              <a:ext uri="{FF2B5EF4-FFF2-40B4-BE49-F238E27FC236}">
                <a16:creationId xmlns:a16="http://schemas.microsoft.com/office/drawing/2014/main" id="{DD430508-26B8-BE41-8A5C-A419B0509086}"/>
              </a:ext>
            </a:extLst>
          </p:cNvPr>
          <p:cNvSpPr txBox="1"/>
          <p:nvPr/>
        </p:nvSpPr>
        <p:spPr>
          <a:xfrm rot="16200000">
            <a:off x="-1866090" y="3802490"/>
            <a:ext cx="4264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 ExtraBold" panose="020B0503030101060003" pitchFamily="34" charset="77"/>
                <a:ea typeface="+mn-ea"/>
                <a:cs typeface="+mn-cs"/>
              </a:rPr>
              <a:t>GRÁFICO DE 2 COLUNAS  PERIÓDICO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 Light" panose="020B0403030101060003" pitchFamily="34" charset="77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DE14B26-65FD-E043-9BEB-A64FBE32C054}"/>
              </a:ext>
            </a:extLst>
          </p:cNvPr>
          <p:cNvSpPr txBox="1"/>
          <p:nvPr/>
        </p:nvSpPr>
        <p:spPr>
          <a:xfrm>
            <a:off x="10122327" y="2551050"/>
            <a:ext cx="1867819" cy="14978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-1,1</a:t>
            </a:r>
            <a:r>
              <a:rPr lang="pt-BR" sz="5400" b="1" baseline="30000" dirty="0">
                <a:solidFill>
                  <a:prstClr val="white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Granéis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baseline="30000" dirty="0">
                <a:solidFill>
                  <a:prstClr val="white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Sólidos</a:t>
            </a:r>
            <a:endParaRPr kumimoji="0" lang="pt-BR" sz="2800" b="1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407EC5AB-BB1E-704C-A944-AE3302F57F41}"/>
              </a:ext>
            </a:extLst>
          </p:cNvPr>
          <p:cNvSpPr/>
          <p:nvPr/>
        </p:nvSpPr>
        <p:spPr>
          <a:xfrm>
            <a:off x="9996845" y="4333425"/>
            <a:ext cx="2113758" cy="1305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48,9%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da movimentação de granel sólido é Minério de Ferro.</a:t>
            </a:r>
          </a:p>
        </p:txBody>
      </p:sp>
      <p:grpSp>
        <p:nvGrpSpPr>
          <p:cNvPr id="3" name="Group 10">
            <a:extLst>
              <a:ext uri="{FF2B5EF4-FFF2-40B4-BE49-F238E27FC236}">
                <a16:creationId xmlns:a16="http://schemas.microsoft.com/office/drawing/2014/main" id="{22715476-BAAA-7540-8D9E-E1E373A357AB}"/>
              </a:ext>
            </a:extLst>
          </p:cNvPr>
          <p:cNvGrpSpPr/>
          <p:nvPr/>
        </p:nvGrpSpPr>
        <p:grpSpPr>
          <a:xfrm>
            <a:off x="6860748" y="1135054"/>
            <a:ext cx="2477990" cy="1774745"/>
            <a:chOff x="4545603" y="2118273"/>
            <a:chExt cx="2611689" cy="2388715"/>
          </a:xfrm>
          <a:solidFill>
            <a:schemeClr val="accent6">
              <a:lumMod val="7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FB6B89C-6341-6745-91FD-C04E17CA574E}"/>
                </a:ext>
              </a:extLst>
            </p:cNvPr>
            <p:cNvGrpSpPr/>
            <p:nvPr/>
          </p:nvGrpSpPr>
          <p:grpSpPr>
            <a:xfrm>
              <a:off x="4545603" y="2118273"/>
              <a:ext cx="2611689" cy="2124328"/>
              <a:chOff x="3074944" y="2741271"/>
              <a:chExt cx="2611689" cy="2124328"/>
            </a:xfrm>
            <a:grpFill/>
          </p:grpSpPr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42177690-4C43-204A-83EE-15D052EE3B31}"/>
                  </a:ext>
                </a:extLst>
              </p:cNvPr>
              <p:cNvSpPr/>
              <p:nvPr/>
            </p:nvSpPr>
            <p:spPr>
              <a:xfrm>
                <a:off x="3074944" y="2741271"/>
                <a:ext cx="2611689" cy="17742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82880" rIns="182880" bIns="18288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34,2 M.t.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6,3% em relação ao </a:t>
                </a:r>
                <a:r>
                  <a:rPr lang="pt-BR" spc="30" dirty="0">
                    <a:solidFill>
                      <a:prstClr val="white"/>
                    </a:solidFill>
                    <a:latin typeface="Arial" panose="020B0604020202020204"/>
                  </a:rPr>
                  <a:t>ano</a:t>
                </a: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anterior.</a:t>
                </a:r>
                <a:endParaRPr kumimoji="0" lang="pt-BR" sz="1600" b="0" i="0" u="none" strike="noStrike" kern="100" cap="none" spc="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" name="Isosceles Triangle 2">
                <a:extLst>
                  <a:ext uri="{FF2B5EF4-FFF2-40B4-BE49-F238E27FC236}">
                    <a16:creationId xmlns:a16="http://schemas.microsoft.com/office/drawing/2014/main" id="{F1E69CB6-311A-B543-97E5-FD8B8247C119}"/>
                  </a:ext>
                </a:extLst>
              </p:cNvPr>
              <p:cNvSpPr/>
              <p:nvPr/>
            </p:nvSpPr>
            <p:spPr>
              <a:xfrm rot="10800000">
                <a:off x="4471421" y="4515555"/>
                <a:ext cx="456971" cy="3500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600" b="0" i="0" u="none" strike="noStrike" kern="100" cap="none" spc="-1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5" name="Straight Connector 6">
              <a:extLst>
                <a:ext uri="{FF2B5EF4-FFF2-40B4-BE49-F238E27FC236}">
                  <a16:creationId xmlns:a16="http://schemas.microsoft.com/office/drawing/2014/main" id="{C0666F58-A208-2440-AF95-E5F001F3F567}"/>
                </a:ext>
              </a:extLst>
            </p:cNvPr>
            <p:cNvCxnSpPr>
              <a:cxnSpLocks/>
              <a:stCxn id="7" idx="0"/>
            </p:cNvCxnSpPr>
            <p:nvPr/>
          </p:nvCxnSpPr>
          <p:spPr>
            <a:xfrm>
              <a:off x="6170566" y="4242601"/>
              <a:ext cx="0" cy="264387"/>
            </a:xfrm>
            <a:prstGeom prst="line">
              <a:avLst/>
            </a:prstGeom>
            <a:grpFill/>
            <a:ln w="19050" cap="flat">
              <a:solidFill>
                <a:schemeClr val="accent1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Seta para Baixo 3">
            <a:extLst>
              <a:ext uri="{FF2B5EF4-FFF2-40B4-BE49-F238E27FC236}">
                <a16:creationId xmlns:a16="http://schemas.microsoft.com/office/drawing/2014/main" id="{4BE103D8-83A2-FD6E-377A-54A088AAE66B}"/>
              </a:ext>
            </a:extLst>
          </p:cNvPr>
          <p:cNvSpPr/>
          <p:nvPr/>
        </p:nvSpPr>
        <p:spPr>
          <a:xfrm>
            <a:off x="6956203" y="1774405"/>
            <a:ext cx="191309" cy="21402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grpSp>
        <p:nvGrpSpPr>
          <p:cNvPr id="25" name="Grupo 73">
            <a:extLst>
              <a:ext uri="{FF2B5EF4-FFF2-40B4-BE49-F238E27FC236}">
                <a16:creationId xmlns:a16="http://schemas.microsoft.com/office/drawing/2014/main" id="{FF3DAB9B-6AEC-F86F-BBB7-DE093B2CF622}"/>
              </a:ext>
            </a:extLst>
          </p:cNvPr>
          <p:cNvGrpSpPr/>
          <p:nvPr/>
        </p:nvGrpSpPr>
        <p:grpSpPr>
          <a:xfrm>
            <a:off x="0" y="-12700"/>
            <a:ext cx="12192000" cy="1034761"/>
            <a:chOff x="0" y="-8013"/>
            <a:chExt cx="12192000" cy="949277"/>
          </a:xfrm>
        </p:grpSpPr>
        <p:grpSp>
          <p:nvGrpSpPr>
            <p:cNvPr id="26" name="Grupo 74">
              <a:extLst>
                <a:ext uri="{FF2B5EF4-FFF2-40B4-BE49-F238E27FC236}">
                  <a16:creationId xmlns:a16="http://schemas.microsoft.com/office/drawing/2014/main" id="{698EC114-BF60-BD19-BD48-1403ABF7A572}"/>
                </a:ext>
              </a:extLst>
            </p:cNvPr>
            <p:cNvGrpSpPr/>
            <p:nvPr/>
          </p:nvGrpSpPr>
          <p:grpSpPr>
            <a:xfrm>
              <a:off x="0" y="-8013"/>
              <a:ext cx="12192000" cy="895710"/>
              <a:chOff x="0" y="-8013"/>
              <a:chExt cx="12192000" cy="895710"/>
            </a:xfrm>
          </p:grpSpPr>
          <p:sp>
            <p:nvSpPr>
              <p:cNvPr id="28" name="Retângulo 27">
                <a:extLst>
                  <a:ext uri="{FF2B5EF4-FFF2-40B4-BE49-F238E27FC236}">
                    <a16:creationId xmlns:a16="http://schemas.microsoft.com/office/drawing/2014/main" id="{8AC730DC-1DFA-7E2F-AF12-6FD48D2804B0}"/>
                  </a:ext>
                </a:extLst>
              </p:cNvPr>
              <p:cNvSpPr/>
              <p:nvPr/>
            </p:nvSpPr>
            <p:spPr>
              <a:xfrm>
                <a:off x="0" y="-1"/>
                <a:ext cx="12192000" cy="887698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Title 8">
                <a:extLst>
                  <a:ext uri="{FF2B5EF4-FFF2-40B4-BE49-F238E27FC236}">
                    <a16:creationId xmlns:a16="http://schemas.microsoft.com/office/drawing/2014/main" id="{1F0CAAEF-FC35-D157-FF9F-87B95D6917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382" y="-8013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Minério de Ferro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Comparação com o ano anterior (</a:t>
                </a:r>
                <a:r>
                  <a:rPr lang="pt-BR" sz="3200" dirty="0" err="1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jan</a:t>
                </a: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 – set)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2181A8F7-8B99-80C3-CF1A-C82403443834}"/>
                </a:ext>
              </a:extLst>
            </p:cNvPr>
            <p:cNvSpPr/>
            <p:nvPr/>
          </p:nvSpPr>
          <p:spPr>
            <a:xfrm>
              <a:off x="0" y="852336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0" name="Imagem 29">
            <a:extLst>
              <a:ext uri="{FF2B5EF4-FFF2-40B4-BE49-F238E27FC236}">
                <a16:creationId xmlns:a16="http://schemas.microsoft.com/office/drawing/2014/main" id="{351C064C-41A2-CE99-0394-287C4E3727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343FF578-3289-A793-E779-BA153F1A4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25" y="117577"/>
            <a:ext cx="703160" cy="703160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AE78308D-4DF2-C7CB-A2FF-3E2771B06E00}"/>
              </a:ext>
            </a:extLst>
          </p:cNvPr>
          <p:cNvSpPr txBox="1"/>
          <p:nvPr/>
        </p:nvSpPr>
        <p:spPr>
          <a:xfrm rot="16200000">
            <a:off x="-397226" y="4070444"/>
            <a:ext cx="1912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400" b="0" i="0" dirty="0">
                <a:solidFill>
                  <a:schemeClr val="tx2">
                    <a:lumMod val="75000"/>
                  </a:schemeClr>
                </a:solidFill>
                <a:latin typeface="Raleway Thin" panose="020B0203030101060003" pitchFamily="34" charset="77"/>
              </a:rPr>
              <a:t>Milhões de toneladas</a:t>
            </a:r>
          </a:p>
        </p:txBody>
      </p:sp>
      <p:grpSp>
        <p:nvGrpSpPr>
          <p:cNvPr id="67" name="Group 10">
            <a:extLst>
              <a:ext uri="{FF2B5EF4-FFF2-40B4-BE49-F238E27FC236}">
                <a16:creationId xmlns:a16="http://schemas.microsoft.com/office/drawing/2014/main" id="{28B55A6F-799A-9396-1FB2-5EF2602DEF6C}"/>
              </a:ext>
            </a:extLst>
          </p:cNvPr>
          <p:cNvGrpSpPr/>
          <p:nvPr/>
        </p:nvGrpSpPr>
        <p:grpSpPr>
          <a:xfrm>
            <a:off x="3920327" y="1223367"/>
            <a:ext cx="2645703" cy="2575605"/>
            <a:chOff x="4527894" y="2118274"/>
            <a:chExt cx="2788450" cy="3227817"/>
          </a:xfrm>
          <a:solidFill>
            <a:schemeClr val="accent6">
              <a:lumMod val="75000"/>
            </a:schemeClr>
          </a:solidFill>
        </p:grpSpPr>
        <p:grpSp>
          <p:nvGrpSpPr>
            <p:cNvPr id="68" name="Group 3">
              <a:extLst>
                <a:ext uri="{FF2B5EF4-FFF2-40B4-BE49-F238E27FC236}">
                  <a16:creationId xmlns:a16="http://schemas.microsoft.com/office/drawing/2014/main" id="{BEBBD486-290F-EA58-38A7-265CC731FB08}"/>
                </a:ext>
              </a:extLst>
            </p:cNvPr>
            <p:cNvGrpSpPr/>
            <p:nvPr/>
          </p:nvGrpSpPr>
          <p:grpSpPr>
            <a:xfrm>
              <a:off x="4545603" y="2118274"/>
              <a:ext cx="2770741" cy="2196514"/>
              <a:chOff x="3074944" y="2741272"/>
              <a:chExt cx="2770741" cy="2196514"/>
            </a:xfrm>
            <a:grpFill/>
          </p:grpSpPr>
          <p:sp>
            <p:nvSpPr>
              <p:cNvPr id="71" name="Isosceles Triangle 2">
                <a:extLst>
                  <a:ext uri="{FF2B5EF4-FFF2-40B4-BE49-F238E27FC236}">
                    <a16:creationId xmlns:a16="http://schemas.microsoft.com/office/drawing/2014/main" id="{8828A24C-06B3-D2AF-24BD-B70568718F61}"/>
                  </a:ext>
                </a:extLst>
              </p:cNvPr>
              <p:cNvSpPr/>
              <p:nvPr/>
            </p:nvSpPr>
            <p:spPr>
              <a:xfrm rot="13129286">
                <a:off x="4029282" y="4093323"/>
                <a:ext cx="613219" cy="84446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600" b="0" i="0" u="none" strike="noStrike" kern="100" cap="none" spc="-1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Rectangle 1">
                <a:extLst>
                  <a:ext uri="{FF2B5EF4-FFF2-40B4-BE49-F238E27FC236}">
                    <a16:creationId xmlns:a16="http://schemas.microsoft.com/office/drawing/2014/main" id="{A0CCD902-3630-BE57-BE67-D38556A5DE82}"/>
                  </a:ext>
                </a:extLst>
              </p:cNvPr>
              <p:cNvSpPr/>
              <p:nvPr/>
            </p:nvSpPr>
            <p:spPr>
              <a:xfrm>
                <a:off x="3074944" y="2741272"/>
                <a:ext cx="2770741" cy="177428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82880" rIns="182880" bIns="18288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25,4 M.t.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10,6% em relação ao </a:t>
                </a:r>
                <a:r>
                  <a:rPr lang="pt-BR" spc="30" dirty="0">
                    <a:solidFill>
                      <a:prstClr val="white"/>
                    </a:solidFill>
                    <a:latin typeface="Arial" panose="020B0604020202020204"/>
                  </a:rPr>
                  <a:t>ano</a:t>
                </a: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anterior.</a:t>
                </a:r>
                <a:endParaRPr kumimoji="0" lang="pt-BR" sz="1600" b="0" i="0" u="none" strike="noStrike" kern="100" cap="none" spc="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69" name="Straight Connector 6">
              <a:extLst>
                <a:ext uri="{FF2B5EF4-FFF2-40B4-BE49-F238E27FC236}">
                  <a16:creationId xmlns:a16="http://schemas.microsoft.com/office/drawing/2014/main" id="{99FDB96E-94AD-578A-22EF-E6EC9251A803}"/>
                </a:ext>
              </a:extLst>
            </p:cNvPr>
            <p:cNvCxnSpPr>
              <a:cxnSpLocks/>
              <a:stCxn id="71" idx="0"/>
            </p:cNvCxnSpPr>
            <p:nvPr/>
          </p:nvCxnSpPr>
          <p:spPr>
            <a:xfrm flipH="1">
              <a:off x="4527894" y="4221518"/>
              <a:ext cx="1056048" cy="1124573"/>
            </a:xfrm>
            <a:prstGeom prst="line">
              <a:avLst/>
            </a:prstGeom>
            <a:grpFill/>
            <a:ln w="19050" cap="flat">
              <a:solidFill>
                <a:schemeClr val="accent1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Seta para Baixo 3">
            <a:extLst>
              <a:ext uri="{FF2B5EF4-FFF2-40B4-BE49-F238E27FC236}">
                <a16:creationId xmlns:a16="http://schemas.microsoft.com/office/drawing/2014/main" id="{FDED35A7-603B-CBBA-9C21-0AC8A927F4AA}"/>
              </a:ext>
            </a:extLst>
          </p:cNvPr>
          <p:cNvSpPr/>
          <p:nvPr/>
        </p:nvSpPr>
        <p:spPr>
          <a:xfrm>
            <a:off x="4063091" y="1928578"/>
            <a:ext cx="191309" cy="21402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grpSp>
        <p:nvGrpSpPr>
          <p:cNvPr id="76" name="Group 10">
            <a:extLst>
              <a:ext uri="{FF2B5EF4-FFF2-40B4-BE49-F238E27FC236}">
                <a16:creationId xmlns:a16="http://schemas.microsoft.com/office/drawing/2014/main" id="{3DF76D64-D8DC-F01D-0A06-092FBF310E24}"/>
              </a:ext>
            </a:extLst>
          </p:cNvPr>
          <p:cNvGrpSpPr/>
          <p:nvPr/>
        </p:nvGrpSpPr>
        <p:grpSpPr>
          <a:xfrm>
            <a:off x="1137547" y="1598902"/>
            <a:ext cx="2628900" cy="2276808"/>
            <a:chOff x="4545603" y="2118273"/>
            <a:chExt cx="2770741" cy="2853358"/>
          </a:xfrm>
          <a:solidFill>
            <a:schemeClr val="accent6">
              <a:lumMod val="75000"/>
            </a:schemeClr>
          </a:solidFill>
        </p:grpSpPr>
        <p:grpSp>
          <p:nvGrpSpPr>
            <p:cNvPr id="77" name="Group 3">
              <a:extLst>
                <a:ext uri="{FF2B5EF4-FFF2-40B4-BE49-F238E27FC236}">
                  <a16:creationId xmlns:a16="http://schemas.microsoft.com/office/drawing/2014/main" id="{976F8915-9946-35F0-03A7-29B801109E7F}"/>
                </a:ext>
              </a:extLst>
            </p:cNvPr>
            <p:cNvGrpSpPr/>
            <p:nvPr/>
          </p:nvGrpSpPr>
          <p:grpSpPr>
            <a:xfrm>
              <a:off x="4545603" y="2118273"/>
              <a:ext cx="2770741" cy="2124328"/>
              <a:chOff x="3074944" y="2741271"/>
              <a:chExt cx="2770741" cy="2124328"/>
            </a:xfrm>
            <a:grpFill/>
          </p:grpSpPr>
          <p:sp>
            <p:nvSpPr>
              <p:cNvPr id="79" name="Rectangle 1">
                <a:extLst>
                  <a:ext uri="{FF2B5EF4-FFF2-40B4-BE49-F238E27FC236}">
                    <a16:creationId xmlns:a16="http://schemas.microsoft.com/office/drawing/2014/main" id="{23422DFE-9B6A-0348-357B-A5C719599069}"/>
                  </a:ext>
                </a:extLst>
              </p:cNvPr>
              <p:cNvSpPr/>
              <p:nvPr/>
            </p:nvSpPr>
            <p:spPr>
              <a:xfrm>
                <a:off x="3074944" y="2741271"/>
                <a:ext cx="2770741" cy="17742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82880" rIns="182880" bIns="18288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25,8 M.t.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13,5% em relação ao </a:t>
                </a:r>
                <a:r>
                  <a:rPr lang="pt-BR" spc="30" dirty="0">
                    <a:solidFill>
                      <a:prstClr val="white"/>
                    </a:solidFill>
                    <a:latin typeface="Arial" panose="020B0604020202020204"/>
                  </a:rPr>
                  <a:t>ano</a:t>
                </a: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anterior.</a:t>
                </a:r>
                <a:endParaRPr kumimoji="0" lang="pt-BR" sz="1600" b="0" i="0" u="none" strike="noStrike" kern="100" cap="none" spc="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Isosceles Triangle 2">
                <a:extLst>
                  <a:ext uri="{FF2B5EF4-FFF2-40B4-BE49-F238E27FC236}">
                    <a16:creationId xmlns:a16="http://schemas.microsoft.com/office/drawing/2014/main" id="{9501265C-1B97-0DEE-3A55-F837DAD1ED8B}"/>
                  </a:ext>
                </a:extLst>
              </p:cNvPr>
              <p:cNvSpPr/>
              <p:nvPr/>
            </p:nvSpPr>
            <p:spPr>
              <a:xfrm rot="10800000">
                <a:off x="3561226" y="4515555"/>
                <a:ext cx="456971" cy="3500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600" b="0" i="0" u="none" strike="noStrike" kern="100" cap="none" spc="-1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78" name="Straight Connector 6">
              <a:extLst>
                <a:ext uri="{FF2B5EF4-FFF2-40B4-BE49-F238E27FC236}">
                  <a16:creationId xmlns:a16="http://schemas.microsoft.com/office/drawing/2014/main" id="{A020C351-B197-0E4F-B475-F1B02A1549DC}"/>
                </a:ext>
              </a:extLst>
            </p:cNvPr>
            <p:cNvCxnSpPr>
              <a:cxnSpLocks/>
              <a:stCxn id="80" idx="0"/>
            </p:cNvCxnSpPr>
            <p:nvPr/>
          </p:nvCxnSpPr>
          <p:spPr>
            <a:xfrm>
              <a:off x="5260371" y="4242601"/>
              <a:ext cx="0" cy="729030"/>
            </a:xfrm>
            <a:prstGeom prst="line">
              <a:avLst/>
            </a:prstGeom>
            <a:grpFill/>
            <a:ln w="19050" cap="flat">
              <a:solidFill>
                <a:schemeClr val="accent1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Seta para Baixo 3">
            <a:extLst>
              <a:ext uri="{FF2B5EF4-FFF2-40B4-BE49-F238E27FC236}">
                <a16:creationId xmlns:a16="http://schemas.microsoft.com/office/drawing/2014/main" id="{73ECF28C-FBEC-9B39-642E-7B511B232A8D}"/>
              </a:ext>
            </a:extLst>
          </p:cNvPr>
          <p:cNvSpPr/>
          <p:nvPr/>
        </p:nvSpPr>
        <p:spPr>
          <a:xfrm>
            <a:off x="1263509" y="2304113"/>
            <a:ext cx="191309" cy="21402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11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series"/>
        </p:bldSub>
      </p:bldGraphic>
      <p:bldP spid="8" grpId="0"/>
      <p:bldP spid="12" grpId="0"/>
      <p:bldP spid="14" grpId="0"/>
      <p:bldP spid="11" grpId="0" animBg="1"/>
      <p:bldP spid="32" grpId="0"/>
      <p:bldP spid="72" grpId="0" animBg="1"/>
      <p:bldP spid="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8">
            <a:extLst>
              <a:ext uri="{FF2B5EF4-FFF2-40B4-BE49-F238E27FC236}">
                <a16:creationId xmlns:a16="http://schemas.microsoft.com/office/drawing/2014/main" id="{AD6853B7-D414-C148-903A-D41FE9A012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2878294"/>
              </p:ext>
            </p:extLst>
          </p:nvPr>
        </p:nvGraphicFramePr>
        <p:xfrm>
          <a:off x="768027" y="2034477"/>
          <a:ext cx="8858009" cy="4702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ítulo">
            <a:extLst>
              <a:ext uri="{FF2B5EF4-FFF2-40B4-BE49-F238E27FC236}">
                <a16:creationId xmlns:a16="http://schemas.microsoft.com/office/drawing/2014/main" id="{DD430508-26B8-BE41-8A5C-A419B0509086}"/>
              </a:ext>
            </a:extLst>
          </p:cNvPr>
          <p:cNvSpPr txBox="1"/>
          <p:nvPr/>
        </p:nvSpPr>
        <p:spPr>
          <a:xfrm rot="16200000">
            <a:off x="-1866090" y="3802490"/>
            <a:ext cx="4264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 ExtraBold" panose="020B0503030101060003" pitchFamily="34" charset="77"/>
                <a:ea typeface="+mn-ea"/>
                <a:cs typeface="+mn-cs"/>
              </a:rPr>
              <a:t>GRÁFICO DE 2 COLUNAS  PERIÓDICO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 Light" panose="020B0403030101060003" pitchFamily="34" charset="77"/>
              <a:ea typeface="+mn-ea"/>
              <a:cs typeface="+mn-cs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B06CAA78-DD63-E348-85B5-A025149F9D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92341" y="1292795"/>
            <a:ext cx="1122766" cy="112893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DE14B26-65FD-E043-9BEB-A64FBE32C054}"/>
              </a:ext>
            </a:extLst>
          </p:cNvPr>
          <p:cNvSpPr txBox="1"/>
          <p:nvPr/>
        </p:nvSpPr>
        <p:spPr>
          <a:xfrm>
            <a:off x="10122327" y="2551050"/>
            <a:ext cx="1867819" cy="14978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-4,7</a:t>
            </a:r>
            <a:r>
              <a:rPr lang="pt-BR" sz="5400" b="1" baseline="30000" dirty="0">
                <a:solidFill>
                  <a:prstClr val="white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Granéis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baseline="30000" dirty="0">
                <a:solidFill>
                  <a:prstClr val="white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Líquidos</a:t>
            </a:r>
            <a:endParaRPr kumimoji="0" lang="pt-BR" sz="2800" b="1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407EC5AB-BB1E-704C-A944-AE3302F57F41}"/>
              </a:ext>
            </a:extLst>
          </p:cNvPr>
          <p:cNvSpPr/>
          <p:nvPr/>
        </p:nvSpPr>
        <p:spPr>
          <a:xfrm>
            <a:off x="9996844" y="4333425"/>
            <a:ext cx="2195155" cy="2145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89,6%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da movimentação de granel líquido é representada  por Petróleo e Derivados (óleo bruto ou não bruto).</a:t>
            </a:r>
          </a:p>
        </p:txBody>
      </p:sp>
      <p:grpSp>
        <p:nvGrpSpPr>
          <p:cNvPr id="3" name="Group 10">
            <a:extLst>
              <a:ext uri="{FF2B5EF4-FFF2-40B4-BE49-F238E27FC236}">
                <a16:creationId xmlns:a16="http://schemas.microsoft.com/office/drawing/2014/main" id="{22715476-BAAA-7540-8D9E-E1E373A357AB}"/>
              </a:ext>
            </a:extLst>
          </p:cNvPr>
          <p:cNvGrpSpPr/>
          <p:nvPr/>
        </p:nvGrpSpPr>
        <p:grpSpPr>
          <a:xfrm>
            <a:off x="4963068" y="1077814"/>
            <a:ext cx="3447482" cy="2611612"/>
            <a:chOff x="4545603" y="2386787"/>
            <a:chExt cx="3633494" cy="2777628"/>
          </a:xfrm>
          <a:solidFill>
            <a:schemeClr val="accent6">
              <a:lumMod val="7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FB6B89C-6341-6745-91FD-C04E17CA574E}"/>
                </a:ext>
              </a:extLst>
            </p:cNvPr>
            <p:cNvGrpSpPr/>
            <p:nvPr/>
          </p:nvGrpSpPr>
          <p:grpSpPr>
            <a:xfrm>
              <a:off x="4545603" y="2386787"/>
              <a:ext cx="2770741" cy="1719537"/>
              <a:chOff x="3074944" y="3009785"/>
              <a:chExt cx="2770741" cy="1719537"/>
            </a:xfrm>
            <a:grpFill/>
          </p:grpSpPr>
          <p:sp>
            <p:nvSpPr>
              <p:cNvPr id="7" name="Isosceles Triangle 2">
                <a:extLst>
                  <a:ext uri="{FF2B5EF4-FFF2-40B4-BE49-F238E27FC236}">
                    <a16:creationId xmlns:a16="http://schemas.microsoft.com/office/drawing/2014/main" id="{F1E69CB6-311A-B543-97E5-FD8B8247C119}"/>
                  </a:ext>
                </a:extLst>
              </p:cNvPr>
              <p:cNvSpPr/>
              <p:nvPr/>
            </p:nvSpPr>
            <p:spPr>
              <a:xfrm rot="7518894">
                <a:off x="4523884" y="4178276"/>
                <a:ext cx="461140" cy="64095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600" b="0" i="0" u="none" strike="noStrike" kern="100" cap="none" spc="-1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42177690-4C43-204A-83EE-15D052EE3B31}"/>
                  </a:ext>
                </a:extLst>
              </p:cNvPr>
              <p:cNvSpPr/>
              <p:nvPr/>
            </p:nvSpPr>
            <p:spPr>
              <a:xfrm>
                <a:off x="3074944" y="3009785"/>
                <a:ext cx="2770741" cy="15057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82880" rIns="182880" bIns="18288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22,0 M.t.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18,0% em relação ao </a:t>
                </a:r>
                <a:r>
                  <a:rPr lang="pt-BR" spc="30" dirty="0">
                    <a:solidFill>
                      <a:prstClr val="white"/>
                    </a:solidFill>
                    <a:latin typeface="Arial" panose="020B0604020202020204"/>
                  </a:rPr>
                  <a:t>ano</a:t>
                </a: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anterior.</a:t>
                </a:r>
                <a:endParaRPr kumimoji="0" lang="pt-BR" sz="1600" b="0" i="0" u="none" strike="noStrike" kern="100" cap="none" spc="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5" name="Straight Connector 6">
              <a:extLst>
                <a:ext uri="{FF2B5EF4-FFF2-40B4-BE49-F238E27FC236}">
                  <a16:creationId xmlns:a16="http://schemas.microsoft.com/office/drawing/2014/main" id="{C0666F58-A208-2440-AF95-E5F001F3F567}"/>
                </a:ext>
              </a:extLst>
            </p:cNvPr>
            <p:cNvCxnSpPr>
              <a:cxnSpLocks/>
              <a:stCxn id="7" idx="0"/>
            </p:cNvCxnSpPr>
            <p:nvPr/>
          </p:nvCxnSpPr>
          <p:spPr>
            <a:xfrm>
              <a:off x="6486616" y="4062702"/>
              <a:ext cx="1692481" cy="1101713"/>
            </a:xfrm>
            <a:prstGeom prst="line">
              <a:avLst/>
            </a:prstGeom>
            <a:grpFill/>
            <a:ln w="19050" cap="flat">
              <a:solidFill>
                <a:schemeClr val="accent1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Seta para Baixo 3">
            <a:extLst>
              <a:ext uri="{FF2B5EF4-FFF2-40B4-BE49-F238E27FC236}">
                <a16:creationId xmlns:a16="http://schemas.microsoft.com/office/drawing/2014/main" id="{4BE103D8-83A2-FD6E-377A-54A088AAE66B}"/>
              </a:ext>
            </a:extLst>
          </p:cNvPr>
          <p:cNvSpPr/>
          <p:nvPr/>
        </p:nvSpPr>
        <p:spPr>
          <a:xfrm>
            <a:off x="5101376" y="1794194"/>
            <a:ext cx="191309" cy="22812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grpSp>
        <p:nvGrpSpPr>
          <p:cNvPr id="19" name="Group 10">
            <a:extLst>
              <a:ext uri="{FF2B5EF4-FFF2-40B4-BE49-F238E27FC236}">
                <a16:creationId xmlns:a16="http://schemas.microsoft.com/office/drawing/2014/main" id="{EBC9B93E-BE55-A94D-B71F-58669544DFBB}"/>
              </a:ext>
            </a:extLst>
          </p:cNvPr>
          <p:cNvGrpSpPr/>
          <p:nvPr/>
        </p:nvGrpSpPr>
        <p:grpSpPr>
          <a:xfrm>
            <a:off x="2117379" y="1361065"/>
            <a:ext cx="2628900" cy="2633355"/>
            <a:chOff x="4545603" y="2386787"/>
            <a:chExt cx="2770741" cy="2800753"/>
          </a:xfrm>
          <a:solidFill>
            <a:schemeClr val="accent6">
              <a:lumMod val="75000"/>
            </a:schemeClr>
          </a:solidFill>
        </p:grpSpPr>
        <p:grpSp>
          <p:nvGrpSpPr>
            <p:cNvPr id="20" name="Group 3">
              <a:extLst>
                <a:ext uri="{FF2B5EF4-FFF2-40B4-BE49-F238E27FC236}">
                  <a16:creationId xmlns:a16="http://schemas.microsoft.com/office/drawing/2014/main" id="{40FBE32D-D1F4-5BA6-64AA-37167632D0CE}"/>
                </a:ext>
              </a:extLst>
            </p:cNvPr>
            <p:cNvGrpSpPr/>
            <p:nvPr/>
          </p:nvGrpSpPr>
          <p:grpSpPr>
            <a:xfrm>
              <a:off x="4545603" y="2386787"/>
              <a:ext cx="2770741" cy="1855814"/>
              <a:chOff x="3074944" y="3009785"/>
              <a:chExt cx="2770741" cy="1855814"/>
            </a:xfrm>
            <a:grpFill/>
          </p:grpSpPr>
          <p:sp>
            <p:nvSpPr>
              <p:cNvPr id="22" name="Rectangle 1">
                <a:extLst>
                  <a:ext uri="{FF2B5EF4-FFF2-40B4-BE49-F238E27FC236}">
                    <a16:creationId xmlns:a16="http://schemas.microsoft.com/office/drawing/2014/main" id="{3595C685-F700-58F8-500E-4DF26A115AD7}"/>
                  </a:ext>
                </a:extLst>
              </p:cNvPr>
              <p:cNvSpPr/>
              <p:nvPr/>
            </p:nvSpPr>
            <p:spPr>
              <a:xfrm>
                <a:off x="3074944" y="3009785"/>
                <a:ext cx="2770741" cy="15057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82880" rIns="182880" bIns="18288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20,9 M.t.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12,8% em relação ao </a:t>
                </a:r>
                <a:r>
                  <a:rPr lang="pt-BR" spc="30" dirty="0">
                    <a:solidFill>
                      <a:prstClr val="white"/>
                    </a:solidFill>
                    <a:latin typeface="Arial" panose="020B0604020202020204"/>
                  </a:rPr>
                  <a:t>ano</a:t>
                </a: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anterior.</a:t>
                </a:r>
                <a:endParaRPr kumimoji="0" lang="pt-BR" sz="1600" b="0" i="0" u="none" strike="noStrike" kern="100" cap="none" spc="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Isosceles Triangle 2">
                <a:extLst>
                  <a:ext uri="{FF2B5EF4-FFF2-40B4-BE49-F238E27FC236}">
                    <a16:creationId xmlns:a16="http://schemas.microsoft.com/office/drawing/2014/main" id="{F6403622-169B-0DDC-B490-9BFECD534235}"/>
                  </a:ext>
                </a:extLst>
              </p:cNvPr>
              <p:cNvSpPr/>
              <p:nvPr/>
            </p:nvSpPr>
            <p:spPr>
              <a:xfrm rot="10800000">
                <a:off x="4471421" y="4515555"/>
                <a:ext cx="456971" cy="3500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600" b="0" i="0" u="none" strike="noStrike" kern="100" cap="none" spc="-1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21" name="Straight Connector 6">
              <a:extLst>
                <a:ext uri="{FF2B5EF4-FFF2-40B4-BE49-F238E27FC236}">
                  <a16:creationId xmlns:a16="http://schemas.microsoft.com/office/drawing/2014/main" id="{E367847F-B689-4365-0C0C-2F858CB48A3A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>
              <a:off x="6170566" y="4242601"/>
              <a:ext cx="0" cy="944939"/>
            </a:xfrm>
            <a:prstGeom prst="line">
              <a:avLst/>
            </a:prstGeom>
            <a:grpFill/>
            <a:ln w="19050" cap="flat">
              <a:solidFill>
                <a:schemeClr val="accent1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Seta para Baixo 3">
            <a:extLst>
              <a:ext uri="{FF2B5EF4-FFF2-40B4-BE49-F238E27FC236}">
                <a16:creationId xmlns:a16="http://schemas.microsoft.com/office/drawing/2014/main" id="{364C3662-7436-C078-E1B0-F451AAF68792}"/>
              </a:ext>
            </a:extLst>
          </p:cNvPr>
          <p:cNvSpPr/>
          <p:nvPr/>
        </p:nvSpPr>
        <p:spPr>
          <a:xfrm>
            <a:off x="2251639" y="2068951"/>
            <a:ext cx="191309" cy="22812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grpSp>
        <p:nvGrpSpPr>
          <p:cNvPr id="25" name="Grupo 73">
            <a:extLst>
              <a:ext uri="{FF2B5EF4-FFF2-40B4-BE49-F238E27FC236}">
                <a16:creationId xmlns:a16="http://schemas.microsoft.com/office/drawing/2014/main" id="{FF3DAB9B-6AEC-F86F-BBB7-DE093B2CF622}"/>
              </a:ext>
            </a:extLst>
          </p:cNvPr>
          <p:cNvGrpSpPr/>
          <p:nvPr/>
        </p:nvGrpSpPr>
        <p:grpSpPr>
          <a:xfrm>
            <a:off x="0" y="-12700"/>
            <a:ext cx="12192000" cy="1034761"/>
            <a:chOff x="0" y="-8013"/>
            <a:chExt cx="12192000" cy="949277"/>
          </a:xfrm>
        </p:grpSpPr>
        <p:grpSp>
          <p:nvGrpSpPr>
            <p:cNvPr id="26" name="Grupo 74">
              <a:extLst>
                <a:ext uri="{FF2B5EF4-FFF2-40B4-BE49-F238E27FC236}">
                  <a16:creationId xmlns:a16="http://schemas.microsoft.com/office/drawing/2014/main" id="{698EC114-BF60-BD19-BD48-1403ABF7A572}"/>
                </a:ext>
              </a:extLst>
            </p:cNvPr>
            <p:cNvGrpSpPr/>
            <p:nvPr/>
          </p:nvGrpSpPr>
          <p:grpSpPr>
            <a:xfrm>
              <a:off x="0" y="-8013"/>
              <a:ext cx="12192000" cy="895710"/>
              <a:chOff x="0" y="-8013"/>
              <a:chExt cx="12192000" cy="895710"/>
            </a:xfrm>
          </p:grpSpPr>
          <p:sp>
            <p:nvSpPr>
              <p:cNvPr id="28" name="Retângulo 27">
                <a:extLst>
                  <a:ext uri="{FF2B5EF4-FFF2-40B4-BE49-F238E27FC236}">
                    <a16:creationId xmlns:a16="http://schemas.microsoft.com/office/drawing/2014/main" id="{8AC730DC-1DFA-7E2F-AF12-6FD48D2804B0}"/>
                  </a:ext>
                </a:extLst>
              </p:cNvPr>
              <p:cNvSpPr/>
              <p:nvPr/>
            </p:nvSpPr>
            <p:spPr>
              <a:xfrm>
                <a:off x="0" y="-1"/>
                <a:ext cx="12192000" cy="887698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Title 8">
                <a:extLst>
                  <a:ext uri="{FF2B5EF4-FFF2-40B4-BE49-F238E27FC236}">
                    <a16:creationId xmlns:a16="http://schemas.microsoft.com/office/drawing/2014/main" id="{1F0CAAEF-FC35-D157-FF9F-87B95D6917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382" y="-8013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Petróleo e Derivados (óleo bruto e não bruto)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Comparação com o ano anterior (</a:t>
                </a:r>
                <a:r>
                  <a:rPr lang="pt-BR" sz="3200" dirty="0" err="1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jan</a:t>
                </a: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 – set)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2181A8F7-8B99-80C3-CF1A-C82403443834}"/>
                </a:ext>
              </a:extLst>
            </p:cNvPr>
            <p:cNvSpPr/>
            <p:nvPr/>
          </p:nvSpPr>
          <p:spPr>
            <a:xfrm>
              <a:off x="0" y="852336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0" name="Imagem 29">
            <a:extLst>
              <a:ext uri="{FF2B5EF4-FFF2-40B4-BE49-F238E27FC236}">
                <a16:creationId xmlns:a16="http://schemas.microsoft.com/office/drawing/2014/main" id="{351C064C-41A2-CE99-0394-287C4E3727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343FF578-3289-A793-E779-BA153F1A4A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25" y="117577"/>
            <a:ext cx="703160" cy="703160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AE78308D-4DF2-C7CB-A2FF-3E2771B06E00}"/>
              </a:ext>
            </a:extLst>
          </p:cNvPr>
          <p:cNvSpPr txBox="1"/>
          <p:nvPr/>
        </p:nvSpPr>
        <p:spPr>
          <a:xfrm rot="16200000">
            <a:off x="-397226" y="4070444"/>
            <a:ext cx="1912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400" b="0" i="0" dirty="0">
                <a:solidFill>
                  <a:schemeClr val="tx2">
                    <a:lumMod val="75000"/>
                  </a:schemeClr>
                </a:solidFill>
                <a:latin typeface="Raleway Thin" panose="020B0203030101060003" pitchFamily="34" charset="77"/>
              </a:rPr>
              <a:t>Milhões de toneladas</a:t>
            </a:r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9F82546C-9742-2C52-D7BA-626D1474ADAB}"/>
              </a:ext>
            </a:extLst>
          </p:cNvPr>
          <p:cNvGrpSpPr/>
          <p:nvPr/>
        </p:nvGrpSpPr>
        <p:grpSpPr>
          <a:xfrm>
            <a:off x="7640455" y="1074679"/>
            <a:ext cx="2628900" cy="2193302"/>
            <a:chOff x="4545603" y="2386787"/>
            <a:chExt cx="2770741" cy="2332727"/>
          </a:xfrm>
          <a:solidFill>
            <a:srgbClr val="006600"/>
          </a:solidFill>
        </p:grpSpPr>
        <p:grpSp>
          <p:nvGrpSpPr>
            <p:cNvPr id="18" name="Group 3">
              <a:extLst>
                <a:ext uri="{FF2B5EF4-FFF2-40B4-BE49-F238E27FC236}">
                  <a16:creationId xmlns:a16="http://schemas.microsoft.com/office/drawing/2014/main" id="{C43468C1-05B4-5A05-9C1F-F2403D329CF4}"/>
                </a:ext>
              </a:extLst>
            </p:cNvPr>
            <p:cNvGrpSpPr/>
            <p:nvPr/>
          </p:nvGrpSpPr>
          <p:grpSpPr>
            <a:xfrm>
              <a:off x="4545603" y="2386787"/>
              <a:ext cx="2770741" cy="1855814"/>
              <a:chOff x="3074944" y="3009785"/>
              <a:chExt cx="2770741" cy="1855814"/>
            </a:xfrm>
            <a:grpFill/>
          </p:grpSpPr>
          <p:sp>
            <p:nvSpPr>
              <p:cNvPr id="34" name="Rectangle 1">
                <a:extLst>
                  <a:ext uri="{FF2B5EF4-FFF2-40B4-BE49-F238E27FC236}">
                    <a16:creationId xmlns:a16="http://schemas.microsoft.com/office/drawing/2014/main" id="{B6296A0F-42D7-740A-E052-66270D27115F}"/>
                  </a:ext>
                </a:extLst>
              </p:cNvPr>
              <p:cNvSpPr/>
              <p:nvPr/>
            </p:nvSpPr>
            <p:spPr>
              <a:xfrm>
                <a:off x="3074944" y="3009785"/>
                <a:ext cx="2770741" cy="15057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82880" rIns="182880" bIns="18288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20,9 M.t.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14,7% em relação ao </a:t>
                </a:r>
                <a:r>
                  <a:rPr lang="pt-BR" spc="30" dirty="0">
                    <a:solidFill>
                      <a:prstClr val="white"/>
                    </a:solidFill>
                    <a:latin typeface="Arial" panose="020B0604020202020204"/>
                  </a:rPr>
                  <a:t>ano</a:t>
                </a:r>
                <a:r>
                  <a:rPr kumimoji="0" lang="pt-BR" sz="1800" b="0" i="0" u="none" strike="noStrike" kern="1200" cap="none" spc="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anterior.</a:t>
                </a:r>
                <a:endParaRPr kumimoji="0" lang="pt-BR" sz="1600" b="0" i="0" u="none" strike="noStrike" kern="100" cap="none" spc="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Isosceles Triangle 2">
                <a:extLst>
                  <a:ext uri="{FF2B5EF4-FFF2-40B4-BE49-F238E27FC236}">
                    <a16:creationId xmlns:a16="http://schemas.microsoft.com/office/drawing/2014/main" id="{44721828-742A-6474-4B48-BB4A3A5032B9}"/>
                  </a:ext>
                </a:extLst>
              </p:cNvPr>
              <p:cNvSpPr/>
              <p:nvPr/>
            </p:nvSpPr>
            <p:spPr>
              <a:xfrm rot="10800000">
                <a:off x="4646637" y="4515555"/>
                <a:ext cx="456971" cy="3500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600" b="0" i="0" u="none" strike="noStrike" kern="100" cap="none" spc="-1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33" name="Straight Connector 6">
              <a:extLst>
                <a:ext uri="{FF2B5EF4-FFF2-40B4-BE49-F238E27FC236}">
                  <a16:creationId xmlns:a16="http://schemas.microsoft.com/office/drawing/2014/main" id="{1FBD658A-3E05-2CCE-7B05-EC2A73F7C5C8}"/>
                </a:ext>
              </a:extLst>
            </p:cNvPr>
            <p:cNvCxnSpPr>
              <a:cxnSpLocks/>
              <a:stCxn id="35" idx="0"/>
            </p:cNvCxnSpPr>
            <p:nvPr/>
          </p:nvCxnSpPr>
          <p:spPr>
            <a:xfrm>
              <a:off x="6345782" y="4242601"/>
              <a:ext cx="0" cy="476913"/>
            </a:xfrm>
            <a:prstGeom prst="line">
              <a:avLst/>
            </a:prstGeom>
            <a:grpFill/>
            <a:ln w="19050" cap="flat">
              <a:solidFill>
                <a:schemeClr val="accent1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Seta para Baixo 3">
            <a:extLst>
              <a:ext uri="{FF2B5EF4-FFF2-40B4-BE49-F238E27FC236}">
                <a16:creationId xmlns:a16="http://schemas.microsoft.com/office/drawing/2014/main" id="{CEE25372-5519-F4DF-08ED-A2B14EC546B7}"/>
              </a:ext>
            </a:extLst>
          </p:cNvPr>
          <p:cNvSpPr/>
          <p:nvPr/>
        </p:nvSpPr>
        <p:spPr>
          <a:xfrm rot="10800000">
            <a:off x="7774715" y="1782565"/>
            <a:ext cx="191309" cy="22812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04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series"/>
        </p:bldSub>
      </p:bldGraphic>
      <p:bldP spid="8" grpId="0"/>
      <p:bldP spid="12" grpId="0"/>
      <p:bldP spid="14" grpId="0"/>
      <p:bldP spid="11" grpId="0" animBg="1"/>
      <p:bldP spid="24" grpId="0" animBg="1"/>
      <p:bldP spid="32" grpId="0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Principais Cargas Movimentadas – </a:t>
                </a:r>
                <a:r>
                  <a:rPr kumimoji="0" lang="pt-BR" sz="28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por Tipo de Instalação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77D3444-5DD6-49D4-B078-27A79C53B8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43" y="24193"/>
            <a:ext cx="750224" cy="750224"/>
          </a:xfrm>
          <a:prstGeom prst="rect">
            <a:avLst/>
          </a:prstGeom>
        </p:spPr>
      </p:pic>
      <p:grpSp>
        <p:nvGrpSpPr>
          <p:cNvPr id="37" name="Agrupar 36">
            <a:extLst>
              <a:ext uri="{FF2B5EF4-FFF2-40B4-BE49-F238E27FC236}">
                <a16:creationId xmlns:a16="http://schemas.microsoft.com/office/drawing/2014/main" id="{1E78467B-3AF3-0FF6-59BF-6EF86F9B23FF}"/>
              </a:ext>
            </a:extLst>
          </p:cNvPr>
          <p:cNvGrpSpPr/>
          <p:nvPr/>
        </p:nvGrpSpPr>
        <p:grpSpPr>
          <a:xfrm>
            <a:off x="58643" y="933126"/>
            <a:ext cx="11992595" cy="5732830"/>
            <a:chOff x="58643" y="933126"/>
            <a:chExt cx="11992595" cy="5732830"/>
          </a:xfrm>
        </p:grpSpPr>
        <p:graphicFrame>
          <p:nvGraphicFramePr>
            <p:cNvPr id="2" name="Gráfico 1">
              <a:extLst>
                <a:ext uri="{FF2B5EF4-FFF2-40B4-BE49-F238E27FC236}">
                  <a16:creationId xmlns:a16="http://schemas.microsoft.com/office/drawing/2014/main" id="{303FABC7-094A-369B-FB09-C5ADBC8CA32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08219234"/>
                </p:ext>
              </p:extLst>
            </p:nvPr>
          </p:nvGraphicFramePr>
          <p:xfrm>
            <a:off x="58643" y="933126"/>
            <a:ext cx="11992595" cy="57328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D209A61A-558A-F8B2-D6CD-CC9771210FD2}"/>
                </a:ext>
              </a:extLst>
            </p:cNvPr>
            <p:cNvSpPr txBox="1"/>
            <p:nvPr/>
          </p:nvSpPr>
          <p:spPr>
            <a:xfrm>
              <a:off x="10373918" y="3408223"/>
              <a:ext cx="102906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C00000"/>
                  </a:solidFill>
                  <a:latin typeface="Calibri" panose="020F0502020204030204" pitchFamily="34" charset="0"/>
                </a:rPr>
                <a:t>-11,8%</a:t>
              </a:r>
              <a:endParaRPr lang="pt-BR" sz="2000" dirty="0"/>
            </a:p>
          </p:txBody>
        </p:sp>
        <p:sp>
          <p:nvSpPr>
            <p:cNvPr id="4" name="CaixaDeTexto 1">
              <a:extLst>
                <a:ext uri="{FF2B5EF4-FFF2-40B4-BE49-F238E27FC236}">
                  <a16:creationId xmlns:a16="http://schemas.microsoft.com/office/drawing/2014/main" id="{5207070B-4037-9FA4-54CB-3EED7743DEF8}"/>
                </a:ext>
              </a:extLst>
            </p:cNvPr>
            <p:cNvSpPr txBox="1"/>
            <p:nvPr/>
          </p:nvSpPr>
          <p:spPr>
            <a:xfrm rot="19648935">
              <a:off x="2491040" y="2260899"/>
              <a:ext cx="1473769" cy="290709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latin typeface="Bradley Hand ITC" panose="03070402050302030203" pitchFamily="66" charset="0"/>
                </a:rPr>
                <a:t>Santos - SP</a:t>
              </a:r>
            </a:p>
          </p:txBody>
        </p:sp>
        <p:sp>
          <p:nvSpPr>
            <p:cNvPr id="5" name="CaixaDeTexto 1">
              <a:extLst>
                <a:ext uri="{FF2B5EF4-FFF2-40B4-BE49-F238E27FC236}">
                  <a16:creationId xmlns:a16="http://schemas.microsoft.com/office/drawing/2014/main" id="{91E774AB-B301-3375-D8DE-6F5D54537376}"/>
                </a:ext>
              </a:extLst>
            </p:cNvPr>
            <p:cNvSpPr txBox="1"/>
            <p:nvPr/>
          </p:nvSpPr>
          <p:spPr>
            <a:xfrm rot="19648935">
              <a:off x="2380561" y="3458001"/>
              <a:ext cx="1473647" cy="29071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latin typeface="Bradley Hand ITC" panose="03070402050302030203" pitchFamily="66" charset="0"/>
                </a:rPr>
                <a:t>Santos - SP</a:t>
              </a:r>
            </a:p>
          </p:txBody>
        </p:sp>
        <p:sp>
          <p:nvSpPr>
            <p:cNvPr id="6" name="CaixaDeTexto 1">
              <a:extLst>
                <a:ext uri="{FF2B5EF4-FFF2-40B4-BE49-F238E27FC236}">
                  <a16:creationId xmlns:a16="http://schemas.microsoft.com/office/drawing/2014/main" id="{D850B040-875C-8322-E73A-4607A1110795}"/>
                </a:ext>
              </a:extLst>
            </p:cNvPr>
            <p:cNvSpPr txBox="1"/>
            <p:nvPr/>
          </p:nvSpPr>
          <p:spPr>
            <a:xfrm rot="19648935">
              <a:off x="7663656" y="4467592"/>
              <a:ext cx="1473769" cy="644736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Angra dos</a:t>
              </a:r>
            </a:p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Reis - RJ</a:t>
              </a:r>
            </a:p>
          </p:txBody>
        </p:sp>
        <p:sp>
          <p:nvSpPr>
            <p:cNvPr id="7" name="CaixaDeTexto 1">
              <a:extLst>
                <a:ext uri="{FF2B5EF4-FFF2-40B4-BE49-F238E27FC236}">
                  <a16:creationId xmlns:a16="http://schemas.microsoft.com/office/drawing/2014/main" id="{BF90B7DB-E593-B039-4EC7-5F72D062BEF7}"/>
                </a:ext>
              </a:extLst>
            </p:cNvPr>
            <p:cNvSpPr txBox="1"/>
            <p:nvPr/>
          </p:nvSpPr>
          <p:spPr>
            <a:xfrm rot="19648935">
              <a:off x="7516702" y="5591134"/>
              <a:ext cx="1633240" cy="644677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Ponta da</a:t>
              </a:r>
            </a:p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Madeira - MA</a:t>
              </a:r>
            </a:p>
          </p:txBody>
        </p:sp>
        <p:sp>
          <p:nvSpPr>
            <p:cNvPr id="8" name="CaixaDeTexto 1">
              <a:extLst>
                <a:ext uri="{FF2B5EF4-FFF2-40B4-BE49-F238E27FC236}">
                  <a16:creationId xmlns:a16="http://schemas.microsoft.com/office/drawing/2014/main" id="{E41D3CBB-EAEA-B1FA-B38D-C6FD6CC42332}"/>
                </a:ext>
              </a:extLst>
            </p:cNvPr>
            <p:cNvSpPr txBox="1"/>
            <p:nvPr/>
          </p:nvSpPr>
          <p:spPr>
            <a:xfrm rot="19648935">
              <a:off x="8759554" y="3019931"/>
              <a:ext cx="1696151" cy="913863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Terminal Graneleiro</a:t>
              </a:r>
            </a:p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Hermasa - AM</a:t>
              </a:r>
            </a:p>
          </p:txBody>
        </p:sp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FF422CC9-5EF3-2A35-46C1-C7AF43DE3CEB}"/>
                </a:ext>
              </a:extLst>
            </p:cNvPr>
            <p:cNvSpPr txBox="1"/>
            <p:nvPr/>
          </p:nvSpPr>
          <p:spPr>
            <a:xfrm rot="19648935">
              <a:off x="9252473" y="2135175"/>
              <a:ext cx="1473647" cy="642888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Portonave</a:t>
              </a:r>
            </a:p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 SC</a:t>
              </a:r>
            </a:p>
          </p:txBody>
        </p:sp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7EE78C32-5467-B4A1-D9DD-9353E985873C}"/>
                </a:ext>
              </a:extLst>
            </p:cNvPr>
            <p:cNvSpPr txBox="1"/>
            <p:nvPr/>
          </p:nvSpPr>
          <p:spPr>
            <a:xfrm rot="19648935">
              <a:off x="2168934" y="5402896"/>
              <a:ext cx="1633240" cy="33298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Itaguaí - RJ</a:t>
              </a:r>
            </a:p>
          </p:txBody>
        </p:sp>
        <p:sp>
          <p:nvSpPr>
            <p:cNvPr id="11" name="CaixaDeTexto 1">
              <a:extLst>
                <a:ext uri="{FF2B5EF4-FFF2-40B4-BE49-F238E27FC236}">
                  <a16:creationId xmlns:a16="http://schemas.microsoft.com/office/drawing/2014/main" id="{47B7BE8F-1D8F-4684-D995-E3056306BE7E}"/>
                </a:ext>
              </a:extLst>
            </p:cNvPr>
            <p:cNvSpPr txBox="1"/>
            <p:nvPr/>
          </p:nvSpPr>
          <p:spPr>
            <a:xfrm rot="19648935">
              <a:off x="2114493" y="4313136"/>
              <a:ext cx="1633363" cy="33298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chemeClr val="tx1"/>
                  </a:solidFill>
                  <a:latin typeface="Bradley Hand ITC" panose="03070402050302030203" pitchFamily="66" charset="0"/>
                </a:rPr>
                <a:t>Suape - PE</a:t>
              </a:r>
            </a:p>
          </p:txBody>
        </p:sp>
        <p:sp>
          <p:nvSpPr>
            <p:cNvPr id="12" name="CaixaDeTexto 1">
              <a:extLst>
                <a:ext uri="{FF2B5EF4-FFF2-40B4-BE49-F238E27FC236}">
                  <a16:creationId xmlns:a16="http://schemas.microsoft.com/office/drawing/2014/main" id="{09AE6483-1259-453C-E555-A8419F5BDD6D}"/>
                </a:ext>
              </a:extLst>
            </p:cNvPr>
            <p:cNvSpPr txBox="1"/>
            <p:nvPr/>
          </p:nvSpPr>
          <p:spPr>
            <a:xfrm>
              <a:off x="1158865" y="6083864"/>
              <a:ext cx="1188172" cy="267885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600" dirty="0"/>
                <a:t>263,6 M.t</a:t>
              </a:r>
            </a:p>
          </p:txBody>
        </p:sp>
        <p:sp>
          <p:nvSpPr>
            <p:cNvPr id="14" name="CaixaDeTexto 1">
              <a:extLst>
                <a:ext uri="{FF2B5EF4-FFF2-40B4-BE49-F238E27FC236}">
                  <a16:creationId xmlns:a16="http://schemas.microsoft.com/office/drawing/2014/main" id="{4C5FD703-C88C-E946-8EB4-7F34FA4E6BAA}"/>
                </a:ext>
              </a:extLst>
            </p:cNvPr>
            <p:cNvSpPr txBox="1"/>
            <p:nvPr/>
          </p:nvSpPr>
          <p:spPr>
            <a:xfrm>
              <a:off x="1158865" y="4925055"/>
              <a:ext cx="1432804" cy="248617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600" dirty="0"/>
                <a:t>201,8 M.t</a:t>
              </a:r>
            </a:p>
          </p:txBody>
        </p:sp>
        <p:sp>
          <p:nvSpPr>
            <p:cNvPr id="28" name="CaixaDeTexto 1">
              <a:extLst>
                <a:ext uri="{FF2B5EF4-FFF2-40B4-BE49-F238E27FC236}">
                  <a16:creationId xmlns:a16="http://schemas.microsoft.com/office/drawing/2014/main" id="{DB7AEA22-07E2-22BC-0913-8DADE2079586}"/>
                </a:ext>
              </a:extLst>
            </p:cNvPr>
            <p:cNvSpPr txBox="1"/>
            <p:nvPr/>
          </p:nvSpPr>
          <p:spPr>
            <a:xfrm>
              <a:off x="1290082" y="2517379"/>
              <a:ext cx="925738" cy="248558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600" dirty="0"/>
                <a:t>97,1 M.t</a:t>
              </a:r>
            </a:p>
          </p:txBody>
        </p:sp>
        <p:sp>
          <p:nvSpPr>
            <p:cNvPr id="33" name="CaixaDeTexto 1">
              <a:extLst>
                <a:ext uri="{FF2B5EF4-FFF2-40B4-BE49-F238E27FC236}">
                  <a16:creationId xmlns:a16="http://schemas.microsoft.com/office/drawing/2014/main" id="{36304ACD-9FA3-0A99-E661-0EDC4EEFB418}"/>
                </a:ext>
              </a:extLst>
            </p:cNvPr>
            <p:cNvSpPr txBox="1"/>
            <p:nvPr/>
          </p:nvSpPr>
          <p:spPr>
            <a:xfrm>
              <a:off x="1255603" y="3721217"/>
              <a:ext cx="925739" cy="248558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600" dirty="0"/>
                <a:t>89,4 M.t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7A2CFF9B-79F2-9B28-D9F4-A31A4E6B99DE}"/>
                </a:ext>
              </a:extLst>
            </p:cNvPr>
            <p:cNvSpPr txBox="1"/>
            <p:nvPr/>
          </p:nvSpPr>
          <p:spPr>
            <a:xfrm>
              <a:off x="10373918" y="5713417"/>
              <a:ext cx="81896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C00000"/>
                  </a:solidFill>
                  <a:latin typeface="Calibri" panose="020F0502020204030204" pitchFamily="34" charset="0"/>
                </a:rPr>
                <a:t>-4,4%</a:t>
              </a:r>
              <a:endParaRPr lang="pt-BR" sz="2000" dirty="0"/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A6A28EB6-B982-2394-23EC-9498806C39AF}"/>
                </a:ext>
              </a:extLst>
            </p:cNvPr>
            <p:cNvSpPr txBox="1"/>
            <p:nvPr/>
          </p:nvSpPr>
          <p:spPr>
            <a:xfrm>
              <a:off x="10395047" y="4589905"/>
              <a:ext cx="81896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C00000"/>
                  </a:solidFill>
                  <a:latin typeface="Calibri" panose="020F0502020204030204" pitchFamily="34" charset="0"/>
                </a:rPr>
                <a:t>-4,1%</a:t>
              </a:r>
              <a:endParaRPr lang="pt-BR" sz="2000" dirty="0"/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27AEDEB4-BA02-C734-15B6-D7CC9985E7E0}"/>
                </a:ext>
              </a:extLst>
            </p:cNvPr>
            <p:cNvSpPr txBox="1"/>
            <p:nvPr/>
          </p:nvSpPr>
          <p:spPr>
            <a:xfrm>
              <a:off x="10426423" y="2256564"/>
              <a:ext cx="88022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rgbClr val="C00000"/>
                  </a:solidFill>
                  <a:latin typeface="Calibri" panose="020F0502020204030204" pitchFamily="34" charset="0"/>
                </a:rPr>
                <a:t>-2,2%</a:t>
              </a:r>
              <a:endParaRPr lang="pt-BR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038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upo 114"/>
          <p:cNvGrpSpPr/>
          <p:nvPr/>
        </p:nvGrpSpPr>
        <p:grpSpPr>
          <a:xfrm>
            <a:off x="1" y="891212"/>
            <a:ext cx="4878156" cy="5980435"/>
            <a:chOff x="1" y="891212"/>
            <a:chExt cx="4878156" cy="5980435"/>
          </a:xfrm>
        </p:grpSpPr>
        <p:grpSp>
          <p:nvGrpSpPr>
            <p:cNvPr id="104" name="Grupo 103"/>
            <p:cNvGrpSpPr/>
            <p:nvPr/>
          </p:nvGrpSpPr>
          <p:grpSpPr>
            <a:xfrm>
              <a:off x="1557339" y="1385252"/>
              <a:ext cx="3320818" cy="5486395"/>
              <a:chOff x="1557339" y="1385252"/>
              <a:chExt cx="3320818" cy="5486395"/>
            </a:xfrm>
          </p:grpSpPr>
          <p:sp>
            <p:nvSpPr>
              <p:cNvPr id="99" name="Retângulo 98"/>
              <p:cNvSpPr/>
              <p:nvPr/>
            </p:nvSpPr>
            <p:spPr>
              <a:xfrm>
                <a:off x="1563458" y="1385252"/>
                <a:ext cx="3314699" cy="1093410"/>
              </a:xfrm>
              <a:prstGeom prst="rect">
                <a:avLst/>
              </a:prstGeom>
              <a:solidFill>
                <a:srgbClr val="89B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0" name="Retângulo 99"/>
              <p:cNvSpPr/>
              <p:nvPr/>
            </p:nvSpPr>
            <p:spPr>
              <a:xfrm>
                <a:off x="1563457" y="2482867"/>
                <a:ext cx="3314699" cy="10934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1" name="Retângulo 100"/>
              <p:cNvSpPr/>
              <p:nvPr/>
            </p:nvSpPr>
            <p:spPr>
              <a:xfrm>
                <a:off x="1557340" y="3579843"/>
                <a:ext cx="3314699" cy="1093410"/>
              </a:xfrm>
              <a:prstGeom prst="rect">
                <a:avLst/>
              </a:prstGeom>
              <a:solidFill>
                <a:srgbClr val="89B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2" name="Retângulo 101"/>
              <p:cNvSpPr/>
              <p:nvPr/>
            </p:nvSpPr>
            <p:spPr>
              <a:xfrm>
                <a:off x="1557339" y="4663809"/>
                <a:ext cx="3314699" cy="10934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3" name="Retângulo 102"/>
              <p:cNvSpPr/>
              <p:nvPr/>
            </p:nvSpPr>
            <p:spPr>
              <a:xfrm>
                <a:off x="1557339" y="5759081"/>
                <a:ext cx="3314699" cy="111256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" name="Retângulo 1"/>
            <p:cNvSpPr/>
            <p:nvPr/>
          </p:nvSpPr>
          <p:spPr>
            <a:xfrm>
              <a:off x="1" y="891212"/>
              <a:ext cx="1604696" cy="596678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8" name="TextBox 1">
              <a:extLst>
                <a:ext uri="{FF2B5EF4-FFF2-40B4-BE49-F238E27FC236}">
                  <a16:creationId xmlns:a16="http://schemas.microsoft.com/office/drawing/2014/main" id="{281043EB-4C7A-45C0-A550-2F0D3287DA12}"/>
                </a:ext>
              </a:extLst>
            </p:cNvPr>
            <p:cNvSpPr txBox="1"/>
            <p:nvPr/>
          </p:nvSpPr>
          <p:spPr>
            <a:xfrm>
              <a:off x="28265" y="2633967"/>
              <a:ext cx="1498384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987"/>
              <a:r>
                <a:rPr lang="pt-BR" sz="3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TOP 5</a:t>
              </a:r>
            </a:p>
            <a:p>
              <a:pPr algn="ctr" defTabSz="1218987"/>
              <a:endPara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218987"/>
              <a:r>
                <a:rPr lang="pt-BR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Portos de Contêiner</a:t>
              </a:r>
            </a:p>
            <a:p>
              <a:pPr algn="ctr" defTabSz="1218987"/>
              <a:endPara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CaixaDeTexto 113">
              <a:extLst>
                <a:ext uri="{FF2B5EF4-FFF2-40B4-BE49-F238E27FC236}">
                  <a16:creationId xmlns:a16="http://schemas.microsoft.com/office/drawing/2014/main" id="{731F6A2C-2853-4E79-A685-BDD659394C69}"/>
                </a:ext>
              </a:extLst>
            </p:cNvPr>
            <p:cNvSpPr txBox="1"/>
            <p:nvPr/>
          </p:nvSpPr>
          <p:spPr>
            <a:xfrm>
              <a:off x="21400" y="4314795"/>
              <a:ext cx="1577180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300" b="1" dirty="0">
                  <a:solidFill>
                    <a:srgbClr val="B0DD7F"/>
                  </a:solidFill>
                </a:rPr>
                <a:t>65,2%</a:t>
              </a:r>
            </a:p>
          </p:txBody>
        </p:sp>
      </p:grpSp>
      <p:cxnSp>
        <p:nvCxnSpPr>
          <p:cNvPr id="133" name="Conector reto 132"/>
          <p:cNvCxnSpPr/>
          <p:nvPr/>
        </p:nvCxnSpPr>
        <p:spPr>
          <a:xfrm>
            <a:off x="4864396" y="886407"/>
            <a:ext cx="0" cy="575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to 130"/>
          <p:cNvCxnSpPr/>
          <p:nvPr/>
        </p:nvCxnSpPr>
        <p:spPr>
          <a:xfrm flipH="1">
            <a:off x="4641596" y="1385252"/>
            <a:ext cx="7534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to 123"/>
          <p:cNvCxnSpPr/>
          <p:nvPr/>
        </p:nvCxnSpPr>
        <p:spPr>
          <a:xfrm flipH="1">
            <a:off x="4657725" y="2465014"/>
            <a:ext cx="7534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to 127"/>
          <p:cNvCxnSpPr/>
          <p:nvPr/>
        </p:nvCxnSpPr>
        <p:spPr>
          <a:xfrm flipH="1">
            <a:off x="4657725" y="3562629"/>
            <a:ext cx="7534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to 128"/>
          <p:cNvCxnSpPr/>
          <p:nvPr/>
        </p:nvCxnSpPr>
        <p:spPr>
          <a:xfrm flipH="1">
            <a:off x="4657725" y="4664012"/>
            <a:ext cx="7534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to 129"/>
          <p:cNvCxnSpPr>
            <a:cxnSpLocks/>
          </p:cNvCxnSpPr>
          <p:nvPr/>
        </p:nvCxnSpPr>
        <p:spPr>
          <a:xfrm flipH="1">
            <a:off x="1604697" y="5743571"/>
            <a:ext cx="105687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038412" y="-19664"/>
                <a:ext cx="945659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TOP 5 – Maiores Portos de Contêineres no Brasil (TEU)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0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799860" y="2732555"/>
            <a:ext cx="237546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89,6% Longo Curso</a:t>
            </a:r>
          </a:p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10,4% Cabotagem</a:t>
            </a:r>
            <a:endParaRPr lang="pt-B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778101" y="1598951"/>
            <a:ext cx="160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3E8853"/>
                </a:solidFill>
              </a:rPr>
              <a:t>+2,7%</a:t>
            </a:r>
          </a:p>
        </p:txBody>
      </p:sp>
      <p:sp>
        <p:nvSpPr>
          <p:cNvPr id="91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2643185" y="1648330"/>
            <a:ext cx="2222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Santos (SP)</a:t>
            </a:r>
          </a:p>
        </p:txBody>
      </p:sp>
      <p:sp>
        <p:nvSpPr>
          <p:cNvPr id="105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364342" y="1649645"/>
            <a:ext cx="1507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30,7%</a:t>
            </a:r>
          </a:p>
        </p:txBody>
      </p:sp>
      <p:sp>
        <p:nvSpPr>
          <p:cNvPr id="106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2028826" y="2729908"/>
            <a:ext cx="2850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Portonave (SC)</a:t>
            </a:r>
          </a:p>
        </p:txBody>
      </p:sp>
      <p:sp>
        <p:nvSpPr>
          <p:cNvPr id="107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350053" y="2687355"/>
            <a:ext cx="1507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9,6%</a:t>
            </a:r>
          </a:p>
        </p:txBody>
      </p:sp>
      <p:sp>
        <p:nvSpPr>
          <p:cNvPr id="108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1871663" y="3831124"/>
            <a:ext cx="2990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Paranaguá (PR)</a:t>
            </a:r>
          </a:p>
        </p:txBody>
      </p:sp>
      <p:sp>
        <p:nvSpPr>
          <p:cNvPr id="109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373955" y="3804445"/>
            <a:ext cx="1471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9,4%</a:t>
            </a:r>
          </a:p>
        </p:txBody>
      </p:sp>
      <p:sp>
        <p:nvSpPr>
          <p:cNvPr id="111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582084" y="4866404"/>
            <a:ext cx="1263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7,8%</a:t>
            </a:r>
          </a:p>
        </p:txBody>
      </p:sp>
      <p:sp>
        <p:nvSpPr>
          <p:cNvPr id="113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615403" y="5968940"/>
            <a:ext cx="1229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7,6%</a:t>
            </a:r>
          </a:p>
        </p:txBody>
      </p:sp>
      <p:sp>
        <p:nvSpPr>
          <p:cNvPr id="110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1843830" y="4753390"/>
            <a:ext cx="3007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 World Santos (SP)</a:t>
            </a:r>
          </a:p>
        </p:txBody>
      </p:sp>
      <p:sp>
        <p:nvSpPr>
          <p:cNvPr id="112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1557340" y="6001574"/>
            <a:ext cx="3316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Porto Itapoá (SC)</a:t>
            </a:r>
          </a:p>
        </p:txBody>
      </p:sp>
      <p:sp>
        <p:nvSpPr>
          <p:cNvPr id="116" name="TextBox 50">
            <a:extLst>
              <a:ext uri="{FF2B5EF4-FFF2-40B4-BE49-F238E27FC236}">
                <a16:creationId xmlns:a16="http://schemas.microsoft.com/office/drawing/2014/main" id="{8C455A16-F008-42B4-924B-1613DDAE3B1E}"/>
              </a:ext>
            </a:extLst>
          </p:cNvPr>
          <p:cNvSpPr txBox="1"/>
          <p:nvPr/>
        </p:nvSpPr>
        <p:spPr>
          <a:xfrm>
            <a:off x="2227150" y="917574"/>
            <a:ext cx="26517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>
              <a:lnSpc>
                <a:spcPct val="90000"/>
              </a:lnSpc>
            </a:pPr>
            <a:r>
              <a:rPr lang="pt-BR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Instalação</a:t>
            </a:r>
          </a:p>
        </p:txBody>
      </p:sp>
      <p:sp>
        <p:nvSpPr>
          <p:cNvPr id="118" name="TextBox 50">
            <a:extLst>
              <a:ext uri="{FF2B5EF4-FFF2-40B4-BE49-F238E27FC236}">
                <a16:creationId xmlns:a16="http://schemas.microsoft.com/office/drawing/2014/main" id="{8C455A16-F008-42B4-924B-1613DDAE3B1E}"/>
              </a:ext>
            </a:extLst>
          </p:cNvPr>
          <p:cNvSpPr txBox="1"/>
          <p:nvPr/>
        </p:nvSpPr>
        <p:spPr>
          <a:xfrm>
            <a:off x="4862658" y="911561"/>
            <a:ext cx="249897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>
              <a:lnSpc>
                <a:spcPct val="90000"/>
              </a:lnSpc>
            </a:pPr>
            <a:r>
              <a:rPr lang="pt-BR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Participação</a:t>
            </a:r>
          </a:p>
        </p:txBody>
      </p:sp>
      <p:sp>
        <p:nvSpPr>
          <p:cNvPr id="119" name="TextBox 50">
            <a:extLst>
              <a:ext uri="{FF2B5EF4-FFF2-40B4-BE49-F238E27FC236}">
                <a16:creationId xmlns:a16="http://schemas.microsoft.com/office/drawing/2014/main" id="{8C455A16-F008-42B4-924B-1613DDAE3B1E}"/>
              </a:ext>
            </a:extLst>
          </p:cNvPr>
          <p:cNvSpPr txBox="1"/>
          <p:nvPr/>
        </p:nvSpPr>
        <p:spPr>
          <a:xfrm>
            <a:off x="7375867" y="906921"/>
            <a:ext cx="2410234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>
              <a:lnSpc>
                <a:spcPct val="90000"/>
              </a:lnSpc>
            </a:pPr>
            <a:r>
              <a:rPr lang="pt-BR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Evolução</a:t>
            </a:r>
          </a:p>
        </p:txBody>
      </p:sp>
      <p:sp>
        <p:nvSpPr>
          <p:cNvPr id="120" name="TextBox 50">
            <a:extLst>
              <a:ext uri="{FF2B5EF4-FFF2-40B4-BE49-F238E27FC236}">
                <a16:creationId xmlns:a16="http://schemas.microsoft.com/office/drawing/2014/main" id="{8C455A16-F008-42B4-924B-1613DDAE3B1E}"/>
              </a:ext>
            </a:extLst>
          </p:cNvPr>
          <p:cNvSpPr txBox="1"/>
          <p:nvPr/>
        </p:nvSpPr>
        <p:spPr>
          <a:xfrm>
            <a:off x="9786101" y="906920"/>
            <a:ext cx="240589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>
              <a:lnSpc>
                <a:spcPct val="90000"/>
              </a:lnSpc>
            </a:pPr>
            <a:r>
              <a:rPr lang="pt-BR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</a:t>
            </a:r>
          </a:p>
        </p:txBody>
      </p:sp>
      <p:cxnSp>
        <p:nvCxnSpPr>
          <p:cNvPr id="122" name="Conector reto 121"/>
          <p:cNvCxnSpPr/>
          <p:nvPr/>
        </p:nvCxnSpPr>
        <p:spPr>
          <a:xfrm>
            <a:off x="7369749" y="883009"/>
            <a:ext cx="0" cy="5974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to 122"/>
          <p:cNvCxnSpPr/>
          <p:nvPr/>
        </p:nvCxnSpPr>
        <p:spPr>
          <a:xfrm>
            <a:off x="9786101" y="882963"/>
            <a:ext cx="0" cy="5974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CaixaDeTexto 133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784104" y="3765919"/>
            <a:ext cx="160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3E8853"/>
                </a:solidFill>
              </a:rPr>
              <a:t>+5,3%</a:t>
            </a:r>
          </a:p>
        </p:txBody>
      </p:sp>
      <p:sp>
        <p:nvSpPr>
          <p:cNvPr id="135" name="CaixaDeTexto 134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788369" y="4850959"/>
            <a:ext cx="160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3E8853"/>
                </a:solidFill>
              </a:rPr>
              <a:t>+4,8%</a:t>
            </a:r>
          </a:p>
        </p:txBody>
      </p:sp>
      <p:sp>
        <p:nvSpPr>
          <p:cNvPr id="136" name="CaixaDeTexto 135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688062" y="5957813"/>
            <a:ext cx="168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>
                <a:solidFill>
                  <a:srgbClr val="3E8853"/>
                </a:solidFill>
              </a:rPr>
              <a:t>+16,0%</a:t>
            </a:r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778101" y="2704793"/>
            <a:ext cx="160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3E8853"/>
                </a:solidFill>
              </a:rPr>
              <a:t>+3,5%</a:t>
            </a:r>
          </a:p>
        </p:txBody>
      </p:sp>
      <p:sp>
        <p:nvSpPr>
          <p:cNvPr id="138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799860" y="1650810"/>
            <a:ext cx="239048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81,1% Longo Curso</a:t>
            </a:r>
          </a:p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18,9% Cabotagem</a:t>
            </a:r>
            <a:endParaRPr lang="pt-B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806645" y="3798289"/>
            <a:ext cx="240176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84,6% Longo Curso</a:t>
            </a:r>
          </a:p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15,4% Cabotagem</a:t>
            </a:r>
            <a:endParaRPr lang="pt-B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806646" y="4873453"/>
            <a:ext cx="23594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69,0% Longo Curso</a:t>
            </a:r>
          </a:p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31,0% Cabotagem</a:t>
            </a:r>
          </a:p>
        </p:txBody>
      </p:sp>
      <p:sp>
        <p:nvSpPr>
          <p:cNvPr id="141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806645" y="5939187"/>
            <a:ext cx="239257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74,2% Longo Curso</a:t>
            </a:r>
          </a:p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25,8% Cabotagem</a:t>
            </a:r>
          </a:p>
        </p:txBody>
      </p:sp>
      <p:sp>
        <p:nvSpPr>
          <p:cNvPr id="142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-29934" y="5100258"/>
            <a:ext cx="163463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sz="22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5,7 mi TEU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1DA122F-8162-474E-AD58-498243A4A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4" y="112535"/>
            <a:ext cx="1000558" cy="50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8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4" grpId="0"/>
      <p:bldP spid="91" grpId="0"/>
      <p:bldP spid="105" grpId="0"/>
      <p:bldP spid="106" grpId="0"/>
      <p:bldP spid="107" grpId="0"/>
      <p:bldP spid="108" grpId="0"/>
      <p:bldP spid="109" grpId="0"/>
      <p:bldP spid="111" grpId="0"/>
      <p:bldP spid="113" grpId="0"/>
      <p:bldP spid="110" grpId="0"/>
      <p:bldP spid="112" grpId="0"/>
      <p:bldP spid="116" grpId="0"/>
      <p:bldP spid="118" grpId="0"/>
      <p:bldP spid="119" grpId="0"/>
      <p:bldP spid="120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</a:rPr>
                  <a:t>Contêineres (em t.) – </a:t>
                </a:r>
                <a:r>
                  <a:rPr lang="pt-BR" sz="24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</a:rPr>
                  <a:t>jan a set (2021/2022)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C4718EF-B9D2-4FD1-9C7F-57921BF2EC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" y="99153"/>
            <a:ext cx="903383" cy="648632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2132831-3285-C490-A172-047476237E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7899761"/>
              </p:ext>
            </p:extLst>
          </p:nvPr>
        </p:nvGraphicFramePr>
        <p:xfrm>
          <a:off x="229084" y="1402597"/>
          <a:ext cx="6473934" cy="4974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07F568D5-C9E8-FCC9-0E0A-1BA93B7C5CF0}"/>
              </a:ext>
            </a:extLst>
          </p:cNvPr>
          <p:cNvSpPr txBox="1"/>
          <p:nvPr/>
        </p:nvSpPr>
        <p:spPr>
          <a:xfrm>
            <a:off x="306576" y="2413861"/>
            <a:ext cx="1204994" cy="830997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93%</a:t>
            </a:r>
          </a:p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CHEIOS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9D599B5-E818-D627-D90A-FA9917D2E9FC}"/>
              </a:ext>
            </a:extLst>
          </p:cNvPr>
          <p:cNvSpPr txBox="1"/>
          <p:nvPr/>
        </p:nvSpPr>
        <p:spPr>
          <a:xfrm>
            <a:off x="1660095" y="2413860"/>
            <a:ext cx="1204994" cy="830997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7%</a:t>
            </a:r>
          </a:p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VAZIOS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00F2B4C-F657-7FC0-E51D-2DE520325C46}"/>
              </a:ext>
            </a:extLst>
          </p:cNvPr>
          <p:cNvSpPr txBox="1"/>
          <p:nvPr/>
        </p:nvSpPr>
        <p:spPr>
          <a:xfrm>
            <a:off x="3271433" y="3403217"/>
            <a:ext cx="1204994" cy="830997"/>
          </a:xfrm>
          <a:prstGeom prst="rect">
            <a:avLst/>
          </a:prstGeom>
          <a:solidFill>
            <a:srgbClr val="0066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96%</a:t>
            </a:r>
          </a:p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F80F977-ED55-9C67-2417-9CE776C61D67}"/>
              </a:ext>
            </a:extLst>
          </p:cNvPr>
          <p:cNvSpPr txBox="1"/>
          <p:nvPr/>
        </p:nvSpPr>
        <p:spPr>
          <a:xfrm>
            <a:off x="4624952" y="3403216"/>
            <a:ext cx="1204994" cy="830997"/>
          </a:xfrm>
          <a:prstGeom prst="rect">
            <a:avLst/>
          </a:prstGeom>
          <a:solidFill>
            <a:srgbClr val="0066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4%</a:t>
            </a:r>
          </a:p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VAZIOS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16162A57-3DCF-70B2-7278-21E9C08369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497106"/>
              </p:ext>
            </p:extLst>
          </p:nvPr>
        </p:nvGraphicFramePr>
        <p:xfrm>
          <a:off x="6493790" y="1075514"/>
          <a:ext cx="541924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D9090299-B900-4BC0-A4BB-F0378D398D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6882089"/>
              </p:ext>
            </p:extLst>
          </p:nvPr>
        </p:nvGraphicFramePr>
        <p:xfrm>
          <a:off x="6493790" y="3961436"/>
          <a:ext cx="541924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64823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0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5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1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500"/>
                            </p:stCondLst>
                            <p:childTnLst>
                              <p:par>
                                <p:cTn id="1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0"/>
                            </p:stCondLst>
                            <p:childTnLst>
                              <p:par>
                                <p:cTn id="1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1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500"/>
                            </p:stCondLst>
                            <p:childTnLst>
                              <p:par>
                                <p:cTn id="1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5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  <p:bldP spid="7" grpId="0" animBg="1"/>
      <p:bldP spid="8" grpId="0" animBg="1"/>
      <p:bldP spid="9" grpId="0" animBg="1"/>
      <p:bldP spid="11" grpId="0" animBg="1"/>
      <p:bldGraphic spid="13" grpId="0" uiExpand="1">
        <p:bldSub>
          <a:bldChart bld="category"/>
        </p:bldSub>
      </p:bldGraphic>
      <p:bldGraphic spid="15" grpId="0" uiExpand="1">
        <p:bldSub>
          <a:bldChart bld="category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upo 114"/>
          <p:cNvGrpSpPr/>
          <p:nvPr/>
        </p:nvGrpSpPr>
        <p:grpSpPr>
          <a:xfrm>
            <a:off x="1" y="891212"/>
            <a:ext cx="4878156" cy="5980435"/>
            <a:chOff x="1" y="891212"/>
            <a:chExt cx="4878156" cy="5980435"/>
          </a:xfrm>
        </p:grpSpPr>
        <p:grpSp>
          <p:nvGrpSpPr>
            <p:cNvPr id="104" name="Grupo 103"/>
            <p:cNvGrpSpPr/>
            <p:nvPr/>
          </p:nvGrpSpPr>
          <p:grpSpPr>
            <a:xfrm>
              <a:off x="1557339" y="1385252"/>
              <a:ext cx="3320818" cy="5486395"/>
              <a:chOff x="1557339" y="1385252"/>
              <a:chExt cx="3320818" cy="5486395"/>
            </a:xfrm>
          </p:grpSpPr>
          <p:sp>
            <p:nvSpPr>
              <p:cNvPr id="99" name="Retângulo 98"/>
              <p:cNvSpPr/>
              <p:nvPr/>
            </p:nvSpPr>
            <p:spPr>
              <a:xfrm>
                <a:off x="1563458" y="1385252"/>
                <a:ext cx="3314699" cy="10934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0" name="Retângulo 99"/>
              <p:cNvSpPr/>
              <p:nvPr/>
            </p:nvSpPr>
            <p:spPr>
              <a:xfrm>
                <a:off x="1563457" y="2482867"/>
                <a:ext cx="3314699" cy="10934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1" name="Retângulo 100"/>
              <p:cNvSpPr/>
              <p:nvPr/>
            </p:nvSpPr>
            <p:spPr>
              <a:xfrm>
                <a:off x="1557340" y="3579843"/>
                <a:ext cx="3314699" cy="10934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2" name="Retângulo 101"/>
              <p:cNvSpPr/>
              <p:nvPr/>
            </p:nvSpPr>
            <p:spPr>
              <a:xfrm>
                <a:off x="1557339" y="4663809"/>
                <a:ext cx="3314699" cy="1093410"/>
              </a:xfrm>
              <a:prstGeom prst="rect">
                <a:avLst/>
              </a:prstGeom>
              <a:solidFill>
                <a:srgbClr val="89B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03" name="Retângulo 102"/>
              <p:cNvSpPr/>
              <p:nvPr/>
            </p:nvSpPr>
            <p:spPr>
              <a:xfrm>
                <a:off x="1557339" y="5759081"/>
                <a:ext cx="3314699" cy="111256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" name="Retângulo 1"/>
            <p:cNvSpPr/>
            <p:nvPr/>
          </p:nvSpPr>
          <p:spPr>
            <a:xfrm>
              <a:off x="1" y="891212"/>
              <a:ext cx="1604696" cy="596678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8" name="TextBox 1">
              <a:extLst>
                <a:ext uri="{FF2B5EF4-FFF2-40B4-BE49-F238E27FC236}">
                  <a16:creationId xmlns:a16="http://schemas.microsoft.com/office/drawing/2014/main" id="{281043EB-4C7A-45C0-A550-2F0D3287DA12}"/>
                </a:ext>
              </a:extLst>
            </p:cNvPr>
            <p:cNvSpPr txBox="1"/>
            <p:nvPr/>
          </p:nvSpPr>
          <p:spPr>
            <a:xfrm>
              <a:off x="28265" y="1617961"/>
              <a:ext cx="1498384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987"/>
              <a:r>
                <a:rPr lang="pt-BR" sz="3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TOP 5</a:t>
              </a:r>
            </a:p>
            <a:p>
              <a:pPr algn="ctr" defTabSz="1218987"/>
              <a:endPara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218987"/>
              <a:r>
                <a:rPr lang="pt-BR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Soja</a:t>
              </a:r>
            </a:p>
            <a:p>
              <a:pPr algn="ctr" defTabSz="1218987"/>
              <a:r>
                <a:rPr lang="pt-BR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Milho</a:t>
              </a:r>
            </a:p>
            <a:p>
              <a:pPr algn="ctr" defTabSz="1218987"/>
              <a:r>
                <a:rPr lang="pt-BR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Adubos</a:t>
              </a:r>
            </a:p>
            <a:p>
              <a:pPr algn="ctr" defTabSz="1218987"/>
              <a:r>
                <a:rPr lang="pt-BR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Trigo</a:t>
              </a:r>
            </a:p>
            <a:p>
              <a:pPr algn="ctr" defTabSz="1218987"/>
              <a:r>
                <a:rPr lang="pt-BR" sz="2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 outros</a:t>
              </a:r>
            </a:p>
            <a:p>
              <a:pPr algn="ctr" defTabSz="1218987"/>
              <a:endPara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CaixaDeTexto 113">
              <a:extLst>
                <a:ext uri="{FF2B5EF4-FFF2-40B4-BE49-F238E27FC236}">
                  <a16:creationId xmlns:a16="http://schemas.microsoft.com/office/drawing/2014/main" id="{731F6A2C-2853-4E79-A685-BDD659394C69}"/>
                </a:ext>
              </a:extLst>
            </p:cNvPr>
            <p:cNvSpPr txBox="1"/>
            <p:nvPr/>
          </p:nvSpPr>
          <p:spPr>
            <a:xfrm>
              <a:off x="21400" y="4314795"/>
              <a:ext cx="1577180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300" b="1" dirty="0">
                  <a:solidFill>
                    <a:srgbClr val="B0DD7F"/>
                  </a:solidFill>
                </a:rPr>
                <a:t>56,8%</a:t>
              </a:r>
            </a:p>
          </p:txBody>
        </p:sp>
      </p:grpSp>
      <p:cxnSp>
        <p:nvCxnSpPr>
          <p:cNvPr id="133" name="Conector reto 132"/>
          <p:cNvCxnSpPr/>
          <p:nvPr/>
        </p:nvCxnSpPr>
        <p:spPr>
          <a:xfrm>
            <a:off x="4864396" y="886407"/>
            <a:ext cx="0" cy="575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to 130"/>
          <p:cNvCxnSpPr/>
          <p:nvPr/>
        </p:nvCxnSpPr>
        <p:spPr>
          <a:xfrm flipH="1">
            <a:off x="4641596" y="1385252"/>
            <a:ext cx="7534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to 123"/>
          <p:cNvCxnSpPr/>
          <p:nvPr/>
        </p:nvCxnSpPr>
        <p:spPr>
          <a:xfrm flipH="1">
            <a:off x="4657725" y="2465014"/>
            <a:ext cx="7534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to 127"/>
          <p:cNvCxnSpPr/>
          <p:nvPr/>
        </p:nvCxnSpPr>
        <p:spPr>
          <a:xfrm flipH="1">
            <a:off x="4657725" y="3562629"/>
            <a:ext cx="7534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to 128"/>
          <p:cNvCxnSpPr/>
          <p:nvPr/>
        </p:nvCxnSpPr>
        <p:spPr>
          <a:xfrm flipH="1">
            <a:off x="4657725" y="4664012"/>
            <a:ext cx="7534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to 129"/>
          <p:cNvCxnSpPr>
            <a:cxnSpLocks/>
          </p:cNvCxnSpPr>
          <p:nvPr/>
        </p:nvCxnSpPr>
        <p:spPr>
          <a:xfrm flipH="1">
            <a:off x="1604697" y="5743571"/>
            <a:ext cx="105687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1038412" y="-19664"/>
                <a:ext cx="945659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TOP 5 – Maiores Portos de Granéis Agrícolas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0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799860" y="2732555"/>
            <a:ext cx="237546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99,1% Longo Curso</a:t>
            </a:r>
          </a:p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0,9% Cabotagem</a:t>
            </a:r>
            <a:endParaRPr lang="pt-B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778101" y="1598951"/>
            <a:ext cx="160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3E8853"/>
                </a:solidFill>
              </a:rPr>
              <a:t>+15,5%</a:t>
            </a:r>
          </a:p>
        </p:txBody>
      </p:sp>
      <p:sp>
        <p:nvSpPr>
          <p:cNvPr id="91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2643185" y="1648330"/>
            <a:ext cx="2222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Santos (SP)</a:t>
            </a:r>
          </a:p>
        </p:txBody>
      </p:sp>
      <p:sp>
        <p:nvSpPr>
          <p:cNvPr id="105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364342" y="1649645"/>
            <a:ext cx="1507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25,6%</a:t>
            </a:r>
          </a:p>
        </p:txBody>
      </p:sp>
      <p:sp>
        <p:nvSpPr>
          <p:cNvPr id="106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2028826" y="2729908"/>
            <a:ext cx="2850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Paranaguá (PR)</a:t>
            </a:r>
          </a:p>
        </p:txBody>
      </p:sp>
      <p:sp>
        <p:nvSpPr>
          <p:cNvPr id="107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350053" y="2687355"/>
            <a:ext cx="1507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13,3%</a:t>
            </a:r>
          </a:p>
        </p:txBody>
      </p:sp>
      <p:sp>
        <p:nvSpPr>
          <p:cNvPr id="108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1871663" y="3831124"/>
            <a:ext cx="2990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Itaqui (MA)</a:t>
            </a:r>
          </a:p>
        </p:txBody>
      </p:sp>
      <p:sp>
        <p:nvSpPr>
          <p:cNvPr id="109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373955" y="3804445"/>
            <a:ext cx="1471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8,3%</a:t>
            </a:r>
          </a:p>
        </p:txBody>
      </p:sp>
      <p:sp>
        <p:nvSpPr>
          <p:cNvPr id="111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582084" y="4866404"/>
            <a:ext cx="1263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5,1%</a:t>
            </a:r>
          </a:p>
        </p:txBody>
      </p:sp>
      <p:sp>
        <p:nvSpPr>
          <p:cNvPr id="113" name="TextBox 51">
            <a:extLst>
              <a:ext uri="{FF2B5EF4-FFF2-40B4-BE49-F238E27FC236}">
                <a16:creationId xmlns:a16="http://schemas.microsoft.com/office/drawing/2014/main" id="{EAD8E174-5FCA-4C0C-8191-A345A0296895}"/>
              </a:ext>
            </a:extLst>
          </p:cNvPr>
          <p:cNvSpPr txBox="1"/>
          <p:nvPr/>
        </p:nvSpPr>
        <p:spPr>
          <a:xfrm>
            <a:off x="5615403" y="5968940"/>
            <a:ext cx="1229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4,6%</a:t>
            </a:r>
          </a:p>
        </p:txBody>
      </p:sp>
      <p:sp>
        <p:nvSpPr>
          <p:cNvPr id="110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1843830" y="4753390"/>
            <a:ext cx="3007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 Vila do Conde (PA)</a:t>
            </a:r>
          </a:p>
        </p:txBody>
      </p:sp>
      <p:sp>
        <p:nvSpPr>
          <p:cNvPr id="112" name="TextBox 1">
            <a:extLst>
              <a:ext uri="{FF2B5EF4-FFF2-40B4-BE49-F238E27FC236}">
                <a16:creationId xmlns:a16="http://schemas.microsoft.com/office/drawing/2014/main" id="{281043EB-4C7A-45C0-A550-2F0D3287DA12}"/>
              </a:ext>
            </a:extLst>
          </p:cNvPr>
          <p:cNvSpPr txBox="1"/>
          <p:nvPr/>
        </p:nvSpPr>
        <p:spPr>
          <a:xfrm>
            <a:off x="1557340" y="6001574"/>
            <a:ext cx="3316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Santarém (PA)</a:t>
            </a:r>
          </a:p>
        </p:txBody>
      </p:sp>
      <p:sp>
        <p:nvSpPr>
          <p:cNvPr id="116" name="TextBox 50">
            <a:extLst>
              <a:ext uri="{FF2B5EF4-FFF2-40B4-BE49-F238E27FC236}">
                <a16:creationId xmlns:a16="http://schemas.microsoft.com/office/drawing/2014/main" id="{8C455A16-F008-42B4-924B-1613DDAE3B1E}"/>
              </a:ext>
            </a:extLst>
          </p:cNvPr>
          <p:cNvSpPr txBox="1"/>
          <p:nvPr/>
        </p:nvSpPr>
        <p:spPr>
          <a:xfrm>
            <a:off x="2227150" y="917574"/>
            <a:ext cx="265175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>
              <a:lnSpc>
                <a:spcPct val="90000"/>
              </a:lnSpc>
            </a:pPr>
            <a:r>
              <a:rPr lang="pt-BR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Instalação</a:t>
            </a:r>
          </a:p>
        </p:txBody>
      </p:sp>
      <p:sp>
        <p:nvSpPr>
          <p:cNvPr id="118" name="TextBox 50">
            <a:extLst>
              <a:ext uri="{FF2B5EF4-FFF2-40B4-BE49-F238E27FC236}">
                <a16:creationId xmlns:a16="http://schemas.microsoft.com/office/drawing/2014/main" id="{8C455A16-F008-42B4-924B-1613DDAE3B1E}"/>
              </a:ext>
            </a:extLst>
          </p:cNvPr>
          <p:cNvSpPr txBox="1"/>
          <p:nvPr/>
        </p:nvSpPr>
        <p:spPr>
          <a:xfrm>
            <a:off x="4862658" y="911561"/>
            <a:ext cx="249897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>
              <a:lnSpc>
                <a:spcPct val="90000"/>
              </a:lnSpc>
            </a:pPr>
            <a:r>
              <a:rPr lang="pt-BR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Participação</a:t>
            </a:r>
          </a:p>
        </p:txBody>
      </p:sp>
      <p:sp>
        <p:nvSpPr>
          <p:cNvPr id="119" name="TextBox 50">
            <a:extLst>
              <a:ext uri="{FF2B5EF4-FFF2-40B4-BE49-F238E27FC236}">
                <a16:creationId xmlns:a16="http://schemas.microsoft.com/office/drawing/2014/main" id="{8C455A16-F008-42B4-924B-1613DDAE3B1E}"/>
              </a:ext>
            </a:extLst>
          </p:cNvPr>
          <p:cNvSpPr txBox="1"/>
          <p:nvPr/>
        </p:nvSpPr>
        <p:spPr>
          <a:xfrm>
            <a:off x="7375867" y="906921"/>
            <a:ext cx="2410234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>
              <a:lnSpc>
                <a:spcPct val="90000"/>
              </a:lnSpc>
            </a:pPr>
            <a:r>
              <a:rPr lang="pt-BR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Evolução</a:t>
            </a:r>
          </a:p>
        </p:txBody>
      </p:sp>
      <p:sp>
        <p:nvSpPr>
          <p:cNvPr id="120" name="TextBox 50">
            <a:extLst>
              <a:ext uri="{FF2B5EF4-FFF2-40B4-BE49-F238E27FC236}">
                <a16:creationId xmlns:a16="http://schemas.microsoft.com/office/drawing/2014/main" id="{8C455A16-F008-42B4-924B-1613DDAE3B1E}"/>
              </a:ext>
            </a:extLst>
          </p:cNvPr>
          <p:cNvSpPr txBox="1"/>
          <p:nvPr/>
        </p:nvSpPr>
        <p:spPr>
          <a:xfrm>
            <a:off x="9786101" y="906920"/>
            <a:ext cx="240589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>
              <a:lnSpc>
                <a:spcPct val="90000"/>
              </a:lnSpc>
            </a:pPr>
            <a:r>
              <a:rPr lang="pt-BR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Navegação</a:t>
            </a:r>
          </a:p>
        </p:txBody>
      </p:sp>
      <p:cxnSp>
        <p:nvCxnSpPr>
          <p:cNvPr id="122" name="Conector reto 121"/>
          <p:cNvCxnSpPr/>
          <p:nvPr/>
        </p:nvCxnSpPr>
        <p:spPr>
          <a:xfrm>
            <a:off x="7369749" y="883009"/>
            <a:ext cx="0" cy="5974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to 122"/>
          <p:cNvCxnSpPr/>
          <p:nvPr/>
        </p:nvCxnSpPr>
        <p:spPr>
          <a:xfrm>
            <a:off x="9786101" y="882963"/>
            <a:ext cx="0" cy="5974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CaixaDeTexto 133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784104" y="3765919"/>
            <a:ext cx="160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3E8853"/>
                </a:solidFill>
              </a:rPr>
              <a:t>+22,9%</a:t>
            </a:r>
          </a:p>
        </p:txBody>
      </p:sp>
      <p:sp>
        <p:nvSpPr>
          <p:cNvPr id="135" name="CaixaDeTexto 134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788369" y="4850959"/>
            <a:ext cx="160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3E8853"/>
                </a:solidFill>
              </a:rPr>
              <a:t>+36,7%</a:t>
            </a:r>
          </a:p>
        </p:txBody>
      </p:sp>
      <p:sp>
        <p:nvSpPr>
          <p:cNvPr id="136" name="CaixaDeTexto 135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688062" y="5957813"/>
            <a:ext cx="168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>
                <a:solidFill>
                  <a:srgbClr val="3E8853"/>
                </a:solidFill>
              </a:rPr>
              <a:t>+4,6%</a:t>
            </a:r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id="{731F6A2C-2853-4E79-A685-BDD659394C69}"/>
              </a:ext>
            </a:extLst>
          </p:cNvPr>
          <p:cNvSpPr txBox="1"/>
          <p:nvPr/>
        </p:nvSpPr>
        <p:spPr>
          <a:xfrm>
            <a:off x="7778101" y="2704793"/>
            <a:ext cx="160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FF0000"/>
                </a:solidFill>
              </a:rPr>
              <a:t>-1,7%</a:t>
            </a:r>
          </a:p>
        </p:txBody>
      </p:sp>
      <p:sp>
        <p:nvSpPr>
          <p:cNvPr id="138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799860" y="1650810"/>
            <a:ext cx="239048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Longo Curso</a:t>
            </a:r>
          </a:p>
        </p:txBody>
      </p:sp>
      <p:sp>
        <p:nvSpPr>
          <p:cNvPr id="139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806645" y="3798289"/>
            <a:ext cx="240176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Longo Curso</a:t>
            </a:r>
          </a:p>
        </p:txBody>
      </p:sp>
      <p:sp>
        <p:nvSpPr>
          <p:cNvPr id="140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806646" y="4873453"/>
            <a:ext cx="23594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57,3% Longo Curso</a:t>
            </a:r>
          </a:p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42,7% Interior</a:t>
            </a:r>
          </a:p>
        </p:txBody>
      </p:sp>
      <p:sp>
        <p:nvSpPr>
          <p:cNvPr id="141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9806645" y="5939187"/>
            <a:ext cx="239257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53,7% Longo Curso</a:t>
            </a:r>
          </a:p>
          <a:p>
            <a:pPr defTabSz="1218987">
              <a:lnSpc>
                <a:spcPct val="90000"/>
              </a:lnSpc>
            </a:pPr>
            <a:r>
              <a:rPr lang="pt-BR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46,3% Interior</a:t>
            </a:r>
          </a:p>
        </p:txBody>
      </p:sp>
      <p:sp>
        <p:nvSpPr>
          <p:cNvPr id="142" name="TextBox 56">
            <a:extLst>
              <a:ext uri="{FF2B5EF4-FFF2-40B4-BE49-F238E27FC236}">
                <a16:creationId xmlns:a16="http://schemas.microsoft.com/office/drawing/2014/main" id="{BE347161-324A-4C63-8207-52EA9F7A325E}"/>
              </a:ext>
            </a:extLst>
          </p:cNvPr>
          <p:cNvSpPr txBox="1"/>
          <p:nvPr/>
        </p:nvSpPr>
        <p:spPr>
          <a:xfrm>
            <a:off x="-29934" y="5063691"/>
            <a:ext cx="163463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>
              <a:lnSpc>
                <a:spcPct val="90000"/>
              </a:lnSpc>
            </a:pPr>
            <a:r>
              <a:rPr lang="pt-BR" sz="22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113,4</a:t>
            </a:r>
          </a:p>
          <a:p>
            <a:pPr algn="ctr" defTabSz="1218987">
              <a:lnSpc>
                <a:spcPct val="90000"/>
              </a:lnSpc>
            </a:pPr>
            <a:r>
              <a:rPr lang="pt-BR" sz="22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T.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1DA122F-8162-474E-AD58-498243A4A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4" y="112535"/>
            <a:ext cx="1000558" cy="50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4" grpId="0"/>
      <p:bldP spid="91" grpId="0"/>
      <p:bldP spid="105" grpId="0"/>
      <p:bldP spid="106" grpId="0"/>
      <p:bldP spid="107" grpId="0"/>
      <p:bldP spid="108" grpId="0"/>
      <p:bldP spid="109" grpId="0"/>
      <p:bldP spid="111" grpId="0"/>
      <p:bldP spid="113" grpId="0"/>
      <p:bldP spid="110" grpId="0"/>
      <p:bldP spid="112" grpId="0"/>
      <p:bldP spid="116" grpId="0"/>
      <p:bldP spid="118" grpId="0"/>
      <p:bldP spid="119" grpId="0"/>
      <p:bldP spid="120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10016976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1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EXPORTAÇÕES</a:t>
                </a:r>
              </a:p>
              <a:p>
                <a:pPr>
                  <a:defRPr/>
                </a:pPr>
                <a:r>
                  <a:rPr lang="pt-BR" sz="31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Participação por Mercadoria (</a:t>
                </a:r>
                <a:r>
                  <a:rPr lang="pt-BR" sz="3100" dirty="0" err="1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jan</a:t>
                </a:r>
                <a:r>
                  <a:rPr lang="pt-BR" sz="310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 – set  </a:t>
                </a:r>
                <a:r>
                  <a:rPr lang="pt-BR" sz="31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2022)</a:t>
                </a: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CaixaDeTexto 11"/>
          <p:cNvSpPr txBox="1"/>
          <p:nvPr/>
        </p:nvSpPr>
        <p:spPr>
          <a:xfrm>
            <a:off x="13648" y="6529008"/>
            <a:ext cx="4940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</a:rPr>
              <a:t>Fonte: ANTAQ – SDP (toneladas) e Comexstat (US$)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CB7C42A-536E-4136-BEBA-83F414707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69" y="28830"/>
            <a:ext cx="709613" cy="709613"/>
          </a:xfrm>
          <a:prstGeom prst="rect">
            <a:avLst/>
          </a:prstGeom>
        </p:spPr>
      </p:pic>
      <p:graphicFrame>
        <p:nvGraphicFramePr>
          <p:cNvPr id="14" name="Gráfico 13"/>
          <p:cNvGraphicFramePr>
            <a:graphicFrameLocks/>
          </p:cNvGraphicFramePr>
          <p:nvPr/>
        </p:nvGraphicFramePr>
        <p:xfrm>
          <a:off x="13648" y="1050920"/>
          <a:ext cx="12037590" cy="5478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834482" y="1117541"/>
            <a:ext cx="2567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000000"/>
                </a:solidFill>
              </a:rPr>
              <a:t>Participação TOP5:</a:t>
            </a:r>
            <a:endParaRPr lang="pt-BR" sz="3200" b="1" dirty="0">
              <a:solidFill>
                <a:srgbClr val="000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957141" y="2172432"/>
            <a:ext cx="1075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863D"/>
                </a:solidFill>
                <a:latin typeface="Calibri" panose="020F0502020204030204" pitchFamily="34" charset="0"/>
              </a:rPr>
              <a:t>52%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9962585" y="2815758"/>
            <a:ext cx="1120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863D"/>
                </a:solidFill>
                <a:latin typeface="Calibri" panose="020F0502020204030204" pitchFamily="34" charset="0"/>
              </a:rPr>
              <a:t>74%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0DDB2D9-7C4F-FEB8-268F-0840A04867A3}"/>
              </a:ext>
            </a:extLst>
          </p:cNvPr>
          <p:cNvSpPr/>
          <p:nvPr/>
        </p:nvSpPr>
        <p:spPr>
          <a:xfrm>
            <a:off x="7300994" y="1186871"/>
            <a:ext cx="3634353" cy="2267530"/>
          </a:xfrm>
          <a:prstGeom prst="rect">
            <a:avLst/>
          </a:prstGeom>
          <a:solidFill>
            <a:schemeClr val="accent6">
              <a:lumMod val="75000"/>
              <a:alpha val="25098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01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14" grpId="0">
        <p:bldAsOne/>
      </p:bldGraphic>
      <p:bldP spid="9" grpId="0"/>
      <p:bldP spid="10" grpId="0"/>
      <p:bldP spid="11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IMPORTAÇÕES</a:t>
                </a:r>
              </a:p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Participação por Mercadoria (</a:t>
                </a:r>
                <a:r>
                  <a:rPr lang="pt-BR" sz="3200" dirty="0" err="1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jan</a:t>
                </a: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 – set 2022)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CaixaDeTexto 11"/>
          <p:cNvSpPr txBox="1"/>
          <p:nvPr/>
        </p:nvSpPr>
        <p:spPr>
          <a:xfrm>
            <a:off x="13648" y="6537278"/>
            <a:ext cx="518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</a:rPr>
              <a:t>Fonte: ANTAQ – SDP (toneladas) e </a:t>
            </a:r>
            <a:r>
              <a:rPr lang="pt-BR" dirty="0">
                <a:latin typeface="Calibri" panose="020F0502020204030204" pitchFamily="34" charset="0"/>
              </a:rPr>
              <a:t>Comexstat</a:t>
            </a:r>
            <a:r>
              <a:rPr lang="pt-BR" sz="1600" dirty="0">
                <a:latin typeface="Calibri" panose="020F0502020204030204" pitchFamily="34" charset="0"/>
              </a:rPr>
              <a:t> (US$)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EE43698-1BCE-45FE-B500-85A87C13D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62" y="103455"/>
            <a:ext cx="604838" cy="604838"/>
          </a:xfrm>
          <a:prstGeom prst="rect">
            <a:avLst/>
          </a:prstGeom>
        </p:spPr>
      </p:pic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501212"/>
              </p:ext>
            </p:extLst>
          </p:nvPr>
        </p:nvGraphicFramePr>
        <p:xfrm>
          <a:off x="140762" y="920504"/>
          <a:ext cx="12051238" cy="5616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7869437" y="988625"/>
            <a:ext cx="2567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000000"/>
                </a:solidFill>
              </a:rPr>
              <a:t>Participação TOP5:</a:t>
            </a:r>
            <a:endParaRPr lang="pt-BR" sz="3200" b="1" dirty="0">
              <a:solidFill>
                <a:srgbClr val="000000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9957141" y="2076180"/>
            <a:ext cx="1075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863D"/>
                </a:solidFill>
                <a:latin typeface="Calibri" panose="020F0502020204030204" pitchFamily="34" charset="0"/>
              </a:rPr>
              <a:t>52%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962585" y="2671380"/>
            <a:ext cx="1120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863D"/>
                </a:solidFill>
                <a:latin typeface="Calibri" panose="020F0502020204030204" pitchFamily="34" charset="0"/>
              </a:rPr>
              <a:t>44%</a:t>
            </a:r>
          </a:p>
        </p:txBody>
      </p:sp>
    </p:spTree>
    <p:extLst>
      <p:ext uri="{BB962C8B-B14F-4D97-AF65-F5344CB8AC3E}">
        <p14:creationId xmlns:p14="http://schemas.microsoft.com/office/powerpoint/2010/main" val="272245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19" grpId="0">
        <p:bldAsOne/>
      </p:bldGraphic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 do mar&#10;&#10;Descrição gerada automaticamente com confiança média">
            <a:extLst>
              <a:ext uri="{FF2B5EF4-FFF2-40B4-BE49-F238E27FC236}">
                <a16:creationId xmlns:a16="http://schemas.microsoft.com/office/drawing/2014/main" id="{63F77B05-80C3-3C6C-479E-1BD1C7A04F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2578" r="33097"/>
          <a:stretch/>
        </p:blipFill>
        <p:spPr>
          <a:xfrm>
            <a:off x="0" y="877124"/>
            <a:ext cx="12192000" cy="6252776"/>
          </a:xfrm>
          <a:prstGeom prst="rect">
            <a:avLst/>
          </a:prstGeom>
        </p:spPr>
      </p:pic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Navegação Interior – Transporte em vias interiores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FFA88CD6-FFB9-4413-AC03-126D618F30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55" y="100015"/>
            <a:ext cx="644098" cy="644098"/>
          </a:xfrm>
          <a:prstGeom prst="rect">
            <a:avLst/>
          </a:prstGeom>
        </p:spPr>
      </p:pic>
      <p:grpSp>
        <p:nvGrpSpPr>
          <p:cNvPr id="4" name="Group 88">
            <a:extLst>
              <a:ext uri="{FF2B5EF4-FFF2-40B4-BE49-F238E27FC236}">
                <a16:creationId xmlns:a16="http://schemas.microsoft.com/office/drawing/2014/main" id="{974F321A-CA52-123C-AAA8-46F1BB1EFD4A}"/>
              </a:ext>
            </a:extLst>
          </p:cNvPr>
          <p:cNvGrpSpPr/>
          <p:nvPr/>
        </p:nvGrpSpPr>
        <p:grpSpPr>
          <a:xfrm>
            <a:off x="1265627" y="1008289"/>
            <a:ext cx="5390982" cy="4758914"/>
            <a:chOff x="1472085" y="1440275"/>
            <a:chExt cx="4495800" cy="3968688"/>
          </a:xfrm>
        </p:grpSpPr>
        <p:grpSp>
          <p:nvGrpSpPr>
            <p:cNvPr id="5" name="Group 44">
              <a:extLst>
                <a:ext uri="{FF2B5EF4-FFF2-40B4-BE49-F238E27FC236}">
                  <a16:creationId xmlns:a16="http://schemas.microsoft.com/office/drawing/2014/main" id="{8CA23AB8-8587-D5D7-2C3F-9A0F43ECF90E}"/>
                </a:ext>
              </a:extLst>
            </p:cNvPr>
            <p:cNvGrpSpPr/>
            <p:nvPr/>
          </p:nvGrpSpPr>
          <p:grpSpPr>
            <a:xfrm>
              <a:off x="1472085" y="1614036"/>
              <a:ext cx="4495800" cy="3794927"/>
              <a:chOff x="2471666" y="2559085"/>
              <a:chExt cx="3992978" cy="3370493"/>
            </a:xfrm>
            <a:effectLst>
              <a:outerShdw blurRad="139700" dist="139700" dir="7380000" sx="98000" sy="98000" algn="tr" rotWithShape="0">
                <a:prstClr val="black">
                  <a:alpha val="99000"/>
                </a:prstClr>
              </a:outerShdw>
            </a:effectLst>
          </p:grpSpPr>
          <p:sp>
            <p:nvSpPr>
              <p:cNvPr id="92" name="Freeform 12">
                <a:extLst>
                  <a:ext uri="{FF2B5EF4-FFF2-40B4-BE49-F238E27FC236}">
                    <a16:creationId xmlns:a16="http://schemas.microsoft.com/office/drawing/2014/main" id="{88295ECD-E8B2-C0C3-026F-C6FE6B92C78F}"/>
                  </a:ext>
                </a:extLst>
              </p:cNvPr>
              <p:cNvSpPr>
                <a:spLocks/>
              </p:cNvSpPr>
              <p:nvPr/>
            </p:nvSpPr>
            <p:spPr bwMode="auto">
              <a:xfrm rot="404747">
                <a:off x="2471666" y="2559085"/>
                <a:ext cx="3550894" cy="3370493"/>
              </a:xfrm>
              <a:custGeom>
                <a:avLst/>
                <a:gdLst/>
                <a:ahLst/>
                <a:cxnLst>
                  <a:cxn ang="0">
                    <a:pos x="3" y="41"/>
                  </a:cxn>
                  <a:cxn ang="0">
                    <a:pos x="119" y="12"/>
                  </a:cxn>
                  <a:cxn ang="0">
                    <a:pos x="128" y="0"/>
                  </a:cxn>
                  <a:cxn ang="0">
                    <a:pos x="341" y="362"/>
                  </a:cxn>
                  <a:cxn ang="0">
                    <a:pos x="331" y="374"/>
                  </a:cxn>
                  <a:cxn ang="0">
                    <a:pos x="107" y="298"/>
                  </a:cxn>
                  <a:cxn ang="0">
                    <a:pos x="0" y="55"/>
                  </a:cxn>
                  <a:cxn ang="0">
                    <a:pos x="3" y="41"/>
                  </a:cxn>
                </a:cxnLst>
                <a:rect l="0" t="0" r="r" b="b"/>
                <a:pathLst>
                  <a:path w="341" h="374">
                    <a:moveTo>
                      <a:pt x="3" y="41"/>
                    </a:moveTo>
                    <a:lnTo>
                      <a:pt x="119" y="12"/>
                    </a:lnTo>
                    <a:lnTo>
                      <a:pt x="128" y="0"/>
                    </a:lnTo>
                    <a:lnTo>
                      <a:pt x="341" y="362"/>
                    </a:lnTo>
                    <a:lnTo>
                      <a:pt x="331" y="374"/>
                    </a:lnTo>
                    <a:lnTo>
                      <a:pt x="107" y="298"/>
                    </a:lnTo>
                    <a:lnTo>
                      <a:pt x="0" y="55"/>
                    </a:lnTo>
                    <a:lnTo>
                      <a:pt x="3" y="41"/>
                    </a:lnTo>
                    <a:close/>
                  </a:path>
                </a:pathLst>
              </a:custGeom>
              <a:gradFill>
                <a:gsLst>
                  <a:gs pos="53000">
                    <a:sysClr val="window" lastClr="FFFFFF">
                      <a:lumMod val="50000"/>
                    </a:sysClr>
                  </a:gs>
                  <a:gs pos="52000">
                    <a:srgbClr val="525252"/>
                  </a:gs>
                </a:gsLst>
                <a:lin ang="2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13">
                <a:extLst>
                  <a:ext uri="{FF2B5EF4-FFF2-40B4-BE49-F238E27FC236}">
                    <a16:creationId xmlns:a16="http://schemas.microsoft.com/office/drawing/2014/main" id="{2A547F6E-CE22-D583-F5C1-39FE5E9F8799}"/>
                  </a:ext>
                </a:extLst>
              </p:cNvPr>
              <p:cNvSpPr>
                <a:spLocks/>
              </p:cNvSpPr>
              <p:nvPr/>
            </p:nvSpPr>
            <p:spPr bwMode="auto">
              <a:xfrm rot="404747">
                <a:off x="2507632" y="2586981"/>
                <a:ext cx="3957012" cy="3262349"/>
              </a:xfrm>
              <a:custGeom>
                <a:avLst/>
                <a:gdLst/>
                <a:ahLst/>
                <a:cxnLst>
                  <a:cxn ang="0">
                    <a:pos x="125" y="0"/>
                  </a:cxn>
                  <a:cxn ang="0">
                    <a:pos x="380" y="159"/>
                  </a:cxn>
                  <a:cxn ang="0">
                    <a:pos x="338" y="362"/>
                  </a:cxn>
                  <a:cxn ang="0">
                    <a:pos x="116" y="282"/>
                  </a:cxn>
                  <a:cxn ang="0">
                    <a:pos x="0" y="38"/>
                  </a:cxn>
                  <a:cxn ang="0">
                    <a:pos x="125" y="0"/>
                  </a:cxn>
                </a:cxnLst>
                <a:rect l="0" t="0" r="r" b="b"/>
                <a:pathLst>
                  <a:path w="380" h="362">
                    <a:moveTo>
                      <a:pt x="125" y="0"/>
                    </a:moveTo>
                    <a:lnTo>
                      <a:pt x="380" y="159"/>
                    </a:lnTo>
                    <a:lnTo>
                      <a:pt x="338" y="362"/>
                    </a:lnTo>
                    <a:lnTo>
                      <a:pt x="116" y="282"/>
                    </a:lnTo>
                    <a:lnTo>
                      <a:pt x="0" y="38"/>
                    </a:lnTo>
                    <a:lnTo>
                      <a:pt x="125" y="0"/>
                    </a:lnTo>
                    <a:close/>
                  </a:path>
                </a:pathLst>
              </a:custGeom>
              <a:gradFill>
                <a:gsLst>
                  <a:gs pos="31000">
                    <a:sysClr val="window" lastClr="FFFFFF">
                      <a:lumMod val="50000"/>
                    </a:sysClr>
                  </a:gs>
                  <a:gs pos="68000">
                    <a:sysClr val="window" lastClr="FFFFFF"/>
                  </a:gs>
                </a:gsLst>
                <a:lin ang="78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cxnSp>
          <p:nvCxnSpPr>
            <p:cNvPr id="6" name="Straight Connector 47">
              <a:extLst>
                <a:ext uri="{FF2B5EF4-FFF2-40B4-BE49-F238E27FC236}">
                  <a16:creationId xmlns:a16="http://schemas.microsoft.com/office/drawing/2014/main" id="{C9135333-C2FF-CFF8-351C-CAE1A7D7BC22}"/>
                </a:ext>
              </a:extLst>
            </p:cNvPr>
            <p:cNvCxnSpPr/>
            <p:nvPr/>
          </p:nvCxnSpPr>
          <p:spPr>
            <a:xfrm flipV="1">
              <a:off x="2767485" y="3519036"/>
              <a:ext cx="3200400" cy="83820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</p:cxnSp>
        <p:cxnSp>
          <p:nvCxnSpPr>
            <p:cNvPr id="7" name="Straight Connector 48">
              <a:extLst>
                <a:ext uri="{FF2B5EF4-FFF2-40B4-BE49-F238E27FC236}">
                  <a16:creationId xmlns:a16="http://schemas.microsoft.com/office/drawing/2014/main" id="{0162E8F8-6C91-70F9-0ED2-50F5F185726C}"/>
                </a:ext>
              </a:extLst>
            </p:cNvPr>
            <p:cNvCxnSpPr/>
            <p:nvPr/>
          </p:nvCxnSpPr>
          <p:spPr>
            <a:xfrm flipV="1">
              <a:off x="1969322" y="1929168"/>
              <a:ext cx="1716438" cy="368085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</p:cxnSp>
        <p:cxnSp>
          <p:nvCxnSpPr>
            <p:cNvPr id="8" name="Straight Connector 49">
              <a:extLst>
                <a:ext uri="{FF2B5EF4-FFF2-40B4-BE49-F238E27FC236}">
                  <a16:creationId xmlns:a16="http://schemas.microsoft.com/office/drawing/2014/main" id="{ADCE4031-67DC-1766-EA2E-6103785BE017}"/>
                </a:ext>
              </a:extLst>
            </p:cNvPr>
            <p:cNvCxnSpPr/>
            <p:nvPr/>
          </p:nvCxnSpPr>
          <p:spPr>
            <a:xfrm flipV="1">
              <a:off x="2204380" y="2324375"/>
              <a:ext cx="2039319" cy="489488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</p:cxnSp>
        <p:cxnSp>
          <p:nvCxnSpPr>
            <p:cNvPr id="9" name="Straight Connector 50">
              <a:extLst>
                <a:ext uri="{FF2B5EF4-FFF2-40B4-BE49-F238E27FC236}">
                  <a16:creationId xmlns:a16="http://schemas.microsoft.com/office/drawing/2014/main" id="{3D5D06C2-6B8C-7CF5-8871-ABF323439771}"/>
                </a:ext>
              </a:extLst>
            </p:cNvPr>
            <p:cNvCxnSpPr/>
            <p:nvPr/>
          </p:nvCxnSpPr>
          <p:spPr>
            <a:xfrm flipV="1">
              <a:off x="2440729" y="2859067"/>
              <a:ext cx="2546888" cy="625098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</p:cxnSp>
        <p:grpSp>
          <p:nvGrpSpPr>
            <p:cNvPr id="43" name="Group 65">
              <a:extLst>
                <a:ext uri="{FF2B5EF4-FFF2-40B4-BE49-F238E27FC236}">
                  <a16:creationId xmlns:a16="http://schemas.microsoft.com/office/drawing/2014/main" id="{7F559D0A-3B67-BFC8-CAA9-B354C911298C}"/>
                </a:ext>
              </a:extLst>
            </p:cNvPr>
            <p:cNvGrpSpPr/>
            <p:nvPr/>
          </p:nvGrpSpPr>
          <p:grpSpPr>
            <a:xfrm rot="19999615">
              <a:off x="3499875" y="2781264"/>
              <a:ext cx="1162050" cy="1162050"/>
              <a:chOff x="7391400" y="1988344"/>
              <a:chExt cx="454025" cy="454025"/>
            </a:xfrm>
            <a:effectLst/>
          </p:grpSpPr>
          <p:sp>
            <p:nvSpPr>
              <p:cNvPr id="90" name="Oval 268">
                <a:extLst>
                  <a:ext uri="{FF2B5EF4-FFF2-40B4-BE49-F238E27FC236}">
                    <a16:creationId xmlns:a16="http://schemas.microsoft.com/office/drawing/2014/main" id="{9B5ECB07-DB9D-0328-0982-D46B796CBE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347776">
                <a:off x="7391400" y="1988344"/>
                <a:ext cx="454025" cy="454025"/>
              </a:xfrm>
              <a:prstGeom prst="ellipse">
                <a:avLst/>
              </a:prstGeom>
              <a:gradFill>
                <a:gsLst>
                  <a:gs pos="0">
                    <a:schemeClr val="accent5"/>
                  </a:gs>
                  <a:gs pos="100000">
                    <a:schemeClr val="accent1">
                      <a:lumMod val="75000"/>
                    </a:schemeClr>
                  </a:gs>
                </a:gsLst>
                <a:lin ang="156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Oval 269">
                <a:extLst>
                  <a:ext uri="{FF2B5EF4-FFF2-40B4-BE49-F238E27FC236}">
                    <a16:creationId xmlns:a16="http://schemas.microsoft.com/office/drawing/2014/main" id="{51DB0FDC-713E-F1BF-D05C-B7710082AC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347776">
                <a:off x="7439013" y="1991424"/>
                <a:ext cx="354310" cy="265201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chemeClr val="accent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4" name="Group 65">
              <a:extLst>
                <a:ext uri="{FF2B5EF4-FFF2-40B4-BE49-F238E27FC236}">
                  <a16:creationId xmlns:a16="http://schemas.microsoft.com/office/drawing/2014/main" id="{98B75744-01C6-0FDE-EC99-2840D62ADC16}"/>
                </a:ext>
              </a:extLst>
            </p:cNvPr>
            <p:cNvGrpSpPr/>
            <p:nvPr/>
          </p:nvGrpSpPr>
          <p:grpSpPr>
            <a:xfrm rot="19999615">
              <a:off x="2269828" y="2379455"/>
              <a:ext cx="906486" cy="906486"/>
              <a:chOff x="7391400" y="1988344"/>
              <a:chExt cx="454025" cy="454025"/>
            </a:xfrm>
            <a:effectLst/>
          </p:grpSpPr>
          <p:sp>
            <p:nvSpPr>
              <p:cNvPr id="62" name="Oval 268">
                <a:extLst>
                  <a:ext uri="{FF2B5EF4-FFF2-40B4-BE49-F238E27FC236}">
                    <a16:creationId xmlns:a16="http://schemas.microsoft.com/office/drawing/2014/main" id="{E04C04D4-E419-99EE-ED03-31A12D59A5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347776">
                <a:off x="7391400" y="1988344"/>
                <a:ext cx="454025" cy="454025"/>
              </a:xfrm>
              <a:prstGeom prst="ellipse">
                <a:avLst/>
              </a:prstGeom>
              <a:solidFill>
                <a:srgbClr val="00B050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Oval 269">
                <a:extLst>
                  <a:ext uri="{FF2B5EF4-FFF2-40B4-BE49-F238E27FC236}">
                    <a16:creationId xmlns:a16="http://schemas.microsoft.com/office/drawing/2014/main" id="{764F17DB-6CB3-3A55-3B27-6DB8BF346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600385">
                <a:off x="7439013" y="1991424"/>
                <a:ext cx="354310" cy="265201"/>
              </a:xfrm>
              <a:prstGeom prst="ellipse">
                <a:avLst/>
              </a:prstGeom>
              <a:gradFill flip="none" rotWithShape="1">
                <a:gsLst>
                  <a:gs pos="0">
                    <a:srgbClr val="00B050">
                      <a:tint val="66000"/>
                      <a:satMod val="160000"/>
                    </a:srgbClr>
                  </a:gs>
                  <a:gs pos="50000">
                    <a:srgbClr val="00B050">
                      <a:tint val="44500"/>
                      <a:satMod val="160000"/>
                    </a:srgbClr>
                  </a:gs>
                  <a:gs pos="100000">
                    <a:srgbClr val="00B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5" name="Group 65">
              <a:extLst>
                <a:ext uri="{FF2B5EF4-FFF2-40B4-BE49-F238E27FC236}">
                  <a16:creationId xmlns:a16="http://schemas.microsoft.com/office/drawing/2014/main" id="{662D0479-4FD9-7BF7-C492-9F519D3772DB}"/>
                </a:ext>
              </a:extLst>
            </p:cNvPr>
            <p:cNvGrpSpPr/>
            <p:nvPr/>
          </p:nvGrpSpPr>
          <p:grpSpPr>
            <a:xfrm rot="19999615">
              <a:off x="3221662" y="1725408"/>
              <a:ext cx="696773" cy="696773"/>
              <a:chOff x="7391400" y="1988344"/>
              <a:chExt cx="454025" cy="454025"/>
            </a:xfrm>
            <a:effectLst/>
          </p:grpSpPr>
          <p:sp>
            <p:nvSpPr>
              <p:cNvPr id="56" name="Oval 268">
                <a:extLst>
                  <a:ext uri="{FF2B5EF4-FFF2-40B4-BE49-F238E27FC236}">
                    <a16:creationId xmlns:a16="http://schemas.microsoft.com/office/drawing/2014/main" id="{02BE96EA-DCF1-91F3-2F01-A21F288D7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347776">
                <a:off x="7391400" y="1988344"/>
                <a:ext cx="454025" cy="45402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rgbClr val="FF0000">
                      <a:lumMod val="50000"/>
                    </a:srgbClr>
                  </a:gs>
                </a:gsLst>
                <a:lin ang="156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Oval 269">
                <a:extLst>
                  <a:ext uri="{FF2B5EF4-FFF2-40B4-BE49-F238E27FC236}">
                    <a16:creationId xmlns:a16="http://schemas.microsoft.com/office/drawing/2014/main" id="{DD9AC601-5C36-2874-CEAC-4E590130D6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347776">
                <a:off x="7439013" y="1991424"/>
                <a:ext cx="354310" cy="265201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3" name="Group 65">
              <a:extLst>
                <a:ext uri="{FF2B5EF4-FFF2-40B4-BE49-F238E27FC236}">
                  <a16:creationId xmlns:a16="http://schemas.microsoft.com/office/drawing/2014/main" id="{126C43AD-BF03-B914-F984-9C6792D200E1}"/>
                </a:ext>
              </a:extLst>
            </p:cNvPr>
            <p:cNvGrpSpPr/>
            <p:nvPr/>
          </p:nvGrpSpPr>
          <p:grpSpPr>
            <a:xfrm rot="19999615">
              <a:off x="1966098" y="1440275"/>
              <a:ext cx="632718" cy="632718"/>
              <a:chOff x="7391400" y="1988344"/>
              <a:chExt cx="454025" cy="454025"/>
            </a:xfrm>
            <a:effectLst/>
          </p:grpSpPr>
          <p:sp>
            <p:nvSpPr>
              <p:cNvPr id="54" name="Oval 268">
                <a:extLst>
                  <a:ext uri="{FF2B5EF4-FFF2-40B4-BE49-F238E27FC236}">
                    <a16:creationId xmlns:a16="http://schemas.microsoft.com/office/drawing/2014/main" id="{127DAB7B-F6EF-4E2B-D592-8A22D7E74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347776">
                <a:off x="7391400" y="1988344"/>
                <a:ext cx="454025" cy="454025"/>
              </a:xfrm>
              <a:prstGeom prst="ellipse">
                <a:avLst/>
              </a:prstGeom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Oval 269">
                <a:extLst>
                  <a:ext uri="{FF2B5EF4-FFF2-40B4-BE49-F238E27FC236}">
                    <a16:creationId xmlns:a16="http://schemas.microsoft.com/office/drawing/2014/main" id="{91A66F5E-2273-23C5-5CF2-FD5A619F8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347776">
                <a:off x="7439013" y="1991424"/>
                <a:ext cx="354310" cy="265201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chemeClr val="accent6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94" name="Text Box 394">
            <a:extLst>
              <a:ext uri="{FF2B5EF4-FFF2-40B4-BE49-F238E27FC236}">
                <a16:creationId xmlns:a16="http://schemas.microsoft.com/office/drawing/2014/main" id="{E086E2AF-097D-6DA4-3ABB-E75958E1C1AC}"/>
              </a:ext>
            </a:extLst>
          </p:cNvPr>
          <p:cNvSpPr txBox="1">
            <a:spLocks noChangeArrowheads="1"/>
          </p:cNvSpPr>
          <p:nvPr/>
        </p:nvSpPr>
        <p:spPr bwMode="auto">
          <a:xfrm rot="20669111">
            <a:off x="33680" y="1645359"/>
            <a:ext cx="1415704" cy="692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ea typeface="굴림" charset="-127"/>
                <a:cs typeface="Arial" pitchFamily="34" charset="0"/>
              </a:rPr>
              <a:t>PETRÓLEO E DERIVADOS</a:t>
            </a:r>
          </a:p>
        </p:txBody>
      </p:sp>
      <p:sp>
        <p:nvSpPr>
          <p:cNvPr id="95" name="Text Box 394">
            <a:extLst>
              <a:ext uri="{FF2B5EF4-FFF2-40B4-BE49-F238E27FC236}">
                <a16:creationId xmlns:a16="http://schemas.microsoft.com/office/drawing/2014/main" id="{E02BF7A3-10DF-8514-5413-F4284B34968C}"/>
              </a:ext>
            </a:extLst>
          </p:cNvPr>
          <p:cNvSpPr txBox="1">
            <a:spLocks noChangeArrowheads="1"/>
          </p:cNvSpPr>
          <p:nvPr/>
        </p:nvSpPr>
        <p:spPr bwMode="auto">
          <a:xfrm rot="20700000">
            <a:off x="279395" y="2384172"/>
            <a:ext cx="1270398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kern="0" dirty="0">
                <a:ea typeface="굴림" charset="-127"/>
                <a:cs typeface="Arial" pitchFamily="34" charset="0"/>
              </a:rPr>
              <a:t>MILHO</a:t>
            </a:r>
          </a:p>
        </p:txBody>
      </p:sp>
      <p:sp>
        <p:nvSpPr>
          <p:cNvPr id="96" name="Text Box 394">
            <a:extLst>
              <a:ext uri="{FF2B5EF4-FFF2-40B4-BE49-F238E27FC236}">
                <a16:creationId xmlns:a16="http://schemas.microsoft.com/office/drawing/2014/main" id="{511040A3-D979-0892-60A8-B03049C6EDC8}"/>
              </a:ext>
            </a:extLst>
          </p:cNvPr>
          <p:cNvSpPr txBox="1">
            <a:spLocks noChangeArrowheads="1"/>
          </p:cNvSpPr>
          <p:nvPr/>
        </p:nvSpPr>
        <p:spPr bwMode="auto">
          <a:xfrm rot="20732083">
            <a:off x="406375" y="3084670"/>
            <a:ext cx="145037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ea typeface="굴림" charset="-127"/>
                <a:cs typeface="Arial" pitchFamily="34" charset="0"/>
              </a:rPr>
              <a:t>BAUXITA</a:t>
            </a:r>
          </a:p>
        </p:txBody>
      </p:sp>
      <p:sp>
        <p:nvSpPr>
          <p:cNvPr id="97" name="Text Box 394">
            <a:extLst>
              <a:ext uri="{FF2B5EF4-FFF2-40B4-BE49-F238E27FC236}">
                <a16:creationId xmlns:a16="http://schemas.microsoft.com/office/drawing/2014/main" id="{1DDB1637-519B-B477-5342-23C3D855F212}"/>
              </a:ext>
            </a:extLst>
          </p:cNvPr>
          <p:cNvSpPr txBox="1">
            <a:spLocks noChangeArrowheads="1"/>
          </p:cNvSpPr>
          <p:nvPr/>
        </p:nvSpPr>
        <p:spPr bwMode="auto">
          <a:xfrm rot="20716268">
            <a:off x="587417" y="3908172"/>
            <a:ext cx="2085780" cy="600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kern="0" dirty="0">
                <a:ea typeface="굴림" charset="-127"/>
                <a:cs typeface="Arial" pitchFamily="34" charset="0"/>
              </a:rPr>
              <a:t>SOJA</a:t>
            </a:r>
          </a:p>
        </p:txBody>
      </p:sp>
      <p:sp>
        <p:nvSpPr>
          <p:cNvPr id="98" name="Text Box 394">
            <a:extLst>
              <a:ext uri="{FF2B5EF4-FFF2-40B4-BE49-F238E27FC236}">
                <a16:creationId xmlns:a16="http://schemas.microsoft.com/office/drawing/2014/main" id="{12961207-3314-D17B-7FE8-FEF317D61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3852" y="5089521"/>
            <a:ext cx="3934825" cy="1554272"/>
          </a:xfrm>
          <a:prstGeom prst="rect">
            <a:avLst/>
          </a:prstGeom>
          <a:ln w="3492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 dirty="0">
                <a:ea typeface="굴림" charset="-127"/>
                <a:cs typeface="Arial" pitchFamily="34" charset="0"/>
              </a:rPr>
              <a:t>90,0 </a:t>
            </a:r>
            <a:r>
              <a:rPr lang="en-US" sz="4000" b="1" kern="0" dirty="0" err="1">
                <a:ea typeface="굴림" charset="-127"/>
                <a:cs typeface="Arial" pitchFamily="34" charset="0"/>
              </a:rPr>
              <a:t>M.t.</a:t>
            </a:r>
            <a:r>
              <a:rPr lang="en-US" sz="4000" b="1" kern="0" dirty="0">
                <a:ea typeface="굴림" charset="-127"/>
                <a:cs typeface="Arial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ea typeface="굴림" charset="-127"/>
                <a:cs typeface="Arial" pitchFamily="34" charset="0"/>
              </a:rPr>
              <a:t>(</a:t>
            </a:r>
            <a:r>
              <a:rPr lang="en-US" sz="2000" b="1" kern="0" dirty="0" err="1">
                <a:ea typeface="굴림" charset="-127"/>
                <a:cs typeface="Arial" pitchFamily="34" charset="0"/>
              </a:rPr>
              <a:t>jan</a:t>
            </a:r>
            <a:r>
              <a:rPr lang="en-US" sz="2000" b="1" kern="0" dirty="0">
                <a:ea typeface="굴림" charset="-127"/>
                <a:cs typeface="Arial" pitchFamily="34" charset="0"/>
              </a:rPr>
              <a:t> – set 2022)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 dirty="0">
                <a:solidFill>
                  <a:srgbClr val="0070C0"/>
                </a:solidFill>
                <a:ea typeface="굴림" charset="-127"/>
                <a:cs typeface="Arial" pitchFamily="34" charset="0"/>
              </a:rPr>
              <a:t>+ 4,0%</a:t>
            </a:r>
          </a:p>
        </p:txBody>
      </p:sp>
      <p:sp>
        <p:nvSpPr>
          <p:cNvPr id="99" name="Text Box 394">
            <a:extLst>
              <a:ext uri="{FF2B5EF4-FFF2-40B4-BE49-F238E27FC236}">
                <a16:creationId xmlns:a16="http://schemas.microsoft.com/office/drawing/2014/main" id="{173F6554-8300-B1C9-DAC3-26D8BB1D5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0065" y="2980768"/>
            <a:ext cx="1238065" cy="600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kern="0" dirty="0">
                <a:ea typeface="굴림" charset="-127"/>
                <a:cs typeface="Arial" pitchFamily="34" charset="0"/>
              </a:rPr>
              <a:t>24,6%</a:t>
            </a:r>
          </a:p>
        </p:txBody>
      </p:sp>
      <p:sp>
        <p:nvSpPr>
          <p:cNvPr id="115" name="Text Box 394">
            <a:extLst>
              <a:ext uri="{FF2B5EF4-FFF2-40B4-BE49-F238E27FC236}">
                <a16:creationId xmlns:a16="http://schemas.microsoft.com/office/drawing/2014/main" id="{4725592C-7D61-DA08-72B3-590998992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3386" y="2381746"/>
            <a:ext cx="1069046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ea typeface="굴림" charset="-127"/>
                <a:cs typeface="Arial" pitchFamily="34" charset="0"/>
              </a:rPr>
              <a:t>15,3%</a:t>
            </a:r>
          </a:p>
        </p:txBody>
      </p:sp>
      <p:sp>
        <p:nvSpPr>
          <p:cNvPr id="116" name="Text Box 394">
            <a:extLst>
              <a:ext uri="{FF2B5EF4-FFF2-40B4-BE49-F238E27FC236}">
                <a16:creationId xmlns:a16="http://schemas.microsoft.com/office/drawing/2014/main" id="{2E014479-B6AE-724D-5C9F-1C3B63515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1471" y="1513201"/>
            <a:ext cx="1069046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kern="0" dirty="0">
                <a:ea typeface="굴림" charset="-127"/>
                <a:cs typeface="Arial" pitchFamily="34" charset="0"/>
              </a:rPr>
              <a:t>14,8%</a:t>
            </a:r>
          </a:p>
        </p:txBody>
      </p:sp>
      <p:sp>
        <p:nvSpPr>
          <p:cNvPr id="117" name="Text Box 394">
            <a:extLst>
              <a:ext uri="{FF2B5EF4-FFF2-40B4-BE49-F238E27FC236}">
                <a16:creationId xmlns:a16="http://schemas.microsoft.com/office/drawing/2014/main" id="{D30FCB51-27BF-739B-40F2-F4E31E334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7609" y="1132451"/>
            <a:ext cx="1069046" cy="4154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40" tIns="9144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ea typeface="굴림" charset="-127"/>
                <a:cs typeface="Arial" pitchFamily="34" charset="0"/>
              </a:rPr>
              <a:t>8,1%</a:t>
            </a:r>
          </a:p>
        </p:txBody>
      </p:sp>
    </p:spTree>
    <p:extLst>
      <p:ext uri="{BB962C8B-B14F-4D97-AF65-F5344CB8AC3E}">
        <p14:creationId xmlns:p14="http://schemas.microsoft.com/office/powerpoint/2010/main" val="385318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build="p" advAuto="500"/>
      <p:bldP spid="95" grpId="0" build="p" advAuto="500"/>
      <p:bldP spid="96" grpId="0" build="p" advAuto="500"/>
      <p:bldP spid="97" grpId="0" build="p" advAuto="500"/>
      <p:bldP spid="98" grpId="0" animBg="1"/>
      <p:bldP spid="99" grpId="0" build="p"/>
      <p:bldP spid="115" grpId="0" build="p"/>
      <p:bldP spid="116" grpId="0" build="p"/>
      <p:bldP spid="11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91496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15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Soja e Milho – Arco Norte – Exportação (</a:t>
                </a:r>
                <a:r>
                  <a:rPr lang="pt-BR" sz="3150" dirty="0" err="1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jan</a:t>
                </a:r>
                <a:r>
                  <a:rPr lang="pt-BR" sz="315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 – set 2022)</a:t>
                </a: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C729097-1929-4501-BD4B-C753CE4B2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87382" cy="795769"/>
          </a:xfrm>
          <a:prstGeom prst="rect">
            <a:avLst/>
          </a:prstGeom>
        </p:spPr>
      </p:pic>
      <p:grpSp>
        <p:nvGrpSpPr>
          <p:cNvPr id="44" name="Grupo 152">
            <a:extLst>
              <a:ext uri="{FF2B5EF4-FFF2-40B4-BE49-F238E27FC236}">
                <a16:creationId xmlns:a16="http://schemas.microsoft.com/office/drawing/2014/main" id="{BFE62C8C-154E-471B-94F6-8425A9128CD8}"/>
              </a:ext>
            </a:extLst>
          </p:cNvPr>
          <p:cNvGrpSpPr>
            <a:grpSpLocks/>
          </p:cNvGrpSpPr>
          <p:nvPr/>
        </p:nvGrpSpPr>
        <p:grpSpPr bwMode="auto">
          <a:xfrm>
            <a:off x="2373390" y="1098475"/>
            <a:ext cx="6480395" cy="5632613"/>
            <a:chOff x="-439367" y="-229390"/>
            <a:chExt cx="10518843" cy="9092441"/>
          </a:xfrm>
        </p:grpSpPr>
        <p:grpSp>
          <p:nvGrpSpPr>
            <p:cNvPr id="45" name="Group 25">
              <a:extLst>
                <a:ext uri="{FF2B5EF4-FFF2-40B4-BE49-F238E27FC236}">
                  <a16:creationId xmlns:a16="http://schemas.microsoft.com/office/drawing/2014/main" id="{6B4AB68E-D411-4853-97F9-6FD98DA3A32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5394" y="-29776"/>
              <a:ext cx="9544082" cy="8748017"/>
              <a:chOff x="104" y="-29"/>
              <a:chExt cx="9294" cy="8520"/>
            </a:xfrm>
          </p:grpSpPr>
          <p:sp>
            <p:nvSpPr>
              <p:cNvPr id="92" name="AutoShape 80">
                <a:extLst>
                  <a:ext uri="{FF2B5EF4-FFF2-40B4-BE49-F238E27FC236}">
                    <a16:creationId xmlns:a16="http://schemas.microsoft.com/office/drawing/2014/main" id="{52079E96-D4DF-41BD-B614-DC222671D67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04" y="-29"/>
                <a:ext cx="9294" cy="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" name="Freeform 79">
                <a:extLst>
                  <a:ext uri="{FF2B5EF4-FFF2-40B4-BE49-F238E27FC236}">
                    <a16:creationId xmlns:a16="http://schemas.microsoft.com/office/drawing/2014/main" id="{5655FAAB-B5DF-49AF-B33F-F32D7C528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4" y="375"/>
                <a:ext cx="1040" cy="1098"/>
              </a:xfrm>
              <a:custGeom>
                <a:avLst/>
                <a:gdLst>
                  <a:gd name="T0" fmla="*/ 2147483647 w 36"/>
                  <a:gd name="T1" fmla="*/ 2147483647 h 38"/>
                  <a:gd name="T2" fmla="*/ 2147483647 w 36"/>
                  <a:gd name="T3" fmla="*/ 2147483647 h 38"/>
                  <a:gd name="T4" fmla="*/ 2147483647 w 36"/>
                  <a:gd name="T5" fmla="*/ 2147483647 h 38"/>
                  <a:gd name="T6" fmla="*/ 2147483647 w 36"/>
                  <a:gd name="T7" fmla="*/ 2147483647 h 38"/>
                  <a:gd name="T8" fmla="*/ 2147483647 w 36"/>
                  <a:gd name="T9" fmla="*/ 2147483647 h 38"/>
                  <a:gd name="T10" fmla="*/ 2147483647 w 36"/>
                  <a:gd name="T11" fmla="*/ 2147483647 h 38"/>
                  <a:gd name="T12" fmla="*/ 2147483647 w 36"/>
                  <a:gd name="T13" fmla="*/ 2147483647 h 38"/>
                  <a:gd name="T14" fmla="*/ 2147483647 w 36"/>
                  <a:gd name="T15" fmla="*/ 2147483647 h 38"/>
                  <a:gd name="T16" fmla="*/ 2147483647 w 36"/>
                  <a:gd name="T17" fmla="*/ 2147483647 h 38"/>
                  <a:gd name="T18" fmla="*/ 2147483647 w 36"/>
                  <a:gd name="T19" fmla="*/ 2147483647 h 38"/>
                  <a:gd name="T20" fmla="*/ 2147483647 w 36"/>
                  <a:gd name="T21" fmla="*/ 2147483647 h 38"/>
                  <a:gd name="T22" fmla="*/ 2147483647 w 36"/>
                  <a:gd name="T23" fmla="*/ 2147483647 h 38"/>
                  <a:gd name="T24" fmla="*/ 2147483647 w 36"/>
                  <a:gd name="T25" fmla="*/ 2147483647 h 38"/>
                  <a:gd name="T26" fmla="*/ 2147483647 w 36"/>
                  <a:gd name="T27" fmla="*/ 2147483647 h 38"/>
                  <a:gd name="T28" fmla="*/ 2147483647 w 36"/>
                  <a:gd name="T29" fmla="*/ 2147483647 h 38"/>
                  <a:gd name="T30" fmla="*/ 2147483647 w 36"/>
                  <a:gd name="T31" fmla="*/ 2147483647 h 38"/>
                  <a:gd name="T32" fmla="*/ 2147483647 w 36"/>
                  <a:gd name="T33" fmla="*/ 2147483647 h 38"/>
                  <a:gd name="T34" fmla="*/ 2147483647 w 36"/>
                  <a:gd name="T35" fmla="*/ 2147483647 h 38"/>
                  <a:gd name="T36" fmla="*/ 2147483647 w 36"/>
                  <a:gd name="T37" fmla="*/ 2147483647 h 38"/>
                  <a:gd name="T38" fmla="*/ 2147483647 w 36"/>
                  <a:gd name="T39" fmla="*/ 2147483647 h 38"/>
                  <a:gd name="T40" fmla="*/ 2147483647 w 36"/>
                  <a:gd name="T41" fmla="*/ 2147483647 h 38"/>
                  <a:gd name="T42" fmla="*/ 2147483647 w 36"/>
                  <a:gd name="T43" fmla="*/ 2147483647 h 38"/>
                  <a:gd name="T44" fmla="*/ 2147483647 w 36"/>
                  <a:gd name="T45" fmla="*/ 2147483647 h 38"/>
                  <a:gd name="T46" fmla="*/ 2147483647 w 36"/>
                  <a:gd name="T47" fmla="*/ 2147483647 h 38"/>
                  <a:gd name="T48" fmla="*/ 2147483647 w 36"/>
                  <a:gd name="T49" fmla="*/ 2147483647 h 38"/>
                  <a:gd name="T50" fmla="*/ 2147483647 w 36"/>
                  <a:gd name="T51" fmla="*/ 2147483647 h 38"/>
                  <a:gd name="T52" fmla="*/ 2147483647 w 36"/>
                  <a:gd name="T53" fmla="*/ 2147483647 h 38"/>
                  <a:gd name="T54" fmla="*/ 2147483647 w 36"/>
                  <a:gd name="T55" fmla="*/ 2147483647 h 38"/>
                  <a:gd name="T56" fmla="*/ 2147483647 w 36"/>
                  <a:gd name="T57" fmla="*/ 2147483647 h 38"/>
                  <a:gd name="T58" fmla="*/ 2147483647 w 36"/>
                  <a:gd name="T59" fmla="*/ 2147483647 h 38"/>
                  <a:gd name="T60" fmla="*/ 2147483647 w 36"/>
                  <a:gd name="T61" fmla="*/ 2147483647 h 38"/>
                  <a:gd name="T62" fmla="*/ 2147483647 w 36"/>
                  <a:gd name="T63" fmla="*/ 2147483647 h 38"/>
                  <a:gd name="T64" fmla="*/ 2147483647 w 36"/>
                  <a:gd name="T65" fmla="*/ 2147483647 h 38"/>
                  <a:gd name="T66" fmla="*/ 2147483647 w 36"/>
                  <a:gd name="T67" fmla="*/ 2147483647 h 38"/>
                  <a:gd name="T68" fmla="*/ 2147483647 w 36"/>
                  <a:gd name="T69" fmla="*/ 2147483647 h 38"/>
                  <a:gd name="T70" fmla="*/ 2147483647 w 36"/>
                  <a:gd name="T71" fmla="*/ 2147483647 h 38"/>
                  <a:gd name="T72" fmla="*/ 2147483647 w 36"/>
                  <a:gd name="T73" fmla="*/ 0 h 38"/>
                  <a:gd name="T74" fmla="*/ 2147483647 w 36"/>
                  <a:gd name="T75" fmla="*/ 0 h 38"/>
                  <a:gd name="T76" fmla="*/ 2147483647 w 36"/>
                  <a:gd name="T77" fmla="*/ 2147483647 h 38"/>
                  <a:gd name="T78" fmla="*/ 2147483647 w 36"/>
                  <a:gd name="T79" fmla="*/ 2147483647 h 38"/>
                  <a:gd name="T80" fmla="*/ 2147483647 w 36"/>
                  <a:gd name="T81" fmla="*/ 2147483647 h 38"/>
                  <a:gd name="T82" fmla="*/ 2147483647 w 36"/>
                  <a:gd name="T83" fmla="*/ 2147483647 h 38"/>
                  <a:gd name="T84" fmla="*/ 2147483647 w 36"/>
                  <a:gd name="T85" fmla="*/ 2147483647 h 38"/>
                  <a:gd name="T86" fmla="*/ 2147483647 w 36"/>
                  <a:gd name="T87" fmla="*/ 2147483647 h 38"/>
                  <a:gd name="T88" fmla="*/ 2147483647 w 36"/>
                  <a:gd name="T89" fmla="*/ 2147483647 h 38"/>
                  <a:gd name="T90" fmla="*/ 2147483647 w 36"/>
                  <a:gd name="T91" fmla="*/ 2147483647 h 38"/>
                  <a:gd name="T92" fmla="*/ 2147483647 w 36"/>
                  <a:gd name="T93" fmla="*/ 2147483647 h 38"/>
                  <a:gd name="T94" fmla="*/ 2147483647 w 36"/>
                  <a:gd name="T95" fmla="*/ 2147483647 h 38"/>
                  <a:gd name="T96" fmla="*/ 2147483647 w 36"/>
                  <a:gd name="T97" fmla="*/ 2147483647 h 38"/>
                  <a:gd name="T98" fmla="*/ 2147483647 w 36"/>
                  <a:gd name="T99" fmla="*/ 2147483647 h 38"/>
                  <a:gd name="T100" fmla="*/ 2147483647 w 36"/>
                  <a:gd name="T101" fmla="*/ 2147483647 h 38"/>
                  <a:gd name="T102" fmla="*/ 2147483647 w 36"/>
                  <a:gd name="T103" fmla="*/ 2147483647 h 38"/>
                  <a:gd name="T104" fmla="*/ 2147483647 w 36"/>
                  <a:gd name="T105" fmla="*/ 2147483647 h 3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6"/>
                  <a:gd name="T160" fmla="*/ 0 h 38"/>
                  <a:gd name="T161" fmla="*/ 36 w 36"/>
                  <a:gd name="T162" fmla="*/ 38 h 3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6" h="38">
                    <a:moveTo>
                      <a:pt x="1" y="14"/>
                    </a:moveTo>
                    <a:cubicBezTo>
                      <a:pt x="0" y="15"/>
                      <a:pt x="1" y="16"/>
                      <a:pt x="1" y="17"/>
                    </a:cubicBezTo>
                    <a:cubicBezTo>
                      <a:pt x="1" y="17"/>
                      <a:pt x="2" y="17"/>
                      <a:pt x="2" y="17"/>
                    </a:cubicBezTo>
                    <a:cubicBezTo>
                      <a:pt x="3" y="17"/>
                      <a:pt x="4" y="17"/>
                      <a:pt x="5" y="17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20"/>
                      <a:pt x="8" y="20"/>
                    </a:cubicBezTo>
                    <a:cubicBezTo>
                      <a:pt x="8" y="20"/>
                      <a:pt x="9" y="20"/>
                      <a:pt x="9" y="20"/>
                    </a:cubicBezTo>
                    <a:cubicBezTo>
                      <a:pt x="10" y="21"/>
                      <a:pt x="10" y="22"/>
                      <a:pt x="10" y="22"/>
                    </a:cubicBezTo>
                    <a:cubicBezTo>
                      <a:pt x="11" y="23"/>
                      <a:pt x="11" y="23"/>
                      <a:pt x="12" y="24"/>
                    </a:cubicBezTo>
                    <a:cubicBezTo>
                      <a:pt x="12" y="24"/>
                      <a:pt x="13" y="24"/>
                      <a:pt x="13" y="25"/>
                    </a:cubicBezTo>
                    <a:cubicBezTo>
                      <a:pt x="13" y="26"/>
                      <a:pt x="13" y="27"/>
                      <a:pt x="14" y="29"/>
                    </a:cubicBezTo>
                    <a:cubicBezTo>
                      <a:pt x="14" y="30"/>
                      <a:pt x="13" y="31"/>
                      <a:pt x="14" y="32"/>
                    </a:cubicBezTo>
                    <a:cubicBezTo>
                      <a:pt x="14" y="32"/>
                      <a:pt x="15" y="32"/>
                      <a:pt x="16" y="32"/>
                    </a:cubicBezTo>
                    <a:cubicBezTo>
                      <a:pt x="17" y="33"/>
                      <a:pt x="17" y="34"/>
                      <a:pt x="17" y="35"/>
                    </a:cubicBezTo>
                    <a:cubicBezTo>
                      <a:pt x="18" y="36"/>
                      <a:pt x="19" y="37"/>
                      <a:pt x="20" y="38"/>
                    </a:cubicBezTo>
                    <a:cubicBezTo>
                      <a:pt x="20" y="38"/>
                      <a:pt x="21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3" y="38"/>
                      <a:pt x="23" y="38"/>
                      <a:pt x="23" y="37"/>
                    </a:cubicBezTo>
                    <a:cubicBezTo>
                      <a:pt x="24" y="37"/>
                      <a:pt x="23" y="36"/>
                      <a:pt x="23" y="36"/>
                    </a:cubicBezTo>
                    <a:cubicBezTo>
                      <a:pt x="24" y="35"/>
                      <a:pt x="25" y="34"/>
                      <a:pt x="25" y="33"/>
                    </a:cubicBezTo>
                    <a:cubicBezTo>
                      <a:pt x="26" y="32"/>
                      <a:pt x="27" y="31"/>
                      <a:pt x="27" y="30"/>
                    </a:cubicBezTo>
                    <a:cubicBezTo>
                      <a:pt x="28" y="30"/>
                      <a:pt x="29" y="30"/>
                      <a:pt x="29" y="29"/>
                    </a:cubicBezTo>
                    <a:cubicBezTo>
                      <a:pt x="30" y="28"/>
                      <a:pt x="31" y="28"/>
                      <a:pt x="32" y="27"/>
                    </a:cubicBezTo>
                    <a:cubicBezTo>
                      <a:pt x="33" y="26"/>
                      <a:pt x="33" y="25"/>
                      <a:pt x="33" y="24"/>
                    </a:cubicBezTo>
                    <a:cubicBezTo>
                      <a:pt x="34" y="24"/>
                      <a:pt x="34" y="24"/>
                      <a:pt x="35" y="24"/>
                    </a:cubicBezTo>
                    <a:cubicBezTo>
                      <a:pt x="35" y="24"/>
                      <a:pt x="36" y="23"/>
                      <a:pt x="36" y="23"/>
                    </a:cubicBezTo>
                    <a:cubicBezTo>
                      <a:pt x="36" y="22"/>
                      <a:pt x="36" y="21"/>
                      <a:pt x="36" y="20"/>
                    </a:cubicBezTo>
                    <a:cubicBezTo>
                      <a:pt x="36" y="19"/>
                      <a:pt x="35" y="18"/>
                      <a:pt x="35" y="18"/>
                    </a:cubicBezTo>
                    <a:cubicBezTo>
                      <a:pt x="34" y="17"/>
                      <a:pt x="33" y="18"/>
                      <a:pt x="32" y="18"/>
                    </a:cubicBezTo>
                    <a:cubicBezTo>
                      <a:pt x="32" y="18"/>
                      <a:pt x="32" y="17"/>
                      <a:pt x="31" y="17"/>
                    </a:cubicBezTo>
                    <a:cubicBezTo>
                      <a:pt x="31" y="16"/>
                      <a:pt x="31" y="17"/>
                      <a:pt x="30" y="16"/>
                    </a:cubicBezTo>
                    <a:cubicBezTo>
                      <a:pt x="30" y="16"/>
                      <a:pt x="30" y="15"/>
                      <a:pt x="30" y="15"/>
                    </a:cubicBezTo>
                    <a:cubicBezTo>
                      <a:pt x="30" y="14"/>
                      <a:pt x="30" y="13"/>
                      <a:pt x="29" y="12"/>
                    </a:cubicBezTo>
                    <a:cubicBezTo>
                      <a:pt x="29" y="12"/>
                      <a:pt x="27" y="9"/>
                      <a:pt x="27" y="8"/>
                    </a:cubicBezTo>
                    <a:cubicBezTo>
                      <a:pt x="27" y="8"/>
                      <a:pt x="27" y="5"/>
                      <a:pt x="27" y="5"/>
                    </a:cubicBezTo>
                    <a:cubicBezTo>
                      <a:pt x="27" y="4"/>
                      <a:pt x="27" y="3"/>
                      <a:pt x="26" y="2"/>
                    </a:cubicBezTo>
                    <a:cubicBezTo>
                      <a:pt x="26" y="2"/>
                      <a:pt x="26" y="1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4" y="0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2"/>
                    </a:cubicBezTo>
                    <a:cubicBezTo>
                      <a:pt x="24" y="2"/>
                      <a:pt x="24" y="2"/>
                      <a:pt x="23" y="2"/>
                    </a:cubicBezTo>
                    <a:cubicBezTo>
                      <a:pt x="23" y="3"/>
                      <a:pt x="22" y="4"/>
                      <a:pt x="22" y="4"/>
                    </a:cubicBezTo>
                    <a:cubicBezTo>
                      <a:pt x="20" y="5"/>
                      <a:pt x="21" y="6"/>
                      <a:pt x="20" y="7"/>
                    </a:cubicBezTo>
                    <a:cubicBezTo>
                      <a:pt x="20" y="9"/>
                      <a:pt x="18" y="9"/>
                      <a:pt x="18" y="11"/>
                    </a:cubicBezTo>
                    <a:cubicBezTo>
                      <a:pt x="17" y="11"/>
                      <a:pt x="17" y="13"/>
                      <a:pt x="17" y="13"/>
                    </a:cubicBezTo>
                    <a:cubicBezTo>
                      <a:pt x="16" y="13"/>
                      <a:pt x="16" y="15"/>
                      <a:pt x="15" y="15"/>
                    </a:cubicBezTo>
                    <a:cubicBezTo>
                      <a:pt x="15" y="15"/>
                      <a:pt x="14" y="15"/>
                      <a:pt x="14" y="15"/>
                    </a:cubicBezTo>
                    <a:cubicBezTo>
                      <a:pt x="12" y="16"/>
                      <a:pt x="13" y="15"/>
                      <a:pt x="12" y="14"/>
                    </a:cubicBezTo>
                    <a:cubicBezTo>
                      <a:pt x="11" y="14"/>
                      <a:pt x="11" y="15"/>
                      <a:pt x="10" y="15"/>
                    </a:cubicBezTo>
                    <a:cubicBezTo>
                      <a:pt x="9" y="15"/>
                      <a:pt x="9" y="14"/>
                      <a:pt x="8" y="14"/>
                    </a:cubicBezTo>
                    <a:cubicBezTo>
                      <a:pt x="7" y="15"/>
                      <a:pt x="7" y="16"/>
                      <a:pt x="6" y="16"/>
                    </a:cubicBezTo>
                    <a:cubicBezTo>
                      <a:pt x="4" y="16"/>
                      <a:pt x="4" y="14"/>
                      <a:pt x="2" y="14"/>
                    </a:cubicBezTo>
                    <a:cubicBezTo>
                      <a:pt x="2" y="14"/>
                      <a:pt x="2" y="14"/>
                      <a:pt x="1" y="14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D61D2FAA-891D-4E55-8F2C-7D4565A047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66" y="722"/>
                <a:ext cx="2688" cy="2541"/>
              </a:xfrm>
              <a:custGeom>
                <a:avLst/>
                <a:gdLst>
                  <a:gd name="T0" fmla="*/ 2147483647 w 93"/>
                  <a:gd name="T1" fmla="*/ 2147483647 h 88"/>
                  <a:gd name="T2" fmla="*/ 2147483647 w 93"/>
                  <a:gd name="T3" fmla="*/ 2147483647 h 88"/>
                  <a:gd name="T4" fmla="*/ 2147483647 w 93"/>
                  <a:gd name="T5" fmla="*/ 2147483647 h 88"/>
                  <a:gd name="T6" fmla="*/ 2147483647 w 93"/>
                  <a:gd name="T7" fmla="*/ 2147483647 h 88"/>
                  <a:gd name="T8" fmla="*/ 2147483647 w 93"/>
                  <a:gd name="T9" fmla="*/ 2147483647 h 88"/>
                  <a:gd name="T10" fmla="*/ 2147483647 w 93"/>
                  <a:gd name="T11" fmla="*/ 2147483647 h 88"/>
                  <a:gd name="T12" fmla="*/ 2147483647 w 93"/>
                  <a:gd name="T13" fmla="*/ 2147483647 h 88"/>
                  <a:gd name="T14" fmla="*/ 2147483647 w 93"/>
                  <a:gd name="T15" fmla="*/ 2147483647 h 88"/>
                  <a:gd name="T16" fmla="*/ 2147483647 w 93"/>
                  <a:gd name="T17" fmla="*/ 2147483647 h 88"/>
                  <a:gd name="T18" fmla="*/ 2147483647 w 93"/>
                  <a:gd name="T19" fmla="*/ 2147483647 h 88"/>
                  <a:gd name="T20" fmla="*/ 2147483647 w 93"/>
                  <a:gd name="T21" fmla="*/ 2147483647 h 88"/>
                  <a:gd name="T22" fmla="*/ 2147483647 w 93"/>
                  <a:gd name="T23" fmla="*/ 2147483647 h 88"/>
                  <a:gd name="T24" fmla="*/ 2147483647 w 93"/>
                  <a:gd name="T25" fmla="*/ 2147483647 h 88"/>
                  <a:gd name="T26" fmla="*/ 2147483647 w 93"/>
                  <a:gd name="T27" fmla="*/ 2147483647 h 88"/>
                  <a:gd name="T28" fmla="*/ 2147483647 w 93"/>
                  <a:gd name="T29" fmla="*/ 2147483647 h 88"/>
                  <a:gd name="T30" fmla="*/ 2147483647 w 93"/>
                  <a:gd name="T31" fmla="*/ 2147483647 h 88"/>
                  <a:gd name="T32" fmla="*/ 2147483647 w 93"/>
                  <a:gd name="T33" fmla="*/ 2147483647 h 88"/>
                  <a:gd name="T34" fmla="*/ 2147483647 w 93"/>
                  <a:gd name="T35" fmla="*/ 2147483647 h 88"/>
                  <a:gd name="T36" fmla="*/ 2147483647 w 93"/>
                  <a:gd name="T37" fmla="*/ 2147483647 h 88"/>
                  <a:gd name="T38" fmla="*/ 2147483647 w 93"/>
                  <a:gd name="T39" fmla="*/ 2147483647 h 88"/>
                  <a:gd name="T40" fmla="*/ 2147483647 w 93"/>
                  <a:gd name="T41" fmla="*/ 2147483647 h 88"/>
                  <a:gd name="T42" fmla="*/ 2147483647 w 93"/>
                  <a:gd name="T43" fmla="*/ 2147483647 h 88"/>
                  <a:gd name="T44" fmla="*/ 2147483647 w 93"/>
                  <a:gd name="T45" fmla="*/ 2147483647 h 88"/>
                  <a:gd name="T46" fmla="*/ 2147483647 w 93"/>
                  <a:gd name="T47" fmla="*/ 2147483647 h 88"/>
                  <a:gd name="T48" fmla="*/ 2147483647 w 93"/>
                  <a:gd name="T49" fmla="*/ 2147483647 h 88"/>
                  <a:gd name="T50" fmla="*/ 2147483647 w 93"/>
                  <a:gd name="T51" fmla="*/ 2147483647 h 88"/>
                  <a:gd name="T52" fmla="*/ 2147483647 w 93"/>
                  <a:gd name="T53" fmla="*/ 2147483647 h 88"/>
                  <a:gd name="T54" fmla="*/ 2147483647 w 93"/>
                  <a:gd name="T55" fmla="*/ 2147483647 h 88"/>
                  <a:gd name="T56" fmla="*/ 2147483647 w 93"/>
                  <a:gd name="T57" fmla="*/ 2147483647 h 88"/>
                  <a:gd name="T58" fmla="*/ 2147483647 w 93"/>
                  <a:gd name="T59" fmla="*/ 2147483647 h 88"/>
                  <a:gd name="T60" fmla="*/ 2147483647 w 93"/>
                  <a:gd name="T61" fmla="*/ 2147483647 h 88"/>
                  <a:gd name="T62" fmla="*/ 0 w 93"/>
                  <a:gd name="T63" fmla="*/ 2147483647 h 88"/>
                  <a:gd name="T64" fmla="*/ 2147483647 w 93"/>
                  <a:gd name="T65" fmla="*/ 2147483647 h 88"/>
                  <a:gd name="T66" fmla="*/ 2147483647 w 93"/>
                  <a:gd name="T67" fmla="*/ 2147483647 h 88"/>
                  <a:gd name="T68" fmla="*/ 2147483647 w 93"/>
                  <a:gd name="T69" fmla="*/ 2147483647 h 88"/>
                  <a:gd name="T70" fmla="*/ 2147483647 w 93"/>
                  <a:gd name="T71" fmla="*/ 2147483647 h 88"/>
                  <a:gd name="T72" fmla="*/ 2147483647 w 93"/>
                  <a:gd name="T73" fmla="*/ 2147483647 h 88"/>
                  <a:gd name="T74" fmla="*/ 2147483647 w 93"/>
                  <a:gd name="T75" fmla="*/ 2147483647 h 88"/>
                  <a:gd name="T76" fmla="*/ 2147483647 w 93"/>
                  <a:gd name="T77" fmla="*/ 2147483647 h 88"/>
                  <a:gd name="T78" fmla="*/ 2147483647 w 93"/>
                  <a:gd name="T79" fmla="*/ 2147483647 h 88"/>
                  <a:gd name="T80" fmla="*/ 2147483647 w 93"/>
                  <a:gd name="T81" fmla="*/ 2147483647 h 88"/>
                  <a:gd name="T82" fmla="*/ 2147483647 w 93"/>
                  <a:gd name="T83" fmla="*/ 2147483647 h 88"/>
                  <a:gd name="T84" fmla="*/ 2147483647 w 93"/>
                  <a:gd name="T85" fmla="*/ 2147483647 h 88"/>
                  <a:gd name="T86" fmla="*/ 2147483647 w 93"/>
                  <a:gd name="T87" fmla="*/ 2147483647 h 88"/>
                  <a:gd name="T88" fmla="*/ 2147483647 w 93"/>
                  <a:gd name="T89" fmla="*/ 2147483647 h 88"/>
                  <a:gd name="T90" fmla="*/ 2147483647 w 93"/>
                  <a:gd name="T91" fmla="*/ 2147483647 h 88"/>
                  <a:gd name="T92" fmla="*/ 2147483647 w 93"/>
                  <a:gd name="T93" fmla="*/ 2147483647 h 88"/>
                  <a:gd name="T94" fmla="*/ 2147483647 w 93"/>
                  <a:gd name="T95" fmla="*/ 2147483647 h 88"/>
                  <a:gd name="T96" fmla="*/ 2147483647 w 93"/>
                  <a:gd name="T97" fmla="*/ 2147483647 h 88"/>
                  <a:gd name="T98" fmla="*/ 2147483647 w 93"/>
                  <a:gd name="T99" fmla="*/ 2147483647 h 88"/>
                  <a:gd name="T100" fmla="*/ 2147483647 w 93"/>
                  <a:gd name="T101" fmla="*/ 2147483647 h 88"/>
                  <a:gd name="T102" fmla="*/ 2147483647 w 93"/>
                  <a:gd name="T103" fmla="*/ 2147483647 h 88"/>
                  <a:gd name="T104" fmla="*/ 2147483647 w 93"/>
                  <a:gd name="T105" fmla="*/ 2147483647 h 88"/>
                  <a:gd name="T106" fmla="*/ 2147483647 w 93"/>
                  <a:gd name="T107" fmla="*/ 2147483647 h 88"/>
                  <a:gd name="T108" fmla="*/ 2147483647 w 93"/>
                  <a:gd name="T109" fmla="*/ 2147483647 h 88"/>
                  <a:gd name="T110" fmla="*/ 2147483647 w 93"/>
                  <a:gd name="T111" fmla="*/ 2147483647 h 8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3"/>
                  <a:gd name="T169" fmla="*/ 0 h 88"/>
                  <a:gd name="T170" fmla="*/ 93 w 93"/>
                  <a:gd name="T171" fmla="*/ 88 h 8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3" h="88">
                    <a:moveTo>
                      <a:pt x="0" y="10"/>
                    </a:moveTo>
                    <a:cubicBezTo>
                      <a:pt x="0" y="12"/>
                      <a:pt x="0" y="14"/>
                      <a:pt x="1" y="17"/>
                    </a:cubicBezTo>
                    <a:cubicBezTo>
                      <a:pt x="1" y="18"/>
                      <a:pt x="1" y="20"/>
                      <a:pt x="1" y="21"/>
                    </a:cubicBezTo>
                    <a:cubicBezTo>
                      <a:pt x="2" y="23"/>
                      <a:pt x="3" y="25"/>
                      <a:pt x="4" y="27"/>
                    </a:cubicBezTo>
                    <a:cubicBezTo>
                      <a:pt x="5" y="28"/>
                      <a:pt x="6" y="29"/>
                      <a:pt x="7" y="30"/>
                    </a:cubicBezTo>
                    <a:cubicBezTo>
                      <a:pt x="8" y="31"/>
                      <a:pt x="10" y="30"/>
                      <a:pt x="11" y="31"/>
                    </a:cubicBezTo>
                    <a:cubicBezTo>
                      <a:pt x="11" y="31"/>
                      <a:pt x="12" y="31"/>
                      <a:pt x="13" y="31"/>
                    </a:cubicBezTo>
                    <a:cubicBezTo>
                      <a:pt x="14" y="31"/>
                      <a:pt x="15" y="32"/>
                      <a:pt x="16" y="33"/>
                    </a:cubicBezTo>
                    <a:cubicBezTo>
                      <a:pt x="17" y="33"/>
                      <a:pt x="17" y="34"/>
                      <a:pt x="18" y="34"/>
                    </a:cubicBezTo>
                    <a:cubicBezTo>
                      <a:pt x="18" y="35"/>
                      <a:pt x="18" y="36"/>
                      <a:pt x="18" y="37"/>
                    </a:cubicBezTo>
                    <a:cubicBezTo>
                      <a:pt x="13" y="48"/>
                      <a:pt x="10" y="54"/>
                      <a:pt x="5" y="66"/>
                    </a:cubicBezTo>
                    <a:cubicBezTo>
                      <a:pt x="5" y="66"/>
                      <a:pt x="5" y="67"/>
                      <a:pt x="5" y="67"/>
                    </a:cubicBezTo>
                    <a:cubicBezTo>
                      <a:pt x="5" y="68"/>
                      <a:pt x="6" y="68"/>
                      <a:pt x="6" y="69"/>
                    </a:cubicBezTo>
                    <a:cubicBezTo>
                      <a:pt x="6" y="69"/>
                      <a:pt x="7" y="70"/>
                      <a:pt x="7" y="71"/>
                    </a:cubicBezTo>
                    <a:cubicBezTo>
                      <a:pt x="8" y="73"/>
                      <a:pt x="9" y="76"/>
                      <a:pt x="10" y="78"/>
                    </a:cubicBezTo>
                    <a:cubicBezTo>
                      <a:pt x="10" y="79"/>
                      <a:pt x="10" y="80"/>
                      <a:pt x="10" y="81"/>
                    </a:cubicBezTo>
                    <a:cubicBezTo>
                      <a:pt x="11" y="82"/>
                      <a:pt x="13" y="81"/>
                      <a:pt x="13" y="82"/>
                    </a:cubicBezTo>
                    <a:cubicBezTo>
                      <a:pt x="14" y="83"/>
                      <a:pt x="15" y="84"/>
                      <a:pt x="15" y="85"/>
                    </a:cubicBezTo>
                    <a:cubicBezTo>
                      <a:pt x="17" y="86"/>
                      <a:pt x="18" y="86"/>
                      <a:pt x="20" y="86"/>
                    </a:cubicBezTo>
                    <a:cubicBezTo>
                      <a:pt x="24" y="86"/>
                      <a:pt x="28" y="86"/>
                      <a:pt x="31" y="86"/>
                    </a:cubicBezTo>
                    <a:cubicBezTo>
                      <a:pt x="31" y="86"/>
                      <a:pt x="42" y="87"/>
                      <a:pt x="48" y="87"/>
                    </a:cubicBezTo>
                    <a:cubicBezTo>
                      <a:pt x="50" y="87"/>
                      <a:pt x="51" y="88"/>
                      <a:pt x="52" y="88"/>
                    </a:cubicBezTo>
                    <a:cubicBezTo>
                      <a:pt x="54" y="88"/>
                      <a:pt x="61" y="88"/>
                      <a:pt x="62" y="88"/>
                    </a:cubicBezTo>
                    <a:cubicBezTo>
                      <a:pt x="63" y="86"/>
                      <a:pt x="63" y="85"/>
                      <a:pt x="64" y="83"/>
                    </a:cubicBezTo>
                    <a:cubicBezTo>
                      <a:pt x="65" y="82"/>
                      <a:pt x="66" y="82"/>
                      <a:pt x="67" y="81"/>
                    </a:cubicBezTo>
                    <a:cubicBezTo>
                      <a:pt x="68" y="80"/>
                      <a:pt x="68" y="79"/>
                      <a:pt x="69" y="78"/>
                    </a:cubicBezTo>
                    <a:cubicBezTo>
                      <a:pt x="69" y="77"/>
                      <a:pt x="70" y="77"/>
                      <a:pt x="70" y="76"/>
                    </a:cubicBezTo>
                    <a:cubicBezTo>
                      <a:pt x="70" y="75"/>
                      <a:pt x="70" y="75"/>
                      <a:pt x="70" y="74"/>
                    </a:cubicBezTo>
                    <a:cubicBezTo>
                      <a:pt x="70" y="74"/>
                      <a:pt x="69" y="73"/>
                      <a:pt x="69" y="73"/>
                    </a:cubicBezTo>
                    <a:cubicBezTo>
                      <a:pt x="69" y="72"/>
                      <a:pt x="70" y="71"/>
                      <a:pt x="70" y="70"/>
                    </a:cubicBezTo>
                    <a:cubicBezTo>
                      <a:pt x="70" y="69"/>
                      <a:pt x="70" y="69"/>
                      <a:pt x="70" y="68"/>
                    </a:cubicBezTo>
                    <a:cubicBezTo>
                      <a:pt x="70" y="67"/>
                      <a:pt x="71" y="67"/>
                      <a:pt x="71" y="67"/>
                    </a:cubicBezTo>
                    <a:cubicBezTo>
                      <a:pt x="72" y="66"/>
                      <a:pt x="73" y="67"/>
                      <a:pt x="74" y="66"/>
                    </a:cubicBezTo>
                    <a:cubicBezTo>
                      <a:pt x="74" y="66"/>
                      <a:pt x="74" y="65"/>
                      <a:pt x="74" y="65"/>
                    </a:cubicBezTo>
                    <a:cubicBezTo>
                      <a:pt x="74" y="64"/>
                      <a:pt x="75" y="64"/>
                      <a:pt x="75" y="64"/>
                    </a:cubicBezTo>
                    <a:cubicBezTo>
                      <a:pt x="75" y="63"/>
                      <a:pt x="75" y="63"/>
                      <a:pt x="76" y="63"/>
                    </a:cubicBezTo>
                    <a:cubicBezTo>
                      <a:pt x="76" y="62"/>
                      <a:pt x="76" y="61"/>
                      <a:pt x="76" y="61"/>
                    </a:cubicBezTo>
                    <a:cubicBezTo>
                      <a:pt x="77" y="60"/>
                      <a:pt x="77" y="59"/>
                      <a:pt x="77" y="58"/>
                    </a:cubicBezTo>
                    <a:cubicBezTo>
                      <a:pt x="77" y="58"/>
                      <a:pt x="75" y="57"/>
                      <a:pt x="74" y="57"/>
                    </a:cubicBezTo>
                    <a:cubicBezTo>
                      <a:pt x="75" y="55"/>
                      <a:pt x="76" y="54"/>
                      <a:pt x="77" y="54"/>
                    </a:cubicBezTo>
                    <a:cubicBezTo>
                      <a:pt x="78" y="53"/>
                      <a:pt x="78" y="53"/>
                      <a:pt x="79" y="52"/>
                    </a:cubicBezTo>
                    <a:cubicBezTo>
                      <a:pt x="80" y="52"/>
                      <a:pt x="81" y="52"/>
                      <a:pt x="81" y="51"/>
                    </a:cubicBezTo>
                    <a:cubicBezTo>
                      <a:pt x="82" y="50"/>
                      <a:pt x="83" y="49"/>
                      <a:pt x="84" y="49"/>
                    </a:cubicBezTo>
                    <a:cubicBezTo>
                      <a:pt x="85" y="47"/>
                      <a:pt x="85" y="46"/>
                      <a:pt x="86" y="45"/>
                    </a:cubicBezTo>
                    <a:cubicBezTo>
                      <a:pt x="87" y="43"/>
                      <a:pt x="88" y="42"/>
                      <a:pt x="89" y="41"/>
                    </a:cubicBezTo>
                    <a:cubicBezTo>
                      <a:pt x="89" y="40"/>
                      <a:pt x="89" y="39"/>
                      <a:pt x="89" y="38"/>
                    </a:cubicBezTo>
                    <a:cubicBezTo>
                      <a:pt x="90" y="37"/>
                      <a:pt x="90" y="37"/>
                      <a:pt x="90" y="36"/>
                    </a:cubicBezTo>
                    <a:cubicBezTo>
                      <a:pt x="91" y="36"/>
                      <a:pt x="90" y="35"/>
                      <a:pt x="91" y="35"/>
                    </a:cubicBezTo>
                    <a:cubicBezTo>
                      <a:pt x="91" y="34"/>
                      <a:pt x="92" y="33"/>
                      <a:pt x="92" y="33"/>
                    </a:cubicBezTo>
                    <a:cubicBezTo>
                      <a:pt x="92" y="32"/>
                      <a:pt x="92" y="32"/>
                      <a:pt x="92" y="31"/>
                    </a:cubicBezTo>
                    <a:cubicBezTo>
                      <a:pt x="92" y="30"/>
                      <a:pt x="93" y="30"/>
                      <a:pt x="93" y="29"/>
                    </a:cubicBezTo>
                    <a:cubicBezTo>
                      <a:pt x="93" y="29"/>
                      <a:pt x="93" y="28"/>
                      <a:pt x="93" y="28"/>
                    </a:cubicBezTo>
                    <a:cubicBezTo>
                      <a:pt x="93" y="28"/>
                      <a:pt x="93" y="27"/>
                      <a:pt x="93" y="27"/>
                    </a:cubicBezTo>
                    <a:cubicBezTo>
                      <a:pt x="92" y="27"/>
                      <a:pt x="92" y="27"/>
                      <a:pt x="92" y="27"/>
                    </a:cubicBezTo>
                    <a:cubicBezTo>
                      <a:pt x="92" y="27"/>
                      <a:pt x="92" y="26"/>
                      <a:pt x="92" y="26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0" y="26"/>
                      <a:pt x="90" y="26"/>
                      <a:pt x="89" y="26"/>
                    </a:cubicBezTo>
                    <a:cubicBezTo>
                      <a:pt x="89" y="26"/>
                      <a:pt x="89" y="25"/>
                      <a:pt x="89" y="25"/>
                    </a:cubicBezTo>
                    <a:cubicBezTo>
                      <a:pt x="88" y="25"/>
                      <a:pt x="88" y="25"/>
                      <a:pt x="87" y="25"/>
                    </a:cubicBezTo>
                    <a:cubicBezTo>
                      <a:pt x="87" y="25"/>
                      <a:pt x="87" y="25"/>
                      <a:pt x="86" y="24"/>
                    </a:cubicBezTo>
                    <a:cubicBezTo>
                      <a:pt x="86" y="24"/>
                      <a:pt x="85" y="25"/>
                      <a:pt x="85" y="24"/>
                    </a:cubicBezTo>
                    <a:cubicBezTo>
                      <a:pt x="85" y="24"/>
                      <a:pt x="84" y="24"/>
                      <a:pt x="84" y="24"/>
                    </a:cubicBezTo>
                    <a:cubicBezTo>
                      <a:pt x="84" y="24"/>
                      <a:pt x="83" y="24"/>
                      <a:pt x="82" y="24"/>
                    </a:cubicBezTo>
                    <a:cubicBezTo>
                      <a:pt x="82" y="24"/>
                      <a:pt x="82" y="23"/>
                      <a:pt x="81" y="23"/>
                    </a:cubicBezTo>
                    <a:cubicBezTo>
                      <a:pt x="81" y="23"/>
                      <a:pt x="81" y="24"/>
                      <a:pt x="80" y="24"/>
                    </a:cubicBezTo>
                    <a:cubicBezTo>
                      <a:pt x="80" y="24"/>
                      <a:pt x="79" y="24"/>
                      <a:pt x="79" y="24"/>
                    </a:cubicBezTo>
                    <a:cubicBezTo>
                      <a:pt x="78" y="24"/>
                      <a:pt x="77" y="26"/>
                      <a:pt x="76" y="27"/>
                    </a:cubicBezTo>
                    <a:cubicBezTo>
                      <a:pt x="76" y="27"/>
                      <a:pt x="76" y="28"/>
                      <a:pt x="75" y="29"/>
                    </a:cubicBezTo>
                    <a:cubicBezTo>
                      <a:pt x="75" y="29"/>
                      <a:pt x="74" y="30"/>
                      <a:pt x="74" y="30"/>
                    </a:cubicBezTo>
                    <a:cubicBezTo>
                      <a:pt x="73" y="31"/>
                      <a:pt x="72" y="32"/>
                      <a:pt x="72" y="33"/>
                    </a:cubicBezTo>
                    <a:cubicBezTo>
                      <a:pt x="71" y="33"/>
                      <a:pt x="71" y="33"/>
                      <a:pt x="70" y="33"/>
                    </a:cubicBezTo>
                    <a:cubicBezTo>
                      <a:pt x="70" y="33"/>
                      <a:pt x="70" y="34"/>
                      <a:pt x="70" y="34"/>
                    </a:cubicBezTo>
                    <a:cubicBezTo>
                      <a:pt x="69" y="35"/>
                      <a:pt x="69" y="36"/>
                      <a:pt x="69" y="37"/>
                    </a:cubicBezTo>
                    <a:cubicBezTo>
                      <a:pt x="68" y="37"/>
                      <a:pt x="67" y="38"/>
                      <a:pt x="67" y="38"/>
                    </a:cubicBezTo>
                    <a:cubicBezTo>
                      <a:pt x="67" y="37"/>
                      <a:pt x="68" y="36"/>
                      <a:pt x="68" y="35"/>
                    </a:cubicBezTo>
                    <a:cubicBezTo>
                      <a:pt x="68" y="34"/>
                      <a:pt x="68" y="34"/>
                      <a:pt x="69" y="33"/>
                    </a:cubicBezTo>
                    <a:cubicBezTo>
                      <a:pt x="69" y="33"/>
                      <a:pt x="70" y="32"/>
                      <a:pt x="70" y="31"/>
                    </a:cubicBezTo>
                    <a:cubicBezTo>
                      <a:pt x="69" y="31"/>
                      <a:pt x="69" y="31"/>
                      <a:pt x="68" y="32"/>
                    </a:cubicBezTo>
                    <a:cubicBezTo>
                      <a:pt x="68" y="32"/>
                      <a:pt x="67" y="32"/>
                      <a:pt x="66" y="32"/>
                    </a:cubicBezTo>
                    <a:cubicBezTo>
                      <a:pt x="66" y="33"/>
                      <a:pt x="66" y="33"/>
                      <a:pt x="65" y="33"/>
                    </a:cubicBezTo>
                    <a:cubicBezTo>
                      <a:pt x="65" y="32"/>
                      <a:pt x="64" y="32"/>
                      <a:pt x="64" y="32"/>
                    </a:cubicBezTo>
                    <a:cubicBezTo>
                      <a:pt x="63" y="32"/>
                      <a:pt x="63" y="33"/>
                      <a:pt x="62" y="33"/>
                    </a:cubicBezTo>
                    <a:cubicBezTo>
                      <a:pt x="62" y="33"/>
                      <a:pt x="61" y="33"/>
                      <a:pt x="61" y="33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9" y="30"/>
                      <a:pt x="58" y="29"/>
                      <a:pt x="58" y="28"/>
                    </a:cubicBezTo>
                    <a:cubicBezTo>
                      <a:pt x="58" y="27"/>
                      <a:pt x="58" y="27"/>
                      <a:pt x="58" y="26"/>
                    </a:cubicBezTo>
                    <a:cubicBezTo>
                      <a:pt x="58" y="26"/>
                      <a:pt x="58" y="25"/>
                      <a:pt x="58" y="26"/>
                    </a:cubicBezTo>
                    <a:cubicBezTo>
                      <a:pt x="57" y="26"/>
                      <a:pt x="57" y="26"/>
                      <a:pt x="56" y="27"/>
                    </a:cubicBezTo>
                    <a:cubicBezTo>
                      <a:pt x="56" y="27"/>
                      <a:pt x="55" y="28"/>
                      <a:pt x="54" y="28"/>
                    </a:cubicBezTo>
                    <a:cubicBezTo>
                      <a:pt x="53" y="29"/>
                      <a:pt x="53" y="29"/>
                      <a:pt x="52" y="29"/>
                    </a:cubicBezTo>
                    <a:cubicBezTo>
                      <a:pt x="52" y="29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29"/>
                    </a:cubicBezTo>
                    <a:cubicBezTo>
                      <a:pt x="51" y="29"/>
                      <a:pt x="50" y="29"/>
                      <a:pt x="50" y="29"/>
                    </a:cubicBezTo>
                    <a:cubicBezTo>
                      <a:pt x="50" y="28"/>
                      <a:pt x="51" y="28"/>
                      <a:pt x="51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7"/>
                      <a:pt x="52" y="27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6"/>
                      <a:pt x="51" y="26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0" y="26"/>
                      <a:pt x="49" y="26"/>
                      <a:pt x="49" y="26"/>
                    </a:cubicBezTo>
                    <a:cubicBezTo>
                      <a:pt x="48" y="25"/>
                      <a:pt x="47" y="24"/>
                      <a:pt x="46" y="23"/>
                    </a:cubicBezTo>
                    <a:cubicBezTo>
                      <a:pt x="46" y="22"/>
                      <a:pt x="46" y="21"/>
                      <a:pt x="45" y="20"/>
                    </a:cubicBezTo>
                    <a:cubicBezTo>
                      <a:pt x="44" y="20"/>
                      <a:pt x="43" y="20"/>
                      <a:pt x="43" y="20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2" y="15"/>
                      <a:pt x="42" y="14"/>
                      <a:pt x="42" y="13"/>
                    </a:cubicBezTo>
                    <a:cubicBezTo>
                      <a:pt x="42" y="12"/>
                      <a:pt x="41" y="12"/>
                      <a:pt x="41" y="12"/>
                    </a:cubicBezTo>
                    <a:cubicBezTo>
                      <a:pt x="40" y="11"/>
                      <a:pt x="40" y="11"/>
                      <a:pt x="39" y="10"/>
                    </a:cubicBezTo>
                    <a:cubicBezTo>
                      <a:pt x="39" y="10"/>
                      <a:pt x="39" y="9"/>
                      <a:pt x="38" y="8"/>
                    </a:cubicBezTo>
                    <a:cubicBezTo>
                      <a:pt x="38" y="8"/>
                      <a:pt x="37" y="8"/>
                      <a:pt x="37" y="8"/>
                    </a:cubicBezTo>
                    <a:cubicBezTo>
                      <a:pt x="36" y="8"/>
                      <a:pt x="36" y="7"/>
                      <a:pt x="36" y="7"/>
                    </a:cubicBezTo>
                    <a:cubicBezTo>
                      <a:pt x="35" y="7"/>
                      <a:pt x="35" y="6"/>
                      <a:pt x="34" y="5"/>
                    </a:cubicBezTo>
                    <a:cubicBezTo>
                      <a:pt x="33" y="5"/>
                      <a:pt x="32" y="5"/>
                      <a:pt x="31" y="5"/>
                    </a:cubicBezTo>
                    <a:cubicBezTo>
                      <a:pt x="31" y="5"/>
                      <a:pt x="30" y="5"/>
                      <a:pt x="30" y="5"/>
                    </a:cubicBezTo>
                    <a:cubicBezTo>
                      <a:pt x="30" y="4"/>
                      <a:pt x="29" y="3"/>
                      <a:pt x="30" y="2"/>
                    </a:cubicBezTo>
                    <a:cubicBezTo>
                      <a:pt x="30" y="2"/>
                      <a:pt x="30" y="1"/>
                      <a:pt x="29" y="1"/>
                    </a:cubicBezTo>
                    <a:cubicBezTo>
                      <a:pt x="27" y="0"/>
                      <a:pt x="27" y="1"/>
                      <a:pt x="25" y="2"/>
                    </a:cubicBezTo>
                    <a:cubicBezTo>
                      <a:pt x="25" y="2"/>
                      <a:pt x="22" y="1"/>
                      <a:pt x="21" y="1"/>
                    </a:cubicBezTo>
                    <a:cubicBezTo>
                      <a:pt x="21" y="2"/>
                      <a:pt x="20" y="3"/>
                      <a:pt x="20" y="3"/>
                    </a:cubicBezTo>
                    <a:cubicBezTo>
                      <a:pt x="21" y="4"/>
                      <a:pt x="22" y="5"/>
                      <a:pt x="22" y="5"/>
                    </a:cubicBezTo>
                    <a:cubicBezTo>
                      <a:pt x="22" y="7"/>
                      <a:pt x="20" y="6"/>
                      <a:pt x="19" y="6"/>
                    </a:cubicBezTo>
                    <a:cubicBezTo>
                      <a:pt x="19" y="6"/>
                      <a:pt x="19" y="5"/>
                      <a:pt x="18" y="5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4" y="5"/>
                      <a:pt x="12" y="5"/>
                      <a:pt x="12" y="5"/>
                    </a:cubicBezTo>
                    <a:cubicBezTo>
                      <a:pt x="10" y="6"/>
                      <a:pt x="11" y="7"/>
                      <a:pt x="8" y="7"/>
                    </a:cubicBezTo>
                    <a:cubicBezTo>
                      <a:pt x="7" y="7"/>
                      <a:pt x="7" y="8"/>
                      <a:pt x="6" y="8"/>
                    </a:cubicBezTo>
                    <a:cubicBezTo>
                      <a:pt x="6" y="9"/>
                      <a:pt x="5" y="7"/>
                      <a:pt x="4" y="8"/>
                    </a:cubicBezTo>
                    <a:cubicBezTo>
                      <a:pt x="3" y="8"/>
                      <a:pt x="3" y="10"/>
                      <a:pt x="2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59" y="23"/>
                    </a:moveTo>
                    <a:cubicBezTo>
                      <a:pt x="59" y="24"/>
                      <a:pt x="59" y="25"/>
                      <a:pt x="59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7"/>
                      <a:pt x="60" y="27"/>
                    </a:cubicBezTo>
                    <a:cubicBezTo>
                      <a:pt x="60" y="27"/>
                      <a:pt x="59" y="27"/>
                      <a:pt x="59" y="27"/>
                    </a:cubicBezTo>
                    <a:cubicBezTo>
                      <a:pt x="59" y="27"/>
                      <a:pt x="59" y="28"/>
                      <a:pt x="59" y="28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59" y="30"/>
                      <a:pt x="60" y="30"/>
                      <a:pt x="60" y="30"/>
                    </a:cubicBezTo>
                    <a:cubicBezTo>
                      <a:pt x="60" y="30"/>
                      <a:pt x="60" y="31"/>
                      <a:pt x="60" y="31"/>
                    </a:cubicBezTo>
                    <a:cubicBezTo>
                      <a:pt x="61" y="31"/>
                      <a:pt x="61" y="32"/>
                      <a:pt x="61" y="32"/>
                    </a:cubicBezTo>
                    <a:cubicBezTo>
                      <a:pt x="61" y="32"/>
                      <a:pt x="62" y="31"/>
                      <a:pt x="62" y="31"/>
                    </a:cubicBezTo>
                    <a:cubicBezTo>
                      <a:pt x="62" y="31"/>
                      <a:pt x="63" y="31"/>
                      <a:pt x="63" y="31"/>
                    </a:cubicBezTo>
                    <a:cubicBezTo>
                      <a:pt x="63" y="31"/>
                      <a:pt x="64" y="31"/>
                      <a:pt x="64" y="31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5" y="31"/>
                      <a:pt x="65" y="32"/>
                      <a:pt x="66" y="31"/>
                    </a:cubicBezTo>
                    <a:cubicBezTo>
                      <a:pt x="66" y="31"/>
                      <a:pt x="67" y="31"/>
                      <a:pt x="67" y="31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9" y="29"/>
                      <a:pt x="69" y="30"/>
                      <a:pt x="69" y="30"/>
                    </a:cubicBezTo>
                    <a:cubicBezTo>
                      <a:pt x="70" y="30"/>
                      <a:pt x="70" y="29"/>
                      <a:pt x="71" y="29"/>
                    </a:cubicBezTo>
                    <a:cubicBezTo>
                      <a:pt x="71" y="29"/>
                      <a:pt x="72" y="30"/>
                      <a:pt x="72" y="29"/>
                    </a:cubicBezTo>
                    <a:cubicBezTo>
                      <a:pt x="72" y="29"/>
                      <a:pt x="72" y="28"/>
                      <a:pt x="73" y="28"/>
                    </a:cubicBezTo>
                    <a:cubicBezTo>
                      <a:pt x="73" y="28"/>
                      <a:pt x="73" y="28"/>
                      <a:pt x="74" y="27"/>
                    </a:cubicBezTo>
                    <a:cubicBezTo>
                      <a:pt x="74" y="27"/>
                      <a:pt x="74" y="27"/>
                      <a:pt x="74" y="26"/>
                    </a:cubicBezTo>
                    <a:cubicBezTo>
                      <a:pt x="74" y="26"/>
                      <a:pt x="74" y="26"/>
                      <a:pt x="75" y="26"/>
                    </a:cubicBezTo>
                    <a:cubicBezTo>
                      <a:pt x="75" y="26"/>
                      <a:pt x="75" y="26"/>
                      <a:pt x="75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4"/>
                      <a:pt x="75" y="23"/>
                      <a:pt x="75" y="23"/>
                    </a:cubicBezTo>
                    <a:cubicBezTo>
                      <a:pt x="75" y="23"/>
                      <a:pt x="76" y="23"/>
                      <a:pt x="76" y="22"/>
                    </a:cubicBezTo>
                    <a:cubicBezTo>
                      <a:pt x="76" y="22"/>
                      <a:pt x="76" y="21"/>
                      <a:pt x="76" y="21"/>
                    </a:cubicBezTo>
                    <a:cubicBezTo>
                      <a:pt x="76" y="21"/>
                      <a:pt x="75" y="21"/>
                      <a:pt x="75" y="21"/>
                    </a:cubicBezTo>
                    <a:cubicBezTo>
                      <a:pt x="74" y="21"/>
                      <a:pt x="74" y="21"/>
                      <a:pt x="73" y="21"/>
                    </a:cubicBezTo>
                    <a:cubicBezTo>
                      <a:pt x="73" y="21"/>
                      <a:pt x="72" y="21"/>
                      <a:pt x="72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20"/>
                      <a:pt x="69" y="20"/>
                      <a:pt x="68" y="20"/>
                    </a:cubicBezTo>
                    <a:cubicBezTo>
                      <a:pt x="68" y="21"/>
                      <a:pt x="67" y="20"/>
                      <a:pt x="67" y="20"/>
                    </a:cubicBezTo>
                    <a:cubicBezTo>
                      <a:pt x="66" y="20"/>
                      <a:pt x="65" y="20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3" y="20"/>
                      <a:pt x="63" y="20"/>
                      <a:pt x="62" y="20"/>
                    </a:cubicBezTo>
                    <a:cubicBezTo>
                      <a:pt x="61" y="20"/>
                      <a:pt x="61" y="20"/>
                      <a:pt x="60" y="20"/>
                    </a:cubicBezTo>
                    <a:cubicBezTo>
                      <a:pt x="60" y="20"/>
                      <a:pt x="60" y="20"/>
                      <a:pt x="60" y="21"/>
                    </a:cubicBezTo>
                    <a:cubicBezTo>
                      <a:pt x="60" y="21"/>
                      <a:pt x="59" y="21"/>
                      <a:pt x="59" y="22"/>
                    </a:cubicBezTo>
                    <a:cubicBezTo>
                      <a:pt x="59" y="22"/>
                      <a:pt x="60" y="22"/>
                      <a:pt x="60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3"/>
                      <a:pt x="59" y="23"/>
                      <a:pt x="59" y="23"/>
                    </a:cubicBezTo>
                    <a:close/>
                    <a:moveTo>
                      <a:pt x="52" y="28"/>
                    </a:moveTo>
                    <a:cubicBezTo>
                      <a:pt x="52" y="28"/>
                      <a:pt x="52" y="28"/>
                      <a:pt x="52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1" y="29"/>
                      <a:pt x="51" y="29"/>
                      <a:pt x="52" y="29"/>
                    </a:cubicBezTo>
                    <a:cubicBezTo>
                      <a:pt x="52" y="29"/>
                      <a:pt x="53" y="29"/>
                      <a:pt x="53" y="28"/>
                    </a:cubicBezTo>
                    <a:cubicBezTo>
                      <a:pt x="53" y="28"/>
                      <a:pt x="54" y="28"/>
                      <a:pt x="54" y="27"/>
                    </a:cubicBezTo>
                    <a:cubicBezTo>
                      <a:pt x="55" y="27"/>
                      <a:pt x="55" y="26"/>
                      <a:pt x="55" y="26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4"/>
                      <a:pt x="56" y="24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5" y="22"/>
                      <a:pt x="55" y="23"/>
                      <a:pt x="55" y="23"/>
                    </a:cubicBezTo>
                    <a:cubicBezTo>
                      <a:pt x="55" y="23"/>
                      <a:pt x="54" y="23"/>
                      <a:pt x="54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5"/>
                      <a:pt x="53" y="25"/>
                      <a:pt x="53" y="26"/>
                    </a:cubicBezTo>
                    <a:cubicBezTo>
                      <a:pt x="53" y="26"/>
                      <a:pt x="53" y="27"/>
                      <a:pt x="53" y="27"/>
                    </a:cubicBezTo>
                    <a:cubicBezTo>
                      <a:pt x="53" y="27"/>
                      <a:pt x="53" y="28"/>
                      <a:pt x="52" y="28"/>
                    </a:cubicBezTo>
                    <a:close/>
                    <a:moveTo>
                      <a:pt x="58" y="22"/>
                    </a:moveTo>
                    <a:cubicBezTo>
                      <a:pt x="58" y="22"/>
                      <a:pt x="57" y="22"/>
                      <a:pt x="57" y="22"/>
                    </a:cubicBezTo>
                    <a:cubicBezTo>
                      <a:pt x="57" y="22"/>
                      <a:pt x="57" y="22"/>
                      <a:pt x="57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8" y="24"/>
                    </a:cubicBezTo>
                    <a:cubicBezTo>
                      <a:pt x="58" y="24"/>
                      <a:pt x="58" y="23"/>
                      <a:pt x="58" y="23"/>
                    </a:cubicBezTo>
                    <a:cubicBezTo>
                      <a:pt x="58" y="23"/>
                      <a:pt x="58" y="22"/>
                      <a:pt x="58" y="22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2"/>
                      <a:pt x="58" y="22"/>
                      <a:pt x="58" y="22"/>
                    </a:cubicBezTo>
                    <a:close/>
                    <a:moveTo>
                      <a:pt x="58" y="21"/>
                    </a:moveTo>
                    <a:cubicBezTo>
                      <a:pt x="58" y="21"/>
                      <a:pt x="57" y="21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9" y="19"/>
                    </a:cubicBezTo>
                    <a:cubicBezTo>
                      <a:pt x="59" y="19"/>
                      <a:pt x="59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1"/>
                      <a:pt x="58" y="20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lose/>
                    <a:moveTo>
                      <a:pt x="62" y="18"/>
                    </a:moveTo>
                    <a:cubicBezTo>
                      <a:pt x="62" y="17"/>
                      <a:pt x="63" y="17"/>
                      <a:pt x="63" y="17"/>
                    </a:cubicBezTo>
                    <a:cubicBezTo>
                      <a:pt x="63" y="17"/>
                      <a:pt x="64" y="17"/>
                      <a:pt x="64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7" y="17"/>
                      <a:pt x="66" y="17"/>
                      <a:pt x="66" y="18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6" y="18"/>
                      <a:pt x="65" y="19"/>
                      <a:pt x="65" y="19"/>
                    </a:cubicBezTo>
                    <a:cubicBezTo>
                      <a:pt x="65" y="19"/>
                      <a:pt x="64" y="19"/>
                      <a:pt x="64" y="19"/>
                    </a:cubicBezTo>
                    <a:cubicBezTo>
                      <a:pt x="64" y="19"/>
                      <a:pt x="63" y="19"/>
                      <a:pt x="62" y="19"/>
                    </a:cubicBezTo>
                    <a:cubicBezTo>
                      <a:pt x="62" y="19"/>
                      <a:pt x="62" y="19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" name="Freeform 77">
                <a:extLst>
                  <a:ext uri="{FF2B5EF4-FFF2-40B4-BE49-F238E27FC236}">
                    <a16:creationId xmlns:a16="http://schemas.microsoft.com/office/drawing/2014/main" id="{56C1E8A5-9AF6-4F02-920F-60A34AA8C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3" y="202"/>
                <a:ext cx="1272" cy="1357"/>
              </a:xfrm>
              <a:custGeom>
                <a:avLst/>
                <a:gdLst>
                  <a:gd name="T0" fmla="*/ 2147483647 w 44"/>
                  <a:gd name="T1" fmla="*/ 2147483647 h 47"/>
                  <a:gd name="T2" fmla="*/ 2147483647 w 44"/>
                  <a:gd name="T3" fmla="*/ 2147483647 h 47"/>
                  <a:gd name="T4" fmla="*/ 2147483647 w 44"/>
                  <a:gd name="T5" fmla="*/ 2147483647 h 47"/>
                  <a:gd name="T6" fmla="*/ 2147483647 w 44"/>
                  <a:gd name="T7" fmla="*/ 2147483647 h 47"/>
                  <a:gd name="T8" fmla="*/ 2147483647 w 44"/>
                  <a:gd name="T9" fmla="*/ 2147483647 h 47"/>
                  <a:gd name="T10" fmla="*/ 2147483647 w 44"/>
                  <a:gd name="T11" fmla="*/ 2147483647 h 47"/>
                  <a:gd name="T12" fmla="*/ 2147483647 w 44"/>
                  <a:gd name="T13" fmla="*/ 2147483647 h 47"/>
                  <a:gd name="T14" fmla="*/ 2147483647 w 44"/>
                  <a:gd name="T15" fmla="*/ 2147483647 h 47"/>
                  <a:gd name="T16" fmla="*/ 2147483647 w 44"/>
                  <a:gd name="T17" fmla="*/ 2147483647 h 47"/>
                  <a:gd name="T18" fmla="*/ 2147483647 w 44"/>
                  <a:gd name="T19" fmla="*/ 2147483647 h 47"/>
                  <a:gd name="T20" fmla="*/ 2147483647 w 44"/>
                  <a:gd name="T21" fmla="*/ 2147483647 h 47"/>
                  <a:gd name="T22" fmla="*/ 2147483647 w 44"/>
                  <a:gd name="T23" fmla="*/ 2147483647 h 47"/>
                  <a:gd name="T24" fmla="*/ 2147483647 w 44"/>
                  <a:gd name="T25" fmla="*/ 2147483647 h 47"/>
                  <a:gd name="T26" fmla="*/ 2147483647 w 44"/>
                  <a:gd name="T27" fmla="*/ 2147483647 h 47"/>
                  <a:gd name="T28" fmla="*/ 2147483647 w 44"/>
                  <a:gd name="T29" fmla="*/ 2147483647 h 47"/>
                  <a:gd name="T30" fmla="*/ 2147483647 w 44"/>
                  <a:gd name="T31" fmla="*/ 2147483647 h 47"/>
                  <a:gd name="T32" fmla="*/ 2147483647 w 44"/>
                  <a:gd name="T33" fmla="*/ 2147483647 h 47"/>
                  <a:gd name="T34" fmla="*/ 2147483647 w 44"/>
                  <a:gd name="T35" fmla="*/ 2147483647 h 47"/>
                  <a:gd name="T36" fmla="*/ 2147483647 w 44"/>
                  <a:gd name="T37" fmla="*/ 2147483647 h 47"/>
                  <a:gd name="T38" fmla="*/ 2147483647 w 44"/>
                  <a:gd name="T39" fmla="*/ 2147483647 h 47"/>
                  <a:gd name="T40" fmla="*/ 2147483647 w 44"/>
                  <a:gd name="T41" fmla="*/ 2147483647 h 47"/>
                  <a:gd name="T42" fmla="*/ 2147483647 w 44"/>
                  <a:gd name="T43" fmla="*/ 0 h 47"/>
                  <a:gd name="T44" fmla="*/ 2147483647 w 44"/>
                  <a:gd name="T45" fmla="*/ 2147483647 h 47"/>
                  <a:gd name="T46" fmla="*/ 2147483647 w 44"/>
                  <a:gd name="T47" fmla="*/ 2147483647 h 47"/>
                  <a:gd name="T48" fmla="*/ 2147483647 w 44"/>
                  <a:gd name="T49" fmla="*/ 2147483647 h 47"/>
                  <a:gd name="T50" fmla="*/ 2147483647 w 44"/>
                  <a:gd name="T51" fmla="*/ 2147483647 h 47"/>
                  <a:gd name="T52" fmla="*/ 2147483647 w 44"/>
                  <a:gd name="T53" fmla="*/ 2147483647 h 47"/>
                  <a:gd name="T54" fmla="*/ 2147483647 w 44"/>
                  <a:gd name="T55" fmla="*/ 2147483647 h 47"/>
                  <a:gd name="T56" fmla="*/ 2147483647 w 44"/>
                  <a:gd name="T57" fmla="*/ 2147483647 h 47"/>
                  <a:gd name="T58" fmla="*/ 2147483647 w 44"/>
                  <a:gd name="T59" fmla="*/ 2147483647 h 47"/>
                  <a:gd name="T60" fmla="*/ 2147483647 w 44"/>
                  <a:gd name="T61" fmla="*/ 2147483647 h 47"/>
                  <a:gd name="T62" fmla="*/ 2147483647 w 44"/>
                  <a:gd name="T63" fmla="*/ 2147483647 h 47"/>
                  <a:gd name="T64" fmla="*/ 2147483647 w 44"/>
                  <a:gd name="T65" fmla="*/ 2147483647 h 47"/>
                  <a:gd name="T66" fmla="*/ 2147483647 w 44"/>
                  <a:gd name="T67" fmla="*/ 2147483647 h 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4"/>
                  <a:gd name="T103" fmla="*/ 0 h 47"/>
                  <a:gd name="T104" fmla="*/ 44 w 44"/>
                  <a:gd name="T105" fmla="*/ 47 h 4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4" h="47">
                    <a:moveTo>
                      <a:pt x="11" y="21"/>
                    </a:moveTo>
                    <a:cubicBezTo>
                      <a:pt x="12" y="22"/>
                      <a:pt x="12" y="23"/>
                      <a:pt x="13" y="24"/>
                    </a:cubicBezTo>
                    <a:cubicBezTo>
                      <a:pt x="14" y="25"/>
                      <a:pt x="15" y="26"/>
                      <a:pt x="15" y="27"/>
                    </a:cubicBezTo>
                    <a:cubicBezTo>
                      <a:pt x="16" y="28"/>
                      <a:pt x="16" y="28"/>
                      <a:pt x="17" y="29"/>
                    </a:cubicBezTo>
                    <a:cubicBezTo>
                      <a:pt x="17" y="30"/>
                      <a:pt x="17" y="31"/>
                      <a:pt x="17" y="33"/>
                    </a:cubicBezTo>
                    <a:cubicBezTo>
                      <a:pt x="17" y="34"/>
                      <a:pt x="17" y="35"/>
                      <a:pt x="17" y="37"/>
                    </a:cubicBezTo>
                    <a:cubicBezTo>
                      <a:pt x="17" y="38"/>
                      <a:pt x="18" y="38"/>
                      <a:pt x="18" y="39"/>
                    </a:cubicBezTo>
                    <a:cubicBezTo>
                      <a:pt x="18" y="40"/>
                      <a:pt x="19" y="41"/>
                      <a:pt x="18" y="41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3"/>
                      <a:pt x="17" y="43"/>
                    </a:cubicBezTo>
                    <a:cubicBezTo>
                      <a:pt x="18" y="43"/>
                      <a:pt x="19" y="44"/>
                      <a:pt x="20" y="44"/>
                    </a:cubicBezTo>
                    <a:cubicBezTo>
                      <a:pt x="21" y="45"/>
                      <a:pt x="21" y="46"/>
                      <a:pt x="22" y="46"/>
                    </a:cubicBezTo>
                    <a:cubicBezTo>
                      <a:pt x="22" y="47"/>
                      <a:pt x="23" y="47"/>
                      <a:pt x="24" y="46"/>
                    </a:cubicBezTo>
                    <a:cubicBezTo>
                      <a:pt x="24" y="46"/>
                      <a:pt x="24" y="45"/>
                      <a:pt x="24" y="45"/>
                    </a:cubicBezTo>
                    <a:cubicBezTo>
                      <a:pt x="24" y="44"/>
                      <a:pt x="24" y="43"/>
                      <a:pt x="24" y="42"/>
                    </a:cubicBezTo>
                    <a:cubicBezTo>
                      <a:pt x="24" y="41"/>
                      <a:pt x="25" y="41"/>
                      <a:pt x="25" y="41"/>
                    </a:cubicBezTo>
                    <a:cubicBezTo>
                      <a:pt x="26" y="41"/>
                      <a:pt x="27" y="40"/>
                      <a:pt x="27" y="40"/>
                    </a:cubicBezTo>
                    <a:cubicBezTo>
                      <a:pt x="28" y="40"/>
                      <a:pt x="28" y="41"/>
                      <a:pt x="29" y="41"/>
                    </a:cubicBezTo>
                    <a:cubicBezTo>
                      <a:pt x="29" y="42"/>
                      <a:pt x="29" y="42"/>
                      <a:pt x="30" y="43"/>
                    </a:cubicBezTo>
                    <a:cubicBezTo>
                      <a:pt x="31" y="43"/>
                      <a:pt x="32" y="42"/>
                      <a:pt x="32" y="42"/>
                    </a:cubicBezTo>
                    <a:cubicBezTo>
                      <a:pt x="32" y="41"/>
                      <a:pt x="33" y="40"/>
                      <a:pt x="33" y="39"/>
                    </a:cubicBezTo>
                    <a:cubicBezTo>
                      <a:pt x="33" y="39"/>
                      <a:pt x="34" y="39"/>
                      <a:pt x="34" y="38"/>
                    </a:cubicBezTo>
                    <a:cubicBezTo>
                      <a:pt x="34" y="38"/>
                      <a:pt x="35" y="37"/>
                      <a:pt x="35" y="37"/>
                    </a:cubicBezTo>
                    <a:cubicBezTo>
                      <a:pt x="35" y="37"/>
                      <a:pt x="35" y="36"/>
                      <a:pt x="36" y="36"/>
                    </a:cubicBezTo>
                    <a:cubicBezTo>
                      <a:pt x="36" y="35"/>
                      <a:pt x="37" y="35"/>
                      <a:pt x="38" y="35"/>
                    </a:cubicBezTo>
                    <a:cubicBezTo>
                      <a:pt x="39" y="35"/>
                      <a:pt x="40" y="35"/>
                      <a:pt x="41" y="35"/>
                    </a:cubicBezTo>
                    <a:cubicBezTo>
                      <a:pt x="42" y="35"/>
                      <a:pt x="43" y="35"/>
                      <a:pt x="44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3" y="32"/>
                      <a:pt x="43" y="30"/>
                      <a:pt x="43" y="28"/>
                    </a:cubicBezTo>
                    <a:cubicBezTo>
                      <a:pt x="43" y="28"/>
                      <a:pt x="42" y="28"/>
                      <a:pt x="42" y="27"/>
                    </a:cubicBezTo>
                    <a:cubicBezTo>
                      <a:pt x="41" y="27"/>
                      <a:pt x="40" y="27"/>
                      <a:pt x="40" y="27"/>
                    </a:cubicBezTo>
                    <a:cubicBezTo>
                      <a:pt x="37" y="25"/>
                      <a:pt x="39" y="25"/>
                      <a:pt x="38" y="24"/>
                    </a:cubicBezTo>
                    <a:cubicBezTo>
                      <a:pt x="38" y="24"/>
                      <a:pt x="37" y="23"/>
                      <a:pt x="37" y="23"/>
                    </a:cubicBezTo>
                    <a:cubicBezTo>
                      <a:pt x="36" y="23"/>
                      <a:pt x="37" y="22"/>
                      <a:pt x="37" y="21"/>
                    </a:cubicBezTo>
                    <a:cubicBezTo>
                      <a:pt x="37" y="20"/>
                      <a:pt x="35" y="21"/>
                      <a:pt x="35" y="19"/>
                    </a:cubicBezTo>
                    <a:cubicBezTo>
                      <a:pt x="35" y="18"/>
                      <a:pt x="35" y="16"/>
                      <a:pt x="36" y="14"/>
                    </a:cubicBezTo>
                    <a:cubicBezTo>
                      <a:pt x="36" y="14"/>
                      <a:pt x="36" y="12"/>
                      <a:pt x="36" y="12"/>
                    </a:cubicBezTo>
                    <a:cubicBezTo>
                      <a:pt x="37" y="11"/>
                      <a:pt x="38" y="11"/>
                      <a:pt x="38" y="10"/>
                    </a:cubicBezTo>
                    <a:cubicBezTo>
                      <a:pt x="38" y="9"/>
                      <a:pt x="38" y="9"/>
                      <a:pt x="37" y="8"/>
                    </a:cubicBezTo>
                    <a:cubicBezTo>
                      <a:pt x="37" y="7"/>
                      <a:pt x="37" y="6"/>
                      <a:pt x="37" y="6"/>
                    </a:cubicBezTo>
                    <a:cubicBezTo>
                      <a:pt x="36" y="5"/>
                      <a:pt x="35" y="6"/>
                      <a:pt x="34" y="5"/>
                    </a:cubicBezTo>
                    <a:cubicBezTo>
                      <a:pt x="34" y="5"/>
                      <a:pt x="35" y="4"/>
                      <a:pt x="35" y="3"/>
                    </a:cubicBezTo>
                    <a:cubicBezTo>
                      <a:pt x="35" y="2"/>
                      <a:pt x="35" y="2"/>
                      <a:pt x="35" y="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30" y="1"/>
                      <a:pt x="31" y="2"/>
                      <a:pt x="31" y="3"/>
                    </a:cubicBezTo>
                    <a:cubicBezTo>
                      <a:pt x="30" y="4"/>
                      <a:pt x="29" y="4"/>
                      <a:pt x="28" y="5"/>
                    </a:cubicBezTo>
                    <a:cubicBezTo>
                      <a:pt x="28" y="5"/>
                      <a:pt x="28" y="5"/>
                      <a:pt x="27" y="6"/>
                    </a:cubicBezTo>
                    <a:cubicBezTo>
                      <a:pt x="27" y="6"/>
                      <a:pt x="26" y="5"/>
                      <a:pt x="25" y="5"/>
                    </a:cubicBezTo>
                    <a:cubicBezTo>
                      <a:pt x="25" y="6"/>
                      <a:pt x="24" y="7"/>
                      <a:pt x="24" y="7"/>
                    </a:cubicBezTo>
                    <a:cubicBezTo>
                      <a:pt x="23" y="7"/>
                      <a:pt x="23" y="8"/>
                      <a:pt x="22" y="8"/>
                    </a:cubicBezTo>
                    <a:cubicBezTo>
                      <a:pt x="21" y="8"/>
                      <a:pt x="22" y="8"/>
                      <a:pt x="20" y="8"/>
                    </a:cubicBezTo>
                    <a:cubicBezTo>
                      <a:pt x="19" y="8"/>
                      <a:pt x="18" y="7"/>
                      <a:pt x="17" y="8"/>
                    </a:cubicBezTo>
                    <a:cubicBezTo>
                      <a:pt x="17" y="8"/>
                      <a:pt x="16" y="8"/>
                      <a:pt x="16" y="9"/>
                    </a:cubicBezTo>
                    <a:cubicBezTo>
                      <a:pt x="16" y="10"/>
                      <a:pt x="16" y="9"/>
                      <a:pt x="15" y="9"/>
                    </a:cubicBezTo>
                    <a:cubicBezTo>
                      <a:pt x="14" y="9"/>
                      <a:pt x="15" y="13"/>
                      <a:pt x="14" y="12"/>
                    </a:cubicBezTo>
                    <a:cubicBezTo>
                      <a:pt x="13" y="12"/>
                      <a:pt x="12" y="10"/>
                      <a:pt x="11" y="10"/>
                    </a:cubicBezTo>
                    <a:cubicBezTo>
                      <a:pt x="11" y="10"/>
                      <a:pt x="9" y="10"/>
                      <a:pt x="9" y="10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7" y="10"/>
                      <a:pt x="6" y="10"/>
                      <a:pt x="5" y="10"/>
                    </a:cubicBezTo>
                    <a:cubicBezTo>
                      <a:pt x="5" y="10"/>
                      <a:pt x="5" y="8"/>
                      <a:pt x="4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0" y="9"/>
                      <a:pt x="2" y="10"/>
                      <a:pt x="4" y="11"/>
                    </a:cubicBezTo>
                    <a:cubicBezTo>
                      <a:pt x="5" y="12"/>
                      <a:pt x="4" y="14"/>
                      <a:pt x="4" y="15"/>
                    </a:cubicBezTo>
                    <a:cubicBezTo>
                      <a:pt x="4" y="16"/>
                      <a:pt x="6" y="17"/>
                      <a:pt x="6" y="18"/>
                    </a:cubicBezTo>
                    <a:cubicBezTo>
                      <a:pt x="6" y="19"/>
                      <a:pt x="4" y="20"/>
                      <a:pt x="8" y="21"/>
                    </a:cubicBezTo>
                    <a:cubicBezTo>
                      <a:pt x="9" y="21"/>
                      <a:pt x="11" y="20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" name="Freeform 76">
                <a:extLst>
                  <a:ext uri="{FF2B5EF4-FFF2-40B4-BE49-F238E27FC236}">
                    <a16:creationId xmlns:a16="http://schemas.microsoft.com/office/drawing/2014/main" id="{656B9AAD-128C-455C-A2EC-7929132A9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" y="2830"/>
                <a:ext cx="1532" cy="837"/>
              </a:xfrm>
              <a:custGeom>
                <a:avLst/>
                <a:gdLst>
                  <a:gd name="T0" fmla="*/ 2147483647 w 53"/>
                  <a:gd name="T1" fmla="*/ 0 h 29"/>
                  <a:gd name="T2" fmla="*/ 2147483647 w 53"/>
                  <a:gd name="T3" fmla="*/ 2147483647 h 29"/>
                  <a:gd name="T4" fmla="*/ 2147483647 w 53"/>
                  <a:gd name="T5" fmla="*/ 2147483647 h 29"/>
                  <a:gd name="T6" fmla="*/ 2147483647 w 53"/>
                  <a:gd name="T7" fmla="*/ 2147483647 h 29"/>
                  <a:gd name="T8" fmla="*/ 2147483647 w 53"/>
                  <a:gd name="T9" fmla="*/ 2147483647 h 29"/>
                  <a:gd name="T10" fmla="*/ 2147483647 w 53"/>
                  <a:gd name="T11" fmla="*/ 2147483647 h 29"/>
                  <a:gd name="T12" fmla="*/ 2147483647 w 53"/>
                  <a:gd name="T13" fmla="*/ 2147483647 h 29"/>
                  <a:gd name="T14" fmla="*/ 2147483647 w 53"/>
                  <a:gd name="T15" fmla="*/ 2147483647 h 29"/>
                  <a:gd name="T16" fmla="*/ 2147483647 w 53"/>
                  <a:gd name="T17" fmla="*/ 2147483647 h 29"/>
                  <a:gd name="T18" fmla="*/ 2147483647 w 53"/>
                  <a:gd name="T19" fmla="*/ 2147483647 h 29"/>
                  <a:gd name="T20" fmla="*/ 2147483647 w 53"/>
                  <a:gd name="T21" fmla="*/ 2147483647 h 29"/>
                  <a:gd name="T22" fmla="*/ 2147483647 w 53"/>
                  <a:gd name="T23" fmla="*/ 2147483647 h 29"/>
                  <a:gd name="T24" fmla="*/ 2147483647 w 53"/>
                  <a:gd name="T25" fmla="*/ 2147483647 h 29"/>
                  <a:gd name="T26" fmla="*/ 2147483647 w 53"/>
                  <a:gd name="T27" fmla="*/ 2147483647 h 29"/>
                  <a:gd name="T28" fmla="*/ 2147483647 w 53"/>
                  <a:gd name="T29" fmla="*/ 2147483647 h 29"/>
                  <a:gd name="T30" fmla="*/ 2147483647 w 53"/>
                  <a:gd name="T31" fmla="*/ 2147483647 h 29"/>
                  <a:gd name="T32" fmla="*/ 2147483647 w 53"/>
                  <a:gd name="T33" fmla="*/ 2147483647 h 29"/>
                  <a:gd name="T34" fmla="*/ 2147483647 w 53"/>
                  <a:gd name="T35" fmla="*/ 2147483647 h 29"/>
                  <a:gd name="T36" fmla="*/ 2147483647 w 53"/>
                  <a:gd name="T37" fmla="*/ 2147483647 h 29"/>
                  <a:gd name="T38" fmla="*/ 2147483647 w 53"/>
                  <a:gd name="T39" fmla="*/ 2147483647 h 29"/>
                  <a:gd name="T40" fmla="*/ 2147483647 w 53"/>
                  <a:gd name="T41" fmla="*/ 2147483647 h 29"/>
                  <a:gd name="T42" fmla="*/ 2147483647 w 53"/>
                  <a:gd name="T43" fmla="*/ 2147483647 h 29"/>
                  <a:gd name="T44" fmla="*/ 2147483647 w 53"/>
                  <a:gd name="T45" fmla="*/ 2147483647 h 29"/>
                  <a:gd name="T46" fmla="*/ 2147483647 w 53"/>
                  <a:gd name="T47" fmla="*/ 2147483647 h 29"/>
                  <a:gd name="T48" fmla="*/ 2147483647 w 53"/>
                  <a:gd name="T49" fmla="*/ 2147483647 h 29"/>
                  <a:gd name="T50" fmla="*/ 2147483647 w 53"/>
                  <a:gd name="T51" fmla="*/ 2147483647 h 29"/>
                  <a:gd name="T52" fmla="*/ 2147483647 w 53"/>
                  <a:gd name="T53" fmla="*/ 2147483647 h 29"/>
                  <a:gd name="T54" fmla="*/ 2147483647 w 53"/>
                  <a:gd name="T55" fmla="*/ 2147483647 h 29"/>
                  <a:gd name="T56" fmla="*/ 2147483647 w 53"/>
                  <a:gd name="T57" fmla="*/ 2147483647 h 29"/>
                  <a:gd name="T58" fmla="*/ 0 w 53"/>
                  <a:gd name="T59" fmla="*/ 2147483647 h 29"/>
                  <a:gd name="T60" fmla="*/ 2147483647 w 53"/>
                  <a:gd name="T61" fmla="*/ 2147483647 h 29"/>
                  <a:gd name="T62" fmla="*/ 2147483647 w 53"/>
                  <a:gd name="T63" fmla="*/ 0 h 2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3"/>
                  <a:gd name="T97" fmla="*/ 0 h 29"/>
                  <a:gd name="T98" fmla="*/ 53 w 53"/>
                  <a:gd name="T99" fmla="*/ 29 h 2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3" h="29">
                    <a:moveTo>
                      <a:pt x="1" y="0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2"/>
                      <a:pt x="5" y="2"/>
                    </a:cubicBezTo>
                    <a:cubicBezTo>
                      <a:pt x="7" y="3"/>
                      <a:pt x="8" y="3"/>
                      <a:pt x="9" y="4"/>
                    </a:cubicBezTo>
                    <a:cubicBezTo>
                      <a:pt x="11" y="4"/>
                      <a:pt x="14" y="5"/>
                      <a:pt x="16" y="5"/>
                    </a:cubicBezTo>
                    <a:cubicBezTo>
                      <a:pt x="18" y="5"/>
                      <a:pt x="21" y="5"/>
                      <a:pt x="24" y="6"/>
                    </a:cubicBezTo>
                    <a:cubicBezTo>
                      <a:pt x="29" y="8"/>
                      <a:pt x="34" y="11"/>
                      <a:pt x="39" y="13"/>
                    </a:cubicBezTo>
                    <a:cubicBezTo>
                      <a:pt x="44" y="15"/>
                      <a:pt x="48" y="17"/>
                      <a:pt x="53" y="18"/>
                    </a:cubicBezTo>
                    <a:cubicBezTo>
                      <a:pt x="53" y="19"/>
                      <a:pt x="52" y="19"/>
                      <a:pt x="52" y="19"/>
                    </a:cubicBezTo>
                    <a:cubicBezTo>
                      <a:pt x="51" y="19"/>
                      <a:pt x="49" y="21"/>
                      <a:pt x="48" y="21"/>
                    </a:cubicBezTo>
                    <a:cubicBezTo>
                      <a:pt x="48" y="22"/>
                      <a:pt x="46" y="23"/>
                      <a:pt x="45" y="24"/>
                    </a:cubicBezTo>
                    <a:cubicBezTo>
                      <a:pt x="44" y="24"/>
                      <a:pt x="44" y="24"/>
                      <a:pt x="42" y="25"/>
                    </a:cubicBezTo>
                    <a:cubicBezTo>
                      <a:pt x="40" y="27"/>
                      <a:pt x="41" y="28"/>
                      <a:pt x="39" y="28"/>
                    </a:cubicBezTo>
                    <a:cubicBezTo>
                      <a:pt x="38" y="28"/>
                      <a:pt x="37" y="27"/>
                      <a:pt x="37" y="27"/>
                    </a:cubicBezTo>
                    <a:cubicBezTo>
                      <a:pt x="35" y="27"/>
                      <a:pt x="34" y="27"/>
                      <a:pt x="32" y="27"/>
                    </a:cubicBezTo>
                    <a:cubicBezTo>
                      <a:pt x="28" y="26"/>
                      <a:pt x="29" y="28"/>
                      <a:pt x="27" y="28"/>
                    </a:cubicBezTo>
                    <a:cubicBezTo>
                      <a:pt x="25" y="28"/>
                      <a:pt x="24" y="29"/>
                      <a:pt x="24" y="27"/>
                    </a:cubicBezTo>
                    <a:cubicBezTo>
                      <a:pt x="25" y="26"/>
                      <a:pt x="24" y="25"/>
                      <a:pt x="24" y="25"/>
                    </a:cubicBezTo>
                    <a:cubicBezTo>
                      <a:pt x="24" y="21"/>
                      <a:pt x="25" y="17"/>
                      <a:pt x="24" y="17"/>
                    </a:cubicBezTo>
                    <a:cubicBezTo>
                      <a:pt x="22" y="17"/>
                      <a:pt x="21" y="21"/>
                      <a:pt x="19" y="21"/>
                    </a:cubicBezTo>
                    <a:cubicBezTo>
                      <a:pt x="17" y="22"/>
                      <a:pt x="14" y="22"/>
                      <a:pt x="13" y="21"/>
                    </a:cubicBezTo>
                    <a:cubicBezTo>
                      <a:pt x="13" y="20"/>
                      <a:pt x="12" y="19"/>
                      <a:pt x="12" y="18"/>
                    </a:cubicBezTo>
                    <a:cubicBezTo>
                      <a:pt x="11" y="18"/>
                      <a:pt x="7" y="18"/>
                      <a:pt x="6" y="17"/>
                    </a:cubicBezTo>
                    <a:cubicBezTo>
                      <a:pt x="6" y="17"/>
                      <a:pt x="8" y="15"/>
                      <a:pt x="7" y="14"/>
                    </a:cubicBezTo>
                    <a:cubicBezTo>
                      <a:pt x="7" y="14"/>
                      <a:pt x="6" y="13"/>
                      <a:pt x="5" y="13"/>
                    </a:cubicBezTo>
                    <a:cubicBezTo>
                      <a:pt x="5" y="12"/>
                      <a:pt x="5" y="12"/>
                      <a:pt x="4" y="11"/>
                    </a:cubicBezTo>
                    <a:cubicBezTo>
                      <a:pt x="4" y="11"/>
                      <a:pt x="4" y="11"/>
                      <a:pt x="3" y="11"/>
                    </a:cubicBezTo>
                    <a:cubicBezTo>
                      <a:pt x="3" y="10"/>
                      <a:pt x="3" y="9"/>
                      <a:pt x="3" y="9"/>
                    </a:cubicBezTo>
                    <a:cubicBezTo>
                      <a:pt x="2" y="8"/>
                      <a:pt x="1" y="7"/>
                      <a:pt x="1" y="7"/>
                    </a:cubicBezTo>
                    <a:cubicBezTo>
                      <a:pt x="2" y="5"/>
                      <a:pt x="0" y="5"/>
                      <a:pt x="0" y="4"/>
                    </a:cubicBezTo>
                    <a:cubicBezTo>
                      <a:pt x="0" y="4"/>
                      <a:pt x="1" y="3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" name="Freeform 75">
                <a:extLst>
                  <a:ext uri="{FF2B5EF4-FFF2-40B4-BE49-F238E27FC236}">
                    <a16:creationId xmlns:a16="http://schemas.microsoft.com/office/drawing/2014/main" id="{8CF41F32-9C21-4343-8353-E04897A1B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" y="808"/>
                <a:ext cx="3555" cy="2512"/>
              </a:xfrm>
              <a:custGeom>
                <a:avLst/>
                <a:gdLst>
                  <a:gd name="T0" fmla="*/ 2147483647 w 123"/>
                  <a:gd name="T1" fmla="*/ 2147483647 h 87"/>
                  <a:gd name="T2" fmla="*/ 2147483647 w 123"/>
                  <a:gd name="T3" fmla="*/ 2147483647 h 87"/>
                  <a:gd name="T4" fmla="*/ 2147483647 w 123"/>
                  <a:gd name="T5" fmla="*/ 2147483647 h 87"/>
                  <a:gd name="T6" fmla="*/ 2147483647 w 123"/>
                  <a:gd name="T7" fmla="*/ 2147483647 h 87"/>
                  <a:gd name="T8" fmla="*/ 2147483647 w 123"/>
                  <a:gd name="T9" fmla="*/ 2147483647 h 87"/>
                  <a:gd name="T10" fmla="*/ 2147483647 w 123"/>
                  <a:gd name="T11" fmla="*/ 2147483647 h 87"/>
                  <a:gd name="T12" fmla="*/ 2147483647 w 123"/>
                  <a:gd name="T13" fmla="*/ 2147483647 h 87"/>
                  <a:gd name="T14" fmla="*/ 2147483647 w 123"/>
                  <a:gd name="T15" fmla="*/ 2147483647 h 87"/>
                  <a:gd name="T16" fmla="*/ 2147483647 w 123"/>
                  <a:gd name="T17" fmla="*/ 2147483647 h 87"/>
                  <a:gd name="T18" fmla="*/ 2147483647 w 123"/>
                  <a:gd name="T19" fmla="*/ 2147483647 h 87"/>
                  <a:gd name="T20" fmla="*/ 2147483647 w 123"/>
                  <a:gd name="T21" fmla="*/ 2147483647 h 87"/>
                  <a:gd name="T22" fmla="*/ 2147483647 w 123"/>
                  <a:gd name="T23" fmla="*/ 2147483647 h 87"/>
                  <a:gd name="T24" fmla="*/ 2147483647 w 123"/>
                  <a:gd name="T25" fmla="*/ 2147483647 h 87"/>
                  <a:gd name="T26" fmla="*/ 2147483647 w 123"/>
                  <a:gd name="T27" fmla="*/ 2147483647 h 87"/>
                  <a:gd name="T28" fmla="*/ 2147483647 w 123"/>
                  <a:gd name="T29" fmla="*/ 2147483647 h 87"/>
                  <a:gd name="T30" fmla="*/ 2147483647 w 123"/>
                  <a:gd name="T31" fmla="*/ 2147483647 h 87"/>
                  <a:gd name="T32" fmla="*/ 2147483647 w 123"/>
                  <a:gd name="T33" fmla="*/ 2147483647 h 87"/>
                  <a:gd name="T34" fmla="*/ 2147483647 w 123"/>
                  <a:gd name="T35" fmla="*/ 2147483647 h 87"/>
                  <a:gd name="T36" fmla="*/ 2147483647 w 123"/>
                  <a:gd name="T37" fmla="*/ 2147483647 h 87"/>
                  <a:gd name="T38" fmla="*/ 2147483647 w 123"/>
                  <a:gd name="T39" fmla="*/ 2147483647 h 87"/>
                  <a:gd name="T40" fmla="*/ 2147483647 w 123"/>
                  <a:gd name="T41" fmla="*/ 2147483647 h 87"/>
                  <a:gd name="T42" fmla="*/ 2147483647 w 123"/>
                  <a:gd name="T43" fmla="*/ 2147483647 h 87"/>
                  <a:gd name="T44" fmla="*/ 2147483647 w 123"/>
                  <a:gd name="T45" fmla="*/ 2147483647 h 87"/>
                  <a:gd name="T46" fmla="*/ 2147483647 w 123"/>
                  <a:gd name="T47" fmla="*/ 2147483647 h 87"/>
                  <a:gd name="T48" fmla="*/ 2147483647 w 123"/>
                  <a:gd name="T49" fmla="*/ 2147483647 h 87"/>
                  <a:gd name="T50" fmla="*/ 2147483647 w 123"/>
                  <a:gd name="T51" fmla="*/ 2147483647 h 87"/>
                  <a:gd name="T52" fmla="*/ 2147483647 w 123"/>
                  <a:gd name="T53" fmla="*/ 2147483647 h 87"/>
                  <a:gd name="T54" fmla="*/ 2147483647 w 123"/>
                  <a:gd name="T55" fmla="*/ 2147483647 h 87"/>
                  <a:gd name="T56" fmla="*/ 2147483647 w 123"/>
                  <a:gd name="T57" fmla="*/ 2147483647 h 87"/>
                  <a:gd name="T58" fmla="*/ 2147483647 w 123"/>
                  <a:gd name="T59" fmla="*/ 2147483647 h 87"/>
                  <a:gd name="T60" fmla="*/ 2147483647 w 123"/>
                  <a:gd name="T61" fmla="*/ 2147483647 h 87"/>
                  <a:gd name="T62" fmla="*/ 2147483647 w 123"/>
                  <a:gd name="T63" fmla="*/ 2147483647 h 87"/>
                  <a:gd name="T64" fmla="*/ 2147483647 w 123"/>
                  <a:gd name="T65" fmla="*/ 2147483647 h 87"/>
                  <a:gd name="T66" fmla="*/ 2147483647 w 123"/>
                  <a:gd name="T67" fmla="*/ 2147483647 h 87"/>
                  <a:gd name="T68" fmla="*/ 2147483647 w 123"/>
                  <a:gd name="T69" fmla="*/ 2147483647 h 87"/>
                  <a:gd name="T70" fmla="*/ 2147483647 w 123"/>
                  <a:gd name="T71" fmla="*/ 2147483647 h 87"/>
                  <a:gd name="T72" fmla="*/ 2147483647 w 123"/>
                  <a:gd name="T73" fmla="*/ 0 h 87"/>
                  <a:gd name="T74" fmla="*/ 2147483647 w 123"/>
                  <a:gd name="T75" fmla="*/ 2147483647 h 87"/>
                  <a:gd name="T76" fmla="*/ 2147483647 w 123"/>
                  <a:gd name="T77" fmla="*/ 2147483647 h 87"/>
                  <a:gd name="T78" fmla="*/ 2147483647 w 123"/>
                  <a:gd name="T79" fmla="*/ 2147483647 h 87"/>
                  <a:gd name="T80" fmla="*/ 2147483647 w 123"/>
                  <a:gd name="T81" fmla="*/ 2147483647 h 87"/>
                  <a:gd name="T82" fmla="*/ 2147483647 w 123"/>
                  <a:gd name="T83" fmla="*/ 2147483647 h 87"/>
                  <a:gd name="T84" fmla="*/ 2147483647 w 123"/>
                  <a:gd name="T85" fmla="*/ 2147483647 h 87"/>
                  <a:gd name="T86" fmla="*/ 2147483647 w 123"/>
                  <a:gd name="T87" fmla="*/ 2147483647 h 87"/>
                  <a:gd name="T88" fmla="*/ 2147483647 w 123"/>
                  <a:gd name="T89" fmla="*/ 2147483647 h 87"/>
                  <a:gd name="T90" fmla="*/ 2147483647 w 123"/>
                  <a:gd name="T91" fmla="*/ 2147483647 h 87"/>
                  <a:gd name="T92" fmla="*/ 2147483647 w 123"/>
                  <a:gd name="T93" fmla="*/ 2147483647 h 87"/>
                  <a:gd name="T94" fmla="*/ 2147483647 w 123"/>
                  <a:gd name="T95" fmla="*/ 2147483647 h 87"/>
                  <a:gd name="T96" fmla="*/ 2147483647 w 123"/>
                  <a:gd name="T97" fmla="*/ 2147483647 h 87"/>
                  <a:gd name="T98" fmla="*/ 2147483647 w 123"/>
                  <a:gd name="T99" fmla="*/ 2147483647 h 87"/>
                  <a:gd name="T100" fmla="*/ 2147483647 w 123"/>
                  <a:gd name="T101" fmla="*/ 2147483647 h 87"/>
                  <a:gd name="T102" fmla="*/ 2147483647 w 123"/>
                  <a:gd name="T103" fmla="*/ 2147483647 h 87"/>
                  <a:gd name="T104" fmla="*/ 2147483647 w 123"/>
                  <a:gd name="T105" fmla="*/ 2147483647 h 87"/>
                  <a:gd name="T106" fmla="*/ 2147483647 w 123"/>
                  <a:gd name="T107" fmla="*/ 2147483647 h 87"/>
                  <a:gd name="T108" fmla="*/ 2147483647 w 123"/>
                  <a:gd name="T109" fmla="*/ 2147483647 h 87"/>
                  <a:gd name="T110" fmla="*/ 2147483647 w 123"/>
                  <a:gd name="T111" fmla="*/ 2147483647 h 87"/>
                  <a:gd name="T112" fmla="*/ 2147483647 w 123"/>
                  <a:gd name="T113" fmla="*/ 2147483647 h 87"/>
                  <a:gd name="T114" fmla="*/ 2147483647 w 123"/>
                  <a:gd name="T115" fmla="*/ 2147483647 h 87"/>
                  <a:gd name="T116" fmla="*/ 2147483647 w 123"/>
                  <a:gd name="T117" fmla="*/ 2147483647 h 87"/>
                  <a:gd name="T118" fmla="*/ 0 w 123"/>
                  <a:gd name="T119" fmla="*/ 2147483647 h 8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23"/>
                  <a:gd name="T181" fmla="*/ 0 h 87"/>
                  <a:gd name="T182" fmla="*/ 123 w 123"/>
                  <a:gd name="T183" fmla="*/ 87 h 8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23" h="87">
                    <a:moveTo>
                      <a:pt x="0" y="70"/>
                    </a:moveTo>
                    <a:cubicBezTo>
                      <a:pt x="0" y="71"/>
                      <a:pt x="1" y="71"/>
                      <a:pt x="1" y="71"/>
                    </a:cubicBezTo>
                    <a:cubicBezTo>
                      <a:pt x="2" y="71"/>
                      <a:pt x="3" y="72"/>
                      <a:pt x="4" y="72"/>
                    </a:cubicBezTo>
                    <a:cubicBezTo>
                      <a:pt x="6" y="73"/>
                      <a:pt x="7" y="73"/>
                      <a:pt x="8" y="74"/>
                    </a:cubicBezTo>
                    <a:cubicBezTo>
                      <a:pt x="10" y="74"/>
                      <a:pt x="13" y="75"/>
                      <a:pt x="15" y="75"/>
                    </a:cubicBezTo>
                    <a:cubicBezTo>
                      <a:pt x="17" y="75"/>
                      <a:pt x="20" y="75"/>
                      <a:pt x="23" y="76"/>
                    </a:cubicBezTo>
                    <a:cubicBezTo>
                      <a:pt x="28" y="78"/>
                      <a:pt x="33" y="81"/>
                      <a:pt x="38" y="83"/>
                    </a:cubicBezTo>
                    <a:cubicBezTo>
                      <a:pt x="42" y="85"/>
                      <a:pt x="45" y="86"/>
                      <a:pt x="49" y="8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51" y="86"/>
                      <a:pt x="52" y="85"/>
                      <a:pt x="54" y="84"/>
                    </a:cubicBezTo>
                    <a:cubicBezTo>
                      <a:pt x="55" y="84"/>
                      <a:pt x="56" y="84"/>
                      <a:pt x="57" y="84"/>
                    </a:cubicBezTo>
                    <a:cubicBezTo>
                      <a:pt x="57" y="84"/>
                      <a:pt x="58" y="85"/>
                      <a:pt x="58" y="85"/>
                    </a:cubicBezTo>
                    <a:cubicBezTo>
                      <a:pt x="59" y="84"/>
                      <a:pt x="60" y="84"/>
                      <a:pt x="61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3" y="83"/>
                      <a:pt x="64" y="81"/>
                      <a:pt x="65" y="81"/>
                    </a:cubicBezTo>
                    <a:cubicBezTo>
                      <a:pt x="66" y="80"/>
                      <a:pt x="67" y="80"/>
                      <a:pt x="68" y="79"/>
                    </a:cubicBezTo>
                    <a:cubicBezTo>
                      <a:pt x="68" y="79"/>
                      <a:pt x="68" y="78"/>
                      <a:pt x="69" y="78"/>
                    </a:cubicBezTo>
                    <a:cubicBezTo>
                      <a:pt x="69" y="77"/>
                      <a:pt x="69" y="76"/>
                      <a:pt x="70" y="76"/>
                    </a:cubicBezTo>
                    <a:cubicBezTo>
                      <a:pt x="70" y="76"/>
                      <a:pt x="71" y="76"/>
                      <a:pt x="71" y="75"/>
                    </a:cubicBezTo>
                    <a:cubicBezTo>
                      <a:pt x="72" y="74"/>
                      <a:pt x="72" y="74"/>
                      <a:pt x="73" y="73"/>
                    </a:cubicBezTo>
                    <a:cubicBezTo>
                      <a:pt x="74" y="73"/>
                      <a:pt x="75" y="73"/>
                      <a:pt x="76" y="73"/>
                    </a:cubicBezTo>
                    <a:cubicBezTo>
                      <a:pt x="77" y="73"/>
                      <a:pt x="77" y="72"/>
                      <a:pt x="78" y="73"/>
                    </a:cubicBezTo>
                    <a:cubicBezTo>
                      <a:pt x="79" y="73"/>
                      <a:pt x="79" y="74"/>
                      <a:pt x="79" y="75"/>
                    </a:cubicBezTo>
                    <a:cubicBezTo>
                      <a:pt x="80" y="76"/>
                      <a:pt x="81" y="76"/>
                      <a:pt x="82" y="77"/>
                    </a:cubicBezTo>
                    <a:cubicBezTo>
                      <a:pt x="83" y="77"/>
                      <a:pt x="85" y="78"/>
                      <a:pt x="86" y="78"/>
                    </a:cubicBezTo>
                    <a:cubicBezTo>
                      <a:pt x="86" y="78"/>
                      <a:pt x="86" y="78"/>
                      <a:pt x="87" y="78"/>
                    </a:cubicBezTo>
                    <a:cubicBezTo>
                      <a:pt x="87" y="78"/>
                      <a:pt x="87" y="79"/>
                      <a:pt x="88" y="79"/>
                    </a:cubicBezTo>
                    <a:cubicBezTo>
                      <a:pt x="94" y="79"/>
                      <a:pt x="101" y="78"/>
                      <a:pt x="107" y="79"/>
                    </a:cubicBezTo>
                    <a:cubicBezTo>
                      <a:pt x="108" y="79"/>
                      <a:pt x="109" y="79"/>
                      <a:pt x="109" y="78"/>
                    </a:cubicBezTo>
                    <a:cubicBezTo>
                      <a:pt x="110" y="77"/>
                      <a:pt x="109" y="76"/>
                      <a:pt x="110" y="75"/>
                    </a:cubicBezTo>
                    <a:cubicBezTo>
                      <a:pt x="110" y="74"/>
                      <a:pt x="110" y="74"/>
                      <a:pt x="110" y="73"/>
                    </a:cubicBezTo>
                    <a:cubicBezTo>
                      <a:pt x="110" y="73"/>
                      <a:pt x="109" y="72"/>
                      <a:pt x="109" y="71"/>
                    </a:cubicBezTo>
                    <a:cubicBezTo>
                      <a:pt x="109" y="71"/>
                      <a:pt x="110" y="70"/>
                      <a:pt x="111" y="70"/>
                    </a:cubicBezTo>
                    <a:cubicBezTo>
                      <a:pt x="111" y="69"/>
                      <a:pt x="111" y="68"/>
                      <a:pt x="111" y="68"/>
                    </a:cubicBezTo>
                    <a:cubicBezTo>
                      <a:pt x="111" y="67"/>
                      <a:pt x="111" y="67"/>
                      <a:pt x="111" y="67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1" y="65"/>
                      <a:pt x="110" y="65"/>
                      <a:pt x="110" y="64"/>
                    </a:cubicBezTo>
                    <a:cubicBezTo>
                      <a:pt x="110" y="64"/>
                      <a:pt x="110" y="63"/>
                      <a:pt x="110" y="63"/>
                    </a:cubicBezTo>
                    <a:cubicBezTo>
                      <a:pt x="115" y="51"/>
                      <a:pt x="118" y="45"/>
                      <a:pt x="123" y="34"/>
                    </a:cubicBezTo>
                    <a:cubicBezTo>
                      <a:pt x="123" y="33"/>
                      <a:pt x="123" y="32"/>
                      <a:pt x="123" y="31"/>
                    </a:cubicBezTo>
                    <a:cubicBezTo>
                      <a:pt x="122" y="31"/>
                      <a:pt x="122" y="30"/>
                      <a:pt x="121" y="30"/>
                    </a:cubicBezTo>
                    <a:cubicBezTo>
                      <a:pt x="120" y="29"/>
                      <a:pt x="119" y="28"/>
                      <a:pt x="118" y="28"/>
                    </a:cubicBezTo>
                    <a:cubicBezTo>
                      <a:pt x="117" y="28"/>
                      <a:pt x="116" y="28"/>
                      <a:pt x="116" y="28"/>
                    </a:cubicBezTo>
                    <a:cubicBezTo>
                      <a:pt x="115" y="27"/>
                      <a:pt x="113" y="28"/>
                      <a:pt x="112" y="27"/>
                    </a:cubicBezTo>
                    <a:cubicBezTo>
                      <a:pt x="111" y="26"/>
                      <a:pt x="110" y="25"/>
                      <a:pt x="109" y="24"/>
                    </a:cubicBezTo>
                    <a:cubicBezTo>
                      <a:pt x="108" y="22"/>
                      <a:pt x="107" y="20"/>
                      <a:pt x="106" y="18"/>
                    </a:cubicBezTo>
                    <a:cubicBezTo>
                      <a:pt x="106" y="17"/>
                      <a:pt x="106" y="15"/>
                      <a:pt x="106" y="14"/>
                    </a:cubicBezTo>
                    <a:cubicBezTo>
                      <a:pt x="105" y="14"/>
                      <a:pt x="104" y="14"/>
                      <a:pt x="103" y="14"/>
                    </a:cubicBezTo>
                    <a:cubicBezTo>
                      <a:pt x="102" y="14"/>
                      <a:pt x="101" y="14"/>
                      <a:pt x="100" y="14"/>
                    </a:cubicBezTo>
                    <a:cubicBezTo>
                      <a:pt x="99" y="14"/>
                      <a:pt x="98" y="14"/>
                      <a:pt x="98" y="15"/>
                    </a:cubicBezTo>
                    <a:cubicBezTo>
                      <a:pt x="97" y="15"/>
                      <a:pt x="97" y="16"/>
                      <a:pt x="97" y="16"/>
                    </a:cubicBezTo>
                    <a:cubicBezTo>
                      <a:pt x="97" y="16"/>
                      <a:pt x="96" y="17"/>
                      <a:pt x="96" y="17"/>
                    </a:cubicBezTo>
                    <a:cubicBezTo>
                      <a:pt x="96" y="18"/>
                      <a:pt x="95" y="18"/>
                      <a:pt x="95" y="18"/>
                    </a:cubicBezTo>
                    <a:cubicBezTo>
                      <a:pt x="95" y="19"/>
                      <a:pt x="94" y="20"/>
                      <a:pt x="94" y="21"/>
                    </a:cubicBezTo>
                    <a:cubicBezTo>
                      <a:pt x="94" y="21"/>
                      <a:pt x="93" y="22"/>
                      <a:pt x="92" y="22"/>
                    </a:cubicBezTo>
                    <a:cubicBezTo>
                      <a:pt x="91" y="21"/>
                      <a:pt x="91" y="21"/>
                      <a:pt x="91" y="20"/>
                    </a:cubicBezTo>
                    <a:cubicBezTo>
                      <a:pt x="90" y="20"/>
                      <a:pt x="90" y="19"/>
                      <a:pt x="89" y="19"/>
                    </a:cubicBezTo>
                    <a:cubicBezTo>
                      <a:pt x="89" y="19"/>
                      <a:pt x="88" y="20"/>
                      <a:pt x="87" y="20"/>
                    </a:cubicBezTo>
                    <a:cubicBezTo>
                      <a:pt x="87" y="20"/>
                      <a:pt x="86" y="20"/>
                      <a:pt x="86" y="21"/>
                    </a:cubicBezTo>
                    <a:cubicBezTo>
                      <a:pt x="86" y="22"/>
                      <a:pt x="86" y="23"/>
                      <a:pt x="86" y="24"/>
                    </a:cubicBezTo>
                    <a:cubicBezTo>
                      <a:pt x="86" y="24"/>
                      <a:pt x="86" y="25"/>
                      <a:pt x="86" y="25"/>
                    </a:cubicBezTo>
                    <a:cubicBezTo>
                      <a:pt x="85" y="26"/>
                      <a:pt x="84" y="26"/>
                      <a:pt x="84" y="25"/>
                    </a:cubicBezTo>
                    <a:cubicBezTo>
                      <a:pt x="83" y="25"/>
                      <a:pt x="83" y="24"/>
                      <a:pt x="82" y="23"/>
                    </a:cubicBezTo>
                    <a:cubicBezTo>
                      <a:pt x="81" y="23"/>
                      <a:pt x="80" y="22"/>
                      <a:pt x="79" y="22"/>
                    </a:cubicBezTo>
                    <a:cubicBezTo>
                      <a:pt x="79" y="22"/>
                      <a:pt x="79" y="21"/>
                      <a:pt x="79" y="21"/>
                    </a:cubicBezTo>
                    <a:cubicBezTo>
                      <a:pt x="79" y="21"/>
                      <a:pt x="80" y="21"/>
                      <a:pt x="80" y="20"/>
                    </a:cubicBezTo>
                    <a:cubicBezTo>
                      <a:pt x="81" y="20"/>
                      <a:pt x="80" y="19"/>
                      <a:pt x="80" y="18"/>
                    </a:cubicBezTo>
                    <a:cubicBezTo>
                      <a:pt x="80" y="17"/>
                      <a:pt x="79" y="17"/>
                      <a:pt x="79" y="16"/>
                    </a:cubicBezTo>
                    <a:cubicBezTo>
                      <a:pt x="79" y="14"/>
                      <a:pt x="79" y="13"/>
                      <a:pt x="79" y="12"/>
                    </a:cubicBezTo>
                    <a:cubicBezTo>
                      <a:pt x="79" y="10"/>
                      <a:pt x="79" y="9"/>
                      <a:pt x="79" y="8"/>
                    </a:cubicBezTo>
                    <a:cubicBezTo>
                      <a:pt x="78" y="7"/>
                      <a:pt x="78" y="7"/>
                      <a:pt x="77" y="6"/>
                    </a:cubicBezTo>
                    <a:cubicBezTo>
                      <a:pt x="77" y="5"/>
                      <a:pt x="76" y="4"/>
                      <a:pt x="75" y="3"/>
                    </a:cubicBezTo>
                    <a:cubicBezTo>
                      <a:pt x="74" y="2"/>
                      <a:pt x="74" y="1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3" y="0"/>
                      <a:pt x="73" y="1"/>
                    </a:cubicBezTo>
                    <a:cubicBezTo>
                      <a:pt x="70" y="3"/>
                      <a:pt x="69" y="3"/>
                      <a:pt x="68" y="3"/>
                    </a:cubicBezTo>
                    <a:cubicBezTo>
                      <a:pt x="67" y="5"/>
                      <a:pt x="67" y="6"/>
                      <a:pt x="66" y="7"/>
                    </a:cubicBezTo>
                    <a:cubicBezTo>
                      <a:pt x="66" y="7"/>
                      <a:pt x="65" y="7"/>
                      <a:pt x="64" y="7"/>
                    </a:cubicBezTo>
                    <a:cubicBezTo>
                      <a:pt x="64" y="7"/>
                      <a:pt x="64" y="8"/>
                      <a:pt x="63" y="8"/>
                    </a:cubicBezTo>
                    <a:cubicBezTo>
                      <a:pt x="63" y="8"/>
                      <a:pt x="61" y="8"/>
                      <a:pt x="61" y="9"/>
                    </a:cubicBezTo>
                    <a:cubicBezTo>
                      <a:pt x="61" y="9"/>
                      <a:pt x="60" y="10"/>
                      <a:pt x="59" y="11"/>
                    </a:cubicBezTo>
                    <a:cubicBezTo>
                      <a:pt x="59" y="12"/>
                      <a:pt x="59" y="11"/>
                      <a:pt x="58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7" y="10"/>
                      <a:pt x="56" y="10"/>
                    </a:cubicBezTo>
                    <a:cubicBezTo>
                      <a:pt x="55" y="11"/>
                      <a:pt x="54" y="13"/>
                      <a:pt x="52" y="12"/>
                    </a:cubicBezTo>
                    <a:cubicBezTo>
                      <a:pt x="50" y="11"/>
                      <a:pt x="49" y="10"/>
                      <a:pt x="48" y="9"/>
                    </a:cubicBezTo>
                    <a:cubicBezTo>
                      <a:pt x="47" y="9"/>
                      <a:pt x="46" y="10"/>
                      <a:pt x="46" y="9"/>
                    </a:cubicBezTo>
                    <a:cubicBezTo>
                      <a:pt x="46" y="7"/>
                      <a:pt x="45" y="3"/>
                      <a:pt x="43" y="3"/>
                    </a:cubicBezTo>
                    <a:cubicBezTo>
                      <a:pt x="42" y="3"/>
                      <a:pt x="42" y="5"/>
                      <a:pt x="40" y="5"/>
                    </a:cubicBezTo>
                    <a:cubicBezTo>
                      <a:pt x="39" y="6"/>
                      <a:pt x="40" y="6"/>
                      <a:pt x="39" y="5"/>
                    </a:cubicBezTo>
                    <a:cubicBezTo>
                      <a:pt x="39" y="5"/>
                      <a:pt x="38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4" y="6"/>
                      <a:pt x="34" y="6"/>
                    </a:cubicBezTo>
                    <a:cubicBezTo>
                      <a:pt x="30" y="6"/>
                      <a:pt x="26" y="5"/>
                      <a:pt x="26" y="6"/>
                    </a:cubicBezTo>
                    <a:cubicBezTo>
                      <a:pt x="26" y="8"/>
                      <a:pt x="26" y="10"/>
                      <a:pt x="27" y="11"/>
                    </a:cubicBezTo>
                    <a:cubicBezTo>
                      <a:pt x="27" y="11"/>
                      <a:pt x="30" y="11"/>
                      <a:pt x="30" y="11"/>
                    </a:cubicBezTo>
                    <a:cubicBezTo>
                      <a:pt x="31" y="11"/>
                      <a:pt x="32" y="14"/>
                      <a:pt x="30" y="14"/>
                    </a:cubicBezTo>
                    <a:cubicBezTo>
                      <a:pt x="30" y="14"/>
                      <a:pt x="29" y="13"/>
                      <a:pt x="29" y="13"/>
                    </a:cubicBezTo>
                    <a:cubicBezTo>
                      <a:pt x="28" y="14"/>
                      <a:pt x="27" y="13"/>
                      <a:pt x="27" y="14"/>
                    </a:cubicBezTo>
                    <a:cubicBezTo>
                      <a:pt x="26" y="15"/>
                      <a:pt x="25" y="14"/>
                      <a:pt x="25" y="15"/>
                    </a:cubicBezTo>
                    <a:cubicBezTo>
                      <a:pt x="25" y="16"/>
                      <a:pt x="24" y="18"/>
                      <a:pt x="25" y="20"/>
                    </a:cubicBezTo>
                    <a:cubicBezTo>
                      <a:pt x="25" y="21"/>
                      <a:pt x="27" y="21"/>
                      <a:pt x="27" y="22"/>
                    </a:cubicBezTo>
                    <a:cubicBezTo>
                      <a:pt x="28" y="23"/>
                      <a:pt x="28" y="23"/>
                      <a:pt x="28" y="24"/>
                    </a:cubicBezTo>
                    <a:cubicBezTo>
                      <a:pt x="29" y="25"/>
                      <a:pt x="29" y="25"/>
                      <a:pt x="29" y="27"/>
                    </a:cubicBezTo>
                    <a:cubicBezTo>
                      <a:pt x="30" y="31"/>
                      <a:pt x="28" y="35"/>
                      <a:pt x="28" y="39"/>
                    </a:cubicBezTo>
                    <a:cubicBezTo>
                      <a:pt x="27" y="41"/>
                      <a:pt x="27" y="44"/>
                      <a:pt x="26" y="45"/>
                    </a:cubicBezTo>
                    <a:cubicBezTo>
                      <a:pt x="26" y="46"/>
                      <a:pt x="26" y="48"/>
                      <a:pt x="26" y="48"/>
                    </a:cubicBezTo>
                    <a:cubicBezTo>
                      <a:pt x="26" y="51"/>
                      <a:pt x="25" y="49"/>
                      <a:pt x="24" y="49"/>
                    </a:cubicBezTo>
                    <a:cubicBezTo>
                      <a:pt x="24" y="49"/>
                      <a:pt x="22" y="49"/>
                      <a:pt x="22" y="49"/>
                    </a:cubicBezTo>
                    <a:cubicBezTo>
                      <a:pt x="20" y="49"/>
                      <a:pt x="20" y="50"/>
                      <a:pt x="19" y="50"/>
                    </a:cubicBezTo>
                    <a:cubicBezTo>
                      <a:pt x="18" y="51"/>
                      <a:pt x="17" y="51"/>
                      <a:pt x="15" y="51"/>
                    </a:cubicBezTo>
                    <a:cubicBezTo>
                      <a:pt x="14" y="51"/>
                      <a:pt x="12" y="52"/>
                      <a:pt x="11" y="53"/>
                    </a:cubicBezTo>
                    <a:cubicBezTo>
                      <a:pt x="10" y="53"/>
                      <a:pt x="9" y="54"/>
                      <a:pt x="9" y="54"/>
                    </a:cubicBezTo>
                    <a:cubicBezTo>
                      <a:pt x="8" y="55"/>
                      <a:pt x="6" y="56"/>
                      <a:pt x="6" y="57"/>
                    </a:cubicBezTo>
                    <a:cubicBezTo>
                      <a:pt x="5" y="57"/>
                      <a:pt x="5" y="60"/>
                      <a:pt x="5" y="61"/>
                    </a:cubicBezTo>
                    <a:cubicBezTo>
                      <a:pt x="5" y="62"/>
                      <a:pt x="4" y="63"/>
                      <a:pt x="4" y="64"/>
                    </a:cubicBezTo>
                    <a:cubicBezTo>
                      <a:pt x="4" y="65"/>
                      <a:pt x="4" y="65"/>
                      <a:pt x="4" y="66"/>
                    </a:cubicBezTo>
                    <a:cubicBezTo>
                      <a:pt x="3" y="68"/>
                      <a:pt x="2" y="68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" name="Freeform 74">
                <a:extLst>
                  <a:ext uri="{FF2B5EF4-FFF2-40B4-BE49-F238E27FC236}">
                    <a16:creationId xmlns:a16="http://schemas.microsoft.com/office/drawing/2014/main" id="{91CF7D25-A305-47D1-8512-432B6B53F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7" y="2887"/>
                <a:ext cx="1474" cy="1213"/>
              </a:xfrm>
              <a:custGeom>
                <a:avLst/>
                <a:gdLst>
                  <a:gd name="T0" fmla="*/ 2147483647 w 51"/>
                  <a:gd name="T1" fmla="*/ 2147483647 h 42"/>
                  <a:gd name="T2" fmla="*/ 2147483647 w 51"/>
                  <a:gd name="T3" fmla="*/ 2147483647 h 42"/>
                  <a:gd name="T4" fmla="*/ 2147483647 w 51"/>
                  <a:gd name="T5" fmla="*/ 2147483647 h 42"/>
                  <a:gd name="T6" fmla="*/ 2147483647 w 51"/>
                  <a:gd name="T7" fmla="*/ 2147483647 h 42"/>
                  <a:gd name="T8" fmla="*/ 2147483647 w 51"/>
                  <a:gd name="T9" fmla="*/ 2147483647 h 42"/>
                  <a:gd name="T10" fmla="*/ 2147483647 w 51"/>
                  <a:gd name="T11" fmla="*/ 2147483647 h 42"/>
                  <a:gd name="T12" fmla="*/ 2147483647 w 51"/>
                  <a:gd name="T13" fmla="*/ 2147483647 h 42"/>
                  <a:gd name="T14" fmla="*/ 2147483647 w 51"/>
                  <a:gd name="T15" fmla="*/ 2147483647 h 42"/>
                  <a:gd name="T16" fmla="*/ 2147483647 w 51"/>
                  <a:gd name="T17" fmla="*/ 2147483647 h 42"/>
                  <a:gd name="T18" fmla="*/ 2147483647 w 51"/>
                  <a:gd name="T19" fmla="*/ 2147483647 h 42"/>
                  <a:gd name="T20" fmla="*/ 2147483647 w 51"/>
                  <a:gd name="T21" fmla="*/ 2147483647 h 42"/>
                  <a:gd name="T22" fmla="*/ 2147483647 w 51"/>
                  <a:gd name="T23" fmla="*/ 2147483647 h 42"/>
                  <a:gd name="T24" fmla="*/ 2147483647 w 51"/>
                  <a:gd name="T25" fmla="*/ 2147483647 h 42"/>
                  <a:gd name="T26" fmla="*/ 2147483647 w 51"/>
                  <a:gd name="T27" fmla="*/ 2147483647 h 42"/>
                  <a:gd name="T28" fmla="*/ 2147483647 w 51"/>
                  <a:gd name="T29" fmla="*/ 2147483647 h 42"/>
                  <a:gd name="T30" fmla="*/ 2147483647 w 51"/>
                  <a:gd name="T31" fmla="*/ 2147483647 h 42"/>
                  <a:gd name="T32" fmla="*/ 2147483647 w 51"/>
                  <a:gd name="T33" fmla="*/ 2147483647 h 42"/>
                  <a:gd name="T34" fmla="*/ 2147483647 w 51"/>
                  <a:gd name="T35" fmla="*/ 2147483647 h 42"/>
                  <a:gd name="T36" fmla="*/ 2147483647 w 51"/>
                  <a:gd name="T37" fmla="*/ 2147483647 h 42"/>
                  <a:gd name="T38" fmla="*/ 2147483647 w 51"/>
                  <a:gd name="T39" fmla="*/ 2147483647 h 42"/>
                  <a:gd name="T40" fmla="*/ 2147483647 w 51"/>
                  <a:gd name="T41" fmla="*/ 2147483647 h 42"/>
                  <a:gd name="T42" fmla="*/ 2147483647 w 51"/>
                  <a:gd name="T43" fmla="*/ 2147483647 h 42"/>
                  <a:gd name="T44" fmla="*/ 2147483647 w 51"/>
                  <a:gd name="T45" fmla="*/ 2147483647 h 42"/>
                  <a:gd name="T46" fmla="*/ 2147483647 w 51"/>
                  <a:gd name="T47" fmla="*/ 2147483647 h 42"/>
                  <a:gd name="T48" fmla="*/ 2147483647 w 51"/>
                  <a:gd name="T49" fmla="*/ 2147483647 h 42"/>
                  <a:gd name="T50" fmla="*/ 2147483647 w 51"/>
                  <a:gd name="T51" fmla="*/ 2147483647 h 42"/>
                  <a:gd name="T52" fmla="*/ 2147483647 w 51"/>
                  <a:gd name="T53" fmla="*/ 2147483647 h 42"/>
                  <a:gd name="T54" fmla="*/ 2147483647 w 51"/>
                  <a:gd name="T55" fmla="*/ 2147483647 h 42"/>
                  <a:gd name="T56" fmla="*/ 2147483647 w 51"/>
                  <a:gd name="T57" fmla="*/ 2147483647 h 42"/>
                  <a:gd name="T58" fmla="*/ 2147483647 w 51"/>
                  <a:gd name="T59" fmla="*/ 2147483647 h 42"/>
                  <a:gd name="T60" fmla="*/ 2147483647 w 51"/>
                  <a:gd name="T61" fmla="*/ 2147483647 h 42"/>
                  <a:gd name="T62" fmla="*/ 2147483647 w 51"/>
                  <a:gd name="T63" fmla="*/ 2147483647 h 42"/>
                  <a:gd name="T64" fmla="*/ 2147483647 w 51"/>
                  <a:gd name="T65" fmla="*/ 2147483647 h 42"/>
                  <a:gd name="T66" fmla="*/ 2147483647 w 51"/>
                  <a:gd name="T67" fmla="*/ 2147483647 h 42"/>
                  <a:gd name="T68" fmla="*/ 2147483647 w 51"/>
                  <a:gd name="T69" fmla="*/ 2147483647 h 42"/>
                  <a:gd name="T70" fmla="*/ 2147483647 w 51"/>
                  <a:gd name="T71" fmla="*/ 2147483647 h 42"/>
                  <a:gd name="T72" fmla="*/ 2147483647 w 51"/>
                  <a:gd name="T73" fmla="*/ 2147483647 h 42"/>
                  <a:gd name="T74" fmla="*/ 2147483647 w 51"/>
                  <a:gd name="T75" fmla="*/ 2147483647 h 42"/>
                  <a:gd name="T76" fmla="*/ 2147483647 w 51"/>
                  <a:gd name="T77" fmla="*/ 2147483647 h 42"/>
                  <a:gd name="T78" fmla="*/ 2147483647 w 51"/>
                  <a:gd name="T79" fmla="*/ 2147483647 h 42"/>
                  <a:gd name="T80" fmla="*/ 2147483647 w 51"/>
                  <a:gd name="T81" fmla="*/ 2147483647 h 42"/>
                  <a:gd name="T82" fmla="*/ 0 w 51"/>
                  <a:gd name="T83" fmla="*/ 2147483647 h 42"/>
                  <a:gd name="T84" fmla="*/ 0 w 51"/>
                  <a:gd name="T85" fmla="*/ 2147483647 h 42"/>
                  <a:gd name="T86" fmla="*/ 2147483647 w 51"/>
                  <a:gd name="T87" fmla="*/ 2147483647 h 42"/>
                  <a:gd name="T88" fmla="*/ 2147483647 w 51"/>
                  <a:gd name="T89" fmla="*/ 2147483647 h 42"/>
                  <a:gd name="T90" fmla="*/ 2147483647 w 51"/>
                  <a:gd name="T91" fmla="*/ 2147483647 h 42"/>
                  <a:gd name="T92" fmla="*/ 2147483647 w 51"/>
                  <a:gd name="T93" fmla="*/ 2147483647 h 42"/>
                  <a:gd name="T94" fmla="*/ 2147483647 w 51"/>
                  <a:gd name="T95" fmla="*/ 2147483647 h 42"/>
                  <a:gd name="T96" fmla="*/ 2147483647 w 51"/>
                  <a:gd name="T97" fmla="*/ 2147483647 h 42"/>
                  <a:gd name="T98" fmla="*/ 2147483647 w 51"/>
                  <a:gd name="T99" fmla="*/ 2147483647 h 42"/>
                  <a:gd name="T100" fmla="*/ 2147483647 w 51"/>
                  <a:gd name="T101" fmla="*/ 2147483647 h 42"/>
                  <a:gd name="T102" fmla="*/ 2147483647 w 51"/>
                  <a:gd name="T103" fmla="*/ 2147483647 h 42"/>
                  <a:gd name="T104" fmla="*/ 2147483647 w 51"/>
                  <a:gd name="T105" fmla="*/ 2147483647 h 42"/>
                  <a:gd name="T106" fmla="*/ 2147483647 w 51"/>
                  <a:gd name="T107" fmla="*/ 2147483647 h 42"/>
                  <a:gd name="T108" fmla="*/ 2147483647 w 51"/>
                  <a:gd name="T109" fmla="*/ 2147483647 h 42"/>
                  <a:gd name="T110" fmla="*/ 2147483647 w 51"/>
                  <a:gd name="T111" fmla="*/ 2147483647 h 42"/>
                  <a:gd name="T112" fmla="*/ 2147483647 w 51"/>
                  <a:gd name="T113" fmla="*/ 2147483647 h 42"/>
                  <a:gd name="T114" fmla="*/ 2147483647 w 51"/>
                  <a:gd name="T115" fmla="*/ 2147483647 h 42"/>
                  <a:gd name="T116" fmla="*/ 2147483647 w 51"/>
                  <a:gd name="T117" fmla="*/ 2147483647 h 42"/>
                  <a:gd name="T118" fmla="*/ 2147483647 w 51"/>
                  <a:gd name="T119" fmla="*/ 2147483647 h 42"/>
                  <a:gd name="T120" fmla="*/ 2147483647 w 51"/>
                  <a:gd name="T121" fmla="*/ 2147483647 h 4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1"/>
                  <a:gd name="T184" fmla="*/ 0 h 42"/>
                  <a:gd name="T185" fmla="*/ 51 w 51"/>
                  <a:gd name="T186" fmla="*/ 42 h 4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1" h="42">
                    <a:moveTo>
                      <a:pt x="38" y="7"/>
                    </a:moveTo>
                    <a:cubicBezTo>
                      <a:pt x="38" y="7"/>
                      <a:pt x="39" y="9"/>
                      <a:pt x="39" y="9"/>
                    </a:cubicBezTo>
                    <a:cubicBezTo>
                      <a:pt x="39" y="11"/>
                      <a:pt x="40" y="12"/>
                      <a:pt x="40" y="13"/>
                    </a:cubicBezTo>
                    <a:cubicBezTo>
                      <a:pt x="40" y="14"/>
                      <a:pt x="39" y="16"/>
                      <a:pt x="39" y="17"/>
                    </a:cubicBezTo>
                    <a:cubicBezTo>
                      <a:pt x="39" y="18"/>
                      <a:pt x="39" y="19"/>
                      <a:pt x="40" y="19"/>
                    </a:cubicBezTo>
                    <a:cubicBezTo>
                      <a:pt x="40" y="20"/>
                      <a:pt x="40" y="21"/>
                      <a:pt x="41" y="22"/>
                    </a:cubicBezTo>
                    <a:cubicBezTo>
                      <a:pt x="42" y="22"/>
                      <a:pt x="43" y="22"/>
                      <a:pt x="44" y="22"/>
                    </a:cubicBezTo>
                    <a:cubicBezTo>
                      <a:pt x="45" y="22"/>
                      <a:pt x="45" y="23"/>
                      <a:pt x="46" y="23"/>
                    </a:cubicBezTo>
                    <a:cubicBezTo>
                      <a:pt x="48" y="23"/>
                      <a:pt x="49" y="22"/>
                      <a:pt x="50" y="24"/>
                    </a:cubicBezTo>
                    <a:cubicBezTo>
                      <a:pt x="50" y="25"/>
                      <a:pt x="49" y="26"/>
                      <a:pt x="49" y="27"/>
                    </a:cubicBezTo>
                    <a:cubicBezTo>
                      <a:pt x="49" y="28"/>
                      <a:pt x="50" y="28"/>
                      <a:pt x="50" y="30"/>
                    </a:cubicBezTo>
                    <a:cubicBezTo>
                      <a:pt x="51" y="31"/>
                      <a:pt x="51" y="33"/>
                      <a:pt x="50" y="35"/>
                    </a:cubicBezTo>
                    <a:cubicBezTo>
                      <a:pt x="50" y="35"/>
                      <a:pt x="48" y="36"/>
                      <a:pt x="48" y="37"/>
                    </a:cubicBezTo>
                    <a:cubicBezTo>
                      <a:pt x="47" y="37"/>
                      <a:pt x="48" y="38"/>
                      <a:pt x="47" y="39"/>
                    </a:cubicBezTo>
                    <a:cubicBezTo>
                      <a:pt x="47" y="40"/>
                      <a:pt x="46" y="40"/>
                      <a:pt x="45" y="41"/>
                    </a:cubicBezTo>
                    <a:cubicBezTo>
                      <a:pt x="45" y="41"/>
                      <a:pt x="45" y="41"/>
                      <a:pt x="44" y="42"/>
                    </a:cubicBezTo>
                    <a:cubicBezTo>
                      <a:pt x="44" y="41"/>
                      <a:pt x="43" y="41"/>
                      <a:pt x="42" y="41"/>
                    </a:cubicBezTo>
                    <a:cubicBezTo>
                      <a:pt x="41" y="40"/>
                      <a:pt x="38" y="41"/>
                      <a:pt x="37" y="41"/>
                    </a:cubicBezTo>
                    <a:cubicBezTo>
                      <a:pt x="35" y="40"/>
                      <a:pt x="36" y="39"/>
                      <a:pt x="35" y="39"/>
                    </a:cubicBezTo>
                    <a:cubicBezTo>
                      <a:pt x="34" y="38"/>
                      <a:pt x="33" y="38"/>
                      <a:pt x="32" y="38"/>
                    </a:cubicBezTo>
                    <a:cubicBezTo>
                      <a:pt x="31" y="38"/>
                      <a:pt x="31" y="38"/>
                      <a:pt x="30" y="37"/>
                    </a:cubicBezTo>
                    <a:cubicBezTo>
                      <a:pt x="29" y="37"/>
                      <a:pt x="28" y="37"/>
                      <a:pt x="28" y="35"/>
                    </a:cubicBezTo>
                    <a:cubicBezTo>
                      <a:pt x="28" y="35"/>
                      <a:pt x="27" y="36"/>
                      <a:pt x="26" y="36"/>
                    </a:cubicBezTo>
                    <a:cubicBezTo>
                      <a:pt x="25" y="35"/>
                      <a:pt x="25" y="34"/>
                      <a:pt x="24" y="34"/>
                    </a:cubicBezTo>
                    <a:cubicBezTo>
                      <a:pt x="23" y="34"/>
                      <a:pt x="23" y="34"/>
                      <a:pt x="22" y="34"/>
                    </a:cubicBezTo>
                    <a:cubicBezTo>
                      <a:pt x="21" y="35"/>
                      <a:pt x="20" y="35"/>
                      <a:pt x="19" y="34"/>
                    </a:cubicBezTo>
                    <a:cubicBezTo>
                      <a:pt x="18" y="34"/>
                      <a:pt x="19" y="34"/>
                      <a:pt x="18" y="33"/>
                    </a:cubicBezTo>
                    <a:cubicBezTo>
                      <a:pt x="18" y="33"/>
                      <a:pt x="17" y="33"/>
                      <a:pt x="16" y="32"/>
                    </a:cubicBezTo>
                    <a:cubicBezTo>
                      <a:pt x="16" y="32"/>
                      <a:pt x="16" y="32"/>
                      <a:pt x="16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0"/>
                      <a:pt x="1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28"/>
                      <a:pt x="11" y="28"/>
                      <a:pt x="11" y="27"/>
                    </a:cubicBezTo>
                    <a:cubicBezTo>
                      <a:pt x="11" y="25"/>
                      <a:pt x="13" y="25"/>
                      <a:pt x="12" y="23"/>
                    </a:cubicBezTo>
                    <a:cubicBezTo>
                      <a:pt x="11" y="22"/>
                      <a:pt x="11" y="22"/>
                      <a:pt x="11" y="21"/>
                    </a:cubicBezTo>
                    <a:cubicBezTo>
                      <a:pt x="11" y="20"/>
                      <a:pt x="12" y="19"/>
                      <a:pt x="12" y="18"/>
                    </a:cubicBezTo>
                    <a:cubicBezTo>
                      <a:pt x="11" y="17"/>
                      <a:pt x="11" y="15"/>
                      <a:pt x="11" y="15"/>
                    </a:cubicBezTo>
                    <a:cubicBezTo>
                      <a:pt x="10" y="14"/>
                      <a:pt x="10" y="16"/>
                      <a:pt x="9" y="15"/>
                    </a:cubicBezTo>
                    <a:cubicBezTo>
                      <a:pt x="8" y="15"/>
                      <a:pt x="6" y="15"/>
                      <a:pt x="5" y="15"/>
                    </a:cubicBezTo>
                    <a:cubicBezTo>
                      <a:pt x="5" y="16"/>
                      <a:pt x="4" y="16"/>
                      <a:pt x="3" y="16"/>
                    </a:cubicBezTo>
                    <a:cubicBezTo>
                      <a:pt x="2" y="16"/>
                      <a:pt x="1" y="16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" y="14"/>
                      <a:pt x="3" y="13"/>
                      <a:pt x="5" y="12"/>
                    </a:cubicBezTo>
                    <a:cubicBezTo>
                      <a:pt x="6" y="12"/>
                      <a:pt x="7" y="12"/>
                      <a:pt x="8" y="12"/>
                    </a:cubicBezTo>
                    <a:cubicBezTo>
                      <a:pt x="8" y="12"/>
                      <a:pt x="9" y="13"/>
                      <a:pt x="9" y="13"/>
                    </a:cubicBezTo>
                    <a:cubicBezTo>
                      <a:pt x="10" y="12"/>
                      <a:pt x="11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1"/>
                      <a:pt x="15" y="9"/>
                      <a:pt x="16" y="9"/>
                    </a:cubicBezTo>
                    <a:cubicBezTo>
                      <a:pt x="17" y="8"/>
                      <a:pt x="18" y="8"/>
                      <a:pt x="19" y="7"/>
                    </a:cubicBezTo>
                    <a:cubicBezTo>
                      <a:pt x="19" y="7"/>
                      <a:pt x="19" y="6"/>
                      <a:pt x="20" y="6"/>
                    </a:cubicBezTo>
                    <a:cubicBezTo>
                      <a:pt x="20" y="5"/>
                      <a:pt x="20" y="4"/>
                      <a:pt x="21" y="4"/>
                    </a:cubicBezTo>
                    <a:cubicBezTo>
                      <a:pt x="21" y="4"/>
                      <a:pt x="22" y="4"/>
                      <a:pt x="22" y="3"/>
                    </a:cubicBezTo>
                    <a:cubicBezTo>
                      <a:pt x="23" y="2"/>
                      <a:pt x="23" y="2"/>
                      <a:pt x="24" y="1"/>
                    </a:cubicBezTo>
                    <a:cubicBezTo>
                      <a:pt x="25" y="1"/>
                      <a:pt x="26" y="1"/>
                      <a:pt x="27" y="1"/>
                    </a:cubicBezTo>
                    <a:cubicBezTo>
                      <a:pt x="28" y="1"/>
                      <a:pt x="28" y="0"/>
                      <a:pt x="29" y="1"/>
                    </a:cubicBezTo>
                    <a:cubicBezTo>
                      <a:pt x="30" y="1"/>
                      <a:pt x="30" y="2"/>
                      <a:pt x="30" y="3"/>
                    </a:cubicBezTo>
                    <a:cubicBezTo>
                      <a:pt x="31" y="4"/>
                      <a:pt x="32" y="4"/>
                      <a:pt x="33" y="5"/>
                    </a:cubicBezTo>
                    <a:cubicBezTo>
                      <a:pt x="34" y="5"/>
                      <a:pt x="36" y="6"/>
                      <a:pt x="37" y="6"/>
                    </a:cubicBezTo>
                    <a:cubicBezTo>
                      <a:pt x="37" y="6"/>
                      <a:pt x="37" y="6"/>
                      <a:pt x="38" y="6"/>
                    </a:cubicBezTo>
                    <a:cubicBezTo>
                      <a:pt x="38" y="6"/>
                      <a:pt x="38" y="6"/>
                      <a:pt x="38" y="7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" name="Freeform 63">
                <a:extLst>
                  <a:ext uri="{FF2B5EF4-FFF2-40B4-BE49-F238E27FC236}">
                    <a16:creationId xmlns:a16="http://schemas.microsoft.com/office/drawing/2014/main" id="{9A15F298-C23F-426B-AB09-7DDF5DF758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2310"/>
                <a:ext cx="1041" cy="1819"/>
              </a:xfrm>
              <a:custGeom>
                <a:avLst/>
                <a:gdLst>
                  <a:gd name="T0" fmla="*/ 2147483647 w 36"/>
                  <a:gd name="T1" fmla="*/ 2147483647 h 63"/>
                  <a:gd name="T2" fmla="*/ 2147483647 w 36"/>
                  <a:gd name="T3" fmla="*/ 2147483647 h 63"/>
                  <a:gd name="T4" fmla="*/ 2147483647 w 36"/>
                  <a:gd name="T5" fmla="*/ 2147483647 h 63"/>
                  <a:gd name="T6" fmla="*/ 2147483647 w 36"/>
                  <a:gd name="T7" fmla="*/ 2147483647 h 63"/>
                  <a:gd name="T8" fmla="*/ 2147483647 w 36"/>
                  <a:gd name="T9" fmla="*/ 2147483647 h 63"/>
                  <a:gd name="T10" fmla="*/ 2147483647 w 36"/>
                  <a:gd name="T11" fmla="*/ 2147483647 h 63"/>
                  <a:gd name="T12" fmla="*/ 2147483647 w 36"/>
                  <a:gd name="T13" fmla="*/ 2147483647 h 63"/>
                  <a:gd name="T14" fmla="*/ 2147483647 w 36"/>
                  <a:gd name="T15" fmla="*/ 2147483647 h 63"/>
                  <a:gd name="T16" fmla="*/ 2147483647 w 36"/>
                  <a:gd name="T17" fmla="*/ 2147483647 h 63"/>
                  <a:gd name="T18" fmla="*/ 2147483647 w 36"/>
                  <a:gd name="T19" fmla="*/ 2147483647 h 63"/>
                  <a:gd name="T20" fmla="*/ 2147483647 w 36"/>
                  <a:gd name="T21" fmla="*/ 2147483647 h 63"/>
                  <a:gd name="T22" fmla="*/ 2147483647 w 36"/>
                  <a:gd name="T23" fmla="*/ 2147483647 h 63"/>
                  <a:gd name="T24" fmla="*/ 2147483647 w 36"/>
                  <a:gd name="T25" fmla="*/ 2147483647 h 63"/>
                  <a:gd name="T26" fmla="*/ 2147483647 w 36"/>
                  <a:gd name="T27" fmla="*/ 2147483647 h 63"/>
                  <a:gd name="T28" fmla="*/ 2147483647 w 36"/>
                  <a:gd name="T29" fmla="*/ 2147483647 h 63"/>
                  <a:gd name="T30" fmla="*/ 2147483647 w 36"/>
                  <a:gd name="T31" fmla="*/ 2147483647 h 63"/>
                  <a:gd name="T32" fmla="*/ 2147483647 w 36"/>
                  <a:gd name="T33" fmla="*/ 2147483647 h 63"/>
                  <a:gd name="T34" fmla="*/ 2147483647 w 36"/>
                  <a:gd name="T35" fmla="*/ 2147483647 h 63"/>
                  <a:gd name="T36" fmla="*/ 2147483647 w 36"/>
                  <a:gd name="T37" fmla="*/ 2147483647 h 63"/>
                  <a:gd name="T38" fmla="*/ 2147483647 w 36"/>
                  <a:gd name="T39" fmla="*/ 2147483647 h 63"/>
                  <a:gd name="T40" fmla="*/ 2147483647 w 36"/>
                  <a:gd name="T41" fmla="*/ 2147483647 h 63"/>
                  <a:gd name="T42" fmla="*/ 2147483647 w 36"/>
                  <a:gd name="T43" fmla="*/ 2147483647 h 63"/>
                  <a:gd name="T44" fmla="*/ 2147483647 w 36"/>
                  <a:gd name="T45" fmla="*/ 2147483647 h 63"/>
                  <a:gd name="T46" fmla="*/ 2147483647 w 36"/>
                  <a:gd name="T47" fmla="*/ 2147483647 h 63"/>
                  <a:gd name="T48" fmla="*/ 2147483647 w 36"/>
                  <a:gd name="T49" fmla="*/ 2147483647 h 63"/>
                  <a:gd name="T50" fmla="*/ 2147483647 w 36"/>
                  <a:gd name="T51" fmla="*/ 2147483647 h 63"/>
                  <a:gd name="T52" fmla="*/ 2147483647 w 36"/>
                  <a:gd name="T53" fmla="*/ 2147483647 h 63"/>
                  <a:gd name="T54" fmla="*/ 2147483647 w 36"/>
                  <a:gd name="T55" fmla="*/ 2147483647 h 63"/>
                  <a:gd name="T56" fmla="*/ 2147483647 w 36"/>
                  <a:gd name="T57" fmla="*/ 2147483647 h 63"/>
                  <a:gd name="T58" fmla="*/ 2147483647 w 36"/>
                  <a:gd name="T59" fmla="*/ 2147483647 h 63"/>
                  <a:gd name="T60" fmla="*/ 2147483647 w 36"/>
                  <a:gd name="T61" fmla="*/ 2147483647 h 63"/>
                  <a:gd name="T62" fmla="*/ 2147483647 w 36"/>
                  <a:gd name="T63" fmla="*/ 2147483647 h 63"/>
                  <a:gd name="T64" fmla="*/ 2147483647 w 36"/>
                  <a:gd name="T65" fmla="*/ 2147483647 h 63"/>
                  <a:gd name="T66" fmla="*/ 2147483647 w 36"/>
                  <a:gd name="T67" fmla="*/ 2147483647 h 63"/>
                  <a:gd name="T68" fmla="*/ 2147483647 w 36"/>
                  <a:gd name="T69" fmla="*/ 2147483647 h 63"/>
                  <a:gd name="T70" fmla="*/ 2147483647 w 36"/>
                  <a:gd name="T71" fmla="*/ 2147483647 h 63"/>
                  <a:gd name="T72" fmla="*/ 2147483647 w 36"/>
                  <a:gd name="T73" fmla="*/ 2147483647 h 63"/>
                  <a:gd name="T74" fmla="*/ 2147483647 w 36"/>
                  <a:gd name="T75" fmla="*/ 0 h 63"/>
                  <a:gd name="T76" fmla="*/ 2147483647 w 36"/>
                  <a:gd name="T77" fmla="*/ 2147483647 h 63"/>
                  <a:gd name="T78" fmla="*/ 2147483647 w 36"/>
                  <a:gd name="T79" fmla="*/ 2147483647 h 63"/>
                  <a:gd name="T80" fmla="*/ 2147483647 w 36"/>
                  <a:gd name="T81" fmla="*/ 2147483647 h 63"/>
                  <a:gd name="T82" fmla="*/ 2147483647 w 36"/>
                  <a:gd name="T83" fmla="*/ 2147483647 h 63"/>
                  <a:gd name="T84" fmla="*/ 2147483647 w 36"/>
                  <a:gd name="T85" fmla="*/ 2147483647 h 63"/>
                  <a:gd name="T86" fmla="*/ 2147483647 w 36"/>
                  <a:gd name="T87" fmla="*/ 2147483647 h 63"/>
                  <a:gd name="T88" fmla="*/ 2147483647 w 36"/>
                  <a:gd name="T89" fmla="*/ 2147483647 h 63"/>
                  <a:gd name="T90" fmla="*/ 0 w 36"/>
                  <a:gd name="T91" fmla="*/ 2147483647 h 63"/>
                  <a:gd name="T92" fmla="*/ 0 w 36"/>
                  <a:gd name="T93" fmla="*/ 2147483647 h 63"/>
                  <a:gd name="T94" fmla="*/ 0 w 36"/>
                  <a:gd name="T95" fmla="*/ 2147483647 h 6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6"/>
                  <a:gd name="T145" fmla="*/ 0 h 63"/>
                  <a:gd name="T146" fmla="*/ 36 w 36"/>
                  <a:gd name="T147" fmla="*/ 63 h 6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6" h="63">
                    <a:moveTo>
                      <a:pt x="0" y="59"/>
                    </a:moveTo>
                    <a:cubicBezTo>
                      <a:pt x="1" y="59"/>
                      <a:pt x="1" y="58"/>
                      <a:pt x="1" y="58"/>
                    </a:cubicBezTo>
                    <a:cubicBezTo>
                      <a:pt x="2" y="58"/>
                      <a:pt x="2" y="57"/>
                      <a:pt x="2" y="57"/>
                    </a:cubicBezTo>
                    <a:cubicBezTo>
                      <a:pt x="2" y="57"/>
                      <a:pt x="2" y="56"/>
                      <a:pt x="3" y="56"/>
                    </a:cubicBezTo>
                    <a:cubicBezTo>
                      <a:pt x="3" y="56"/>
                      <a:pt x="3" y="55"/>
                      <a:pt x="4" y="55"/>
                    </a:cubicBezTo>
                    <a:cubicBezTo>
                      <a:pt x="4" y="56"/>
                      <a:pt x="4" y="56"/>
                      <a:pt x="4" y="57"/>
                    </a:cubicBezTo>
                    <a:cubicBezTo>
                      <a:pt x="4" y="57"/>
                      <a:pt x="3" y="58"/>
                      <a:pt x="4" y="59"/>
                    </a:cubicBezTo>
                    <a:cubicBezTo>
                      <a:pt x="4" y="59"/>
                      <a:pt x="5" y="59"/>
                      <a:pt x="5" y="59"/>
                    </a:cubicBezTo>
                    <a:cubicBezTo>
                      <a:pt x="6" y="59"/>
                      <a:pt x="7" y="60"/>
                      <a:pt x="8" y="60"/>
                    </a:cubicBezTo>
                    <a:cubicBezTo>
                      <a:pt x="8" y="60"/>
                      <a:pt x="9" y="61"/>
                      <a:pt x="10" y="61"/>
                    </a:cubicBezTo>
                    <a:cubicBezTo>
                      <a:pt x="10" y="61"/>
                      <a:pt x="10" y="60"/>
                      <a:pt x="10" y="60"/>
                    </a:cubicBezTo>
                    <a:cubicBezTo>
                      <a:pt x="10" y="60"/>
                      <a:pt x="11" y="59"/>
                      <a:pt x="11" y="59"/>
                    </a:cubicBezTo>
                    <a:cubicBezTo>
                      <a:pt x="11" y="59"/>
                      <a:pt x="12" y="59"/>
                      <a:pt x="12" y="59"/>
                    </a:cubicBezTo>
                    <a:cubicBezTo>
                      <a:pt x="13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1"/>
                    </a:cubicBezTo>
                    <a:cubicBezTo>
                      <a:pt x="15" y="61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8" y="61"/>
                      <a:pt x="18" y="62"/>
                      <a:pt x="18" y="62"/>
                    </a:cubicBezTo>
                    <a:cubicBezTo>
                      <a:pt x="18" y="62"/>
                      <a:pt x="18" y="63"/>
                      <a:pt x="18" y="63"/>
                    </a:cubicBezTo>
                    <a:cubicBezTo>
                      <a:pt x="19" y="63"/>
                      <a:pt x="19" y="63"/>
                      <a:pt x="20" y="63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3" y="62"/>
                      <a:pt x="23" y="62"/>
                      <a:pt x="2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5" y="62"/>
                      <a:pt x="25" y="62"/>
                      <a:pt x="26" y="62"/>
                    </a:cubicBezTo>
                    <a:cubicBezTo>
                      <a:pt x="26" y="62"/>
                      <a:pt x="26" y="62"/>
                      <a:pt x="27" y="62"/>
                    </a:cubicBezTo>
                    <a:cubicBezTo>
                      <a:pt x="27" y="62"/>
                      <a:pt x="27" y="62"/>
                      <a:pt x="28" y="62"/>
                    </a:cubicBezTo>
                    <a:cubicBezTo>
                      <a:pt x="28" y="62"/>
                      <a:pt x="29" y="62"/>
                      <a:pt x="29" y="62"/>
                    </a:cubicBezTo>
                    <a:cubicBezTo>
                      <a:pt x="30" y="62"/>
                      <a:pt x="30" y="62"/>
                      <a:pt x="31" y="62"/>
                    </a:cubicBezTo>
                    <a:cubicBezTo>
                      <a:pt x="30" y="62"/>
                      <a:pt x="30" y="62"/>
                      <a:pt x="31" y="62"/>
                    </a:cubicBezTo>
                    <a:cubicBezTo>
                      <a:pt x="31" y="61"/>
                      <a:pt x="30" y="61"/>
                      <a:pt x="31" y="61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8"/>
                    </a:cubicBezTo>
                    <a:cubicBezTo>
                      <a:pt x="32" y="58"/>
                      <a:pt x="32" y="58"/>
                      <a:pt x="31" y="58"/>
                    </a:cubicBezTo>
                    <a:cubicBezTo>
                      <a:pt x="31" y="58"/>
                      <a:pt x="31" y="57"/>
                      <a:pt x="31" y="57"/>
                    </a:cubicBezTo>
                    <a:cubicBezTo>
                      <a:pt x="31" y="57"/>
                      <a:pt x="32" y="57"/>
                      <a:pt x="32" y="57"/>
                    </a:cubicBezTo>
                    <a:cubicBezTo>
                      <a:pt x="32" y="57"/>
                      <a:pt x="32" y="57"/>
                      <a:pt x="32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56"/>
                      <a:pt x="31" y="56"/>
                      <a:pt x="31" y="55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54"/>
                      <a:pt x="31" y="54"/>
                      <a:pt x="32" y="54"/>
                    </a:cubicBezTo>
                    <a:cubicBezTo>
                      <a:pt x="32" y="54"/>
                      <a:pt x="32" y="54"/>
                      <a:pt x="32" y="53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52"/>
                      <a:pt x="31" y="52"/>
                      <a:pt x="30" y="52"/>
                    </a:cubicBezTo>
                    <a:cubicBezTo>
                      <a:pt x="30" y="52"/>
                      <a:pt x="30" y="52"/>
                      <a:pt x="30" y="51"/>
                    </a:cubicBezTo>
                    <a:cubicBezTo>
                      <a:pt x="30" y="51"/>
                      <a:pt x="30" y="51"/>
                      <a:pt x="30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0"/>
                      <a:pt x="32" y="50"/>
                      <a:pt x="32" y="49"/>
                    </a:cubicBezTo>
                    <a:cubicBezTo>
                      <a:pt x="32" y="49"/>
                      <a:pt x="32" y="49"/>
                      <a:pt x="32" y="48"/>
                    </a:cubicBezTo>
                    <a:cubicBezTo>
                      <a:pt x="32" y="48"/>
                      <a:pt x="31" y="48"/>
                      <a:pt x="31" y="48"/>
                    </a:cubicBezTo>
                    <a:cubicBezTo>
                      <a:pt x="31" y="48"/>
                      <a:pt x="32" y="48"/>
                      <a:pt x="32" y="48"/>
                    </a:cubicBezTo>
                    <a:cubicBezTo>
                      <a:pt x="32" y="48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6"/>
                    </a:cubicBezTo>
                    <a:cubicBezTo>
                      <a:pt x="31" y="46"/>
                      <a:pt x="31" y="46"/>
                      <a:pt x="31" y="46"/>
                    </a:cubicBezTo>
                    <a:cubicBezTo>
                      <a:pt x="30" y="46"/>
                      <a:pt x="30" y="46"/>
                      <a:pt x="29" y="46"/>
                    </a:cubicBezTo>
                    <a:cubicBezTo>
                      <a:pt x="29" y="45"/>
                      <a:pt x="29" y="45"/>
                      <a:pt x="29" y="44"/>
                    </a:cubicBezTo>
                    <a:cubicBezTo>
                      <a:pt x="29" y="44"/>
                      <a:pt x="29" y="44"/>
                      <a:pt x="29" y="43"/>
                    </a:cubicBezTo>
                    <a:cubicBezTo>
                      <a:pt x="30" y="43"/>
                      <a:pt x="30" y="43"/>
                      <a:pt x="30" y="42"/>
                    </a:cubicBezTo>
                    <a:cubicBezTo>
                      <a:pt x="30" y="42"/>
                      <a:pt x="31" y="42"/>
                      <a:pt x="31" y="41"/>
                    </a:cubicBezTo>
                    <a:cubicBezTo>
                      <a:pt x="31" y="41"/>
                      <a:pt x="31" y="41"/>
                      <a:pt x="31" y="40"/>
                    </a:cubicBezTo>
                    <a:cubicBezTo>
                      <a:pt x="32" y="40"/>
                      <a:pt x="32" y="40"/>
                      <a:pt x="33" y="40"/>
                    </a:cubicBezTo>
                    <a:cubicBezTo>
                      <a:pt x="33" y="40"/>
                      <a:pt x="33" y="39"/>
                      <a:pt x="34" y="38"/>
                    </a:cubicBezTo>
                    <a:cubicBezTo>
                      <a:pt x="34" y="38"/>
                      <a:pt x="35" y="38"/>
                      <a:pt x="35" y="38"/>
                    </a:cubicBezTo>
                    <a:cubicBezTo>
                      <a:pt x="35" y="38"/>
                      <a:pt x="35" y="38"/>
                      <a:pt x="36" y="37"/>
                    </a:cubicBezTo>
                    <a:cubicBezTo>
                      <a:pt x="35" y="37"/>
                      <a:pt x="34" y="38"/>
                      <a:pt x="34" y="37"/>
                    </a:cubicBezTo>
                    <a:cubicBezTo>
                      <a:pt x="34" y="37"/>
                      <a:pt x="33" y="37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7"/>
                      <a:pt x="32" y="37"/>
                      <a:pt x="32" y="37"/>
                    </a:cubicBezTo>
                    <a:cubicBezTo>
                      <a:pt x="32" y="36"/>
                      <a:pt x="31" y="37"/>
                      <a:pt x="31" y="37"/>
                    </a:cubicBezTo>
                    <a:cubicBezTo>
                      <a:pt x="31" y="36"/>
                      <a:pt x="30" y="36"/>
                      <a:pt x="30" y="35"/>
                    </a:cubicBezTo>
                    <a:cubicBezTo>
                      <a:pt x="30" y="35"/>
                      <a:pt x="30" y="35"/>
                      <a:pt x="29" y="34"/>
                    </a:cubicBezTo>
                    <a:cubicBezTo>
                      <a:pt x="29" y="34"/>
                      <a:pt x="29" y="34"/>
                      <a:pt x="29" y="33"/>
                    </a:cubicBezTo>
                    <a:cubicBezTo>
                      <a:pt x="29" y="33"/>
                      <a:pt x="29" y="33"/>
                      <a:pt x="30" y="3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31"/>
                      <a:pt x="28" y="31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8" y="28"/>
                      <a:pt x="27" y="28"/>
                      <a:pt x="26" y="28"/>
                    </a:cubicBezTo>
                    <a:cubicBezTo>
                      <a:pt x="26" y="27"/>
                      <a:pt x="27" y="27"/>
                      <a:pt x="27" y="27"/>
                    </a:cubicBezTo>
                    <a:cubicBezTo>
                      <a:pt x="27" y="26"/>
                      <a:pt x="27" y="25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9" y="24"/>
                      <a:pt x="29" y="24"/>
                      <a:pt x="30" y="24"/>
                    </a:cubicBezTo>
                    <a:cubicBezTo>
                      <a:pt x="30" y="24"/>
                      <a:pt x="30" y="23"/>
                      <a:pt x="30" y="23"/>
                    </a:cubicBezTo>
                    <a:cubicBezTo>
                      <a:pt x="30" y="23"/>
                      <a:pt x="31" y="22"/>
                      <a:pt x="30" y="22"/>
                    </a:cubicBezTo>
                    <a:cubicBezTo>
                      <a:pt x="30" y="21"/>
                      <a:pt x="30" y="21"/>
                      <a:pt x="30" y="20"/>
                    </a:cubicBezTo>
                    <a:cubicBezTo>
                      <a:pt x="29" y="20"/>
                      <a:pt x="28" y="20"/>
                      <a:pt x="28" y="20"/>
                    </a:cubicBezTo>
                    <a:cubicBezTo>
                      <a:pt x="27" y="20"/>
                      <a:pt x="26" y="21"/>
                      <a:pt x="26" y="20"/>
                    </a:cubicBezTo>
                    <a:cubicBezTo>
                      <a:pt x="25" y="20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7"/>
                    </a:cubicBezTo>
                    <a:cubicBezTo>
                      <a:pt x="24" y="17"/>
                      <a:pt x="23" y="17"/>
                      <a:pt x="23" y="17"/>
                    </a:cubicBezTo>
                    <a:cubicBezTo>
                      <a:pt x="23" y="16"/>
                      <a:pt x="23" y="16"/>
                      <a:pt x="23" y="15"/>
                    </a:cubicBezTo>
                    <a:cubicBezTo>
                      <a:pt x="23" y="15"/>
                      <a:pt x="22" y="15"/>
                      <a:pt x="22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4"/>
                      <a:pt x="23" y="14"/>
                      <a:pt x="23" y="14"/>
                    </a:cubicBezTo>
                    <a:cubicBezTo>
                      <a:pt x="23" y="13"/>
                      <a:pt x="23" y="12"/>
                      <a:pt x="23" y="12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8"/>
                      <a:pt x="24" y="7"/>
                      <a:pt x="23" y="5"/>
                    </a:cubicBezTo>
                    <a:cubicBezTo>
                      <a:pt x="23" y="5"/>
                      <a:pt x="23" y="4"/>
                      <a:pt x="23" y="3"/>
                    </a:cubicBezTo>
                    <a:cubicBezTo>
                      <a:pt x="22" y="3"/>
                      <a:pt x="22" y="2"/>
                      <a:pt x="22" y="2"/>
                    </a:cubicBezTo>
                    <a:cubicBezTo>
                      <a:pt x="22" y="2"/>
                      <a:pt x="21" y="2"/>
                      <a:pt x="21" y="2"/>
                    </a:cubicBezTo>
                    <a:cubicBezTo>
                      <a:pt x="21" y="1"/>
                      <a:pt x="20" y="1"/>
                      <a:pt x="20" y="1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7" y="1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1"/>
                      <a:pt x="15" y="2"/>
                    </a:cubicBezTo>
                    <a:cubicBezTo>
                      <a:pt x="16" y="2"/>
                      <a:pt x="18" y="3"/>
                      <a:pt x="18" y="3"/>
                    </a:cubicBezTo>
                    <a:cubicBezTo>
                      <a:pt x="18" y="4"/>
                      <a:pt x="18" y="5"/>
                      <a:pt x="17" y="6"/>
                    </a:cubicBezTo>
                    <a:cubicBezTo>
                      <a:pt x="17" y="6"/>
                      <a:pt x="17" y="7"/>
                      <a:pt x="17" y="8"/>
                    </a:cubicBezTo>
                    <a:cubicBezTo>
                      <a:pt x="16" y="8"/>
                      <a:pt x="16" y="8"/>
                      <a:pt x="16" y="9"/>
                    </a:cubicBezTo>
                    <a:cubicBezTo>
                      <a:pt x="16" y="9"/>
                      <a:pt x="15" y="9"/>
                      <a:pt x="15" y="10"/>
                    </a:cubicBezTo>
                    <a:cubicBezTo>
                      <a:pt x="15" y="10"/>
                      <a:pt x="15" y="11"/>
                      <a:pt x="15" y="11"/>
                    </a:cubicBezTo>
                    <a:cubicBezTo>
                      <a:pt x="14" y="12"/>
                      <a:pt x="13" y="11"/>
                      <a:pt x="12" y="12"/>
                    </a:cubicBezTo>
                    <a:cubicBezTo>
                      <a:pt x="12" y="12"/>
                      <a:pt x="11" y="12"/>
                      <a:pt x="11" y="13"/>
                    </a:cubicBezTo>
                    <a:cubicBezTo>
                      <a:pt x="11" y="14"/>
                      <a:pt x="11" y="14"/>
                      <a:pt x="11" y="15"/>
                    </a:cubicBezTo>
                    <a:cubicBezTo>
                      <a:pt x="11" y="16"/>
                      <a:pt x="10" y="17"/>
                      <a:pt x="10" y="18"/>
                    </a:cubicBezTo>
                    <a:cubicBezTo>
                      <a:pt x="10" y="18"/>
                      <a:pt x="11" y="19"/>
                      <a:pt x="11" y="19"/>
                    </a:cubicBezTo>
                    <a:cubicBezTo>
                      <a:pt x="11" y="20"/>
                      <a:pt x="11" y="20"/>
                      <a:pt x="11" y="21"/>
                    </a:cubicBezTo>
                    <a:cubicBezTo>
                      <a:pt x="11" y="22"/>
                      <a:pt x="10" y="22"/>
                      <a:pt x="10" y="23"/>
                    </a:cubicBezTo>
                    <a:cubicBezTo>
                      <a:pt x="9" y="24"/>
                      <a:pt x="9" y="25"/>
                      <a:pt x="8" y="26"/>
                    </a:cubicBezTo>
                    <a:cubicBezTo>
                      <a:pt x="7" y="27"/>
                      <a:pt x="6" y="27"/>
                      <a:pt x="5" y="28"/>
                    </a:cubicBezTo>
                    <a:cubicBezTo>
                      <a:pt x="4" y="30"/>
                      <a:pt x="4" y="31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4"/>
                      <a:pt x="3" y="35"/>
                      <a:pt x="2" y="35"/>
                    </a:cubicBezTo>
                    <a:cubicBezTo>
                      <a:pt x="2" y="36"/>
                      <a:pt x="1" y="37"/>
                      <a:pt x="1" y="38"/>
                    </a:cubicBezTo>
                    <a:cubicBezTo>
                      <a:pt x="1" y="39"/>
                      <a:pt x="1" y="40"/>
                      <a:pt x="1" y="41"/>
                    </a:cubicBezTo>
                    <a:cubicBezTo>
                      <a:pt x="1" y="42"/>
                      <a:pt x="0" y="42"/>
                      <a:pt x="0" y="43"/>
                    </a:cubicBezTo>
                    <a:cubicBezTo>
                      <a:pt x="0" y="45"/>
                      <a:pt x="0" y="46"/>
                      <a:pt x="0" y="47"/>
                    </a:cubicBezTo>
                    <a:cubicBezTo>
                      <a:pt x="0" y="48"/>
                      <a:pt x="0" y="50"/>
                      <a:pt x="0" y="50"/>
                    </a:cubicBezTo>
                    <a:cubicBezTo>
                      <a:pt x="1" y="51"/>
                      <a:pt x="0" y="51"/>
                      <a:pt x="0" y="52"/>
                    </a:cubicBezTo>
                    <a:cubicBezTo>
                      <a:pt x="0" y="53"/>
                      <a:pt x="0" y="53"/>
                      <a:pt x="0" y="54"/>
                    </a:cubicBezTo>
                    <a:cubicBezTo>
                      <a:pt x="0" y="55"/>
                      <a:pt x="1" y="55"/>
                      <a:pt x="1" y="55"/>
                    </a:cubicBezTo>
                    <a:cubicBezTo>
                      <a:pt x="1" y="56"/>
                      <a:pt x="1" y="56"/>
                      <a:pt x="1" y="57"/>
                    </a:cubicBezTo>
                    <a:cubicBezTo>
                      <a:pt x="0" y="57"/>
                      <a:pt x="1" y="58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" name="Text Box 49">
                <a:extLst>
                  <a:ext uri="{FF2B5EF4-FFF2-40B4-BE49-F238E27FC236}">
                    <a16:creationId xmlns:a16="http://schemas.microsoft.com/office/drawing/2014/main" id="{26746EFA-0F33-4E8A-A112-F2F55710BB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42" y="3841"/>
                <a:ext cx="657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GB" altLang="pt-BR" sz="1100" b="1" kern="0" dirty="0">
                    <a:solidFill>
                      <a:srgbClr val="FFFFFF"/>
                    </a:solidFill>
                    <a:latin typeface="Calibri" pitchFamily="34" charset="0"/>
                    <a:ea typeface="Lucida Sans Unicode" pitchFamily="34" charset="0"/>
                    <a:cs typeface="Calibri" pitchFamily="34" charset="0"/>
                  </a:rPr>
                  <a:t>MT</a:t>
                </a:r>
                <a:endParaRPr lang="en-GB" altLang="pt-BR" sz="2000" kern="0" dirty="0">
                  <a:solidFill>
                    <a:prstClr val="white"/>
                  </a:solidFill>
                  <a:ea typeface="Lucida Sans Unicode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46" name="Group 25">
              <a:extLst>
                <a:ext uri="{FF2B5EF4-FFF2-40B4-BE49-F238E27FC236}">
                  <a16:creationId xmlns:a16="http://schemas.microsoft.com/office/drawing/2014/main" id="{580FD4FB-10E5-492E-BE54-537314BA4A6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37682" y="23593"/>
              <a:ext cx="9495735" cy="8703703"/>
              <a:chOff x="0" y="0"/>
              <a:chExt cx="9294" cy="8520"/>
            </a:xfrm>
          </p:grpSpPr>
          <p:sp>
            <p:nvSpPr>
              <p:cNvPr id="79" name="AutoShape 80">
                <a:extLst>
                  <a:ext uri="{FF2B5EF4-FFF2-40B4-BE49-F238E27FC236}">
                    <a16:creationId xmlns:a16="http://schemas.microsoft.com/office/drawing/2014/main" id="{F46F7681-043B-4846-B9A7-3C46FBC0C62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0" y="0"/>
                <a:ext cx="9294" cy="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" name="Freeform 73">
                <a:extLst>
                  <a:ext uri="{FF2B5EF4-FFF2-40B4-BE49-F238E27FC236}">
                    <a16:creationId xmlns:a16="http://schemas.microsoft.com/office/drawing/2014/main" id="{32435ED6-85B1-4DB8-9845-880EE520B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3" y="1501"/>
                <a:ext cx="1388" cy="1877"/>
              </a:xfrm>
              <a:custGeom>
                <a:avLst/>
                <a:gdLst>
                  <a:gd name="T0" fmla="*/ 2147483647 w 48"/>
                  <a:gd name="T1" fmla="*/ 2147483647 h 65"/>
                  <a:gd name="T2" fmla="*/ 2147483647 w 48"/>
                  <a:gd name="T3" fmla="*/ 2147483647 h 65"/>
                  <a:gd name="T4" fmla="*/ 2147483647 w 48"/>
                  <a:gd name="T5" fmla="*/ 2147483647 h 65"/>
                  <a:gd name="T6" fmla="*/ 2147483647 w 48"/>
                  <a:gd name="T7" fmla="*/ 2147483647 h 65"/>
                  <a:gd name="T8" fmla="*/ 2147483647 w 48"/>
                  <a:gd name="T9" fmla="*/ 2147483647 h 65"/>
                  <a:gd name="T10" fmla="*/ 2147483647 w 48"/>
                  <a:gd name="T11" fmla="*/ 2147483647 h 65"/>
                  <a:gd name="T12" fmla="*/ 2147483647 w 48"/>
                  <a:gd name="T13" fmla="*/ 2147483647 h 65"/>
                  <a:gd name="T14" fmla="*/ 2147483647 w 48"/>
                  <a:gd name="T15" fmla="*/ 2147483647 h 65"/>
                  <a:gd name="T16" fmla="*/ 2147483647 w 48"/>
                  <a:gd name="T17" fmla="*/ 2147483647 h 65"/>
                  <a:gd name="T18" fmla="*/ 2147483647 w 48"/>
                  <a:gd name="T19" fmla="*/ 2147483647 h 65"/>
                  <a:gd name="T20" fmla="*/ 2147483647 w 48"/>
                  <a:gd name="T21" fmla="*/ 2147483647 h 65"/>
                  <a:gd name="T22" fmla="*/ 2147483647 w 48"/>
                  <a:gd name="T23" fmla="*/ 2147483647 h 65"/>
                  <a:gd name="T24" fmla="*/ 2147483647 w 48"/>
                  <a:gd name="T25" fmla="*/ 2147483647 h 65"/>
                  <a:gd name="T26" fmla="*/ 2147483647 w 48"/>
                  <a:gd name="T27" fmla="*/ 2147483647 h 65"/>
                  <a:gd name="T28" fmla="*/ 2147483647 w 48"/>
                  <a:gd name="T29" fmla="*/ 2147483647 h 65"/>
                  <a:gd name="T30" fmla="*/ 2147483647 w 48"/>
                  <a:gd name="T31" fmla="*/ 2147483647 h 65"/>
                  <a:gd name="T32" fmla="*/ 2147483647 w 48"/>
                  <a:gd name="T33" fmla="*/ 2147483647 h 65"/>
                  <a:gd name="T34" fmla="*/ 2147483647 w 48"/>
                  <a:gd name="T35" fmla="*/ 2147483647 h 65"/>
                  <a:gd name="T36" fmla="*/ 2147483647 w 48"/>
                  <a:gd name="T37" fmla="*/ 2147483647 h 65"/>
                  <a:gd name="T38" fmla="*/ 2147483647 w 48"/>
                  <a:gd name="T39" fmla="*/ 2147483647 h 65"/>
                  <a:gd name="T40" fmla="*/ 2147483647 w 48"/>
                  <a:gd name="T41" fmla="*/ 2147483647 h 65"/>
                  <a:gd name="T42" fmla="*/ 2147483647 w 48"/>
                  <a:gd name="T43" fmla="*/ 2147483647 h 65"/>
                  <a:gd name="T44" fmla="*/ 2147483647 w 48"/>
                  <a:gd name="T45" fmla="*/ 2147483647 h 65"/>
                  <a:gd name="T46" fmla="*/ 2147483647 w 48"/>
                  <a:gd name="T47" fmla="*/ 2147483647 h 65"/>
                  <a:gd name="T48" fmla="*/ 2147483647 w 48"/>
                  <a:gd name="T49" fmla="*/ 2147483647 h 65"/>
                  <a:gd name="T50" fmla="*/ 2147483647 w 48"/>
                  <a:gd name="T51" fmla="*/ 2147483647 h 65"/>
                  <a:gd name="T52" fmla="*/ 2147483647 w 48"/>
                  <a:gd name="T53" fmla="*/ 2147483647 h 65"/>
                  <a:gd name="T54" fmla="*/ 2147483647 w 48"/>
                  <a:gd name="T55" fmla="*/ 2147483647 h 65"/>
                  <a:gd name="T56" fmla="*/ 2147483647 w 48"/>
                  <a:gd name="T57" fmla="*/ 2147483647 h 65"/>
                  <a:gd name="T58" fmla="*/ 2147483647 w 48"/>
                  <a:gd name="T59" fmla="*/ 2147483647 h 65"/>
                  <a:gd name="T60" fmla="*/ 2147483647 w 48"/>
                  <a:gd name="T61" fmla="*/ 2147483647 h 65"/>
                  <a:gd name="T62" fmla="*/ 2147483647 w 48"/>
                  <a:gd name="T63" fmla="*/ 2147483647 h 65"/>
                  <a:gd name="T64" fmla="*/ 2147483647 w 48"/>
                  <a:gd name="T65" fmla="*/ 2147483647 h 65"/>
                  <a:gd name="T66" fmla="*/ 2147483647 w 48"/>
                  <a:gd name="T67" fmla="*/ 2147483647 h 65"/>
                  <a:gd name="T68" fmla="*/ 2147483647 w 48"/>
                  <a:gd name="T69" fmla="*/ 2147483647 h 65"/>
                  <a:gd name="T70" fmla="*/ 2147483647 w 48"/>
                  <a:gd name="T71" fmla="*/ 2147483647 h 65"/>
                  <a:gd name="T72" fmla="*/ 2147483647 w 48"/>
                  <a:gd name="T73" fmla="*/ 2147483647 h 65"/>
                  <a:gd name="T74" fmla="*/ 2147483647 w 48"/>
                  <a:gd name="T75" fmla="*/ 2147483647 h 65"/>
                  <a:gd name="T76" fmla="*/ 2147483647 w 48"/>
                  <a:gd name="T77" fmla="*/ 2147483647 h 65"/>
                  <a:gd name="T78" fmla="*/ 2147483647 w 48"/>
                  <a:gd name="T79" fmla="*/ 2147483647 h 65"/>
                  <a:gd name="T80" fmla="*/ 2147483647 w 48"/>
                  <a:gd name="T81" fmla="*/ 2147483647 h 65"/>
                  <a:gd name="T82" fmla="*/ 2147483647 w 48"/>
                  <a:gd name="T83" fmla="*/ 2147483647 h 65"/>
                  <a:gd name="T84" fmla="*/ 2147483647 w 48"/>
                  <a:gd name="T85" fmla="*/ 2147483647 h 65"/>
                  <a:gd name="T86" fmla="*/ 2147483647 w 48"/>
                  <a:gd name="T87" fmla="*/ 2147483647 h 65"/>
                  <a:gd name="T88" fmla="*/ 2147483647 w 48"/>
                  <a:gd name="T89" fmla="*/ 2147483647 h 65"/>
                  <a:gd name="T90" fmla="*/ 2147483647 w 48"/>
                  <a:gd name="T91" fmla="*/ 2147483647 h 65"/>
                  <a:gd name="T92" fmla="*/ 2147483647 w 48"/>
                  <a:gd name="T93" fmla="*/ 2147483647 h 65"/>
                  <a:gd name="T94" fmla="*/ 2147483647 w 48"/>
                  <a:gd name="T95" fmla="*/ 2147483647 h 65"/>
                  <a:gd name="T96" fmla="*/ 2147483647 w 48"/>
                  <a:gd name="T97" fmla="*/ 2147483647 h 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8"/>
                  <a:gd name="T148" fmla="*/ 0 h 65"/>
                  <a:gd name="T149" fmla="*/ 48 w 48"/>
                  <a:gd name="T150" fmla="*/ 65 h 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8" h="65">
                    <a:moveTo>
                      <a:pt x="18" y="0"/>
                    </a:moveTo>
                    <a:cubicBezTo>
                      <a:pt x="18" y="0"/>
                      <a:pt x="18" y="0"/>
                      <a:pt x="18" y="1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19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1" y="1"/>
                      <a:pt x="21" y="1"/>
                    </a:cubicBezTo>
                    <a:cubicBezTo>
                      <a:pt x="21" y="2"/>
                      <a:pt x="21" y="2"/>
                      <a:pt x="22" y="3"/>
                    </a:cubicBezTo>
                    <a:cubicBezTo>
                      <a:pt x="22" y="3"/>
                      <a:pt x="23" y="2"/>
                      <a:pt x="23" y="3"/>
                    </a:cubicBezTo>
                    <a:cubicBezTo>
                      <a:pt x="23" y="3"/>
                      <a:pt x="23" y="4"/>
                      <a:pt x="23" y="4"/>
                    </a:cubicBezTo>
                    <a:cubicBezTo>
                      <a:pt x="23" y="4"/>
                      <a:pt x="23" y="5"/>
                      <a:pt x="23" y="5"/>
                    </a:cubicBezTo>
                    <a:cubicBezTo>
                      <a:pt x="23" y="5"/>
                      <a:pt x="24" y="5"/>
                      <a:pt x="24" y="4"/>
                    </a:cubicBezTo>
                    <a:cubicBezTo>
                      <a:pt x="24" y="4"/>
                      <a:pt x="24" y="4"/>
                      <a:pt x="25" y="3"/>
                    </a:cubicBezTo>
                    <a:cubicBezTo>
                      <a:pt x="25" y="3"/>
                      <a:pt x="25" y="4"/>
                      <a:pt x="26" y="4"/>
                    </a:cubicBezTo>
                    <a:cubicBezTo>
                      <a:pt x="26" y="4"/>
                      <a:pt x="27" y="4"/>
                      <a:pt x="27" y="5"/>
                    </a:cubicBezTo>
                    <a:cubicBezTo>
                      <a:pt x="28" y="5"/>
                      <a:pt x="28" y="6"/>
                      <a:pt x="29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9"/>
                      <a:pt x="29" y="8"/>
                      <a:pt x="29" y="8"/>
                    </a:cubicBezTo>
                    <a:cubicBezTo>
                      <a:pt x="29" y="8"/>
                      <a:pt x="30" y="8"/>
                      <a:pt x="30" y="8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10"/>
                      <a:pt x="29" y="10"/>
                      <a:pt x="29" y="11"/>
                    </a:cubicBezTo>
                    <a:cubicBezTo>
                      <a:pt x="29" y="11"/>
                      <a:pt x="28" y="12"/>
                      <a:pt x="28" y="12"/>
                    </a:cubicBezTo>
                    <a:cubicBezTo>
                      <a:pt x="28" y="12"/>
                      <a:pt x="28" y="13"/>
                      <a:pt x="28" y="13"/>
                    </a:cubicBezTo>
                    <a:cubicBezTo>
                      <a:pt x="28" y="13"/>
                      <a:pt x="29" y="13"/>
                      <a:pt x="29" y="13"/>
                    </a:cubicBezTo>
                    <a:cubicBezTo>
                      <a:pt x="29" y="13"/>
                      <a:pt x="29" y="12"/>
                      <a:pt x="29" y="12"/>
                    </a:cubicBezTo>
                    <a:cubicBezTo>
                      <a:pt x="29" y="13"/>
                      <a:pt x="29" y="13"/>
                      <a:pt x="29" y="14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4"/>
                      <a:pt x="30" y="14"/>
                      <a:pt x="31" y="13"/>
                    </a:cubicBezTo>
                    <a:cubicBezTo>
                      <a:pt x="31" y="13"/>
                      <a:pt x="31" y="13"/>
                      <a:pt x="31" y="12"/>
                    </a:cubicBezTo>
                    <a:cubicBezTo>
                      <a:pt x="31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4" y="11"/>
                      <a:pt x="34" y="11"/>
                    </a:cubicBezTo>
                    <a:cubicBezTo>
                      <a:pt x="34" y="11"/>
                      <a:pt x="35" y="11"/>
                      <a:pt x="35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11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8" y="10"/>
                    </a:cubicBezTo>
                    <a:cubicBezTo>
                      <a:pt x="38" y="10"/>
                      <a:pt x="39" y="10"/>
                      <a:pt x="39" y="10"/>
                    </a:cubicBezTo>
                    <a:cubicBezTo>
                      <a:pt x="39" y="10"/>
                      <a:pt x="40" y="10"/>
                      <a:pt x="40" y="11"/>
                    </a:cubicBezTo>
                    <a:cubicBezTo>
                      <a:pt x="41" y="11"/>
                      <a:pt x="42" y="12"/>
                      <a:pt x="42" y="12"/>
                    </a:cubicBezTo>
                    <a:cubicBezTo>
                      <a:pt x="43" y="12"/>
                      <a:pt x="44" y="13"/>
                      <a:pt x="45" y="13"/>
                    </a:cubicBezTo>
                    <a:cubicBezTo>
                      <a:pt x="45" y="13"/>
                      <a:pt x="46" y="13"/>
                      <a:pt x="47" y="13"/>
                    </a:cubicBezTo>
                    <a:cubicBezTo>
                      <a:pt x="47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5"/>
                      <a:pt x="47" y="15"/>
                      <a:pt x="47" y="16"/>
                    </a:cubicBezTo>
                    <a:cubicBezTo>
                      <a:pt x="46" y="16"/>
                      <a:pt x="46" y="17"/>
                      <a:pt x="45" y="17"/>
                    </a:cubicBezTo>
                    <a:cubicBezTo>
                      <a:pt x="45" y="17"/>
                      <a:pt x="44" y="18"/>
                      <a:pt x="44" y="18"/>
                    </a:cubicBezTo>
                    <a:cubicBezTo>
                      <a:pt x="44" y="18"/>
                      <a:pt x="43" y="18"/>
                      <a:pt x="43" y="18"/>
                    </a:cubicBezTo>
                    <a:cubicBezTo>
                      <a:pt x="43" y="18"/>
                      <a:pt x="42" y="19"/>
                      <a:pt x="42" y="19"/>
                    </a:cubicBezTo>
                    <a:cubicBezTo>
                      <a:pt x="42" y="19"/>
                      <a:pt x="42" y="20"/>
                      <a:pt x="42" y="20"/>
                    </a:cubicBezTo>
                    <a:cubicBezTo>
                      <a:pt x="42" y="20"/>
                      <a:pt x="42" y="20"/>
                      <a:pt x="42" y="21"/>
                    </a:cubicBezTo>
                    <a:cubicBezTo>
                      <a:pt x="41" y="21"/>
                      <a:pt x="41" y="21"/>
                      <a:pt x="40" y="22"/>
                    </a:cubicBezTo>
                    <a:cubicBezTo>
                      <a:pt x="40" y="22"/>
                      <a:pt x="40" y="23"/>
                      <a:pt x="40" y="23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5"/>
                    </a:cubicBezTo>
                    <a:cubicBezTo>
                      <a:pt x="40" y="25"/>
                      <a:pt x="40" y="25"/>
                      <a:pt x="40" y="26"/>
                    </a:cubicBezTo>
                    <a:cubicBezTo>
                      <a:pt x="40" y="26"/>
                      <a:pt x="40" y="27"/>
                      <a:pt x="40" y="27"/>
                    </a:cubicBezTo>
                    <a:cubicBezTo>
                      <a:pt x="40" y="27"/>
                      <a:pt x="40" y="28"/>
                      <a:pt x="40" y="28"/>
                    </a:cubicBezTo>
                    <a:cubicBezTo>
                      <a:pt x="40" y="28"/>
                      <a:pt x="41" y="29"/>
                      <a:pt x="41" y="29"/>
                    </a:cubicBezTo>
                    <a:cubicBezTo>
                      <a:pt x="41" y="30"/>
                      <a:pt x="40" y="31"/>
                      <a:pt x="40" y="31"/>
                    </a:cubicBezTo>
                    <a:cubicBezTo>
                      <a:pt x="40" y="32"/>
                      <a:pt x="39" y="33"/>
                      <a:pt x="39" y="34"/>
                    </a:cubicBezTo>
                    <a:cubicBezTo>
                      <a:pt x="38" y="34"/>
                      <a:pt x="39" y="35"/>
                      <a:pt x="39" y="36"/>
                    </a:cubicBezTo>
                    <a:cubicBezTo>
                      <a:pt x="39" y="36"/>
                      <a:pt x="40" y="37"/>
                      <a:pt x="40" y="38"/>
                    </a:cubicBezTo>
                    <a:cubicBezTo>
                      <a:pt x="40" y="38"/>
                      <a:pt x="40" y="38"/>
                      <a:pt x="40" y="39"/>
                    </a:cubicBezTo>
                    <a:cubicBezTo>
                      <a:pt x="40" y="39"/>
                      <a:pt x="40" y="41"/>
                      <a:pt x="39" y="41"/>
                    </a:cubicBezTo>
                    <a:cubicBezTo>
                      <a:pt x="38" y="41"/>
                      <a:pt x="37" y="41"/>
                      <a:pt x="35" y="41"/>
                    </a:cubicBezTo>
                    <a:cubicBezTo>
                      <a:pt x="34" y="41"/>
                      <a:pt x="33" y="40"/>
                      <a:pt x="32" y="40"/>
                    </a:cubicBezTo>
                    <a:cubicBezTo>
                      <a:pt x="32" y="40"/>
                      <a:pt x="31" y="40"/>
                      <a:pt x="31" y="41"/>
                    </a:cubicBezTo>
                    <a:cubicBezTo>
                      <a:pt x="31" y="41"/>
                      <a:pt x="31" y="42"/>
                      <a:pt x="31" y="42"/>
                    </a:cubicBezTo>
                    <a:cubicBezTo>
                      <a:pt x="30" y="42"/>
                      <a:pt x="30" y="43"/>
                      <a:pt x="29" y="43"/>
                    </a:cubicBezTo>
                    <a:cubicBezTo>
                      <a:pt x="29" y="44"/>
                      <a:pt x="28" y="44"/>
                      <a:pt x="28" y="44"/>
                    </a:cubicBezTo>
                    <a:cubicBezTo>
                      <a:pt x="27" y="44"/>
                      <a:pt x="27" y="44"/>
                      <a:pt x="26" y="44"/>
                    </a:cubicBezTo>
                    <a:cubicBezTo>
                      <a:pt x="26" y="45"/>
                      <a:pt x="26" y="45"/>
                      <a:pt x="25" y="46"/>
                    </a:cubicBezTo>
                    <a:cubicBezTo>
                      <a:pt x="25" y="46"/>
                      <a:pt x="24" y="45"/>
                      <a:pt x="23" y="46"/>
                    </a:cubicBezTo>
                    <a:cubicBezTo>
                      <a:pt x="23" y="46"/>
                      <a:pt x="22" y="46"/>
                      <a:pt x="22" y="47"/>
                    </a:cubicBezTo>
                    <a:cubicBezTo>
                      <a:pt x="21" y="47"/>
                      <a:pt x="21" y="48"/>
                      <a:pt x="21" y="49"/>
                    </a:cubicBezTo>
                    <a:cubicBezTo>
                      <a:pt x="20" y="50"/>
                      <a:pt x="21" y="50"/>
                      <a:pt x="20" y="51"/>
                    </a:cubicBezTo>
                    <a:cubicBezTo>
                      <a:pt x="20" y="51"/>
                      <a:pt x="19" y="51"/>
                      <a:pt x="19" y="52"/>
                    </a:cubicBezTo>
                    <a:cubicBezTo>
                      <a:pt x="19" y="52"/>
                      <a:pt x="19" y="53"/>
                      <a:pt x="19" y="53"/>
                    </a:cubicBezTo>
                    <a:cubicBezTo>
                      <a:pt x="19" y="54"/>
                      <a:pt x="18" y="54"/>
                      <a:pt x="18" y="55"/>
                    </a:cubicBezTo>
                    <a:cubicBezTo>
                      <a:pt x="17" y="56"/>
                      <a:pt x="18" y="56"/>
                      <a:pt x="18" y="57"/>
                    </a:cubicBezTo>
                    <a:cubicBezTo>
                      <a:pt x="18" y="58"/>
                      <a:pt x="18" y="58"/>
                      <a:pt x="19" y="59"/>
                    </a:cubicBezTo>
                    <a:cubicBezTo>
                      <a:pt x="19" y="59"/>
                      <a:pt x="18" y="60"/>
                      <a:pt x="18" y="60"/>
                    </a:cubicBezTo>
                    <a:cubicBezTo>
                      <a:pt x="18" y="61"/>
                      <a:pt x="18" y="62"/>
                      <a:pt x="18" y="62"/>
                    </a:cubicBezTo>
                    <a:cubicBezTo>
                      <a:pt x="18" y="63"/>
                      <a:pt x="18" y="63"/>
                      <a:pt x="18" y="64"/>
                    </a:cubicBezTo>
                    <a:cubicBezTo>
                      <a:pt x="18" y="64"/>
                      <a:pt x="18" y="64"/>
                      <a:pt x="17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5"/>
                      <a:pt x="16" y="65"/>
                    </a:cubicBezTo>
                    <a:cubicBezTo>
                      <a:pt x="16" y="64"/>
                      <a:pt x="15" y="65"/>
                      <a:pt x="15" y="65"/>
                    </a:cubicBezTo>
                    <a:cubicBezTo>
                      <a:pt x="15" y="64"/>
                      <a:pt x="14" y="64"/>
                      <a:pt x="14" y="63"/>
                    </a:cubicBezTo>
                    <a:cubicBezTo>
                      <a:pt x="14" y="63"/>
                      <a:pt x="14" y="63"/>
                      <a:pt x="13" y="62"/>
                    </a:cubicBezTo>
                    <a:cubicBezTo>
                      <a:pt x="13" y="62"/>
                      <a:pt x="13" y="62"/>
                      <a:pt x="13" y="61"/>
                    </a:cubicBezTo>
                    <a:cubicBezTo>
                      <a:pt x="13" y="61"/>
                      <a:pt x="13" y="61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59"/>
                      <a:pt x="13" y="59"/>
                      <a:pt x="13" y="59"/>
                    </a:cubicBezTo>
                    <a:cubicBezTo>
                      <a:pt x="12" y="59"/>
                      <a:pt x="12" y="59"/>
                      <a:pt x="12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6"/>
                      <a:pt x="11" y="56"/>
                      <a:pt x="10" y="56"/>
                    </a:cubicBezTo>
                    <a:cubicBezTo>
                      <a:pt x="10" y="55"/>
                      <a:pt x="11" y="55"/>
                      <a:pt x="11" y="55"/>
                    </a:cubicBezTo>
                    <a:cubicBezTo>
                      <a:pt x="11" y="54"/>
                      <a:pt x="11" y="53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3" y="52"/>
                      <a:pt x="13" y="52"/>
                      <a:pt x="14" y="52"/>
                    </a:cubicBezTo>
                    <a:cubicBezTo>
                      <a:pt x="14" y="52"/>
                      <a:pt x="14" y="51"/>
                      <a:pt x="14" y="51"/>
                    </a:cubicBezTo>
                    <a:cubicBezTo>
                      <a:pt x="14" y="51"/>
                      <a:pt x="15" y="50"/>
                      <a:pt x="14" y="50"/>
                    </a:cubicBezTo>
                    <a:cubicBezTo>
                      <a:pt x="14" y="49"/>
                      <a:pt x="14" y="49"/>
                      <a:pt x="14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1" y="48"/>
                      <a:pt x="10" y="49"/>
                      <a:pt x="10" y="48"/>
                    </a:cubicBezTo>
                    <a:cubicBezTo>
                      <a:pt x="9" y="48"/>
                      <a:pt x="9" y="47"/>
                      <a:pt x="8" y="46"/>
                    </a:cubicBezTo>
                    <a:cubicBezTo>
                      <a:pt x="8" y="46"/>
                      <a:pt x="8" y="46"/>
                      <a:pt x="8" y="45"/>
                    </a:cubicBezTo>
                    <a:cubicBezTo>
                      <a:pt x="8" y="45"/>
                      <a:pt x="7" y="45"/>
                      <a:pt x="7" y="45"/>
                    </a:cubicBezTo>
                    <a:cubicBezTo>
                      <a:pt x="7" y="44"/>
                      <a:pt x="7" y="44"/>
                      <a:pt x="7" y="43"/>
                    </a:cubicBezTo>
                    <a:cubicBezTo>
                      <a:pt x="7" y="43"/>
                      <a:pt x="6" y="43"/>
                      <a:pt x="6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2"/>
                      <a:pt x="7" y="42"/>
                      <a:pt x="7" y="42"/>
                    </a:cubicBezTo>
                    <a:cubicBezTo>
                      <a:pt x="7" y="41"/>
                      <a:pt x="7" y="40"/>
                      <a:pt x="7" y="40"/>
                    </a:cubicBezTo>
                    <a:cubicBezTo>
                      <a:pt x="7" y="39"/>
                      <a:pt x="8" y="38"/>
                      <a:pt x="8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7" y="33"/>
                      <a:pt x="7" y="32"/>
                      <a:pt x="7" y="31"/>
                    </a:cubicBezTo>
                    <a:cubicBezTo>
                      <a:pt x="6" y="31"/>
                      <a:pt x="6" y="30"/>
                      <a:pt x="6" y="30"/>
                    </a:cubicBezTo>
                    <a:cubicBezTo>
                      <a:pt x="6" y="30"/>
                      <a:pt x="5" y="30"/>
                      <a:pt x="5" y="30"/>
                    </a:cubicBezTo>
                    <a:cubicBezTo>
                      <a:pt x="5" y="29"/>
                      <a:pt x="4" y="29"/>
                      <a:pt x="4" y="29"/>
                    </a:cubicBezTo>
                    <a:cubicBezTo>
                      <a:pt x="4" y="28"/>
                      <a:pt x="3" y="29"/>
                      <a:pt x="3" y="29"/>
                    </a:cubicBezTo>
                    <a:cubicBezTo>
                      <a:pt x="2" y="29"/>
                      <a:pt x="1" y="29"/>
                      <a:pt x="1" y="28"/>
                    </a:cubicBezTo>
                    <a:cubicBezTo>
                      <a:pt x="1" y="28"/>
                      <a:pt x="0" y="28"/>
                      <a:pt x="0" y="28"/>
                    </a:cubicBezTo>
                    <a:cubicBezTo>
                      <a:pt x="1" y="27"/>
                      <a:pt x="1" y="27"/>
                      <a:pt x="2" y="27"/>
                    </a:cubicBezTo>
                    <a:cubicBezTo>
                      <a:pt x="3" y="26"/>
                      <a:pt x="3" y="26"/>
                      <a:pt x="4" y="25"/>
                    </a:cubicBezTo>
                    <a:cubicBezTo>
                      <a:pt x="5" y="25"/>
                      <a:pt x="6" y="25"/>
                      <a:pt x="6" y="24"/>
                    </a:cubicBezTo>
                    <a:cubicBezTo>
                      <a:pt x="7" y="23"/>
                      <a:pt x="8" y="22"/>
                      <a:pt x="9" y="22"/>
                    </a:cubicBezTo>
                    <a:cubicBezTo>
                      <a:pt x="10" y="20"/>
                      <a:pt x="10" y="19"/>
                      <a:pt x="11" y="18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3"/>
                      <a:pt x="14" y="12"/>
                      <a:pt x="14" y="11"/>
                    </a:cubicBezTo>
                    <a:cubicBezTo>
                      <a:pt x="15" y="10"/>
                      <a:pt x="15" y="10"/>
                      <a:pt x="15" y="9"/>
                    </a:cubicBezTo>
                    <a:cubicBezTo>
                      <a:pt x="16" y="9"/>
                      <a:pt x="15" y="8"/>
                      <a:pt x="16" y="8"/>
                    </a:cubicBezTo>
                    <a:cubicBezTo>
                      <a:pt x="16" y="7"/>
                      <a:pt x="17" y="6"/>
                      <a:pt x="17" y="6"/>
                    </a:cubicBezTo>
                    <a:cubicBezTo>
                      <a:pt x="17" y="5"/>
                      <a:pt x="17" y="5"/>
                      <a:pt x="17" y="4"/>
                    </a:cubicBezTo>
                    <a:cubicBezTo>
                      <a:pt x="17" y="3"/>
                      <a:pt x="18" y="3"/>
                      <a:pt x="18" y="2"/>
                    </a:cubicBezTo>
                    <a:cubicBezTo>
                      <a:pt x="18" y="2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" name="Freeform 72">
                <a:extLst>
                  <a:ext uri="{FF2B5EF4-FFF2-40B4-BE49-F238E27FC236}">
                    <a16:creationId xmlns:a16="http://schemas.microsoft.com/office/drawing/2014/main" id="{55E8567A-BDDD-4620-AE17-964BFBC1A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5" y="1877"/>
                <a:ext cx="1156" cy="1645"/>
              </a:xfrm>
              <a:custGeom>
                <a:avLst/>
                <a:gdLst>
                  <a:gd name="T0" fmla="*/ 2147483647 w 40"/>
                  <a:gd name="T1" fmla="*/ 0 h 57"/>
                  <a:gd name="T2" fmla="*/ 2147483647 w 40"/>
                  <a:gd name="T3" fmla="*/ 2147483647 h 57"/>
                  <a:gd name="T4" fmla="*/ 2147483647 w 40"/>
                  <a:gd name="T5" fmla="*/ 2147483647 h 57"/>
                  <a:gd name="T6" fmla="*/ 2147483647 w 40"/>
                  <a:gd name="T7" fmla="*/ 2147483647 h 57"/>
                  <a:gd name="T8" fmla="*/ 2147483647 w 40"/>
                  <a:gd name="T9" fmla="*/ 2147483647 h 57"/>
                  <a:gd name="T10" fmla="*/ 2147483647 w 40"/>
                  <a:gd name="T11" fmla="*/ 2147483647 h 57"/>
                  <a:gd name="T12" fmla="*/ 2147483647 w 40"/>
                  <a:gd name="T13" fmla="*/ 2147483647 h 57"/>
                  <a:gd name="T14" fmla="*/ 2147483647 w 40"/>
                  <a:gd name="T15" fmla="*/ 2147483647 h 57"/>
                  <a:gd name="T16" fmla="*/ 2147483647 w 40"/>
                  <a:gd name="T17" fmla="*/ 2147483647 h 57"/>
                  <a:gd name="T18" fmla="*/ 2147483647 w 40"/>
                  <a:gd name="T19" fmla="*/ 2147483647 h 57"/>
                  <a:gd name="T20" fmla="*/ 2147483647 w 40"/>
                  <a:gd name="T21" fmla="*/ 2147483647 h 57"/>
                  <a:gd name="T22" fmla="*/ 2147483647 w 40"/>
                  <a:gd name="T23" fmla="*/ 2147483647 h 57"/>
                  <a:gd name="T24" fmla="*/ 2147483647 w 40"/>
                  <a:gd name="T25" fmla="*/ 2147483647 h 57"/>
                  <a:gd name="T26" fmla="*/ 2147483647 w 40"/>
                  <a:gd name="T27" fmla="*/ 2147483647 h 57"/>
                  <a:gd name="T28" fmla="*/ 2147483647 w 40"/>
                  <a:gd name="T29" fmla="*/ 2147483647 h 57"/>
                  <a:gd name="T30" fmla="*/ 2147483647 w 40"/>
                  <a:gd name="T31" fmla="*/ 2147483647 h 57"/>
                  <a:gd name="T32" fmla="*/ 2147483647 w 40"/>
                  <a:gd name="T33" fmla="*/ 2147483647 h 57"/>
                  <a:gd name="T34" fmla="*/ 2147483647 w 40"/>
                  <a:gd name="T35" fmla="*/ 2147483647 h 57"/>
                  <a:gd name="T36" fmla="*/ 2147483647 w 40"/>
                  <a:gd name="T37" fmla="*/ 2147483647 h 57"/>
                  <a:gd name="T38" fmla="*/ 2147483647 w 40"/>
                  <a:gd name="T39" fmla="*/ 2147483647 h 57"/>
                  <a:gd name="T40" fmla="*/ 2147483647 w 40"/>
                  <a:gd name="T41" fmla="*/ 2147483647 h 57"/>
                  <a:gd name="T42" fmla="*/ 2147483647 w 40"/>
                  <a:gd name="T43" fmla="*/ 2147483647 h 57"/>
                  <a:gd name="T44" fmla="*/ 2147483647 w 40"/>
                  <a:gd name="T45" fmla="*/ 2147483647 h 57"/>
                  <a:gd name="T46" fmla="*/ 2147483647 w 40"/>
                  <a:gd name="T47" fmla="*/ 2147483647 h 57"/>
                  <a:gd name="T48" fmla="*/ 2147483647 w 40"/>
                  <a:gd name="T49" fmla="*/ 2147483647 h 57"/>
                  <a:gd name="T50" fmla="*/ 2147483647 w 40"/>
                  <a:gd name="T51" fmla="*/ 2147483647 h 57"/>
                  <a:gd name="T52" fmla="*/ 2147483647 w 40"/>
                  <a:gd name="T53" fmla="*/ 2147483647 h 57"/>
                  <a:gd name="T54" fmla="*/ 2147483647 w 40"/>
                  <a:gd name="T55" fmla="*/ 2147483647 h 57"/>
                  <a:gd name="T56" fmla="*/ 2147483647 w 40"/>
                  <a:gd name="T57" fmla="*/ 2147483647 h 57"/>
                  <a:gd name="T58" fmla="*/ 2147483647 w 40"/>
                  <a:gd name="T59" fmla="*/ 2147483647 h 57"/>
                  <a:gd name="T60" fmla="*/ 2147483647 w 40"/>
                  <a:gd name="T61" fmla="*/ 2147483647 h 57"/>
                  <a:gd name="T62" fmla="*/ 2147483647 w 40"/>
                  <a:gd name="T63" fmla="*/ 2147483647 h 57"/>
                  <a:gd name="T64" fmla="*/ 2147483647 w 40"/>
                  <a:gd name="T65" fmla="*/ 2147483647 h 57"/>
                  <a:gd name="T66" fmla="*/ 0 w 40"/>
                  <a:gd name="T67" fmla="*/ 2147483647 h 57"/>
                  <a:gd name="T68" fmla="*/ 0 w 40"/>
                  <a:gd name="T69" fmla="*/ 2147483647 h 57"/>
                  <a:gd name="T70" fmla="*/ 2147483647 w 40"/>
                  <a:gd name="T71" fmla="*/ 2147483647 h 57"/>
                  <a:gd name="T72" fmla="*/ 2147483647 w 40"/>
                  <a:gd name="T73" fmla="*/ 2147483647 h 57"/>
                  <a:gd name="T74" fmla="*/ 2147483647 w 40"/>
                  <a:gd name="T75" fmla="*/ 2147483647 h 57"/>
                  <a:gd name="T76" fmla="*/ 2147483647 w 40"/>
                  <a:gd name="T77" fmla="*/ 2147483647 h 57"/>
                  <a:gd name="T78" fmla="*/ 2147483647 w 40"/>
                  <a:gd name="T79" fmla="*/ 2147483647 h 57"/>
                  <a:gd name="T80" fmla="*/ 2147483647 w 40"/>
                  <a:gd name="T81" fmla="*/ 2147483647 h 57"/>
                  <a:gd name="T82" fmla="*/ 2147483647 w 40"/>
                  <a:gd name="T83" fmla="*/ 2147483647 h 57"/>
                  <a:gd name="T84" fmla="*/ 2147483647 w 40"/>
                  <a:gd name="T85" fmla="*/ 2147483647 h 57"/>
                  <a:gd name="T86" fmla="*/ 2147483647 w 40"/>
                  <a:gd name="T87" fmla="*/ 2147483647 h 57"/>
                  <a:gd name="T88" fmla="*/ 2147483647 w 40"/>
                  <a:gd name="T89" fmla="*/ 2147483647 h 57"/>
                  <a:gd name="T90" fmla="*/ 2147483647 w 40"/>
                  <a:gd name="T91" fmla="*/ 2147483647 h 57"/>
                  <a:gd name="T92" fmla="*/ 2147483647 w 40"/>
                  <a:gd name="T93" fmla="*/ 2147483647 h 57"/>
                  <a:gd name="T94" fmla="*/ 2147483647 w 40"/>
                  <a:gd name="T95" fmla="*/ 2147483647 h 57"/>
                  <a:gd name="T96" fmla="*/ 2147483647 w 40"/>
                  <a:gd name="T97" fmla="*/ 2147483647 h 57"/>
                  <a:gd name="T98" fmla="*/ 2147483647 w 40"/>
                  <a:gd name="T99" fmla="*/ 2147483647 h 57"/>
                  <a:gd name="T100" fmla="*/ 2147483647 w 40"/>
                  <a:gd name="T101" fmla="*/ 2147483647 h 57"/>
                  <a:gd name="T102" fmla="*/ 2147483647 w 40"/>
                  <a:gd name="T103" fmla="*/ 2147483647 h 57"/>
                  <a:gd name="T104" fmla="*/ 2147483647 w 40"/>
                  <a:gd name="T105" fmla="*/ 2147483647 h 57"/>
                  <a:gd name="T106" fmla="*/ 2147483647 w 40"/>
                  <a:gd name="T107" fmla="*/ 2147483647 h 57"/>
                  <a:gd name="T108" fmla="*/ 2147483647 w 40"/>
                  <a:gd name="T109" fmla="*/ 2147483647 h 57"/>
                  <a:gd name="T110" fmla="*/ 2147483647 w 40"/>
                  <a:gd name="T111" fmla="*/ 2147483647 h 57"/>
                  <a:gd name="T112" fmla="*/ 2147483647 w 40"/>
                  <a:gd name="T113" fmla="*/ 0 h 5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0"/>
                  <a:gd name="T172" fmla="*/ 0 h 57"/>
                  <a:gd name="T173" fmla="*/ 40 w 40"/>
                  <a:gd name="T174" fmla="*/ 57 h 5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0" h="57">
                    <a:moveTo>
                      <a:pt x="31" y="0"/>
                    </a:moveTo>
                    <a:cubicBezTo>
                      <a:pt x="31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1"/>
                      <a:pt x="32" y="1"/>
                    </a:cubicBezTo>
                    <a:cubicBezTo>
                      <a:pt x="32" y="1"/>
                      <a:pt x="33" y="1"/>
                      <a:pt x="33" y="1"/>
                    </a:cubicBezTo>
                    <a:cubicBezTo>
                      <a:pt x="34" y="1"/>
                      <a:pt x="34" y="1"/>
                      <a:pt x="35" y="1"/>
                    </a:cubicBezTo>
                    <a:cubicBezTo>
                      <a:pt x="35" y="1"/>
                      <a:pt x="35" y="1"/>
                      <a:pt x="36" y="1"/>
                    </a:cubicBezTo>
                    <a:cubicBezTo>
                      <a:pt x="36" y="1"/>
                      <a:pt x="36" y="2"/>
                      <a:pt x="36" y="2"/>
                    </a:cubicBezTo>
                    <a:cubicBezTo>
                      <a:pt x="36" y="2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4"/>
                    </a:cubicBezTo>
                    <a:cubicBezTo>
                      <a:pt x="34" y="4"/>
                      <a:pt x="35" y="4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6"/>
                    </a:cubicBezTo>
                    <a:cubicBezTo>
                      <a:pt x="35" y="6"/>
                      <a:pt x="35" y="6"/>
                      <a:pt x="35" y="7"/>
                    </a:cubicBezTo>
                    <a:cubicBezTo>
                      <a:pt x="35" y="7"/>
                      <a:pt x="35" y="8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3"/>
                    </a:cubicBezTo>
                    <a:cubicBezTo>
                      <a:pt x="35" y="13"/>
                      <a:pt x="35" y="14"/>
                      <a:pt x="36" y="15"/>
                    </a:cubicBezTo>
                    <a:cubicBezTo>
                      <a:pt x="36" y="15"/>
                      <a:pt x="36" y="15"/>
                      <a:pt x="36" y="16"/>
                    </a:cubicBezTo>
                    <a:cubicBezTo>
                      <a:pt x="36" y="16"/>
                      <a:pt x="36" y="17"/>
                      <a:pt x="36" y="17"/>
                    </a:cubicBezTo>
                    <a:cubicBezTo>
                      <a:pt x="36" y="18"/>
                      <a:pt x="36" y="19"/>
                      <a:pt x="36" y="20"/>
                    </a:cubicBezTo>
                    <a:cubicBezTo>
                      <a:pt x="36" y="20"/>
                      <a:pt x="36" y="21"/>
                      <a:pt x="36" y="21"/>
                    </a:cubicBezTo>
                    <a:cubicBezTo>
                      <a:pt x="37" y="22"/>
                      <a:pt x="37" y="22"/>
                      <a:pt x="38" y="23"/>
                    </a:cubicBezTo>
                    <a:cubicBezTo>
                      <a:pt x="38" y="23"/>
                      <a:pt x="38" y="24"/>
                      <a:pt x="38" y="25"/>
                    </a:cubicBezTo>
                    <a:cubicBezTo>
                      <a:pt x="38" y="26"/>
                      <a:pt x="38" y="27"/>
                      <a:pt x="38" y="28"/>
                    </a:cubicBezTo>
                    <a:cubicBezTo>
                      <a:pt x="39" y="28"/>
                      <a:pt x="39" y="28"/>
                      <a:pt x="40" y="28"/>
                    </a:cubicBezTo>
                    <a:cubicBezTo>
                      <a:pt x="40" y="29"/>
                      <a:pt x="40" y="29"/>
                      <a:pt x="40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39" y="32"/>
                      <a:pt x="39" y="33"/>
                      <a:pt x="38" y="33"/>
                    </a:cubicBezTo>
                    <a:cubicBezTo>
                      <a:pt x="38" y="34"/>
                      <a:pt x="38" y="34"/>
                      <a:pt x="39" y="35"/>
                    </a:cubicBezTo>
                    <a:cubicBezTo>
                      <a:pt x="39" y="35"/>
                      <a:pt x="39" y="36"/>
                      <a:pt x="39" y="36"/>
                    </a:cubicBezTo>
                    <a:cubicBezTo>
                      <a:pt x="39" y="37"/>
                      <a:pt x="39" y="37"/>
                      <a:pt x="40" y="38"/>
                    </a:cubicBezTo>
                    <a:cubicBezTo>
                      <a:pt x="40" y="38"/>
                      <a:pt x="39" y="39"/>
                      <a:pt x="39" y="39"/>
                    </a:cubicBezTo>
                    <a:cubicBezTo>
                      <a:pt x="39" y="40"/>
                      <a:pt x="38" y="40"/>
                      <a:pt x="37" y="40"/>
                    </a:cubicBezTo>
                    <a:cubicBezTo>
                      <a:pt x="36" y="41"/>
                      <a:pt x="35" y="41"/>
                      <a:pt x="34" y="42"/>
                    </a:cubicBezTo>
                    <a:cubicBezTo>
                      <a:pt x="34" y="42"/>
                      <a:pt x="33" y="42"/>
                      <a:pt x="33" y="43"/>
                    </a:cubicBezTo>
                    <a:cubicBezTo>
                      <a:pt x="32" y="43"/>
                      <a:pt x="33" y="44"/>
                      <a:pt x="32" y="44"/>
                    </a:cubicBezTo>
                    <a:cubicBezTo>
                      <a:pt x="32" y="44"/>
                      <a:pt x="31" y="44"/>
                      <a:pt x="30" y="44"/>
                    </a:cubicBezTo>
                    <a:cubicBezTo>
                      <a:pt x="30" y="45"/>
                      <a:pt x="31" y="45"/>
                      <a:pt x="30" y="45"/>
                    </a:cubicBezTo>
                    <a:cubicBezTo>
                      <a:pt x="30" y="46"/>
                      <a:pt x="29" y="46"/>
                      <a:pt x="29" y="46"/>
                    </a:cubicBezTo>
                    <a:cubicBezTo>
                      <a:pt x="28" y="46"/>
                      <a:pt x="28" y="46"/>
                      <a:pt x="27" y="46"/>
                    </a:cubicBezTo>
                    <a:cubicBezTo>
                      <a:pt x="27" y="46"/>
                      <a:pt x="26" y="46"/>
                      <a:pt x="26" y="47"/>
                    </a:cubicBezTo>
                    <a:cubicBezTo>
                      <a:pt x="25" y="47"/>
                      <a:pt x="25" y="48"/>
                      <a:pt x="24" y="48"/>
                    </a:cubicBezTo>
                    <a:cubicBezTo>
                      <a:pt x="24" y="48"/>
                      <a:pt x="23" y="48"/>
                      <a:pt x="22" y="48"/>
                    </a:cubicBezTo>
                    <a:cubicBezTo>
                      <a:pt x="22" y="47"/>
                      <a:pt x="22" y="47"/>
                      <a:pt x="21" y="47"/>
                    </a:cubicBezTo>
                    <a:cubicBezTo>
                      <a:pt x="21" y="46"/>
                      <a:pt x="21" y="47"/>
                      <a:pt x="20" y="47"/>
                    </a:cubicBezTo>
                    <a:cubicBezTo>
                      <a:pt x="20" y="47"/>
                      <a:pt x="19" y="47"/>
                      <a:pt x="19" y="47"/>
                    </a:cubicBezTo>
                    <a:cubicBezTo>
                      <a:pt x="19" y="46"/>
                      <a:pt x="19" y="46"/>
                      <a:pt x="18" y="46"/>
                    </a:cubicBezTo>
                    <a:cubicBezTo>
                      <a:pt x="18" y="46"/>
                      <a:pt x="18" y="47"/>
                      <a:pt x="18" y="47"/>
                    </a:cubicBezTo>
                    <a:cubicBezTo>
                      <a:pt x="17" y="47"/>
                      <a:pt x="16" y="46"/>
                      <a:pt x="16" y="47"/>
                    </a:cubicBezTo>
                    <a:cubicBezTo>
                      <a:pt x="16" y="47"/>
                      <a:pt x="16" y="48"/>
                      <a:pt x="16" y="48"/>
                    </a:cubicBezTo>
                    <a:cubicBezTo>
                      <a:pt x="16" y="48"/>
                      <a:pt x="16" y="49"/>
                      <a:pt x="16" y="49"/>
                    </a:cubicBezTo>
                    <a:cubicBezTo>
                      <a:pt x="16" y="50"/>
                      <a:pt x="17" y="51"/>
                      <a:pt x="16" y="52"/>
                    </a:cubicBezTo>
                    <a:cubicBezTo>
                      <a:pt x="16" y="52"/>
                      <a:pt x="16" y="53"/>
                      <a:pt x="16" y="53"/>
                    </a:cubicBezTo>
                    <a:cubicBezTo>
                      <a:pt x="15" y="53"/>
                      <a:pt x="15" y="54"/>
                      <a:pt x="14" y="54"/>
                    </a:cubicBezTo>
                    <a:cubicBezTo>
                      <a:pt x="14" y="55"/>
                      <a:pt x="13" y="55"/>
                      <a:pt x="13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5"/>
                      <a:pt x="10" y="55"/>
                      <a:pt x="10" y="55"/>
                    </a:cubicBezTo>
                    <a:cubicBezTo>
                      <a:pt x="9" y="55"/>
                      <a:pt x="9" y="56"/>
                      <a:pt x="9" y="56"/>
                    </a:cubicBezTo>
                    <a:cubicBezTo>
                      <a:pt x="9" y="57"/>
                      <a:pt x="8" y="57"/>
                      <a:pt x="8" y="57"/>
                    </a:cubicBezTo>
                    <a:cubicBezTo>
                      <a:pt x="7" y="57"/>
                      <a:pt x="6" y="57"/>
                      <a:pt x="6" y="56"/>
                    </a:cubicBezTo>
                    <a:cubicBezTo>
                      <a:pt x="5" y="56"/>
                      <a:pt x="5" y="56"/>
                      <a:pt x="4" y="56"/>
                    </a:cubicBezTo>
                    <a:cubicBezTo>
                      <a:pt x="4" y="55"/>
                      <a:pt x="4" y="55"/>
                      <a:pt x="4" y="54"/>
                    </a:cubicBezTo>
                    <a:cubicBezTo>
                      <a:pt x="4" y="54"/>
                      <a:pt x="4" y="53"/>
                      <a:pt x="4" y="53"/>
                    </a:cubicBezTo>
                    <a:cubicBezTo>
                      <a:pt x="4" y="53"/>
                      <a:pt x="3" y="53"/>
                      <a:pt x="3" y="52"/>
                    </a:cubicBezTo>
                    <a:cubicBezTo>
                      <a:pt x="2" y="52"/>
                      <a:pt x="1" y="53"/>
                      <a:pt x="1" y="52"/>
                    </a:cubicBezTo>
                    <a:cubicBezTo>
                      <a:pt x="1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50"/>
                      <a:pt x="1" y="50"/>
                      <a:pt x="1" y="49"/>
                    </a:cubicBezTo>
                    <a:cubicBezTo>
                      <a:pt x="1" y="49"/>
                      <a:pt x="1" y="48"/>
                      <a:pt x="1" y="47"/>
                    </a:cubicBezTo>
                    <a:cubicBezTo>
                      <a:pt x="1" y="47"/>
                      <a:pt x="2" y="46"/>
                      <a:pt x="2" y="46"/>
                    </a:cubicBezTo>
                    <a:cubicBezTo>
                      <a:pt x="1" y="45"/>
                      <a:pt x="1" y="45"/>
                      <a:pt x="1" y="44"/>
                    </a:cubicBezTo>
                    <a:cubicBezTo>
                      <a:pt x="1" y="43"/>
                      <a:pt x="0" y="43"/>
                      <a:pt x="1" y="42"/>
                    </a:cubicBezTo>
                    <a:cubicBezTo>
                      <a:pt x="1" y="41"/>
                      <a:pt x="2" y="41"/>
                      <a:pt x="2" y="40"/>
                    </a:cubicBezTo>
                    <a:cubicBezTo>
                      <a:pt x="2" y="40"/>
                      <a:pt x="2" y="39"/>
                      <a:pt x="2" y="39"/>
                    </a:cubicBezTo>
                    <a:cubicBezTo>
                      <a:pt x="2" y="38"/>
                      <a:pt x="3" y="38"/>
                      <a:pt x="3" y="38"/>
                    </a:cubicBezTo>
                    <a:cubicBezTo>
                      <a:pt x="4" y="37"/>
                      <a:pt x="3" y="37"/>
                      <a:pt x="4" y="36"/>
                    </a:cubicBezTo>
                    <a:cubicBezTo>
                      <a:pt x="4" y="35"/>
                      <a:pt x="4" y="34"/>
                      <a:pt x="5" y="34"/>
                    </a:cubicBezTo>
                    <a:cubicBezTo>
                      <a:pt x="5" y="33"/>
                      <a:pt x="6" y="33"/>
                      <a:pt x="6" y="33"/>
                    </a:cubicBezTo>
                    <a:cubicBezTo>
                      <a:pt x="7" y="32"/>
                      <a:pt x="8" y="33"/>
                      <a:pt x="8" y="33"/>
                    </a:cubicBezTo>
                    <a:cubicBezTo>
                      <a:pt x="9" y="32"/>
                      <a:pt x="9" y="32"/>
                      <a:pt x="9" y="31"/>
                    </a:cubicBezTo>
                    <a:cubicBezTo>
                      <a:pt x="10" y="31"/>
                      <a:pt x="10" y="31"/>
                      <a:pt x="11" y="31"/>
                    </a:cubicBezTo>
                    <a:cubicBezTo>
                      <a:pt x="11" y="31"/>
                      <a:pt x="12" y="31"/>
                      <a:pt x="12" y="30"/>
                    </a:cubicBezTo>
                    <a:cubicBezTo>
                      <a:pt x="13" y="30"/>
                      <a:pt x="13" y="29"/>
                      <a:pt x="14" y="29"/>
                    </a:cubicBezTo>
                    <a:cubicBezTo>
                      <a:pt x="14" y="29"/>
                      <a:pt x="14" y="28"/>
                      <a:pt x="14" y="28"/>
                    </a:cubicBezTo>
                    <a:cubicBezTo>
                      <a:pt x="14" y="27"/>
                      <a:pt x="15" y="27"/>
                      <a:pt x="15" y="27"/>
                    </a:cubicBezTo>
                    <a:cubicBezTo>
                      <a:pt x="16" y="27"/>
                      <a:pt x="17" y="28"/>
                      <a:pt x="18" y="28"/>
                    </a:cubicBezTo>
                    <a:cubicBezTo>
                      <a:pt x="20" y="28"/>
                      <a:pt x="21" y="28"/>
                      <a:pt x="22" y="28"/>
                    </a:cubicBezTo>
                    <a:cubicBezTo>
                      <a:pt x="23" y="28"/>
                      <a:pt x="23" y="26"/>
                      <a:pt x="23" y="26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4"/>
                      <a:pt x="22" y="23"/>
                      <a:pt x="22" y="23"/>
                    </a:cubicBezTo>
                    <a:cubicBezTo>
                      <a:pt x="22" y="22"/>
                      <a:pt x="21" y="21"/>
                      <a:pt x="22" y="21"/>
                    </a:cubicBezTo>
                    <a:cubicBezTo>
                      <a:pt x="22" y="20"/>
                      <a:pt x="23" y="19"/>
                      <a:pt x="23" y="18"/>
                    </a:cubicBezTo>
                    <a:cubicBezTo>
                      <a:pt x="23" y="18"/>
                      <a:pt x="24" y="17"/>
                      <a:pt x="24" y="16"/>
                    </a:cubicBezTo>
                    <a:cubicBezTo>
                      <a:pt x="24" y="16"/>
                      <a:pt x="23" y="15"/>
                      <a:pt x="23" y="15"/>
                    </a:cubicBezTo>
                    <a:cubicBezTo>
                      <a:pt x="23" y="15"/>
                      <a:pt x="23" y="14"/>
                      <a:pt x="23" y="14"/>
                    </a:cubicBezTo>
                    <a:cubicBezTo>
                      <a:pt x="23" y="14"/>
                      <a:pt x="23" y="13"/>
                      <a:pt x="23" y="13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0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4" y="8"/>
                      <a:pt x="24" y="8"/>
                      <a:pt x="25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6"/>
                      <a:pt x="25" y="6"/>
                    </a:cubicBezTo>
                    <a:cubicBezTo>
                      <a:pt x="25" y="6"/>
                      <a:pt x="26" y="5"/>
                      <a:pt x="26" y="5"/>
                    </a:cubicBezTo>
                    <a:cubicBezTo>
                      <a:pt x="26" y="5"/>
                      <a:pt x="27" y="5"/>
                      <a:pt x="27" y="5"/>
                    </a:cubicBezTo>
                    <a:cubicBezTo>
                      <a:pt x="27" y="5"/>
                      <a:pt x="28" y="4"/>
                      <a:pt x="28" y="4"/>
                    </a:cubicBezTo>
                    <a:cubicBezTo>
                      <a:pt x="29" y="4"/>
                      <a:pt x="29" y="3"/>
                      <a:pt x="30" y="3"/>
                    </a:cubicBezTo>
                    <a:cubicBezTo>
                      <a:pt x="30" y="2"/>
                      <a:pt x="31" y="2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0"/>
                      <a:pt x="31" y="0"/>
                      <a:pt x="31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" name="Freeform 71">
                <a:extLst>
                  <a:ext uri="{FF2B5EF4-FFF2-40B4-BE49-F238E27FC236}">
                    <a16:creationId xmlns:a16="http://schemas.microsoft.com/office/drawing/2014/main" id="{BA9EA3CD-4999-4A16-95FF-B83D7940DF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" y="1906"/>
                <a:ext cx="839" cy="1039"/>
              </a:xfrm>
              <a:custGeom>
                <a:avLst/>
                <a:gdLst>
                  <a:gd name="T0" fmla="*/ 2147483647 w 29"/>
                  <a:gd name="T1" fmla="*/ 2147483647 h 36"/>
                  <a:gd name="T2" fmla="*/ 2147483647 w 29"/>
                  <a:gd name="T3" fmla="*/ 0 h 36"/>
                  <a:gd name="T4" fmla="*/ 2147483647 w 29"/>
                  <a:gd name="T5" fmla="*/ 2147483647 h 36"/>
                  <a:gd name="T6" fmla="*/ 2147483647 w 29"/>
                  <a:gd name="T7" fmla="*/ 2147483647 h 36"/>
                  <a:gd name="T8" fmla="*/ 2147483647 w 29"/>
                  <a:gd name="T9" fmla="*/ 2147483647 h 36"/>
                  <a:gd name="T10" fmla="*/ 2147483647 w 29"/>
                  <a:gd name="T11" fmla="*/ 2147483647 h 36"/>
                  <a:gd name="T12" fmla="*/ 2147483647 w 29"/>
                  <a:gd name="T13" fmla="*/ 2147483647 h 36"/>
                  <a:gd name="T14" fmla="*/ 2147483647 w 29"/>
                  <a:gd name="T15" fmla="*/ 2147483647 h 36"/>
                  <a:gd name="T16" fmla="*/ 2147483647 w 29"/>
                  <a:gd name="T17" fmla="*/ 2147483647 h 36"/>
                  <a:gd name="T18" fmla="*/ 2147483647 w 29"/>
                  <a:gd name="T19" fmla="*/ 2147483647 h 36"/>
                  <a:gd name="T20" fmla="*/ 2147483647 w 29"/>
                  <a:gd name="T21" fmla="*/ 2147483647 h 36"/>
                  <a:gd name="T22" fmla="*/ 2147483647 w 29"/>
                  <a:gd name="T23" fmla="*/ 2147483647 h 36"/>
                  <a:gd name="T24" fmla="*/ 2147483647 w 29"/>
                  <a:gd name="T25" fmla="*/ 2147483647 h 36"/>
                  <a:gd name="T26" fmla="*/ 2147483647 w 29"/>
                  <a:gd name="T27" fmla="*/ 2147483647 h 36"/>
                  <a:gd name="T28" fmla="*/ 2147483647 w 29"/>
                  <a:gd name="T29" fmla="*/ 2147483647 h 36"/>
                  <a:gd name="T30" fmla="*/ 2147483647 w 29"/>
                  <a:gd name="T31" fmla="*/ 2147483647 h 36"/>
                  <a:gd name="T32" fmla="*/ 2147483647 w 29"/>
                  <a:gd name="T33" fmla="*/ 2147483647 h 36"/>
                  <a:gd name="T34" fmla="*/ 2147483647 w 29"/>
                  <a:gd name="T35" fmla="*/ 2147483647 h 36"/>
                  <a:gd name="T36" fmla="*/ 2147483647 w 29"/>
                  <a:gd name="T37" fmla="*/ 2147483647 h 36"/>
                  <a:gd name="T38" fmla="*/ 2147483647 w 29"/>
                  <a:gd name="T39" fmla="*/ 2147483647 h 36"/>
                  <a:gd name="T40" fmla="*/ 2147483647 w 29"/>
                  <a:gd name="T41" fmla="*/ 2147483647 h 36"/>
                  <a:gd name="T42" fmla="*/ 2147483647 w 29"/>
                  <a:gd name="T43" fmla="*/ 2147483647 h 36"/>
                  <a:gd name="T44" fmla="*/ 2147483647 w 29"/>
                  <a:gd name="T45" fmla="*/ 2147483647 h 36"/>
                  <a:gd name="T46" fmla="*/ 2147483647 w 29"/>
                  <a:gd name="T47" fmla="*/ 2147483647 h 36"/>
                  <a:gd name="T48" fmla="*/ 2147483647 w 29"/>
                  <a:gd name="T49" fmla="*/ 2147483647 h 36"/>
                  <a:gd name="T50" fmla="*/ 2147483647 w 29"/>
                  <a:gd name="T51" fmla="*/ 2147483647 h 36"/>
                  <a:gd name="T52" fmla="*/ 2147483647 w 29"/>
                  <a:gd name="T53" fmla="*/ 2147483647 h 36"/>
                  <a:gd name="T54" fmla="*/ 2147483647 w 29"/>
                  <a:gd name="T55" fmla="*/ 2147483647 h 36"/>
                  <a:gd name="T56" fmla="*/ 2147483647 w 29"/>
                  <a:gd name="T57" fmla="*/ 2147483647 h 36"/>
                  <a:gd name="T58" fmla="*/ 2147483647 w 29"/>
                  <a:gd name="T59" fmla="*/ 2147483647 h 36"/>
                  <a:gd name="T60" fmla="*/ 0 w 29"/>
                  <a:gd name="T61" fmla="*/ 2147483647 h 36"/>
                  <a:gd name="T62" fmla="*/ 2147483647 w 29"/>
                  <a:gd name="T63" fmla="*/ 2147483647 h 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9"/>
                  <a:gd name="T97" fmla="*/ 0 h 36"/>
                  <a:gd name="T98" fmla="*/ 29 w 29"/>
                  <a:gd name="T99" fmla="*/ 36 h 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9" h="36">
                    <a:moveTo>
                      <a:pt x="2" y="0"/>
                    </a:moveTo>
                    <a:cubicBezTo>
                      <a:pt x="2" y="0"/>
                      <a:pt x="2" y="1"/>
                      <a:pt x="3" y="1"/>
                    </a:cubicBezTo>
                    <a:cubicBezTo>
                      <a:pt x="4" y="1"/>
                      <a:pt x="4" y="0"/>
                      <a:pt x="5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8" y="0"/>
                      <a:pt x="9" y="0"/>
                      <a:pt x="10" y="0"/>
                    </a:cubicBezTo>
                    <a:cubicBezTo>
                      <a:pt x="10" y="1"/>
                      <a:pt x="11" y="1"/>
                      <a:pt x="12" y="1"/>
                    </a:cubicBezTo>
                    <a:cubicBezTo>
                      <a:pt x="13" y="2"/>
                      <a:pt x="14" y="2"/>
                      <a:pt x="15" y="3"/>
                    </a:cubicBezTo>
                    <a:cubicBezTo>
                      <a:pt x="15" y="3"/>
                      <a:pt x="16" y="4"/>
                      <a:pt x="16" y="4"/>
                    </a:cubicBezTo>
                    <a:cubicBezTo>
                      <a:pt x="17" y="5"/>
                      <a:pt x="17" y="5"/>
                      <a:pt x="18" y="5"/>
                    </a:cubicBezTo>
                    <a:cubicBezTo>
                      <a:pt x="19" y="6"/>
                      <a:pt x="19" y="7"/>
                      <a:pt x="20" y="7"/>
                    </a:cubicBezTo>
                    <a:cubicBezTo>
                      <a:pt x="21" y="8"/>
                      <a:pt x="22" y="8"/>
                      <a:pt x="23" y="9"/>
                    </a:cubicBezTo>
                    <a:cubicBezTo>
                      <a:pt x="23" y="10"/>
                      <a:pt x="23" y="10"/>
                      <a:pt x="24" y="11"/>
                    </a:cubicBezTo>
                    <a:cubicBezTo>
                      <a:pt x="24" y="11"/>
                      <a:pt x="25" y="12"/>
                      <a:pt x="25" y="12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8" y="14"/>
                      <a:pt x="28" y="14"/>
                      <a:pt x="29" y="14"/>
                    </a:cubicBezTo>
                    <a:cubicBezTo>
                      <a:pt x="29" y="14"/>
                      <a:pt x="29" y="15"/>
                      <a:pt x="29" y="15"/>
                    </a:cubicBezTo>
                    <a:cubicBezTo>
                      <a:pt x="29" y="15"/>
                      <a:pt x="29" y="15"/>
                      <a:pt x="28" y="16"/>
                    </a:cubicBezTo>
                    <a:cubicBezTo>
                      <a:pt x="28" y="16"/>
                      <a:pt x="27" y="16"/>
                      <a:pt x="27" y="16"/>
                    </a:cubicBezTo>
                    <a:cubicBezTo>
                      <a:pt x="26" y="16"/>
                      <a:pt x="26" y="17"/>
                      <a:pt x="26" y="17"/>
                    </a:cubicBezTo>
                    <a:cubicBezTo>
                      <a:pt x="26" y="18"/>
                      <a:pt x="25" y="18"/>
                      <a:pt x="25" y="18"/>
                    </a:cubicBezTo>
                    <a:cubicBezTo>
                      <a:pt x="25" y="19"/>
                      <a:pt x="25" y="20"/>
                      <a:pt x="24" y="20"/>
                    </a:cubicBezTo>
                    <a:cubicBezTo>
                      <a:pt x="24" y="20"/>
                      <a:pt x="24" y="20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2"/>
                      <a:pt x="23" y="23"/>
                      <a:pt x="22" y="24"/>
                    </a:cubicBezTo>
                    <a:cubicBezTo>
                      <a:pt x="21" y="24"/>
                      <a:pt x="21" y="24"/>
                      <a:pt x="20" y="24"/>
                    </a:cubicBezTo>
                    <a:cubicBezTo>
                      <a:pt x="20" y="24"/>
                      <a:pt x="20" y="25"/>
                      <a:pt x="20" y="25"/>
                    </a:cubicBezTo>
                    <a:cubicBezTo>
                      <a:pt x="19" y="26"/>
                      <a:pt x="20" y="26"/>
                      <a:pt x="20" y="27"/>
                    </a:cubicBezTo>
                    <a:cubicBezTo>
                      <a:pt x="19" y="28"/>
                      <a:pt x="19" y="28"/>
                      <a:pt x="19" y="29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19" y="32"/>
                      <a:pt x="20" y="32"/>
                      <a:pt x="20" y="32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19" y="34"/>
                      <a:pt x="19" y="34"/>
                      <a:pt x="19" y="35"/>
                    </a:cubicBezTo>
                    <a:cubicBezTo>
                      <a:pt x="18" y="35"/>
                      <a:pt x="18" y="35"/>
                      <a:pt x="17" y="35"/>
                    </a:cubicBezTo>
                    <a:cubicBezTo>
                      <a:pt x="17" y="35"/>
                      <a:pt x="17" y="36"/>
                      <a:pt x="17" y="36"/>
                    </a:cubicBezTo>
                    <a:cubicBezTo>
                      <a:pt x="16" y="36"/>
                      <a:pt x="16" y="36"/>
                      <a:pt x="15" y="35"/>
                    </a:cubicBezTo>
                    <a:cubicBezTo>
                      <a:pt x="14" y="35"/>
                      <a:pt x="14" y="34"/>
                      <a:pt x="13" y="33"/>
                    </a:cubicBezTo>
                    <a:cubicBezTo>
                      <a:pt x="12" y="33"/>
                      <a:pt x="11" y="32"/>
                      <a:pt x="11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9" y="33"/>
                      <a:pt x="8" y="32"/>
                      <a:pt x="8" y="32"/>
                    </a:cubicBezTo>
                    <a:cubicBezTo>
                      <a:pt x="7" y="32"/>
                      <a:pt x="6" y="32"/>
                      <a:pt x="6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31"/>
                      <a:pt x="6" y="31"/>
                      <a:pt x="6" y="30"/>
                    </a:cubicBezTo>
                    <a:cubicBezTo>
                      <a:pt x="6" y="30"/>
                      <a:pt x="6" y="29"/>
                      <a:pt x="6" y="29"/>
                    </a:cubicBezTo>
                    <a:cubicBezTo>
                      <a:pt x="6" y="28"/>
                      <a:pt x="6" y="28"/>
                      <a:pt x="6" y="27"/>
                    </a:cubicBezTo>
                    <a:cubicBezTo>
                      <a:pt x="5" y="27"/>
                      <a:pt x="5" y="27"/>
                      <a:pt x="4" y="27"/>
                    </a:cubicBezTo>
                    <a:cubicBezTo>
                      <a:pt x="4" y="26"/>
                      <a:pt x="4" y="25"/>
                      <a:pt x="4" y="24"/>
                    </a:cubicBezTo>
                    <a:cubicBezTo>
                      <a:pt x="4" y="23"/>
                      <a:pt x="4" y="22"/>
                      <a:pt x="4" y="22"/>
                    </a:cubicBezTo>
                    <a:cubicBezTo>
                      <a:pt x="3" y="21"/>
                      <a:pt x="3" y="21"/>
                      <a:pt x="2" y="20"/>
                    </a:cubicBezTo>
                    <a:cubicBezTo>
                      <a:pt x="2" y="20"/>
                      <a:pt x="2" y="19"/>
                      <a:pt x="2" y="19"/>
                    </a:cubicBezTo>
                    <a:cubicBezTo>
                      <a:pt x="2" y="18"/>
                      <a:pt x="2" y="17"/>
                      <a:pt x="2" y="16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1" y="12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10"/>
                      <a:pt x="2" y="9"/>
                    </a:cubicBezTo>
                    <a:cubicBezTo>
                      <a:pt x="2" y="9"/>
                      <a:pt x="1" y="8"/>
                      <a:pt x="1" y="8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" name="Freeform 70">
                <a:extLst>
                  <a:ext uri="{FF2B5EF4-FFF2-40B4-BE49-F238E27FC236}">
                    <a16:creationId xmlns:a16="http://schemas.microsoft.com/office/drawing/2014/main" id="{2A2D3170-650D-4197-845A-2377693FD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8" y="2599"/>
                <a:ext cx="809" cy="462"/>
              </a:xfrm>
              <a:custGeom>
                <a:avLst/>
                <a:gdLst>
                  <a:gd name="T0" fmla="*/ 2147483647 w 28"/>
                  <a:gd name="T1" fmla="*/ 2147483647 h 16"/>
                  <a:gd name="T2" fmla="*/ 2147483647 w 28"/>
                  <a:gd name="T3" fmla="*/ 2147483647 h 16"/>
                  <a:gd name="T4" fmla="*/ 2147483647 w 28"/>
                  <a:gd name="T5" fmla="*/ 2147483647 h 16"/>
                  <a:gd name="T6" fmla="*/ 2147483647 w 28"/>
                  <a:gd name="T7" fmla="*/ 2147483647 h 16"/>
                  <a:gd name="T8" fmla="*/ 2147483647 w 28"/>
                  <a:gd name="T9" fmla="*/ 2147483647 h 16"/>
                  <a:gd name="T10" fmla="*/ 2147483647 w 28"/>
                  <a:gd name="T11" fmla="*/ 2147483647 h 16"/>
                  <a:gd name="T12" fmla="*/ 2147483647 w 28"/>
                  <a:gd name="T13" fmla="*/ 2147483647 h 16"/>
                  <a:gd name="T14" fmla="*/ 2147483647 w 28"/>
                  <a:gd name="T15" fmla="*/ 2147483647 h 16"/>
                  <a:gd name="T16" fmla="*/ 2147483647 w 28"/>
                  <a:gd name="T17" fmla="*/ 2147483647 h 16"/>
                  <a:gd name="T18" fmla="*/ 2147483647 w 28"/>
                  <a:gd name="T19" fmla="*/ 2147483647 h 16"/>
                  <a:gd name="T20" fmla="*/ 2147483647 w 28"/>
                  <a:gd name="T21" fmla="*/ 2147483647 h 16"/>
                  <a:gd name="T22" fmla="*/ 2147483647 w 28"/>
                  <a:gd name="T23" fmla="*/ 0 h 16"/>
                  <a:gd name="T24" fmla="*/ 2147483647 w 28"/>
                  <a:gd name="T25" fmla="*/ 0 h 16"/>
                  <a:gd name="T26" fmla="*/ 2147483647 w 28"/>
                  <a:gd name="T27" fmla="*/ 2147483647 h 16"/>
                  <a:gd name="T28" fmla="*/ 2147483647 w 28"/>
                  <a:gd name="T29" fmla="*/ 2147483647 h 16"/>
                  <a:gd name="T30" fmla="*/ 2147483647 w 28"/>
                  <a:gd name="T31" fmla="*/ 2147483647 h 16"/>
                  <a:gd name="T32" fmla="*/ 2147483647 w 28"/>
                  <a:gd name="T33" fmla="*/ 2147483647 h 16"/>
                  <a:gd name="T34" fmla="*/ 2147483647 w 28"/>
                  <a:gd name="T35" fmla="*/ 2147483647 h 16"/>
                  <a:gd name="T36" fmla="*/ 2147483647 w 28"/>
                  <a:gd name="T37" fmla="*/ 2147483647 h 16"/>
                  <a:gd name="T38" fmla="*/ 0 w 28"/>
                  <a:gd name="T39" fmla="*/ 2147483647 h 16"/>
                  <a:gd name="T40" fmla="*/ 2147483647 w 28"/>
                  <a:gd name="T41" fmla="*/ 2147483647 h 16"/>
                  <a:gd name="T42" fmla="*/ 2147483647 w 28"/>
                  <a:gd name="T43" fmla="*/ 2147483647 h 16"/>
                  <a:gd name="T44" fmla="*/ 2147483647 w 28"/>
                  <a:gd name="T45" fmla="*/ 2147483647 h 16"/>
                  <a:gd name="T46" fmla="*/ 2147483647 w 28"/>
                  <a:gd name="T47" fmla="*/ 2147483647 h 16"/>
                  <a:gd name="T48" fmla="*/ 2147483647 w 28"/>
                  <a:gd name="T49" fmla="*/ 2147483647 h 16"/>
                  <a:gd name="T50" fmla="*/ 2147483647 w 28"/>
                  <a:gd name="T51" fmla="*/ 2147483647 h 16"/>
                  <a:gd name="T52" fmla="*/ 2147483647 w 28"/>
                  <a:gd name="T53" fmla="*/ 2147483647 h 16"/>
                  <a:gd name="T54" fmla="*/ 2147483647 w 28"/>
                  <a:gd name="T55" fmla="*/ 2147483647 h 16"/>
                  <a:gd name="T56" fmla="*/ 2147483647 w 28"/>
                  <a:gd name="T57" fmla="*/ 2147483647 h 16"/>
                  <a:gd name="T58" fmla="*/ 2147483647 w 28"/>
                  <a:gd name="T59" fmla="*/ 2147483647 h 16"/>
                  <a:gd name="T60" fmla="*/ 2147483647 w 28"/>
                  <a:gd name="T61" fmla="*/ 2147483647 h 16"/>
                  <a:gd name="T62" fmla="*/ 2147483647 w 28"/>
                  <a:gd name="T63" fmla="*/ 2147483647 h 16"/>
                  <a:gd name="T64" fmla="*/ 2147483647 w 28"/>
                  <a:gd name="T65" fmla="*/ 2147483647 h 16"/>
                  <a:gd name="T66" fmla="*/ 2147483647 w 28"/>
                  <a:gd name="T67" fmla="*/ 2147483647 h 16"/>
                  <a:gd name="T68" fmla="*/ 2147483647 w 28"/>
                  <a:gd name="T69" fmla="*/ 2147483647 h 16"/>
                  <a:gd name="T70" fmla="*/ 2147483647 w 28"/>
                  <a:gd name="T71" fmla="*/ 2147483647 h 16"/>
                  <a:gd name="T72" fmla="*/ 2147483647 w 28"/>
                  <a:gd name="T73" fmla="*/ 2147483647 h 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8"/>
                  <a:gd name="T112" fmla="*/ 0 h 16"/>
                  <a:gd name="T113" fmla="*/ 28 w 28"/>
                  <a:gd name="T114" fmla="*/ 16 h 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8" h="16">
                    <a:moveTo>
                      <a:pt x="27" y="5"/>
                    </a:moveTo>
                    <a:cubicBezTo>
                      <a:pt x="27" y="4"/>
                      <a:pt x="26" y="4"/>
                      <a:pt x="26" y="4"/>
                    </a:cubicBezTo>
                    <a:cubicBezTo>
                      <a:pt x="25" y="4"/>
                      <a:pt x="25" y="4"/>
                      <a:pt x="24" y="4"/>
                    </a:cubicBezTo>
                    <a:cubicBezTo>
                      <a:pt x="24" y="3"/>
                      <a:pt x="23" y="3"/>
                      <a:pt x="23" y="3"/>
                    </a:cubicBezTo>
                    <a:cubicBezTo>
                      <a:pt x="22" y="3"/>
                      <a:pt x="22" y="3"/>
                      <a:pt x="21" y="3"/>
                    </a:cubicBezTo>
                    <a:cubicBezTo>
                      <a:pt x="21" y="3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9" y="3"/>
                      <a:pt x="18" y="2"/>
                      <a:pt x="18" y="2"/>
                    </a:cubicBezTo>
                    <a:cubicBezTo>
                      <a:pt x="18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3"/>
                    </a:cubicBezTo>
                    <a:cubicBezTo>
                      <a:pt x="17" y="3"/>
                      <a:pt x="17" y="3"/>
                      <a:pt x="17" y="4"/>
                    </a:cubicBezTo>
                    <a:cubicBezTo>
                      <a:pt x="17" y="4"/>
                      <a:pt x="17" y="5"/>
                      <a:pt x="17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2"/>
                      <a:pt x="11" y="2"/>
                      <a:pt x="12" y="1"/>
                    </a:cubicBezTo>
                    <a:cubicBezTo>
                      <a:pt x="12" y="1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1" y="8"/>
                      <a:pt x="2" y="8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0" y="11"/>
                    </a:cubicBezTo>
                    <a:cubicBezTo>
                      <a:pt x="1" y="11"/>
                      <a:pt x="2" y="12"/>
                      <a:pt x="2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7" y="12"/>
                      <a:pt x="9" y="11"/>
                      <a:pt x="9" y="10"/>
                    </a:cubicBezTo>
                    <a:cubicBezTo>
                      <a:pt x="9" y="10"/>
                      <a:pt x="10" y="9"/>
                      <a:pt x="10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1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10"/>
                    </a:cubicBezTo>
                    <a:cubicBezTo>
                      <a:pt x="12" y="10"/>
                      <a:pt x="12" y="10"/>
                      <a:pt x="12" y="11"/>
                    </a:cubicBezTo>
                    <a:cubicBezTo>
                      <a:pt x="12" y="11"/>
                      <a:pt x="11" y="12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2" y="14"/>
                    </a:cubicBezTo>
                    <a:cubicBezTo>
                      <a:pt x="12" y="14"/>
                      <a:pt x="12" y="15"/>
                      <a:pt x="12" y="15"/>
                    </a:cubicBezTo>
                    <a:cubicBezTo>
                      <a:pt x="12" y="15"/>
                      <a:pt x="12" y="16"/>
                      <a:pt x="12" y="16"/>
                    </a:cubicBezTo>
                    <a:cubicBezTo>
                      <a:pt x="13" y="16"/>
                      <a:pt x="14" y="16"/>
                      <a:pt x="14" y="16"/>
                    </a:cubicBezTo>
                    <a:cubicBezTo>
                      <a:pt x="14" y="16"/>
                      <a:pt x="14" y="15"/>
                      <a:pt x="14" y="1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7" y="13"/>
                      <a:pt x="18" y="13"/>
                      <a:pt x="18" y="13"/>
                    </a:cubicBezTo>
                    <a:cubicBezTo>
                      <a:pt x="19" y="13"/>
                      <a:pt x="20" y="13"/>
                      <a:pt x="20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1"/>
                      <a:pt x="23" y="11"/>
                      <a:pt x="24" y="11"/>
                    </a:cubicBezTo>
                    <a:cubicBezTo>
                      <a:pt x="24" y="11"/>
                      <a:pt x="25" y="10"/>
                      <a:pt x="26" y="11"/>
                    </a:cubicBezTo>
                    <a:cubicBezTo>
                      <a:pt x="26" y="11"/>
                      <a:pt x="27" y="11"/>
                      <a:pt x="27" y="11"/>
                    </a:cubicBezTo>
                    <a:cubicBezTo>
                      <a:pt x="27" y="11"/>
                      <a:pt x="27" y="12"/>
                      <a:pt x="28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9"/>
                      <a:pt x="28" y="9"/>
                    </a:cubicBezTo>
                    <a:cubicBezTo>
                      <a:pt x="28" y="8"/>
                      <a:pt x="28" y="7"/>
                      <a:pt x="28" y="7"/>
                    </a:cubicBezTo>
                    <a:cubicBezTo>
                      <a:pt x="28" y="6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" name="Freeform 69">
                <a:extLst>
                  <a:ext uri="{FF2B5EF4-FFF2-40B4-BE49-F238E27FC236}">
                    <a16:creationId xmlns:a16="http://schemas.microsoft.com/office/drawing/2014/main" id="{5FBD12AE-C421-4FAD-9747-3FCC9469A4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57" y="2339"/>
                <a:ext cx="751" cy="462"/>
              </a:xfrm>
              <a:custGeom>
                <a:avLst/>
                <a:gdLst>
                  <a:gd name="T0" fmla="*/ 2147483647 w 26"/>
                  <a:gd name="T1" fmla="*/ 0 h 16"/>
                  <a:gd name="T2" fmla="*/ 2147483647 w 26"/>
                  <a:gd name="T3" fmla="*/ 0 h 16"/>
                  <a:gd name="T4" fmla="*/ 2147483647 w 26"/>
                  <a:gd name="T5" fmla="*/ 2147483647 h 16"/>
                  <a:gd name="T6" fmla="*/ 2147483647 w 26"/>
                  <a:gd name="T7" fmla="*/ 2147483647 h 16"/>
                  <a:gd name="T8" fmla="*/ 2147483647 w 26"/>
                  <a:gd name="T9" fmla="*/ 2147483647 h 16"/>
                  <a:gd name="T10" fmla="*/ 2147483647 w 26"/>
                  <a:gd name="T11" fmla="*/ 2147483647 h 16"/>
                  <a:gd name="T12" fmla="*/ 2147483647 w 26"/>
                  <a:gd name="T13" fmla="*/ 2147483647 h 16"/>
                  <a:gd name="T14" fmla="*/ 2147483647 w 26"/>
                  <a:gd name="T15" fmla="*/ 2147483647 h 16"/>
                  <a:gd name="T16" fmla="*/ 2147483647 w 26"/>
                  <a:gd name="T17" fmla="*/ 2147483647 h 16"/>
                  <a:gd name="T18" fmla="*/ 2147483647 w 26"/>
                  <a:gd name="T19" fmla="*/ 2147483647 h 16"/>
                  <a:gd name="T20" fmla="*/ 2147483647 w 26"/>
                  <a:gd name="T21" fmla="*/ 2147483647 h 16"/>
                  <a:gd name="T22" fmla="*/ 2147483647 w 26"/>
                  <a:gd name="T23" fmla="*/ 2147483647 h 16"/>
                  <a:gd name="T24" fmla="*/ 2147483647 w 26"/>
                  <a:gd name="T25" fmla="*/ 2147483647 h 16"/>
                  <a:gd name="T26" fmla="*/ 2147483647 w 26"/>
                  <a:gd name="T27" fmla="*/ 2147483647 h 16"/>
                  <a:gd name="T28" fmla="*/ 2147483647 w 26"/>
                  <a:gd name="T29" fmla="*/ 2147483647 h 16"/>
                  <a:gd name="T30" fmla="*/ 2147483647 w 26"/>
                  <a:gd name="T31" fmla="*/ 2147483647 h 16"/>
                  <a:gd name="T32" fmla="*/ 2147483647 w 26"/>
                  <a:gd name="T33" fmla="*/ 2147483647 h 16"/>
                  <a:gd name="T34" fmla="*/ 2147483647 w 26"/>
                  <a:gd name="T35" fmla="*/ 2147483647 h 16"/>
                  <a:gd name="T36" fmla="*/ 2147483647 w 26"/>
                  <a:gd name="T37" fmla="*/ 2147483647 h 16"/>
                  <a:gd name="T38" fmla="*/ 2147483647 w 26"/>
                  <a:gd name="T39" fmla="*/ 2147483647 h 16"/>
                  <a:gd name="T40" fmla="*/ 2147483647 w 26"/>
                  <a:gd name="T41" fmla="*/ 2147483647 h 16"/>
                  <a:gd name="T42" fmla="*/ 2147483647 w 26"/>
                  <a:gd name="T43" fmla="*/ 2147483647 h 16"/>
                  <a:gd name="T44" fmla="*/ 2147483647 w 26"/>
                  <a:gd name="T45" fmla="*/ 2147483647 h 16"/>
                  <a:gd name="T46" fmla="*/ 2147483647 w 26"/>
                  <a:gd name="T47" fmla="*/ 2147483647 h 16"/>
                  <a:gd name="T48" fmla="*/ 2147483647 w 26"/>
                  <a:gd name="T49" fmla="*/ 2147483647 h 16"/>
                  <a:gd name="T50" fmla="*/ 2147483647 w 26"/>
                  <a:gd name="T51" fmla="*/ 2147483647 h 16"/>
                  <a:gd name="T52" fmla="*/ 2147483647 w 26"/>
                  <a:gd name="T53" fmla="*/ 2147483647 h 16"/>
                  <a:gd name="T54" fmla="*/ 2147483647 w 26"/>
                  <a:gd name="T55" fmla="*/ 2147483647 h 16"/>
                  <a:gd name="T56" fmla="*/ 2147483647 w 26"/>
                  <a:gd name="T57" fmla="*/ 2147483647 h 16"/>
                  <a:gd name="T58" fmla="*/ 2147483647 w 26"/>
                  <a:gd name="T59" fmla="*/ 2147483647 h 16"/>
                  <a:gd name="T60" fmla="*/ 2147483647 w 26"/>
                  <a:gd name="T61" fmla="*/ 2147483647 h 16"/>
                  <a:gd name="T62" fmla="*/ 2147483647 w 26"/>
                  <a:gd name="T63" fmla="*/ 2147483647 h 16"/>
                  <a:gd name="T64" fmla="*/ 2147483647 w 26"/>
                  <a:gd name="T65" fmla="*/ 2147483647 h 16"/>
                  <a:gd name="T66" fmla="*/ 2147483647 w 26"/>
                  <a:gd name="T67" fmla="*/ 2147483647 h 16"/>
                  <a:gd name="T68" fmla="*/ 2147483647 w 26"/>
                  <a:gd name="T69" fmla="*/ 2147483647 h 16"/>
                  <a:gd name="T70" fmla="*/ 2147483647 w 26"/>
                  <a:gd name="T71" fmla="*/ 2147483647 h 16"/>
                  <a:gd name="T72" fmla="*/ 2147483647 w 26"/>
                  <a:gd name="T73" fmla="*/ 2147483647 h 16"/>
                  <a:gd name="T74" fmla="*/ 2147483647 w 26"/>
                  <a:gd name="T75" fmla="*/ 2147483647 h 16"/>
                  <a:gd name="T76" fmla="*/ 2147483647 w 26"/>
                  <a:gd name="T77" fmla="*/ 2147483647 h 16"/>
                  <a:gd name="T78" fmla="*/ 2147483647 w 26"/>
                  <a:gd name="T79" fmla="*/ 2147483647 h 16"/>
                  <a:gd name="T80" fmla="*/ 2147483647 w 26"/>
                  <a:gd name="T81" fmla="*/ 2147483647 h 16"/>
                  <a:gd name="T82" fmla="*/ 2147483647 w 26"/>
                  <a:gd name="T83" fmla="*/ 2147483647 h 16"/>
                  <a:gd name="T84" fmla="*/ 2147483647 w 26"/>
                  <a:gd name="T85" fmla="*/ 2147483647 h 16"/>
                  <a:gd name="T86" fmla="*/ 2147483647 w 26"/>
                  <a:gd name="T87" fmla="*/ 2147483647 h 16"/>
                  <a:gd name="T88" fmla="*/ 2147483647 w 26"/>
                  <a:gd name="T89" fmla="*/ 2147483647 h 16"/>
                  <a:gd name="T90" fmla="*/ 2147483647 w 26"/>
                  <a:gd name="T91" fmla="*/ 2147483647 h 16"/>
                  <a:gd name="T92" fmla="*/ 2147483647 w 26"/>
                  <a:gd name="T93" fmla="*/ 2147483647 h 16"/>
                  <a:gd name="T94" fmla="*/ 2147483647 w 26"/>
                  <a:gd name="T95" fmla="*/ 2147483647 h 16"/>
                  <a:gd name="T96" fmla="*/ 2147483647 w 26"/>
                  <a:gd name="T97" fmla="*/ 2147483647 h 16"/>
                  <a:gd name="T98" fmla="*/ 2147483647 w 26"/>
                  <a:gd name="T99" fmla="*/ 2147483647 h 16"/>
                  <a:gd name="T100" fmla="*/ 2147483647 w 26"/>
                  <a:gd name="T101" fmla="*/ 2147483647 h 16"/>
                  <a:gd name="T102" fmla="*/ 2147483647 w 26"/>
                  <a:gd name="T103" fmla="*/ 2147483647 h 16"/>
                  <a:gd name="T104" fmla="*/ 2147483647 w 26"/>
                  <a:gd name="T105" fmla="*/ 2147483647 h 16"/>
                  <a:gd name="T106" fmla="*/ 2147483647 w 26"/>
                  <a:gd name="T107" fmla="*/ 2147483647 h 16"/>
                  <a:gd name="T108" fmla="*/ 2147483647 w 26"/>
                  <a:gd name="T109" fmla="*/ 2147483647 h 16"/>
                  <a:gd name="T110" fmla="*/ 2147483647 w 26"/>
                  <a:gd name="T111" fmla="*/ 0 h 16"/>
                  <a:gd name="T112" fmla="*/ 2147483647 w 26"/>
                  <a:gd name="T113" fmla="*/ 0 h 1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6"/>
                  <a:gd name="T172" fmla="*/ 0 h 16"/>
                  <a:gd name="T173" fmla="*/ 26 w 26"/>
                  <a:gd name="T174" fmla="*/ 16 h 1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6" h="16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1"/>
                      <a:pt x="12" y="1"/>
                    </a:cubicBezTo>
                    <a:cubicBezTo>
                      <a:pt x="13" y="2"/>
                      <a:pt x="13" y="3"/>
                      <a:pt x="14" y="3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7" y="3"/>
                      <a:pt x="18" y="3"/>
                      <a:pt x="19" y="3"/>
                    </a:cubicBezTo>
                    <a:cubicBezTo>
                      <a:pt x="20" y="3"/>
                      <a:pt x="20" y="3"/>
                      <a:pt x="21" y="3"/>
                    </a:cubicBezTo>
                    <a:cubicBezTo>
                      <a:pt x="22" y="3"/>
                      <a:pt x="23" y="4"/>
                      <a:pt x="23" y="4"/>
                    </a:cubicBezTo>
                    <a:cubicBezTo>
                      <a:pt x="24" y="4"/>
                      <a:pt x="24" y="5"/>
                      <a:pt x="24" y="6"/>
                    </a:cubicBezTo>
                    <a:cubicBezTo>
                      <a:pt x="25" y="6"/>
                      <a:pt x="25" y="7"/>
                      <a:pt x="25" y="8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5" y="12"/>
                      <a:pt x="26" y="12"/>
                      <a:pt x="26" y="12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5" y="13"/>
                      <a:pt x="25" y="13"/>
                    </a:cubicBezTo>
                    <a:cubicBezTo>
                      <a:pt x="24" y="13"/>
                      <a:pt x="24" y="13"/>
                      <a:pt x="23" y="13"/>
                    </a:cubicBezTo>
                    <a:cubicBezTo>
                      <a:pt x="23" y="12"/>
                      <a:pt x="22" y="12"/>
                      <a:pt x="22" y="12"/>
                    </a:cubicBezTo>
                    <a:cubicBezTo>
                      <a:pt x="21" y="12"/>
                      <a:pt x="21" y="12"/>
                      <a:pt x="20" y="12"/>
                    </a:cubicBezTo>
                    <a:cubicBezTo>
                      <a:pt x="20" y="12"/>
                      <a:pt x="20" y="12"/>
                      <a:pt x="19" y="12"/>
                    </a:cubicBezTo>
                    <a:cubicBezTo>
                      <a:pt x="19" y="12"/>
                      <a:pt x="18" y="12"/>
                      <a:pt x="18" y="12"/>
                    </a:cubicBezTo>
                    <a:cubicBezTo>
                      <a:pt x="18" y="12"/>
                      <a:pt x="17" y="11"/>
                      <a:pt x="17" y="11"/>
                    </a:cubicBezTo>
                    <a:cubicBezTo>
                      <a:pt x="17" y="11"/>
                      <a:pt x="16" y="11"/>
                      <a:pt x="16" y="11"/>
                    </a:cubicBezTo>
                    <a:cubicBezTo>
                      <a:pt x="16" y="11"/>
                      <a:pt x="16" y="11"/>
                      <a:pt x="16" y="12"/>
                    </a:cubicBezTo>
                    <a:cubicBezTo>
                      <a:pt x="16" y="12"/>
                      <a:pt x="16" y="12"/>
                      <a:pt x="16" y="13"/>
                    </a:cubicBezTo>
                    <a:cubicBezTo>
                      <a:pt x="16" y="13"/>
                      <a:pt x="16" y="14"/>
                      <a:pt x="16" y="14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6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4"/>
                      <a:pt x="9" y="14"/>
                      <a:pt x="9" y="14"/>
                    </a:cubicBezTo>
                    <a:cubicBezTo>
                      <a:pt x="9" y="14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1"/>
                      <a:pt x="10" y="11"/>
                      <a:pt x="11" y="10"/>
                    </a:cubicBezTo>
                    <a:cubicBezTo>
                      <a:pt x="11" y="10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0" y="9"/>
                      <a:pt x="10" y="9"/>
                      <a:pt x="9" y="9"/>
                    </a:cubicBezTo>
                    <a:cubicBezTo>
                      <a:pt x="9" y="9"/>
                      <a:pt x="8" y="9"/>
                      <a:pt x="8" y="9"/>
                    </a:cubicBezTo>
                    <a:cubicBezTo>
                      <a:pt x="8" y="10"/>
                      <a:pt x="7" y="10"/>
                      <a:pt x="7" y="10"/>
                    </a:cubicBezTo>
                    <a:cubicBezTo>
                      <a:pt x="6" y="11"/>
                      <a:pt x="6" y="11"/>
                      <a:pt x="5" y="11"/>
                    </a:cubicBezTo>
                    <a:cubicBezTo>
                      <a:pt x="5" y="11"/>
                      <a:pt x="5" y="11"/>
                      <a:pt x="4" y="11"/>
                    </a:cubicBezTo>
                    <a:cubicBezTo>
                      <a:pt x="4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2" y="9"/>
                      <a:pt x="2" y="9"/>
                      <a:pt x="3" y="9"/>
                    </a:cubicBezTo>
                    <a:cubicBezTo>
                      <a:pt x="4" y="8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7" y="2"/>
                      <a:pt x="7" y="1"/>
                      <a:pt x="8" y="1"/>
                    </a:cubicBezTo>
                    <a:cubicBezTo>
                      <a:pt x="8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" name="Freeform 68">
                <a:extLst>
                  <a:ext uri="{FF2B5EF4-FFF2-40B4-BE49-F238E27FC236}">
                    <a16:creationId xmlns:a16="http://schemas.microsoft.com/office/drawing/2014/main" id="{4A3EC76A-9A3A-4390-B746-DE7FF88D08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9" y="3089"/>
                <a:ext cx="1850" cy="2021"/>
              </a:xfrm>
              <a:custGeom>
                <a:avLst/>
                <a:gdLst>
                  <a:gd name="T0" fmla="*/ 2147483647 w 64"/>
                  <a:gd name="T1" fmla="*/ 2147483647 h 70"/>
                  <a:gd name="T2" fmla="*/ 2147483647 w 64"/>
                  <a:gd name="T3" fmla="*/ 2147483647 h 70"/>
                  <a:gd name="T4" fmla="*/ 2147483647 w 64"/>
                  <a:gd name="T5" fmla="*/ 2147483647 h 70"/>
                  <a:gd name="T6" fmla="*/ 2147483647 w 64"/>
                  <a:gd name="T7" fmla="*/ 2147483647 h 70"/>
                  <a:gd name="T8" fmla="*/ 2147483647 w 64"/>
                  <a:gd name="T9" fmla="*/ 2147483647 h 70"/>
                  <a:gd name="T10" fmla="*/ 2147483647 w 64"/>
                  <a:gd name="T11" fmla="*/ 2147483647 h 70"/>
                  <a:gd name="T12" fmla="*/ 2147483647 w 64"/>
                  <a:gd name="T13" fmla="*/ 2147483647 h 70"/>
                  <a:gd name="T14" fmla="*/ 2147483647 w 64"/>
                  <a:gd name="T15" fmla="*/ 2147483647 h 70"/>
                  <a:gd name="T16" fmla="*/ 2147483647 w 64"/>
                  <a:gd name="T17" fmla="*/ 2147483647 h 70"/>
                  <a:gd name="T18" fmla="*/ 2147483647 w 64"/>
                  <a:gd name="T19" fmla="*/ 2147483647 h 70"/>
                  <a:gd name="T20" fmla="*/ 2147483647 w 64"/>
                  <a:gd name="T21" fmla="*/ 2147483647 h 70"/>
                  <a:gd name="T22" fmla="*/ 2147483647 w 64"/>
                  <a:gd name="T23" fmla="*/ 2147483647 h 70"/>
                  <a:gd name="T24" fmla="*/ 2147483647 w 64"/>
                  <a:gd name="T25" fmla="*/ 2147483647 h 70"/>
                  <a:gd name="T26" fmla="*/ 2147483647 w 64"/>
                  <a:gd name="T27" fmla="*/ 2147483647 h 70"/>
                  <a:gd name="T28" fmla="*/ 2147483647 w 64"/>
                  <a:gd name="T29" fmla="*/ 2147483647 h 70"/>
                  <a:gd name="T30" fmla="*/ 2147483647 w 64"/>
                  <a:gd name="T31" fmla="*/ 2147483647 h 70"/>
                  <a:gd name="T32" fmla="*/ 2147483647 w 64"/>
                  <a:gd name="T33" fmla="*/ 2147483647 h 70"/>
                  <a:gd name="T34" fmla="*/ 2147483647 w 64"/>
                  <a:gd name="T35" fmla="*/ 2147483647 h 70"/>
                  <a:gd name="T36" fmla="*/ 2147483647 w 64"/>
                  <a:gd name="T37" fmla="*/ 2147483647 h 70"/>
                  <a:gd name="T38" fmla="*/ 2147483647 w 64"/>
                  <a:gd name="T39" fmla="*/ 2147483647 h 70"/>
                  <a:gd name="T40" fmla="*/ 2147483647 w 64"/>
                  <a:gd name="T41" fmla="*/ 2147483647 h 70"/>
                  <a:gd name="T42" fmla="*/ 2147483647 w 64"/>
                  <a:gd name="T43" fmla="*/ 2147483647 h 70"/>
                  <a:gd name="T44" fmla="*/ 2147483647 w 64"/>
                  <a:gd name="T45" fmla="*/ 2147483647 h 70"/>
                  <a:gd name="T46" fmla="*/ 2147483647 w 64"/>
                  <a:gd name="T47" fmla="*/ 2147483647 h 70"/>
                  <a:gd name="T48" fmla="*/ 2147483647 w 64"/>
                  <a:gd name="T49" fmla="*/ 2147483647 h 70"/>
                  <a:gd name="T50" fmla="*/ 2147483647 w 64"/>
                  <a:gd name="T51" fmla="*/ 2147483647 h 70"/>
                  <a:gd name="T52" fmla="*/ 2147483647 w 64"/>
                  <a:gd name="T53" fmla="*/ 2147483647 h 70"/>
                  <a:gd name="T54" fmla="*/ 2147483647 w 64"/>
                  <a:gd name="T55" fmla="*/ 2147483647 h 70"/>
                  <a:gd name="T56" fmla="*/ 2147483647 w 64"/>
                  <a:gd name="T57" fmla="*/ 2147483647 h 70"/>
                  <a:gd name="T58" fmla="*/ 2147483647 w 64"/>
                  <a:gd name="T59" fmla="*/ 2147483647 h 70"/>
                  <a:gd name="T60" fmla="*/ 2147483647 w 64"/>
                  <a:gd name="T61" fmla="*/ 2147483647 h 70"/>
                  <a:gd name="T62" fmla="*/ 2147483647 w 64"/>
                  <a:gd name="T63" fmla="*/ 2147483647 h 70"/>
                  <a:gd name="T64" fmla="*/ 2147483647 w 64"/>
                  <a:gd name="T65" fmla="*/ 2147483647 h 70"/>
                  <a:gd name="T66" fmla="*/ 2147483647 w 64"/>
                  <a:gd name="T67" fmla="*/ 2147483647 h 70"/>
                  <a:gd name="T68" fmla="*/ 2147483647 w 64"/>
                  <a:gd name="T69" fmla="*/ 2147483647 h 70"/>
                  <a:gd name="T70" fmla="*/ 2147483647 w 64"/>
                  <a:gd name="T71" fmla="*/ 2147483647 h 70"/>
                  <a:gd name="T72" fmla="*/ 2147483647 w 64"/>
                  <a:gd name="T73" fmla="*/ 2147483647 h 70"/>
                  <a:gd name="T74" fmla="*/ 2147483647 w 64"/>
                  <a:gd name="T75" fmla="*/ 2147483647 h 70"/>
                  <a:gd name="T76" fmla="*/ 2147483647 w 64"/>
                  <a:gd name="T77" fmla="*/ 2147483647 h 70"/>
                  <a:gd name="T78" fmla="*/ 2147483647 w 64"/>
                  <a:gd name="T79" fmla="*/ 2147483647 h 70"/>
                  <a:gd name="T80" fmla="*/ 2147483647 w 64"/>
                  <a:gd name="T81" fmla="*/ 2147483647 h 70"/>
                  <a:gd name="T82" fmla="*/ 2147483647 w 64"/>
                  <a:gd name="T83" fmla="*/ 2147483647 h 70"/>
                  <a:gd name="T84" fmla="*/ 2147483647 w 64"/>
                  <a:gd name="T85" fmla="*/ 2147483647 h 70"/>
                  <a:gd name="T86" fmla="*/ 2147483647 w 64"/>
                  <a:gd name="T87" fmla="*/ 2147483647 h 70"/>
                  <a:gd name="T88" fmla="*/ 2147483647 w 64"/>
                  <a:gd name="T89" fmla="*/ 2147483647 h 70"/>
                  <a:gd name="T90" fmla="*/ 2147483647 w 64"/>
                  <a:gd name="T91" fmla="*/ 2147483647 h 70"/>
                  <a:gd name="T92" fmla="*/ 2147483647 w 64"/>
                  <a:gd name="T93" fmla="*/ 2147483647 h 70"/>
                  <a:gd name="T94" fmla="*/ 2147483647 w 64"/>
                  <a:gd name="T95" fmla="*/ 0 h 70"/>
                  <a:gd name="T96" fmla="*/ 2147483647 w 64"/>
                  <a:gd name="T97" fmla="*/ 2147483647 h 70"/>
                  <a:gd name="T98" fmla="*/ 2147483647 w 64"/>
                  <a:gd name="T99" fmla="*/ 2147483647 h 70"/>
                  <a:gd name="T100" fmla="*/ 2147483647 w 64"/>
                  <a:gd name="T101" fmla="*/ 2147483647 h 70"/>
                  <a:gd name="T102" fmla="*/ 2147483647 w 64"/>
                  <a:gd name="T103" fmla="*/ 2147483647 h 70"/>
                  <a:gd name="T104" fmla="*/ 2147483647 w 64"/>
                  <a:gd name="T105" fmla="*/ 2147483647 h 70"/>
                  <a:gd name="T106" fmla="*/ 2147483647 w 64"/>
                  <a:gd name="T107" fmla="*/ 2147483647 h 70"/>
                  <a:gd name="T108" fmla="*/ 2147483647 w 64"/>
                  <a:gd name="T109" fmla="*/ 2147483647 h 7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64"/>
                  <a:gd name="T166" fmla="*/ 0 h 70"/>
                  <a:gd name="T167" fmla="*/ 64 w 64"/>
                  <a:gd name="T168" fmla="*/ 70 h 7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64" h="70">
                    <a:moveTo>
                      <a:pt x="64" y="22"/>
                    </a:move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3" y="24"/>
                      <a:pt x="63" y="25"/>
                    </a:cubicBezTo>
                    <a:cubicBezTo>
                      <a:pt x="63" y="26"/>
                      <a:pt x="62" y="27"/>
                      <a:pt x="62" y="27"/>
                    </a:cubicBezTo>
                    <a:cubicBezTo>
                      <a:pt x="61" y="28"/>
                      <a:pt x="60" y="29"/>
                      <a:pt x="59" y="30"/>
                    </a:cubicBezTo>
                    <a:cubicBezTo>
                      <a:pt x="59" y="31"/>
                      <a:pt x="58" y="31"/>
                      <a:pt x="58" y="32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57" y="32"/>
                      <a:pt x="57" y="32"/>
                      <a:pt x="56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2"/>
                      <a:pt x="56" y="31"/>
                      <a:pt x="56" y="31"/>
                    </a:cubicBezTo>
                    <a:cubicBezTo>
                      <a:pt x="56" y="31"/>
                      <a:pt x="56" y="30"/>
                      <a:pt x="55" y="30"/>
                    </a:cubicBezTo>
                    <a:cubicBezTo>
                      <a:pt x="55" y="30"/>
                      <a:pt x="54" y="30"/>
                      <a:pt x="54" y="30"/>
                    </a:cubicBezTo>
                    <a:cubicBezTo>
                      <a:pt x="54" y="30"/>
                      <a:pt x="54" y="30"/>
                      <a:pt x="54" y="31"/>
                    </a:cubicBezTo>
                    <a:cubicBezTo>
                      <a:pt x="54" y="31"/>
                      <a:pt x="54" y="31"/>
                      <a:pt x="54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5" y="33"/>
                      <a:pt x="54" y="33"/>
                    </a:cubicBezTo>
                    <a:cubicBezTo>
                      <a:pt x="54" y="34"/>
                      <a:pt x="54" y="34"/>
                      <a:pt x="53" y="34"/>
                    </a:cubicBezTo>
                    <a:cubicBezTo>
                      <a:pt x="53" y="34"/>
                      <a:pt x="53" y="34"/>
                      <a:pt x="52" y="34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3" y="36"/>
                      <a:pt x="53" y="36"/>
                    </a:cubicBezTo>
                    <a:cubicBezTo>
                      <a:pt x="53" y="36"/>
                      <a:pt x="53" y="37"/>
                      <a:pt x="53" y="37"/>
                    </a:cubicBezTo>
                    <a:cubicBezTo>
                      <a:pt x="53" y="37"/>
                      <a:pt x="52" y="38"/>
                      <a:pt x="52" y="38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52" y="39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1"/>
                    </a:cubicBezTo>
                    <a:cubicBezTo>
                      <a:pt x="52" y="41"/>
                      <a:pt x="52" y="41"/>
                      <a:pt x="52" y="42"/>
                    </a:cubicBezTo>
                    <a:cubicBezTo>
                      <a:pt x="52" y="42"/>
                      <a:pt x="52" y="43"/>
                      <a:pt x="51" y="43"/>
                    </a:cubicBezTo>
                    <a:cubicBezTo>
                      <a:pt x="51" y="44"/>
                      <a:pt x="51" y="45"/>
                      <a:pt x="51" y="46"/>
                    </a:cubicBezTo>
                    <a:cubicBezTo>
                      <a:pt x="51" y="47"/>
                      <a:pt x="51" y="48"/>
                      <a:pt x="52" y="49"/>
                    </a:cubicBezTo>
                    <a:cubicBezTo>
                      <a:pt x="52" y="50"/>
                      <a:pt x="52" y="51"/>
                      <a:pt x="52" y="52"/>
                    </a:cubicBezTo>
                    <a:cubicBezTo>
                      <a:pt x="52" y="53"/>
                      <a:pt x="52" y="54"/>
                      <a:pt x="52" y="55"/>
                    </a:cubicBezTo>
                    <a:cubicBezTo>
                      <a:pt x="52" y="55"/>
                      <a:pt x="51" y="56"/>
                      <a:pt x="51" y="56"/>
                    </a:cubicBezTo>
                    <a:cubicBezTo>
                      <a:pt x="51" y="57"/>
                      <a:pt x="51" y="58"/>
                      <a:pt x="50" y="59"/>
                    </a:cubicBezTo>
                    <a:cubicBezTo>
                      <a:pt x="50" y="60"/>
                      <a:pt x="49" y="60"/>
                      <a:pt x="49" y="61"/>
                    </a:cubicBezTo>
                    <a:cubicBezTo>
                      <a:pt x="49" y="62"/>
                      <a:pt x="49" y="63"/>
                      <a:pt x="49" y="64"/>
                    </a:cubicBezTo>
                    <a:cubicBezTo>
                      <a:pt x="49" y="65"/>
                      <a:pt x="49" y="66"/>
                      <a:pt x="49" y="66"/>
                    </a:cubicBezTo>
                    <a:cubicBezTo>
                      <a:pt x="49" y="66"/>
                      <a:pt x="49" y="67"/>
                      <a:pt x="49" y="67"/>
                    </a:cubicBezTo>
                    <a:cubicBezTo>
                      <a:pt x="49" y="67"/>
                      <a:pt x="49" y="67"/>
                      <a:pt x="48" y="67"/>
                    </a:cubicBezTo>
                    <a:cubicBezTo>
                      <a:pt x="48" y="67"/>
                      <a:pt x="48" y="68"/>
                      <a:pt x="47" y="68"/>
                    </a:cubicBezTo>
                    <a:cubicBezTo>
                      <a:pt x="47" y="68"/>
                      <a:pt x="46" y="69"/>
                      <a:pt x="46" y="69"/>
                    </a:cubicBezTo>
                    <a:cubicBezTo>
                      <a:pt x="46" y="69"/>
                      <a:pt x="46" y="70"/>
                      <a:pt x="45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4" y="69"/>
                      <a:pt x="43" y="69"/>
                      <a:pt x="43" y="68"/>
                    </a:cubicBezTo>
                    <a:cubicBezTo>
                      <a:pt x="43" y="68"/>
                      <a:pt x="42" y="68"/>
                      <a:pt x="42" y="67"/>
                    </a:cubicBezTo>
                    <a:cubicBezTo>
                      <a:pt x="42" y="67"/>
                      <a:pt x="42" y="67"/>
                      <a:pt x="42" y="66"/>
                    </a:cubicBezTo>
                    <a:cubicBezTo>
                      <a:pt x="42" y="66"/>
                      <a:pt x="42" y="66"/>
                      <a:pt x="41" y="66"/>
                    </a:cubicBezTo>
                    <a:cubicBezTo>
                      <a:pt x="41" y="65"/>
                      <a:pt x="41" y="64"/>
                      <a:pt x="40" y="64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2"/>
                      <a:pt x="40" y="62"/>
                      <a:pt x="40" y="61"/>
                    </a:cubicBezTo>
                    <a:cubicBezTo>
                      <a:pt x="40" y="61"/>
                      <a:pt x="40" y="60"/>
                      <a:pt x="40" y="60"/>
                    </a:cubicBezTo>
                    <a:cubicBezTo>
                      <a:pt x="40" y="60"/>
                      <a:pt x="40" y="59"/>
                      <a:pt x="41" y="59"/>
                    </a:cubicBezTo>
                    <a:cubicBezTo>
                      <a:pt x="41" y="59"/>
                      <a:pt x="41" y="59"/>
                      <a:pt x="42" y="59"/>
                    </a:cubicBezTo>
                    <a:cubicBezTo>
                      <a:pt x="42" y="59"/>
                      <a:pt x="42" y="59"/>
                      <a:pt x="42" y="58"/>
                    </a:cubicBezTo>
                    <a:cubicBezTo>
                      <a:pt x="42" y="58"/>
                      <a:pt x="42" y="58"/>
                      <a:pt x="42" y="57"/>
                    </a:cubicBezTo>
                    <a:cubicBezTo>
                      <a:pt x="43" y="57"/>
                      <a:pt x="43" y="56"/>
                      <a:pt x="43" y="56"/>
                    </a:cubicBezTo>
                    <a:cubicBezTo>
                      <a:pt x="43" y="56"/>
                      <a:pt x="44" y="55"/>
                      <a:pt x="44" y="55"/>
                    </a:cubicBezTo>
                    <a:cubicBezTo>
                      <a:pt x="44" y="55"/>
                      <a:pt x="45" y="55"/>
                      <a:pt x="45" y="55"/>
                    </a:cubicBezTo>
                    <a:cubicBezTo>
                      <a:pt x="45" y="55"/>
                      <a:pt x="45" y="54"/>
                      <a:pt x="45" y="54"/>
                    </a:cubicBezTo>
                    <a:cubicBezTo>
                      <a:pt x="45" y="53"/>
                      <a:pt x="45" y="53"/>
                      <a:pt x="44" y="53"/>
                    </a:cubicBezTo>
                    <a:cubicBezTo>
                      <a:pt x="44" y="52"/>
                      <a:pt x="43" y="52"/>
                      <a:pt x="42" y="52"/>
                    </a:cubicBezTo>
                    <a:cubicBezTo>
                      <a:pt x="42" y="52"/>
                      <a:pt x="41" y="52"/>
                      <a:pt x="40" y="52"/>
                    </a:cubicBezTo>
                    <a:cubicBezTo>
                      <a:pt x="40" y="52"/>
                      <a:pt x="40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8" y="51"/>
                    </a:cubicBezTo>
                    <a:cubicBezTo>
                      <a:pt x="38" y="51"/>
                      <a:pt x="37" y="51"/>
                      <a:pt x="37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5" y="51"/>
                      <a:pt x="35" y="51"/>
                      <a:pt x="35" y="50"/>
                    </a:cubicBezTo>
                    <a:cubicBezTo>
                      <a:pt x="35" y="50"/>
                      <a:pt x="35" y="49"/>
                      <a:pt x="35" y="49"/>
                    </a:cubicBezTo>
                    <a:cubicBezTo>
                      <a:pt x="35" y="48"/>
                      <a:pt x="34" y="47"/>
                      <a:pt x="33" y="47"/>
                    </a:cubicBezTo>
                    <a:cubicBezTo>
                      <a:pt x="33" y="47"/>
                      <a:pt x="32" y="46"/>
                      <a:pt x="31" y="46"/>
                    </a:cubicBezTo>
                    <a:cubicBezTo>
                      <a:pt x="30" y="46"/>
                      <a:pt x="30" y="47"/>
                      <a:pt x="29" y="46"/>
                    </a:cubicBezTo>
                    <a:cubicBezTo>
                      <a:pt x="28" y="46"/>
                      <a:pt x="28" y="46"/>
                      <a:pt x="28" y="45"/>
                    </a:cubicBezTo>
                    <a:cubicBezTo>
                      <a:pt x="27" y="44"/>
                      <a:pt x="25" y="44"/>
                      <a:pt x="24" y="43"/>
                    </a:cubicBezTo>
                    <a:cubicBezTo>
                      <a:pt x="24" y="43"/>
                      <a:pt x="23" y="42"/>
                      <a:pt x="23" y="42"/>
                    </a:cubicBezTo>
                    <a:cubicBezTo>
                      <a:pt x="23" y="42"/>
                      <a:pt x="22" y="43"/>
                      <a:pt x="22" y="43"/>
                    </a:cubicBezTo>
                    <a:cubicBezTo>
                      <a:pt x="21" y="43"/>
                      <a:pt x="21" y="43"/>
                      <a:pt x="20" y="43"/>
                    </a:cubicBezTo>
                    <a:cubicBezTo>
                      <a:pt x="20" y="43"/>
                      <a:pt x="19" y="43"/>
                      <a:pt x="19" y="43"/>
                    </a:cubicBezTo>
                    <a:cubicBezTo>
                      <a:pt x="18" y="43"/>
                      <a:pt x="18" y="43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0"/>
                      <a:pt x="17" y="40"/>
                      <a:pt x="17" y="39"/>
                    </a:cubicBezTo>
                    <a:cubicBezTo>
                      <a:pt x="17" y="39"/>
                      <a:pt x="16" y="39"/>
                      <a:pt x="16" y="39"/>
                    </a:cubicBezTo>
                    <a:cubicBezTo>
                      <a:pt x="15" y="39"/>
                      <a:pt x="14" y="39"/>
                      <a:pt x="14" y="39"/>
                    </a:cubicBezTo>
                    <a:cubicBezTo>
                      <a:pt x="13" y="40"/>
                      <a:pt x="13" y="40"/>
                      <a:pt x="12" y="40"/>
                    </a:cubicBezTo>
                    <a:cubicBezTo>
                      <a:pt x="12" y="41"/>
                      <a:pt x="11" y="42"/>
                      <a:pt x="11" y="42"/>
                    </a:cubicBezTo>
                    <a:cubicBezTo>
                      <a:pt x="10" y="42"/>
                      <a:pt x="10" y="42"/>
                      <a:pt x="9" y="42"/>
                    </a:cubicBezTo>
                    <a:cubicBezTo>
                      <a:pt x="9" y="42"/>
                      <a:pt x="8" y="43"/>
                      <a:pt x="8" y="43"/>
                    </a:cubicBezTo>
                    <a:cubicBezTo>
                      <a:pt x="8" y="43"/>
                      <a:pt x="8" y="43"/>
                      <a:pt x="7" y="43"/>
                    </a:cubicBezTo>
                    <a:cubicBezTo>
                      <a:pt x="7" y="43"/>
                      <a:pt x="6" y="43"/>
                      <a:pt x="6" y="44"/>
                    </a:cubicBezTo>
                    <a:cubicBezTo>
                      <a:pt x="6" y="44"/>
                      <a:pt x="5" y="45"/>
                      <a:pt x="5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6"/>
                      <a:pt x="3" y="46"/>
                      <a:pt x="3" y="46"/>
                    </a:cubicBezTo>
                    <a:cubicBezTo>
                      <a:pt x="3" y="46"/>
                      <a:pt x="3" y="45"/>
                      <a:pt x="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3" y="44"/>
                      <a:pt x="3" y="44"/>
                      <a:pt x="3" y="43"/>
                    </a:cubicBezTo>
                    <a:cubicBezTo>
                      <a:pt x="3" y="43"/>
                      <a:pt x="4" y="43"/>
                      <a:pt x="4" y="43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41"/>
                      <a:pt x="4" y="41"/>
                      <a:pt x="4" y="40"/>
                    </a:cubicBezTo>
                    <a:cubicBezTo>
                      <a:pt x="4" y="40"/>
                      <a:pt x="4" y="39"/>
                      <a:pt x="4" y="39"/>
                    </a:cubicBezTo>
                    <a:cubicBezTo>
                      <a:pt x="4" y="39"/>
                      <a:pt x="3" y="39"/>
                      <a:pt x="3" y="39"/>
                    </a:cubicBezTo>
                    <a:cubicBezTo>
                      <a:pt x="3" y="38"/>
                      <a:pt x="2" y="38"/>
                      <a:pt x="2" y="38"/>
                    </a:cubicBezTo>
                    <a:cubicBezTo>
                      <a:pt x="1" y="37"/>
                      <a:pt x="2" y="37"/>
                      <a:pt x="2" y="36"/>
                    </a:cubicBezTo>
                    <a:cubicBezTo>
                      <a:pt x="2" y="36"/>
                      <a:pt x="1" y="35"/>
                      <a:pt x="2" y="35"/>
                    </a:cubicBezTo>
                    <a:cubicBezTo>
                      <a:pt x="2" y="34"/>
                      <a:pt x="1" y="34"/>
                      <a:pt x="2" y="34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1"/>
                    </a:cubicBezTo>
                    <a:cubicBezTo>
                      <a:pt x="3" y="31"/>
                      <a:pt x="3" y="31"/>
                      <a:pt x="2" y="31"/>
                    </a:cubicBezTo>
                    <a:cubicBezTo>
                      <a:pt x="2" y="31"/>
                      <a:pt x="2" y="30"/>
                      <a:pt x="2" y="30"/>
                    </a:cubicBezTo>
                    <a:cubicBezTo>
                      <a:pt x="2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29"/>
                      <a:pt x="2" y="29"/>
                      <a:pt x="2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2" y="27"/>
                      <a:pt x="2" y="27"/>
                      <a:pt x="3" y="27"/>
                    </a:cubicBezTo>
                    <a:cubicBezTo>
                      <a:pt x="3" y="27"/>
                      <a:pt x="3" y="27"/>
                      <a:pt x="3" y="26"/>
                    </a:cubicBezTo>
                    <a:cubicBezTo>
                      <a:pt x="3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5"/>
                      <a:pt x="2" y="25"/>
                      <a:pt x="1" y="25"/>
                    </a:cubicBezTo>
                    <a:cubicBezTo>
                      <a:pt x="1" y="25"/>
                      <a:pt x="1" y="25"/>
                      <a:pt x="1" y="24"/>
                    </a:cubicBezTo>
                    <a:cubicBezTo>
                      <a:pt x="1" y="24"/>
                      <a:pt x="1" y="24"/>
                      <a:pt x="1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3" y="23"/>
                      <a:pt x="3" y="22"/>
                    </a:cubicBezTo>
                    <a:cubicBezTo>
                      <a:pt x="3" y="22"/>
                      <a:pt x="3" y="22"/>
                      <a:pt x="3" y="21"/>
                    </a:cubicBezTo>
                    <a:cubicBezTo>
                      <a:pt x="3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3" y="21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0" y="19"/>
                    </a:cubicBezTo>
                    <a:cubicBezTo>
                      <a:pt x="0" y="18"/>
                      <a:pt x="0" y="18"/>
                      <a:pt x="0" y="17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1" y="16"/>
                      <a:pt x="1" y="16"/>
                      <a:pt x="1" y="15"/>
                    </a:cubicBezTo>
                    <a:cubicBezTo>
                      <a:pt x="1" y="15"/>
                      <a:pt x="2" y="15"/>
                      <a:pt x="2" y="14"/>
                    </a:cubicBezTo>
                    <a:cubicBezTo>
                      <a:pt x="2" y="14"/>
                      <a:pt x="2" y="14"/>
                      <a:pt x="2" y="13"/>
                    </a:cubicBezTo>
                    <a:cubicBezTo>
                      <a:pt x="3" y="13"/>
                      <a:pt x="3" y="13"/>
                      <a:pt x="4" y="13"/>
                    </a:cubicBezTo>
                    <a:cubicBezTo>
                      <a:pt x="4" y="13"/>
                      <a:pt x="4" y="12"/>
                      <a:pt x="5" y="11"/>
                    </a:cubicBezTo>
                    <a:cubicBezTo>
                      <a:pt x="5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8" y="11"/>
                      <a:pt x="8" y="11"/>
                    </a:cubicBezTo>
                    <a:cubicBezTo>
                      <a:pt x="8" y="11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4"/>
                    </a:cubicBezTo>
                    <a:cubicBezTo>
                      <a:pt x="9" y="14"/>
                      <a:pt x="9" y="14"/>
                      <a:pt x="10" y="14"/>
                    </a:cubicBezTo>
                    <a:cubicBezTo>
                      <a:pt x="10" y="15"/>
                      <a:pt x="11" y="15"/>
                      <a:pt x="12" y="15"/>
                    </a:cubicBezTo>
                    <a:cubicBezTo>
                      <a:pt x="12" y="15"/>
                      <a:pt x="13" y="15"/>
                      <a:pt x="13" y="14"/>
                    </a:cubicBezTo>
                    <a:cubicBezTo>
                      <a:pt x="13" y="14"/>
                      <a:pt x="13" y="13"/>
                      <a:pt x="14" y="13"/>
                    </a:cubicBezTo>
                    <a:cubicBezTo>
                      <a:pt x="14" y="13"/>
                      <a:pt x="15" y="13"/>
                      <a:pt x="16" y="13"/>
                    </a:cubicBezTo>
                    <a:cubicBezTo>
                      <a:pt x="16" y="13"/>
                      <a:pt x="16" y="13"/>
                      <a:pt x="17" y="13"/>
                    </a:cubicBezTo>
                    <a:cubicBezTo>
                      <a:pt x="17" y="13"/>
                      <a:pt x="18" y="13"/>
                      <a:pt x="18" y="12"/>
                    </a:cubicBezTo>
                    <a:cubicBezTo>
                      <a:pt x="19" y="12"/>
                      <a:pt x="19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7"/>
                      <a:pt x="20" y="6"/>
                      <a:pt x="20" y="6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20" y="4"/>
                      <a:pt x="21" y="5"/>
                      <a:pt x="22" y="5"/>
                    </a:cubicBezTo>
                    <a:cubicBezTo>
                      <a:pt x="22" y="5"/>
                      <a:pt x="22" y="4"/>
                      <a:pt x="22" y="4"/>
                    </a:cubicBezTo>
                    <a:cubicBezTo>
                      <a:pt x="23" y="4"/>
                      <a:pt x="23" y="4"/>
                      <a:pt x="23" y="5"/>
                    </a:cubicBezTo>
                    <a:cubicBezTo>
                      <a:pt x="23" y="5"/>
                      <a:pt x="24" y="5"/>
                      <a:pt x="24" y="5"/>
                    </a:cubicBezTo>
                    <a:cubicBezTo>
                      <a:pt x="25" y="5"/>
                      <a:pt x="25" y="4"/>
                      <a:pt x="25" y="5"/>
                    </a:cubicBezTo>
                    <a:cubicBezTo>
                      <a:pt x="26" y="5"/>
                      <a:pt x="26" y="5"/>
                      <a:pt x="26" y="6"/>
                    </a:cubicBezTo>
                    <a:cubicBezTo>
                      <a:pt x="27" y="6"/>
                      <a:pt x="28" y="6"/>
                      <a:pt x="28" y="6"/>
                    </a:cubicBezTo>
                    <a:cubicBezTo>
                      <a:pt x="29" y="6"/>
                      <a:pt x="29" y="5"/>
                      <a:pt x="30" y="5"/>
                    </a:cubicBezTo>
                    <a:cubicBezTo>
                      <a:pt x="30" y="4"/>
                      <a:pt x="31" y="4"/>
                      <a:pt x="31" y="4"/>
                    </a:cubicBezTo>
                    <a:cubicBezTo>
                      <a:pt x="32" y="4"/>
                      <a:pt x="32" y="4"/>
                      <a:pt x="33" y="4"/>
                    </a:cubicBezTo>
                    <a:cubicBezTo>
                      <a:pt x="33" y="4"/>
                      <a:pt x="34" y="4"/>
                      <a:pt x="34" y="3"/>
                    </a:cubicBezTo>
                    <a:cubicBezTo>
                      <a:pt x="35" y="3"/>
                      <a:pt x="34" y="3"/>
                      <a:pt x="34" y="2"/>
                    </a:cubicBezTo>
                    <a:cubicBezTo>
                      <a:pt x="35" y="2"/>
                      <a:pt x="36" y="2"/>
                      <a:pt x="36" y="2"/>
                    </a:cubicBezTo>
                    <a:cubicBezTo>
                      <a:pt x="37" y="2"/>
                      <a:pt x="36" y="1"/>
                      <a:pt x="37" y="1"/>
                    </a:cubicBezTo>
                    <a:cubicBezTo>
                      <a:pt x="37" y="1"/>
                      <a:pt x="37" y="1"/>
                      <a:pt x="37" y="0"/>
                    </a:cubicBezTo>
                    <a:cubicBezTo>
                      <a:pt x="37" y="0"/>
                      <a:pt x="37" y="0"/>
                      <a:pt x="38" y="0"/>
                    </a:cubicBezTo>
                    <a:cubicBezTo>
                      <a:pt x="38" y="0"/>
                      <a:pt x="38" y="0"/>
                      <a:pt x="39" y="0"/>
                    </a:cubicBezTo>
                    <a:cubicBezTo>
                      <a:pt x="39" y="0"/>
                      <a:pt x="40" y="0"/>
                      <a:pt x="40" y="1"/>
                    </a:cubicBezTo>
                    <a:cubicBezTo>
                      <a:pt x="41" y="1"/>
                      <a:pt x="41" y="2"/>
                      <a:pt x="41" y="2"/>
                    </a:cubicBezTo>
                    <a:cubicBezTo>
                      <a:pt x="41" y="3"/>
                      <a:pt x="41" y="3"/>
                      <a:pt x="41" y="4"/>
                    </a:cubicBezTo>
                    <a:cubicBezTo>
                      <a:pt x="41" y="4"/>
                      <a:pt x="42" y="4"/>
                      <a:pt x="42" y="4"/>
                    </a:cubicBezTo>
                    <a:cubicBezTo>
                      <a:pt x="42" y="4"/>
                      <a:pt x="42" y="5"/>
                      <a:pt x="42" y="5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3" y="6"/>
                      <a:pt x="43" y="5"/>
                      <a:pt x="43" y="5"/>
                    </a:cubicBezTo>
                    <a:cubicBezTo>
                      <a:pt x="43" y="5"/>
                      <a:pt x="44" y="6"/>
                      <a:pt x="44" y="6"/>
                    </a:cubicBezTo>
                    <a:cubicBezTo>
                      <a:pt x="44" y="5"/>
                      <a:pt x="44" y="5"/>
                      <a:pt x="45" y="5"/>
                    </a:cubicBezTo>
                    <a:cubicBezTo>
                      <a:pt x="45" y="5"/>
                      <a:pt x="44" y="4"/>
                      <a:pt x="45" y="4"/>
                    </a:cubicBezTo>
                    <a:cubicBezTo>
                      <a:pt x="45" y="4"/>
                      <a:pt x="46" y="4"/>
                      <a:pt x="46" y="4"/>
                    </a:cubicBezTo>
                    <a:cubicBezTo>
                      <a:pt x="46" y="4"/>
                      <a:pt x="47" y="4"/>
                      <a:pt x="47" y="4"/>
                    </a:cubicBezTo>
                    <a:cubicBezTo>
                      <a:pt x="47" y="3"/>
                      <a:pt x="48" y="3"/>
                      <a:pt x="48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2"/>
                      <a:pt x="49" y="2"/>
                      <a:pt x="49" y="2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50" y="0"/>
                      <a:pt x="50" y="0"/>
                    </a:cubicBezTo>
                    <a:cubicBezTo>
                      <a:pt x="51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1"/>
                      <a:pt x="54" y="2"/>
                      <a:pt x="54" y="2"/>
                    </a:cubicBezTo>
                    <a:cubicBezTo>
                      <a:pt x="54" y="2"/>
                      <a:pt x="55" y="2"/>
                      <a:pt x="55" y="2"/>
                    </a:cubicBezTo>
                    <a:cubicBezTo>
                      <a:pt x="55" y="2"/>
                      <a:pt x="56" y="2"/>
                      <a:pt x="56" y="2"/>
                    </a:cubicBezTo>
                    <a:cubicBezTo>
                      <a:pt x="56" y="2"/>
                      <a:pt x="55" y="3"/>
                      <a:pt x="56" y="3"/>
                    </a:cubicBezTo>
                    <a:cubicBezTo>
                      <a:pt x="56" y="3"/>
                      <a:pt x="57" y="3"/>
                      <a:pt x="57" y="2"/>
                    </a:cubicBezTo>
                    <a:cubicBezTo>
                      <a:pt x="57" y="2"/>
                      <a:pt x="58" y="2"/>
                      <a:pt x="58" y="2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4"/>
                      <a:pt x="59" y="4"/>
                      <a:pt x="59" y="4"/>
                    </a:cubicBezTo>
                    <a:cubicBezTo>
                      <a:pt x="59" y="4"/>
                      <a:pt x="59" y="5"/>
                      <a:pt x="59" y="5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0" y="7"/>
                      <a:pt x="61" y="7"/>
                      <a:pt x="61" y="7"/>
                    </a:cubicBezTo>
                    <a:cubicBezTo>
                      <a:pt x="61" y="8"/>
                      <a:pt x="61" y="8"/>
                      <a:pt x="61" y="9"/>
                    </a:cubicBezTo>
                    <a:cubicBezTo>
                      <a:pt x="61" y="9"/>
                      <a:pt x="61" y="10"/>
                      <a:pt x="61" y="11"/>
                    </a:cubicBezTo>
                    <a:cubicBezTo>
                      <a:pt x="62" y="11"/>
                      <a:pt x="62" y="12"/>
                      <a:pt x="62" y="12"/>
                    </a:cubicBezTo>
                    <a:cubicBezTo>
                      <a:pt x="62" y="13"/>
                      <a:pt x="62" y="13"/>
                      <a:pt x="62" y="14"/>
                    </a:cubicBezTo>
                    <a:cubicBezTo>
                      <a:pt x="62" y="15"/>
                      <a:pt x="62" y="16"/>
                      <a:pt x="62" y="17"/>
                    </a:cubicBezTo>
                    <a:cubicBezTo>
                      <a:pt x="62" y="17"/>
                      <a:pt x="61" y="17"/>
                      <a:pt x="61" y="17"/>
                    </a:cubicBezTo>
                    <a:cubicBezTo>
                      <a:pt x="60" y="17"/>
                      <a:pt x="60" y="16"/>
                      <a:pt x="59" y="16"/>
                    </a:cubicBezTo>
                    <a:cubicBezTo>
                      <a:pt x="59" y="16"/>
                      <a:pt x="59" y="17"/>
                      <a:pt x="59" y="17"/>
                    </a:cubicBezTo>
                    <a:cubicBezTo>
                      <a:pt x="59" y="17"/>
                      <a:pt x="59" y="18"/>
                      <a:pt x="59" y="19"/>
                    </a:cubicBezTo>
                    <a:cubicBezTo>
                      <a:pt x="59" y="19"/>
                      <a:pt x="60" y="19"/>
                      <a:pt x="61" y="19"/>
                    </a:cubicBezTo>
                    <a:cubicBezTo>
                      <a:pt x="61" y="20"/>
                      <a:pt x="60" y="20"/>
                      <a:pt x="60" y="21"/>
                    </a:cubicBezTo>
                    <a:cubicBezTo>
                      <a:pt x="60" y="21"/>
                      <a:pt x="61" y="21"/>
                      <a:pt x="61" y="22"/>
                    </a:cubicBezTo>
                    <a:cubicBezTo>
                      <a:pt x="61" y="22"/>
                      <a:pt x="61" y="22"/>
                      <a:pt x="62" y="22"/>
                    </a:cubicBezTo>
                    <a:cubicBezTo>
                      <a:pt x="62" y="22"/>
                      <a:pt x="63" y="22"/>
                      <a:pt x="63" y="22"/>
                    </a:cubicBezTo>
                    <a:cubicBezTo>
                      <a:pt x="64" y="22"/>
                      <a:pt x="64" y="22"/>
                      <a:pt x="64" y="22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" name="Freeform 67">
                <a:extLst>
                  <a:ext uri="{FF2B5EF4-FFF2-40B4-BE49-F238E27FC236}">
                    <a16:creationId xmlns:a16="http://schemas.microsoft.com/office/drawing/2014/main" id="{6D9E9439-7E9B-4DC9-961D-E46C59B95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4" y="3291"/>
                <a:ext cx="376" cy="434"/>
              </a:xfrm>
              <a:custGeom>
                <a:avLst/>
                <a:gdLst>
                  <a:gd name="T0" fmla="*/ 2147483647 w 13"/>
                  <a:gd name="T1" fmla="*/ 2147483647 h 15"/>
                  <a:gd name="T2" fmla="*/ 2147483647 w 13"/>
                  <a:gd name="T3" fmla="*/ 2147483647 h 15"/>
                  <a:gd name="T4" fmla="*/ 2147483647 w 13"/>
                  <a:gd name="T5" fmla="*/ 2147483647 h 15"/>
                  <a:gd name="T6" fmla="*/ 2147483647 w 13"/>
                  <a:gd name="T7" fmla="*/ 2147483647 h 15"/>
                  <a:gd name="T8" fmla="*/ 2147483647 w 13"/>
                  <a:gd name="T9" fmla="*/ 2147483647 h 15"/>
                  <a:gd name="T10" fmla="*/ 2147483647 w 13"/>
                  <a:gd name="T11" fmla="*/ 2147483647 h 15"/>
                  <a:gd name="T12" fmla="*/ 2147483647 w 13"/>
                  <a:gd name="T13" fmla="*/ 2147483647 h 15"/>
                  <a:gd name="T14" fmla="*/ 2147483647 w 13"/>
                  <a:gd name="T15" fmla="*/ 2147483647 h 15"/>
                  <a:gd name="T16" fmla="*/ 2147483647 w 13"/>
                  <a:gd name="T17" fmla="*/ 2147483647 h 15"/>
                  <a:gd name="T18" fmla="*/ 2147483647 w 13"/>
                  <a:gd name="T19" fmla="*/ 2147483647 h 15"/>
                  <a:gd name="T20" fmla="*/ 2147483647 w 13"/>
                  <a:gd name="T21" fmla="*/ 2147483647 h 15"/>
                  <a:gd name="T22" fmla="*/ 2147483647 w 13"/>
                  <a:gd name="T23" fmla="*/ 2147483647 h 15"/>
                  <a:gd name="T24" fmla="*/ 2147483647 w 13"/>
                  <a:gd name="T25" fmla="*/ 2147483647 h 15"/>
                  <a:gd name="T26" fmla="*/ 2147483647 w 13"/>
                  <a:gd name="T27" fmla="*/ 2147483647 h 15"/>
                  <a:gd name="T28" fmla="*/ 2147483647 w 13"/>
                  <a:gd name="T29" fmla="*/ 2147483647 h 15"/>
                  <a:gd name="T30" fmla="*/ 0 w 13"/>
                  <a:gd name="T31" fmla="*/ 2147483647 h 15"/>
                  <a:gd name="T32" fmla="*/ 0 w 13"/>
                  <a:gd name="T33" fmla="*/ 2147483647 h 15"/>
                  <a:gd name="T34" fmla="*/ 0 w 13"/>
                  <a:gd name="T35" fmla="*/ 2147483647 h 15"/>
                  <a:gd name="T36" fmla="*/ 2147483647 w 13"/>
                  <a:gd name="T37" fmla="*/ 2147483647 h 15"/>
                  <a:gd name="T38" fmla="*/ 2147483647 w 13"/>
                  <a:gd name="T39" fmla="*/ 2147483647 h 15"/>
                  <a:gd name="T40" fmla="*/ 2147483647 w 13"/>
                  <a:gd name="T41" fmla="*/ 2147483647 h 15"/>
                  <a:gd name="T42" fmla="*/ 2147483647 w 13"/>
                  <a:gd name="T43" fmla="*/ 2147483647 h 15"/>
                  <a:gd name="T44" fmla="*/ 2147483647 w 13"/>
                  <a:gd name="T45" fmla="*/ 2147483647 h 15"/>
                  <a:gd name="T46" fmla="*/ 2147483647 w 13"/>
                  <a:gd name="T47" fmla="*/ 2147483647 h 15"/>
                  <a:gd name="T48" fmla="*/ 2147483647 w 13"/>
                  <a:gd name="T49" fmla="*/ 0 h 15"/>
                  <a:gd name="T50" fmla="*/ 2147483647 w 13"/>
                  <a:gd name="T51" fmla="*/ 2147483647 h 15"/>
                  <a:gd name="T52" fmla="*/ 2147483647 w 13"/>
                  <a:gd name="T53" fmla="*/ 2147483647 h 15"/>
                  <a:gd name="T54" fmla="*/ 2147483647 w 13"/>
                  <a:gd name="T55" fmla="*/ 2147483647 h 15"/>
                  <a:gd name="T56" fmla="*/ 2147483647 w 13"/>
                  <a:gd name="T57" fmla="*/ 2147483647 h 15"/>
                  <a:gd name="T58" fmla="*/ 2147483647 w 13"/>
                  <a:gd name="T59" fmla="*/ 2147483647 h 15"/>
                  <a:gd name="T60" fmla="*/ 2147483647 w 13"/>
                  <a:gd name="T61" fmla="*/ 2147483647 h 15"/>
                  <a:gd name="T62" fmla="*/ 2147483647 w 13"/>
                  <a:gd name="T63" fmla="*/ 2147483647 h 15"/>
                  <a:gd name="T64" fmla="*/ 2147483647 w 13"/>
                  <a:gd name="T65" fmla="*/ 2147483647 h 1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"/>
                  <a:gd name="T100" fmla="*/ 0 h 15"/>
                  <a:gd name="T101" fmla="*/ 13 w 13"/>
                  <a:gd name="T102" fmla="*/ 15 h 1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" h="15">
                    <a:moveTo>
                      <a:pt x="13" y="8"/>
                    </a:moveTo>
                    <a:cubicBezTo>
                      <a:pt x="13" y="8"/>
                      <a:pt x="13" y="8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1" y="10"/>
                    </a:cubicBezTo>
                    <a:cubicBezTo>
                      <a:pt x="11" y="10"/>
                      <a:pt x="10" y="10"/>
                      <a:pt x="10" y="10"/>
                    </a:cubicBezTo>
                    <a:cubicBezTo>
                      <a:pt x="9" y="10"/>
                      <a:pt x="9" y="11"/>
                      <a:pt x="8" y="11"/>
                    </a:cubicBezTo>
                    <a:cubicBezTo>
                      <a:pt x="8" y="12"/>
                      <a:pt x="7" y="12"/>
                      <a:pt x="6" y="13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4" y="15"/>
                    </a:cubicBezTo>
                    <a:cubicBezTo>
                      <a:pt x="4" y="15"/>
                      <a:pt x="3" y="15"/>
                      <a:pt x="3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4"/>
                      <a:pt x="1" y="14"/>
                      <a:pt x="1" y="14"/>
                    </a:cubicBezTo>
                    <a:cubicBezTo>
                      <a:pt x="1" y="13"/>
                      <a:pt x="2" y="13"/>
                      <a:pt x="2" y="12"/>
                    </a:cubicBezTo>
                    <a:cubicBezTo>
                      <a:pt x="1" y="12"/>
                      <a:pt x="0" y="12"/>
                      <a:pt x="0" y="12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1" y="9"/>
                      <a:pt x="1" y="10"/>
                      <a:pt x="2" y="10"/>
                    </a:cubicBezTo>
                    <a:cubicBezTo>
                      <a:pt x="2" y="10"/>
                      <a:pt x="3" y="10"/>
                      <a:pt x="3" y="10"/>
                    </a:cubicBezTo>
                    <a:cubicBezTo>
                      <a:pt x="3" y="9"/>
                      <a:pt x="3" y="8"/>
                      <a:pt x="3" y="7"/>
                    </a:cubicBezTo>
                    <a:cubicBezTo>
                      <a:pt x="3" y="6"/>
                      <a:pt x="3" y="6"/>
                      <a:pt x="3" y="5"/>
                    </a:cubicBezTo>
                    <a:cubicBezTo>
                      <a:pt x="3" y="5"/>
                      <a:pt x="3" y="4"/>
                      <a:pt x="2" y="4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2"/>
                      <a:pt x="5" y="2"/>
                    </a:cubicBezTo>
                    <a:cubicBezTo>
                      <a:pt x="6" y="3"/>
                      <a:pt x="7" y="3"/>
                      <a:pt x="7" y="4"/>
                    </a:cubicBezTo>
                    <a:cubicBezTo>
                      <a:pt x="8" y="4"/>
                      <a:pt x="9" y="4"/>
                      <a:pt x="10" y="5"/>
                    </a:cubicBezTo>
                    <a:cubicBezTo>
                      <a:pt x="10" y="5"/>
                      <a:pt x="10" y="6"/>
                      <a:pt x="11" y="6"/>
                    </a:cubicBezTo>
                    <a:cubicBezTo>
                      <a:pt x="11" y="7"/>
                      <a:pt x="12" y="7"/>
                      <a:pt x="12" y="7"/>
                    </a:cubicBezTo>
                    <a:cubicBezTo>
                      <a:pt x="13" y="8"/>
                      <a:pt x="13" y="8"/>
                      <a:pt x="13" y="8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" name="Freeform 66">
                <a:extLst>
                  <a:ext uri="{FF2B5EF4-FFF2-40B4-BE49-F238E27FC236}">
                    <a16:creationId xmlns:a16="http://schemas.microsoft.com/office/drawing/2014/main" id="{1004806B-7CCF-40E4-A11C-4C4093FA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4" y="3176"/>
                <a:ext cx="665" cy="346"/>
              </a:xfrm>
              <a:custGeom>
                <a:avLst/>
                <a:gdLst>
                  <a:gd name="T0" fmla="*/ 2147483647 w 23"/>
                  <a:gd name="T1" fmla="*/ 2147483647 h 12"/>
                  <a:gd name="T2" fmla="*/ 2147483647 w 23"/>
                  <a:gd name="T3" fmla="*/ 2147483647 h 12"/>
                  <a:gd name="T4" fmla="*/ 2147483647 w 23"/>
                  <a:gd name="T5" fmla="*/ 2147483647 h 12"/>
                  <a:gd name="T6" fmla="*/ 2147483647 w 23"/>
                  <a:gd name="T7" fmla="*/ 2147483647 h 12"/>
                  <a:gd name="T8" fmla="*/ 2147483647 w 23"/>
                  <a:gd name="T9" fmla="*/ 2147483647 h 12"/>
                  <a:gd name="T10" fmla="*/ 2147483647 w 23"/>
                  <a:gd name="T11" fmla="*/ 2147483647 h 12"/>
                  <a:gd name="T12" fmla="*/ 2147483647 w 23"/>
                  <a:gd name="T13" fmla="*/ 2147483647 h 12"/>
                  <a:gd name="T14" fmla="*/ 2147483647 w 23"/>
                  <a:gd name="T15" fmla="*/ 2147483647 h 12"/>
                  <a:gd name="T16" fmla="*/ 2147483647 w 23"/>
                  <a:gd name="T17" fmla="*/ 2147483647 h 12"/>
                  <a:gd name="T18" fmla="*/ 2147483647 w 23"/>
                  <a:gd name="T19" fmla="*/ 2147483647 h 12"/>
                  <a:gd name="T20" fmla="*/ 2147483647 w 23"/>
                  <a:gd name="T21" fmla="*/ 2147483647 h 12"/>
                  <a:gd name="T22" fmla="*/ 2147483647 w 23"/>
                  <a:gd name="T23" fmla="*/ 2147483647 h 12"/>
                  <a:gd name="T24" fmla="*/ 2147483647 w 23"/>
                  <a:gd name="T25" fmla="*/ 2147483647 h 12"/>
                  <a:gd name="T26" fmla="*/ 2147483647 w 23"/>
                  <a:gd name="T27" fmla="*/ 2147483647 h 12"/>
                  <a:gd name="T28" fmla="*/ 2147483647 w 23"/>
                  <a:gd name="T29" fmla="*/ 2147483647 h 12"/>
                  <a:gd name="T30" fmla="*/ 2147483647 w 23"/>
                  <a:gd name="T31" fmla="*/ 2147483647 h 12"/>
                  <a:gd name="T32" fmla="*/ 2147483647 w 23"/>
                  <a:gd name="T33" fmla="*/ 0 h 12"/>
                  <a:gd name="T34" fmla="*/ 2147483647 w 23"/>
                  <a:gd name="T35" fmla="*/ 2147483647 h 12"/>
                  <a:gd name="T36" fmla="*/ 2147483647 w 23"/>
                  <a:gd name="T37" fmla="*/ 2147483647 h 12"/>
                  <a:gd name="T38" fmla="*/ 0 w 23"/>
                  <a:gd name="T39" fmla="*/ 2147483647 h 12"/>
                  <a:gd name="T40" fmla="*/ 0 w 23"/>
                  <a:gd name="T41" fmla="*/ 2147483647 h 12"/>
                  <a:gd name="T42" fmla="*/ 2147483647 w 23"/>
                  <a:gd name="T43" fmla="*/ 2147483647 h 12"/>
                  <a:gd name="T44" fmla="*/ 2147483647 w 23"/>
                  <a:gd name="T45" fmla="*/ 2147483647 h 12"/>
                  <a:gd name="T46" fmla="*/ 2147483647 w 23"/>
                  <a:gd name="T47" fmla="*/ 2147483647 h 12"/>
                  <a:gd name="T48" fmla="*/ 2147483647 w 23"/>
                  <a:gd name="T49" fmla="*/ 2147483647 h 12"/>
                  <a:gd name="T50" fmla="*/ 2147483647 w 23"/>
                  <a:gd name="T51" fmla="*/ 2147483647 h 12"/>
                  <a:gd name="T52" fmla="*/ 2147483647 w 23"/>
                  <a:gd name="T53" fmla="*/ 2147483647 h 12"/>
                  <a:gd name="T54" fmla="*/ 2147483647 w 23"/>
                  <a:gd name="T55" fmla="*/ 2147483647 h 12"/>
                  <a:gd name="T56" fmla="*/ 2147483647 w 23"/>
                  <a:gd name="T57" fmla="*/ 2147483647 h 12"/>
                  <a:gd name="T58" fmla="*/ 2147483647 w 23"/>
                  <a:gd name="T59" fmla="*/ 2147483647 h 12"/>
                  <a:gd name="T60" fmla="*/ 2147483647 w 23"/>
                  <a:gd name="T61" fmla="*/ 2147483647 h 12"/>
                  <a:gd name="T62" fmla="*/ 2147483647 w 23"/>
                  <a:gd name="T63" fmla="*/ 2147483647 h 12"/>
                  <a:gd name="T64" fmla="*/ 2147483647 w 23"/>
                  <a:gd name="T65" fmla="*/ 2147483647 h 12"/>
                  <a:gd name="T66" fmla="*/ 2147483647 w 23"/>
                  <a:gd name="T67" fmla="*/ 2147483647 h 12"/>
                  <a:gd name="T68" fmla="*/ 2147483647 w 23"/>
                  <a:gd name="T69" fmla="*/ 2147483647 h 12"/>
                  <a:gd name="T70" fmla="*/ 2147483647 w 23"/>
                  <a:gd name="T71" fmla="*/ 2147483647 h 12"/>
                  <a:gd name="T72" fmla="*/ 2147483647 w 23"/>
                  <a:gd name="T73" fmla="*/ 2147483647 h 1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3"/>
                  <a:gd name="T112" fmla="*/ 0 h 12"/>
                  <a:gd name="T113" fmla="*/ 23 w 23"/>
                  <a:gd name="T114" fmla="*/ 12 h 1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3" h="12">
                    <a:moveTo>
                      <a:pt x="23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1" y="1"/>
                      <a:pt x="21" y="1"/>
                    </a:cubicBezTo>
                    <a:cubicBezTo>
                      <a:pt x="21" y="1"/>
                      <a:pt x="20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7" y="1"/>
                      <a:pt x="16" y="1"/>
                      <a:pt x="16" y="1"/>
                    </a:cubicBezTo>
                    <a:cubicBezTo>
                      <a:pt x="16" y="1"/>
                      <a:pt x="15" y="2"/>
                      <a:pt x="15" y="2"/>
                    </a:cubicBezTo>
                    <a:cubicBezTo>
                      <a:pt x="15" y="2"/>
                      <a:pt x="14" y="2"/>
                      <a:pt x="14" y="3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2" y="4"/>
                      <a:pt x="11" y="4"/>
                      <a:pt x="11" y="4"/>
                    </a:cubicBezTo>
                    <a:cubicBezTo>
                      <a:pt x="11" y="4"/>
                      <a:pt x="11" y="3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8" y="3"/>
                      <a:pt x="8" y="3"/>
                    </a:cubicBezTo>
                    <a:cubicBezTo>
                      <a:pt x="8" y="3"/>
                      <a:pt x="8" y="3"/>
                      <a:pt x="7" y="2"/>
                    </a:cubicBezTo>
                    <a:cubicBezTo>
                      <a:pt x="7" y="2"/>
                      <a:pt x="7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3" y="0"/>
                      <a:pt x="3" y="1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2" y="4"/>
                      <a:pt x="3" y="5"/>
                    </a:cubicBezTo>
                    <a:cubicBezTo>
                      <a:pt x="4" y="5"/>
                      <a:pt x="4" y="6"/>
                      <a:pt x="5" y="6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8" y="8"/>
                      <a:pt x="9" y="8"/>
                      <a:pt x="10" y="9"/>
                    </a:cubicBezTo>
                    <a:cubicBezTo>
                      <a:pt x="10" y="9"/>
                      <a:pt x="10" y="10"/>
                      <a:pt x="11" y="10"/>
                    </a:cubicBezTo>
                    <a:cubicBezTo>
                      <a:pt x="11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4" y="12"/>
                    </a:cubicBezTo>
                    <a:cubicBezTo>
                      <a:pt x="14" y="11"/>
                      <a:pt x="15" y="11"/>
                      <a:pt x="15" y="10"/>
                    </a:cubicBezTo>
                    <a:cubicBezTo>
                      <a:pt x="16" y="9"/>
                      <a:pt x="16" y="9"/>
                      <a:pt x="17" y="8"/>
                    </a:cubicBezTo>
                    <a:cubicBezTo>
                      <a:pt x="17" y="7"/>
                      <a:pt x="18" y="7"/>
                      <a:pt x="19" y="6"/>
                    </a:cubicBezTo>
                    <a:cubicBezTo>
                      <a:pt x="19" y="6"/>
                      <a:pt x="20" y="5"/>
                      <a:pt x="20" y="4"/>
                    </a:cubicBezTo>
                    <a:cubicBezTo>
                      <a:pt x="21" y="4"/>
                      <a:pt x="21" y="3"/>
                      <a:pt x="22" y="3"/>
                    </a:cubicBezTo>
                    <a:cubicBezTo>
                      <a:pt x="22" y="3"/>
                      <a:pt x="22" y="2"/>
                      <a:pt x="22" y="2"/>
                    </a:cubicBezTo>
                    <a:cubicBezTo>
                      <a:pt x="22" y="2"/>
                      <a:pt x="22" y="2"/>
                      <a:pt x="23" y="1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" name="Freeform 65">
                <a:extLst>
                  <a:ext uri="{FF2B5EF4-FFF2-40B4-BE49-F238E27FC236}">
                    <a16:creationId xmlns:a16="http://schemas.microsoft.com/office/drawing/2014/main" id="{8D4813E3-B57C-4BAF-A754-762132837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" y="2830"/>
                <a:ext cx="1330" cy="461"/>
              </a:xfrm>
              <a:custGeom>
                <a:avLst/>
                <a:gdLst>
                  <a:gd name="T0" fmla="*/ 2147483647 w 46"/>
                  <a:gd name="T1" fmla="*/ 2147483647 h 16"/>
                  <a:gd name="T2" fmla="*/ 2147483647 w 46"/>
                  <a:gd name="T3" fmla="*/ 2147483647 h 16"/>
                  <a:gd name="T4" fmla="*/ 2147483647 w 46"/>
                  <a:gd name="T5" fmla="*/ 2147483647 h 16"/>
                  <a:gd name="T6" fmla="*/ 2147483647 w 46"/>
                  <a:gd name="T7" fmla="*/ 2147483647 h 16"/>
                  <a:gd name="T8" fmla="*/ 2147483647 w 46"/>
                  <a:gd name="T9" fmla="*/ 2147483647 h 16"/>
                  <a:gd name="T10" fmla="*/ 2147483647 w 46"/>
                  <a:gd name="T11" fmla="*/ 2147483647 h 16"/>
                  <a:gd name="T12" fmla="*/ 2147483647 w 46"/>
                  <a:gd name="T13" fmla="*/ 2147483647 h 16"/>
                  <a:gd name="T14" fmla="*/ 2147483647 w 46"/>
                  <a:gd name="T15" fmla="*/ 2147483647 h 16"/>
                  <a:gd name="T16" fmla="*/ 2147483647 w 46"/>
                  <a:gd name="T17" fmla="*/ 2147483647 h 16"/>
                  <a:gd name="T18" fmla="*/ 2147483647 w 46"/>
                  <a:gd name="T19" fmla="*/ 2147483647 h 16"/>
                  <a:gd name="T20" fmla="*/ 2147483647 w 46"/>
                  <a:gd name="T21" fmla="*/ 2147483647 h 16"/>
                  <a:gd name="T22" fmla="*/ 2147483647 w 46"/>
                  <a:gd name="T23" fmla="*/ 2147483647 h 16"/>
                  <a:gd name="T24" fmla="*/ 2147483647 w 46"/>
                  <a:gd name="T25" fmla="*/ 2147483647 h 16"/>
                  <a:gd name="T26" fmla="*/ 2147483647 w 46"/>
                  <a:gd name="T27" fmla="*/ 2147483647 h 16"/>
                  <a:gd name="T28" fmla="*/ 2147483647 w 46"/>
                  <a:gd name="T29" fmla="*/ 2147483647 h 16"/>
                  <a:gd name="T30" fmla="*/ 2147483647 w 46"/>
                  <a:gd name="T31" fmla="*/ 2147483647 h 16"/>
                  <a:gd name="T32" fmla="*/ 2147483647 w 46"/>
                  <a:gd name="T33" fmla="*/ 2147483647 h 16"/>
                  <a:gd name="T34" fmla="*/ 2147483647 w 46"/>
                  <a:gd name="T35" fmla="*/ 2147483647 h 16"/>
                  <a:gd name="T36" fmla="*/ 2147483647 w 46"/>
                  <a:gd name="T37" fmla="*/ 2147483647 h 16"/>
                  <a:gd name="T38" fmla="*/ 2147483647 w 46"/>
                  <a:gd name="T39" fmla="*/ 2147483647 h 16"/>
                  <a:gd name="T40" fmla="*/ 2147483647 w 46"/>
                  <a:gd name="T41" fmla="*/ 2147483647 h 16"/>
                  <a:gd name="T42" fmla="*/ 2147483647 w 46"/>
                  <a:gd name="T43" fmla="*/ 2147483647 h 16"/>
                  <a:gd name="T44" fmla="*/ 2147483647 w 46"/>
                  <a:gd name="T45" fmla="*/ 2147483647 h 16"/>
                  <a:gd name="T46" fmla="*/ 2147483647 w 46"/>
                  <a:gd name="T47" fmla="*/ 2147483647 h 16"/>
                  <a:gd name="T48" fmla="*/ 2147483647 w 46"/>
                  <a:gd name="T49" fmla="*/ 2147483647 h 16"/>
                  <a:gd name="T50" fmla="*/ 2147483647 w 46"/>
                  <a:gd name="T51" fmla="*/ 2147483647 h 16"/>
                  <a:gd name="T52" fmla="*/ 2147483647 w 46"/>
                  <a:gd name="T53" fmla="*/ 2147483647 h 16"/>
                  <a:gd name="T54" fmla="*/ 2147483647 w 46"/>
                  <a:gd name="T55" fmla="*/ 2147483647 h 16"/>
                  <a:gd name="T56" fmla="*/ 2147483647 w 46"/>
                  <a:gd name="T57" fmla="*/ 2147483647 h 16"/>
                  <a:gd name="T58" fmla="*/ 2147483647 w 46"/>
                  <a:gd name="T59" fmla="*/ 2147483647 h 16"/>
                  <a:gd name="T60" fmla="*/ 2147483647 w 46"/>
                  <a:gd name="T61" fmla="*/ 2147483647 h 16"/>
                  <a:gd name="T62" fmla="*/ 2147483647 w 46"/>
                  <a:gd name="T63" fmla="*/ 2147483647 h 16"/>
                  <a:gd name="T64" fmla="*/ 2147483647 w 46"/>
                  <a:gd name="T65" fmla="*/ 2147483647 h 16"/>
                  <a:gd name="T66" fmla="*/ 2147483647 w 46"/>
                  <a:gd name="T67" fmla="*/ 2147483647 h 16"/>
                  <a:gd name="T68" fmla="*/ 2147483647 w 46"/>
                  <a:gd name="T69" fmla="*/ 2147483647 h 16"/>
                  <a:gd name="T70" fmla="*/ 2147483647 w 46"/>
                  <a:gd name="T71" fmla="*/ 2147483647 h 16"/>
                  <a:gd name="T72" fmla="*/ 2147483647 w 46"/>
                  <a:gd name="T73" fmla="*/ 2147483647 h 16"/>
                  <a:gd name="T74" fmla="*/ 2147483647 w 46"/>
                  <a:gd name="T75" fmla="*/ 2147483647 h 16"/>
                  <a:gd name="T76" fmla="*/ 2147483647 w 46"/>
                  <a:gd name="T77" fmla="*/ 2147483647 h 16"/>
                  <a:gd name="T78" fmla="*/ 2147483647 w 46"/>
                  <a:gd name="T79" fmla="*/ 2147483647 h 16"/>
                  <a:gd name="T80" fmla="*/ 2147483647 w 46"/>
                  <a:gd name="T81" fmla="*/ 2147483647 h 16"/>
                  <a:gd name="T82" fmla="*/ 2147483647 w 46"/>
                  <a:gd name="T83" fmla="*/ 2147483647 h 16"/>
                  <a:gd name="T84" fmla="*/ 2147483647 w 46"/>
                  <a:gd name="T85" fmla="*/ 2147483647 h 16"/>
                  <a:gd name="T86" fmla="*/ 0 w 46"/>
                  <a:gd name="T87" fmla="*/ 2147483647 h 16"/>
                  <a:gd name="T88" fmla="*/ 2147483647 w 46"/>
                  <a:gd name="T89" fmla="*/ 2147483647 h 16"/>
                  <a:gd name="T90" fmla="*/ 2147483647 w 46"/>
                  <a:gd name="T91" fmla="*/ 2147483647 h 16"/>
                  <a:gd name="T92" fmla="*/ 2147483647 w 46"/>
                  <a:gd name="T93" fmla="*/ 0 h 16"/>
                  <a:gd name="T94" fmla="*/ 2147483647 w 46"/>
                  <a:gd name="T95" fmla="*/ 0 h 16"/>
                  <a:gd name="T96" fmla="*/ 2147483647 w 46"/>
                  <a:gd name="T97" fmla="*/ 0 h 16"/>
                  <a:gd name="T98" fmla="*/ 2147483647 w 46"/>
                  <a:gd name="T99" fmla="*/ 2147483647 h 16"/>
                  <a:gd name="T100" fmla="*/ 2147483647 w 46"/>
                  <a:gd name="T101" fmla="*/ 2147483647 h 16"/>
                  <a:gd name="T102" fmla="*/ 2147483647 w 46"/>
                  <a:gd name="T103" fmla="*/ 2147483647 h 1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6"/>
                  <a:gd name="T157" fmla="*/ 0 h 16"/>
                  <a:gd name="T158" fmla="*/ 46 w 46"/>
                  <a:gd name="T159" fmla="*/ 16 h 1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6" h="16">
                    <a:moveTo>
                      <a:pt x="18" y="3"/>
                    </a:moveTo>
                    <a:cubicBezTo>
                      <a:pt x="19" y="3"/>
                      <a:pt x="20" y="4"/>
                      <a:pt x="20" y="4"/>
                    </a:cubicBezTo>
                    <a:cubicBezTo>
                      <a:pt x="21" y="4"/>
                      <a:pt x="22" y="4"/>
                      <a:pt x="22" y="4"/>
                    </a:cubicBezTo>
                    <a:cubicBezTo>
                      <a:pt x="23" y="4"/>
                      <a:pt x="24" y="4"/>
                      <a:pt x="25" y="4"/>
                    </a:cubicBezTo>
                    <a:cubicBezTo>
                      <a:pt x="25" y="4"/>
                      <a:pt x="27" y="3"/>
                      <a:pt x="27" y="2"/>
                    </a:cubicBezTo>
                    <a:cubicBezTo>
                      <a:pt x="27" y="2"/>
                      <a:pt x="28" y="1"/>
                      <a:pt x="28" y="1"/>
                    </a:cubicBezTo>
                    <a:cubicBezTo>
                      <a:pt x="28" y="1"/>
                      <a:pt x="29" y="1"/>
                      <a:pt x="29" y="1"/>
                    </a:cubicBezTo>
                    <a:cubicBezTo>
                      <a:pt x="29" y="1"/>
                      <a:pt x="30" y="1"/>
                      <a:pt x="30" y="1"/>
                    </a:cubicBezTo>
                    <a:cubicBezTo>
                      <a:pt x="30" y="1"/>
                      <a:pt x="30" y="1"/>
                      <a:pt x="30" y="2"/>
                    </a:cubicBezTo>
                    <a:cubicBezTo>
                      <a:pt x="30" y="2"/>
                      <a:pt x="30" y="2"/>
                      <a:pt x="30" y="3"/>
                    </a:cubicBezTo>
                    <a:cubicBezTo>
                      <a:pt x="30" y="3"/>
                      <a:pt x="29" y="4"/>
                      <a:pt x="29" y="4"/>
                    </a:cubicBezTo>
                    <a:cubicBezTo>
                      <a:pt x="29" y="4"/>
                      <a:pt x="29" y="5"/>
                      <a:pt x="29" y="5"/>
                    </a:cubicBezTo>
                    <a:cubicBezTo>
                      <a:pt x="29" y="5"/>
                      <a:pt x="29" y="6"/>
                      <a:pt x="29" y="6"/>
                    </a:cubicBezTo>
                    <a:cubicBezTo>
                      <a:pt x="29" y="6"/>
                      <a:pt x="29" y="6"/>
                      <a:pt x="30" y="6"/>
                    </a:cubicBezTo>
                    <a:cubicBezTo>
                      <a:pt x="30" y="6"/>
                      <a:pt x="30" y="7"/>
                      <a:pt x="30" y="7"/>
                    </a:cubicBezTo>
                    <a:cubicBezTo>
                      <a:pt x="30" y="7"/>
                      <a:pt x="30" y="8"/>
                      <a:pt x="30" y="8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2" y="8"/>
                      <a:pt x="32" y="7"/>
                      <a:pt x="32" y="7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5" y="5"/>
                      <a:pt x="36" y="5"/>
                      <a:pt x="36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3"/>
                      <a:pt x="41" y="3"/>
                      <a:pt x="42" y="3"/>
                    </a:cubicBezTo>
                    <a:cubicBezTo>
                      <a:pt x="42" y="3"/>
                      <a:pt x="43" y="2"/>
                      <a:pt x="44" y="3"/>
                    </a:cubicBezTo>
                    <a:cubicBezTo>
                      <a:pt x="44" y="3"/>
                      <a:pt x="45" y="3"/>
                      <a:pt x="45" y="3"/>
                    </a:cubicBezTo>
                    <a:cubicBezTo>
                      <a:pt x="45" y="3"/>
                      <a:pt x="45" y="4"/>
                      <a:pt x="46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6"/>
                      <a:pt x="46" y="6"/>
                      <a:pt x="46" y="7"/>
                    </a:cubicBezTo>
                    <a:cubicBezTo>
                      <a:pt x="46" y="8"/>
                      <a:pt x="46" y="8"/>
                      <a:pt x="45" y="9"/>
                    </a:cubicBezTo>
                    <a:cubicBezTo>
                      <a:pt x="45" y="9"/>
                      <a:pt x="45" y="10"/>
                      <a:pt x="45" y="10"/>
                    </a:cubicBezTo>
                    <a:cubicBezTo>
                      <a:pt x="45" y="11"/>
                      <a:pt x="44" y="12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2" y="13"/>
                      <a:pt x="42" y="13"/>
                    </a:cubicBezTo>
                    <a:cubicBezTo>
                      <a:pt x="42" y="13"/>
                      <a:pt x="41" y="13"/>
                      <a:pt x="40" y="13"/>
                    </a:cubicBezTo>
                    <a:cubicBezTo>
                      <a:pt x="40" y="13"/>
                      <a:pt x="39" y="13"/>
                      <a:pt x="39" y="13"/>
                    </a:cubicBezTo>
                    <a:cubicBezTo>
                      <a:pt x="38" y="13"/>
                      <a:pt x="37" y="13"/>
                      <a:pt x="37" y="13"/>
                    </a:cubicBezTo>
                    <a:cubicBezTo>
                      <a:pt x="37" y="13"/>
                      <a:pt x="36" y="14"/>
                      <a:pt x="36" y="14"/>
                    </a:cubicBezTo>
                    <a:cubicBezTo>
                      <a:pt x="36" y="14"/>
                      <a:pt x="35" y="14"/>
                      <a:pt x="35" y="15"/>
                    </a:cubicBezTo>
                    <a:cubicBezTo>
                      <a:pt x="35" y="15"/>
                      <a:pt x="34" y="15"/>
                      <a:pt x="33" y="16"/>
                    </a:cubicBezTo>
                    <a:cubicBezTo>
                      <a:pt x="33" y="16"/>
                      <a:pt x="32" y="16"/>
                      <a:pt x="32" y="16"/>
                    </a:cubicBezTo>
                    <a:cubicBezTo>
                      <a:pt x="32" y="16"/>
                      <a:pt x="32" y="15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6"/>
                      <a:pt x="29" y="15"/>
                      <a:pt x="29" y="15"/>
                    </a:cubicBezTo>
                    <a:cubicBezTo>
                      <a:pt x="29" y="15"/>
                      <a:pt x="29" y="15"/>
                      <a:pt x="28" y="14"/>
                    </a:cubicBezTo>
                    <a:cubicBezTo>
                      <a:pt x="28" y="14"/>
                      <a:pt x="28" y="13"/>
                      <a:pt x="27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2"/>
                      <a:pt x="25" y="12"/>
                    </a:cubicBezTo>
                    <a:cubicBezTo>
                      <a:pt x="24" y="12"/>
                      <a:pt x="24" y="13"/>
                      <a:pt x="23" y="14"/>
                    </a:cubicBezTo>
                    <a:cubicBezTo>
                      <a:pt x="23" y="14"/>
                      <a:pt x="23" y="14"/>
                      <a:pt x="22" y="14"/>
                    </a:cubicBezTo>
                    <a:cubicBezTo>
                      <a:pt x="22" y="15"/>
                      <a:pt x="21" y="15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3"/>
                      <a:pt x="21" y="13"/>
                    </a:cubicBezTo>
                    <a:cubicBezTo>
                      <a:pt x="21" y="13"/>
                      <a:pt x="20" y="13"/>
                      <a:pt x="20" y="13"/>
                    </a:cubicBezTo>
                    <a:cubicBezTo>
                      <a:pt x="20" y="13"/>
                      <a:pt x="20" y="13"/>
                      <a:pt x="20" y="12"/>
                    </a:cubicBezTo>
                    <a:cubicBezTo>
                      <a:pt x="20" y="12"/>
                      <a:pt x="20" y="12"/>
                      <a:pt x="20" y="11"/>
                    </a:cubicBezTo>
                    <a:cubicBezTo>
                      <a:pt x="20" y="11"/>
                      <a:pt x="19" y="11"/>
                      <a:pt x="19" y="11"/>
                    </a:cubicBezTo>
                    <a:cubicBezTo>
                      <a:pt x="19" y="12"/>
                      <a:pt x="18" y="12"/>
                      <a:pt x="18" y="12"/>
                    </a:cubicBezTo>
                    <a:cubicBezTo>
                      <a:pt x="17" y="12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7" y="11"/>
                      <a:pt x="16" y="11"/>
                      <a:pt x="16" y="11"/>
                    </a:cubicBezTo>
                    <a:cubicBezTo>
                      <a:pt x="16" y="11"/>
                      <a:pt x="15" y="10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3" y="9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1"/>
                    </a:cubicBezTo>
                    <a:cubicBezTo>
                      <a:pt x="11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9" y="12"/>
                      <a:pt x="9" y="13"/>
                    </a:cubicBezTo>
                    <a:cubicBezTo>
                      <a:pt x="9" y="13"/>
                      <a:pt x="8" y="13"/>
                      <a:pt x="8" y="13"/>
                    </a:cubicBezTo>
                    <a:cubicBezTo>
                      <a:pt x="8" y="13"/>
                      <a:pt x="7" y="13"/>
                      <a:pt x="7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6" y="14"/>
                      <a:pt x="6" y="14"/>
                      <a:pt x="6" y="15"/>
                    </a:cubicBezTo>
                    <a:cubicBezTo>
                      <a:pt x="6" y="15"/>
                      <a:pt x="5" y="14"/>
                      <a:pt x="5" y="14"/>
                    </a:cubicBezTo>
                    <a:cubicBezTo>
                      <a:pt x="5" y="14"/>
                      <a:pt x="5" y="15"/>
                      <a:pt x="4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4"/>
                      <a:pt x="4" y="13"/>
                      <a:pt x="4" y="13"/>
                    </a:cubicBezTo>
                    <a:cubicBezTo>
                      <a:pt x="4" y="13"/>
                      <a:pt x="3" y="13"/>
                      <a:pt x="3" y="13"/>
                    </a:cubicBezTo>
                    <a:cubicBezTo>
                      <a:pt x="3" y="12"/>
                      <a:pt x="3" y="12"/>
                      <a:pt x="3" y="11"/>
                    </a:cubicBezTo>
                    <a:cubicBezTo>
                      <a:pt x="3" y="11"/>
                      <a:pt x="3" y="10"/>
                      <a:pt x="2" y="10"/>
                    </a:cubicBezTo>
                    <a:cubicBezTo>
                      <a:pt x="2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8"/>
                      <a:pt x="2" y="8"/>
                      <a:pt x="3" y="7"/>
                    </a:cubicBezTo>
                    <a:cubicBezTo>
                      <a:pt x="4" y="7"/>
                      <a:pt x="5" y="7"/>
                      <a:pt x="5" y="6"/>
                    </a:cubicBezTo>
                    <a:cubicBezTo>
                      <a:pt x="5" y="6"/>
                      <a:pt x="6" y="5"/>
                      <a:pt x="6" y="5"/>
                    </a:cubicBezTo>
                    <a:cubicBezTo>
                      <a:pt x="5" y="4"/>
                      <a:pt x="5" y="4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8" y="0"/>
                      <a:pt x="9" y="1"/>
                      <a:pt x="10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1" y="0"/>
                      <a:pt x="12" y="1"/>
                      <a:pt x="13" y="1"/>
                    </a:cubicBezTo>
                    <a:cubicBezTo>
                      <a:pt x="14" y="2"/>
                      <a:pt x="14" y="3"/>
                      <a:pt x="15" y="3"/>
                    </a:cubicBezTo>
                    <a:cubicBezTo>
                      <a:pt x="16" y="4"/>
                      <a:pt x="16" y="4"/>
                      <a:pt x="17" y="4"/>
                    </a:cubicBezTo>
                    <a:cubicBezTo>
                      <a:pt x="17" y="4"/>
                      <a:pt x="17" y="3"/>
                      <a:pt x="17" y="3"/>
                    </a:cubicBezTo>
                    <a:cubicBezTo>
                      <a:pt x="18" y="3"/>
                      <a:pt x="18" y="3"/>
                      <a:pt x="18" y="3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" name="Text Box 49">
                <a:extLst>
                  <a:ext uri="{FF2B5EF4-FFF2-40B4-BE49-F238E27FC236}">
                    <a16:creationId xmlns:a16="http://schemas.microsoft.com/office/drawing/2014/main" id="{EBD39C78-4B53-41C3-A556-898AD62E38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42" y="3841"/>
                <a:ext cx="657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GB" altLang="pt-BR" sz="1100" b="1" kern="0" dirty="0">
                    <a:solidFill>
                      <a:srgbClr val="FFFFFF"/>
                    </a:solidFill>
                    <a:latin typeface="Calibri" pitchFamily="34" charset="0"/>
                    <a:ea typeface="Lucida Sans Unicode" pitchFamily="34" charset="0"/>
                    <a:cs typeface="Calibri" pitchFamily="34" charset="0"/>
                  </a:rPr>
                  <a:t>MT</a:t>
                </a:r>
                <a:endParaRPr lang="en-GB" altLang="pt-BR" sz="2000" kern="0" dirty="0">
                  <a:solidFill>
                    <a:prstClr val="white"/>
                  </a:solidFill>
                  <a:ea typeface="Lucida Sans Unicode" pitchFamily="34" charset="0"/>
                  <a:cs typeface="Calibri" pitchFamily="34" charset="0"/>
                </a:endParaRPr>
              </a:p>
            </p:txBody>
          </p:sp>
          <p:sp>
            <p:nvSpPr>
              <p:cNvPr id="90" name="Text Box 42">
                <a:extLst>
                  <a:ext uri="{FF2B5EF4-FFF2-40B4-BE49-F238E27FC236}">
                    <a16:creationId xmlns:a16="http://schemas.microsoft.com/office/drawing/2014/main" id="{83459672-E31E-426C-9FE7-68366F3843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11" y="4909"/>
                <a:ext cx="73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GB" altLang="pt-BR" sz="1100" b="1" kern="0" dirty="0">
                    <a:solidFill>
                      <a:srgbClr val="FFFFFF"/>
                    </a:solidFill>
                    <a:latin typeface="Calibri" pitchFamily="34" charset="0"/>
                    <a:ea typeface="Lucida Sans Unicode" pitchFamily="34" charset="0"/>
                    <a:cs typeface="Calibri" pitchFamily="34" charset="0"/>
                  </a:rPr>
                  <a:t>MG</a:t>
                </a:r>
                <a:endParaRPr lang="en-GB" altLang="pt-BR" sz="2000" kern="0" dirty="0">
                  <a:solidFill>
                    <a:prstClr val="white"/>
                  </a:solidFill>
                  <a:ea typeface="Lucida Sans Unicode" pitchFamily="34" charset="0"/>
                  <a:cs typeface="Calibri" pitchFamily="34" charset="0"/>
                </a:endParaRPr>
              </a:p>
            </p:txBody>
          </p:sp>
          <p:sp>
            <p:nvSpPr>
              <p:cNvPr id="91" name="Text Box 37">
                <a:extLst>
                  <a:ext uri="{FF2B5EF4-FFF2-40B4-BE49-F238E27FC236}">
                    <a16:creationId xmlns:a16="http://schemas.microsoft.com/office/drawing/2014/main" id="{27F24F2F-BA57-41AA-B2EC-BC5A9AA2AB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61" y="4446"/>
                <a:ext cx="73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GB" altLang="pt-BR" sz="1100" b="1" kern="0" dirty="0">
                    <a:solidFill>
                      <a:srgbClr val="FFFFFF"/>
                    </a:solidFill>
                    <a:latin typeface="Calibri" pitchFamily="34" charset="0"/>
                    <a:ea typeface="Lucida Sans Unicode" pitchFamily="34" charset="0"/>
                    <a:cs typeface="Calibri" pitchFamily="34" charset="0"/>
                  </a:rPr>
                  <a:t>GO</a:t>
                </a:r>
                <a:endParaRPr lang="en-GB" altLang="pt-BR" sz="2000" kern="0" dirty="0">
                  <a:solidFill>
                    <a:prstClr val="white"/>
                  </a:solidFill>
                  <a:ea typeface="Lucida Sans Unicode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47" name="Group 25">
              <a:extLst>
                <a:ext uri="{FF2B5EF4-FFF2-40B4-BE49-F238E27FC236}">
                  <a16:creationId xmlns:a16="http://schemas.microsoft.com/office/drawing/2014/main" id="{C427BC48-9DB6-4BD8-9A85-D34ED9455EB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223" y="-15766"/>
              <a:ext cx="9590054" cy="8790155"/>
              <a:chOff x="0" y="0"/>
              <a:chExt cx="9294" cy="8520"/>
            </a:xfrm>
          </p:grpSpPr>
          <p:sp>
            <p:nvSpPr>
              <p:cNvPr id="62" name="AutoShape 80">
                <a:extLst>
                  <a:ext uri="{FF2B5EF4-FFF2-40B4-BE49-F238E27FC236}">
                    <a16:creationId xmlns:a16="http://schemas.microsoft.com/office/drawing/2014/main" id="{315B75DC-080C-4AE7-A292-212E226EC2E5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0" y="0"/>
                <a:ext cx="9294" cy="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" name="Freeform 64">
                <a:extLst>
                  <a:ext uri="{FF2B5EF4-FFF2-40B4-BE49-F238E27FC236}">
                    <a16:creationId xmlns:a16="http://schemas.microsoft.com/office/drawing/2014/main" id="{5492D7D5-FA94-47E2-A077-EC684680E7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2743"/>
                <a:ext cx="2310" cy="2284"/>
              </a:xfrm>
              <a:custGeom>
                <a:avLst/>
                <a:gdLst>
                  <a:gd name="T0" fmla="*/ 2147483647 w 80"/>
                  <a:gd name="T1" fmla="*/ 2147483647 h 79"/>
                  <a:gd name="T2" fmla="*/ 2147483647 w 80"/>
                  <a:gd name="T3" fmla="*/ 2147483647 h 79"/>
                  <a:gd name="T4" fmla="*/ 2147483647 w 80"/>
                  <a:gd name="T5" fmla="*/ 2147483647 h 79"/>
                  <a:gd name="T6" fmla="*/ 2147483647 w 80"/>
                  <a:gd name="T7" fmla="*/ 2147483647 h 79"/>
                  <a:gd name="T8" fmla="*/ 2147483647 w 80"/>
                  <a:gd name="T9" fmla="*/ 2147483647 h 79"/>
                  <a:gd name="T10" fmla="*/ 2147483647 w 80"/>
                  <a:gd name="T11" fmla="*/ 2147483647 h 79"/>
                  <a:gd name="T12" fmla="*/ 2147483647 w 80"/>
                  <a:gd name="T13" fmla="*/ 2147483647 h 79"/>
                  <a:gd name="T14" fmla="*/ 2147483647 w 80"/>
                  <a:gd name="T15" fmla="*/ 2147483647 h 79"/>
                  <a:gd name="T16" fmla="*/ 2147483647 w 80"/>
                  <a:gd name="T17" fmla="*/ 2147483647 h 79"/>
                  <a:gd name="T18" fmla="*/ 2147483647 w 80"/>
                  <a:gd name="T19" fmla="*/ 2147483647 h 79"/>
                  <a:gd name="T20" fmla="*/ 2147483647 w 80"/>
                  <a:gd name="T21" fmla="*/ 2147483647 h 79"/>
                  <a:gd name="T22" fmla="*/ 2147483647 w 80"/>
                  <a:gd name="T23" fmla="*/ 2147483647 h 79"/>
                  <a:gd name="T24" fmla="*/ 2147483647 w 80"/>
                  <a:gd name="T25" fmla="*/ 2147483647 h 79"/>
                  <a:gd name="T26" fmla="*/ 2147483647 w 80"/>
                  <a:gd name="T27" fmla="*/ 2147483647 h 79"/>
                  <a:gd name="T28" fmla="*/ 2147483647 w 80"/>
                  <a:gd name="T29" fmla="*/ 2147483647 h 79"/>
                  <a:gd name="T30" fmla="*/ 2147483647 w 80"/>
                  <a:gd name="T31" fmla="*/ 2147483647 h 79"/>
                  <a:gd name="T32" fmla="*/ 2147483647 w 80"/>
                  <a:gd name="T33" fmla="*/ 2147483647 h 79"/>
                  <a:gd name="T34" fmla="*/ 2147483647 w 80"/>
                  <a:gd name="T35" fmla="*/ 2147483647 h 79"/>
                  <a:gd name="T36" fmla="*/ 2147483647 w 80"/>
                  <a:gd name="T37" fmla="*/ 2147483647 h 79"/>
                  <a:gd name="T38" fmla="*/ 2147483647 w 80"/>
                  <a:gd name="T39" fmla="*/ 2147483647 h 79"/>
                  <a:gd name="T40" fmla="*/ 2147483647 w 80"/>
                  <a:gd name="T41" fmla="*/ 2147483647 h 79"/>
                  <a:gd name="T42" fmla="*/ 2147483647 w 80"/>
                  <a:gd name="T43" fmla="*/ 2147483647 h 79"/>
                  <a:gd name="T44" fmla="*/ 2147483647 w 80"/>
                  <a:gd name="T45" fmla="*/ 2147483647 h 79"/>
                  <a:gd name="T46" fmla="*/ 2147483647 w 80"/>
                  <a:gd name="T47" fmla="*/ 2147483647 h 79"/>
                  <a:gd name="T48" fmla="*/ 2147483647 w 80"/>
                  <a:gd name="T49" fmla="*/ 2147483647 h 79"/>
                  <a:gd name="T50" fmla="*/ 2147483647 w 80"/>
                  <a:gd name="T51" fmla="*/ 2147483647 h 79"/>
                  <a:gd name="T52" fmla="*/ 2147483647 w 80"/>
                  <a:gd name="T53" fmla="*/ 2147483647 h 79"/>
                  <a:gd name="T54" fmla="*/ 2147483647 w 80"/>
                  <a:gd name="T55" fmla="*/ 2147483647 h 79"/>
                  <a:gd name="T56" fmla="*/ 2147483647 w 80"/>
                  <a:gd name="T57" fmla="*/ 2147483647 h 79"/>
                  <a:gd name="T58" fmla="*/ 2147483647 w 80"/>
                  <a:gd name="T59" fmla="*/ 2147483647 h 79"/>
                  <a:gd name="T60" fmla="*/ 2147483647 w 80"/>
                  <a:gd name="T61" fmla="*/ 2147483647 h 79"/>
                  <a:gd name="T62" fmla="*/ 2147483647 w 80"/>
                  <a:gd name="T63" fmla="*/ 2147483647 h 79"/>
                  <a:gd name="T64" fmla="*/ 2147483647 w 80"/>
                  <a:gd name="T65" fmla="*/ 2147483647 h 79"/>
                  <a:gd name="T66" fmla="*/ 2147483647 w 80"/>
                  <a:gd name="T67" fmla="*/ 2147483647 h 79"/>
                  <a:gd name="T68" fmla="*/ 2147483647 w 80"/>
                  <a:gd name="T69" fmla="*/ 0 h 79"/>
                  <a:gd name="T70" fmla="*/ 2147483647 w 80"/>
                  <a:gd name="T71" fmla="*/ 2147483647 h 79"/>
                  <a:gd name="T72" fmla="*/ 2147483647 w 80"/>
                  <a:gd name="T73" fmla="*/ 2147483647 h 79"/>
                  <a:gd name="T74" fmla="*/ 2147483647 w 80"/>
                  <a:gd name="T75" fmla="*/ 2147483647 h 79"/>
                  <a:gd name="T76" fmla="*/ 2147483647 w 80"/>
                  <a:gd name="T77" fmla="*/ 2147483647 h 79"/>
                  <a:gd name="T78" fmla="*/ 2147483647 w 80"/>
                  <a:gd name="T79" fmla="*/ 2147483647 h 79"/>
                  <a:gd name="T80" fmla="*/ 2147483647 w 80"/>
                  <a:gd name="T81" fmla="*/ 2147483647 h 79"/>
                  <a:gd name="T82" fmla="*/ 2147483647 w 80"/>
                  <a:gd name="T83" fmla="*/ 2147483647 h 79"/>
                  <a:gd name="T84" fmla="*/ 2147483647 w 80"/>
                  <a:gd name="T85" fmla="*/ 2147483647 h 79"/>
                  <a:gd name="T86" fmla="*/ 2147483647 w 80"/>
                  <a:gd name="T87" fmla="*/ 2147483647 h 79"/>
                  <a:gd name="T88" fmla="*/ 2147483647 w 80"/>
                  <a:gd name="T89" fmla="*/ 2147483647 h 79"/>
                  <a:gd name="T90" fmla="*/ 2147483647 w 80"/>
                  <a:gd name="T91" fmla="*/ 2147483647 h 79"/>
                  <a:gd name="T92" fmla="*/ 2147483647 w 80"/>
                  <a:gd name="T93" fmla="*/ 2147483647 h 79"/>
                  <a:gd name="T94" fmla="*/ 2147483647 w 80"/>
                  <a:gd name="T95" fmla="*/ 2147483647 h 79"/>
                  <a:gd name="T96" fmla="*/ 2147483647 w 80"/>
                  <a:gd name="T97" fmla="*/ 2147483647 h 79"/>
                  <a:gd name="T98" fmla="*/ 2147483647 w 80"/>
                  <a:gd name="T99" fmla="*/ 2147483647 h 79"/>
                  <a:gd name="T100" fmla="*/ 2147483647 w 80"/>
                  <a:gd name="T101" fmla="*/ 2147483647 h 79"/>
                  <a:gd name="T102" fmla="*/ 2147483647 w 80"/>
                  <a:gd name="T103" fmla="*/ 2147483647 h 79"/>
                  <a:gd name="T104" fmla="*/ 2147483647 w 80"/>
                  <a:gd name="T105" fmla="*/ 2147483647 h 79"/>
                  <a:gd name="T106" fmla="*/ 2147483647 w 80"/>
                  <a:gd name="T107" fmla="*/ 2147483647 h 79"/>
                  <a:gd name="T108" fmla="*/ 2147483647 w 80"/>
                  <a:gd name="T109" fmla="*/ 2147483647 h 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0"/>
                  <a:gd name="T166" fmla="*/ 0 h 79"/>
                  <a:gd name="T167" fmla="*/ 80 w 80"/>
                  <a:gd name="T168" fmla="*/ 79 h 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0" h="79">
                    <a:moveTo>
                      <a:pt x="29" y="79"/>
                    </a:moveTo>
                    <a:cubicBezTo>
                      <a:pt x="29" y="78"/>
                      <a:pt x="29" y="78"/>
                      <a:pt x="30" y="78"/>
                    </a:cubicBezTo>
                    <a:cubicBezTo>
                      <a:pt x="30" y="77"/>
                      <a:pt x="30" y="77"/>
                      <a:pt x="30" y="76"/>
                    </a:cubicBezTo>
                    <a:cubicBezTo>
                      <a:pt x="30" y="76"/>
                      <a:pt x="30" y="75"/>
                      <a:pt x="31" y="75"/>
                    </a:cubicBezTo>
                    <a:cubicBezTo>
                      <a:pt x="31" y="75"/>
                      <a:pt x="31" y="75"/>
                      <a:pt x="32" y="75"/>
                    </a:cubicBezTo>
                    <a:cubicBezTo>
                      <a:pt x="33" y="75"/>
                      <a:pt x="33" y="74"/>
                      <a:pt x="34" y="73"/>
                    </a:cubicBezTo>
                    <a:cubicBezTo>
                      <a:pt x="34" y="72"/>
                      <a:pt x="34" y="72"/>
                      <a:pt x="35" y="71"/>
                    </a:cubicBezTo>
                    <a:cubicBezTo>
                      <a:pt x="35" y="71"/>
                      <a:pt x="36" y="71"/>
                      <a:pt x="36" y="71"/>
                    </a:cubicBezTo>
                    <a:cubicBezTo>
                      <a:pt x="37" y="71"/>
                      <a:pt x="38" y="71"/>
                      <a:pt x="39" y="71"/>
                    </a:cubicBezTo>
                    <a:cubicBezTo>
                      <a:pt x="40" y="71"/>
                      <a:pt x="40" y="71"/>
                      <a:pt x="41" y="71"/>
                    </a:cubicBezTo>
                    <a:cubicBezTo>
                      <a:pt x="42" y="71"/>
                      <a:pt x="42" y="72"/>
                      <a:pt x="43" y="72"/>
                    </a:cubicBezTo>
                    <a:cubicBezTo>
                      <a:pt x="44" y="73"/>
                      <a:pt x="44" y="73"/>
                      <a:pt x="45" y="73"/>
                    </a:cubicBezTo>
                    <a:cubicBezTo>
                      <a:pt x="46" y="73"/>
                      <a:pt x="46" y="74"/>
                      <a:pt x="47" y="74"/>
                    </a:cubicBezTo>
                    <a:cubicBezTo>
                      <a:pt x="47" y="74"/>
                      <a:pt x="48" y="73"/>
                      <a:pt x="49" y="73"/>
                    </a:cubicBezTo>
                    <a:cubicBezTo>
                      <a:pt x="49" y="73"/>
                      <a:pt x="49" y="72"/>
                      <a:pt x="50" y="72"/>
                    </a:cubicBezTo>
                    <a:cubicBezTo>
                      <a:pt x="50" y="72"/>
                      <a:pt x="50" y="73"/>
                      <a:pt x="50" y="73"/>
                    </a:cubicBezTo>
                    <a:cubicBezTo>
                      <a:pt x="51" y="73"/>
                      <a:pt x="52" y="73"/>
                      <a:pt x="53" y="73"/>
                    </a:cubicBezTo>
                    <a:cubicBezTo>
                      <a:pt x="54" y="73"/>
                      <a:pt x="54" y="72"/>
                      <a:pt x="54" y="72"/>
                    </a:cubicBezTo>
                    <a:cubicBezTo>
                      <a:pt x="54" y="72"/>
                      <a:pt x="55" y="72"/>
                      <a:pt x="55" y="71"/>
                    </a:cubicBezTo>
                    <a:cubicBezTo>
                      <a:pt x="55" y="71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3"/>
                    </a:cubicBezTo>
                    <a:cubicBezTo>
                      <a:pt x="56" y="73"/>
                      <a:pt x="56" y="73"/>
                      <a:pt x="56" y="74"/>
                    </a:cubicBezTo>
                    <a:cubicBezTo>
                      <a:pt x="57" y="74"/>
                      <a:pt x="57" y="75"/>
                      <a:pt x="57" y="75"/>
                    </a:cubicBezTo>
                    <a:cubicBezTo>
                      <a:pt x="58" y="76"/>
                      <a:pt x="58" y="76"/>
                      <a:pt x="59" y="76"/>
                    </a:cubicBezTo>
                    <a:cubicBezTo>
                      <a:pt x="59" y="77"/>
                      <a:pt x="60" y="76"/>
                      <a:pt x="60" y="76"/>
                    </a:cubicBezTo>
                    <a:cubicBezTo>
                      <a:pt x="60" y="76"/>
                      <a:pt x="60" y="75"/>
                      <a:pt x="60" y="75"/>
                    </a:cubicBezTo>
                    <a:cubicBezTo>
                      <a:pt x="60" y="74"/>
                      <a:pt x="59" y="73"/>
                      <a:pt x="59" y="73"/>
                    </a:cubicBezTo>
                    <a:cubicBezTo>
                      <a:pt x="59" y="72"/>
                      <a:pt x="59" y="71"/>
                      <a:pt x="59" y="71"/>
                    </a:cubicBezTo>
                    <a:cubicBezTo>
                      <a:pt x="59" y="70"/>
                      <a:pt x="60" y="70"/>
                      <a:pt x="60" y="69"/>
                    </a:cubicBezTo>
                    <a:cubicBezTo>
                      <a:pt x="60" y="69"/>
                      <a:pt x="60" y="69"/>
                      <a:pt x="61" y="68"/>
                    </a:cubicBezTo>
                    <a:cubicBezTo>
                      <a:pt x="61" y="68"/>
                      <a:pt x="62" y="68"/>
                      <a:pt x="62" y="67"/>
                    </a:cubicBezTo>
                    <a:cubicBezTo>
                      <a:pt x="63" y="66"/>
                      <a:pt x="63" y="66"/>
                      <a:pt x="63" y="65"/>
                    </a:cubicBezTo>
                    <a:cubicBezTo>
                      <a:pt x="63" y="65"/>
                      <a:pt x="63" y="65"/>
                      <a:pt x="64" y="64"/>
                    </a:cubicBezTo>
                    <a:cubicBezTo>
                      <a:pt x="64" y="64"/>
                      <a:pt x="64" y="63"/>
                      <a:pt x="65" y="63"/>
                    </a:cubicBezTo>
                    <a:cubicBezTo>
                      <a:pt x="65" y="62"/>
                      <a:pt x="65" y="62"/>
                      <a:pt x="66" y="61"/>
                    </a:cubicBezTo>
                    <a:cubicBezTo>
                      <a:pt x="66" y="61"/>
                      <a:pt x="67" y="62"/>
                      <a:pt x="67" y="61"/>
                    </a:cubicBezTo>
                    <a:cubicBezTo>
                      <a:pt x="68" y="61"/>
                      <a:pt x="69" y="61"/>
                      <a:pt x="69" y="60"/>
                    </a:cubicBezTo>
                    <a:cubicBezTo>
                      <a:pt x="69" y="60"/>
                      <a:pt x="69" y="59"/>
                      <a:pt x="69" y="58"/>
                    </a:cubicBezTo>
                    <a:cubicBezTo>
                      <a:pt x="70" y="57"/>
                      <a:pt x="70" y="56"/>
                      <a:pt x="72" y="55"/>
                    </a:cubicBezTo>
                    <a:cubicBezTo>
                      <a:pt x="72" y="55"/>
                      <a:pt x="73" y="55"/>
                      <a:pt x="74" y="55"/>
                    </a:cubicBezTo>
                    <a:cubicBezTo>
                      <a:pt x="74" y="55"/>
                      <a:pt x="74" y="54"/>
                      <a:pt x="74" y="53"/>
                    </a:cubicBezTo>
                    <a:cubicBezTo>
                      <a:pt x="75" y="52"/>
                      <a:pt x="74" y="52"/>
                      <a:pt x="75" y="51"/>
                    </a:cubicBezTo>
                    <a:cubicBezTo>
                      <a:pt x="75" y="50"/>
                      <a:pt x="76" y="49"/>
                      <a:pt x="76" y="49"/>
                    </a:cubicBezTo>
                    <a:cubicBezTo>
                      <a:pt x="76" y="48"/>
                      <a:pt x="76" y="48"/>
                      <a:pt x="76" y="47"/>
                    </a:cubicBezTo>
                    <a:cubicBezTo>
                      <a:pt x="76" y="46"/>
                      <a:pt x="76" y="46"/>
                      <a:pt x="76" y="45"/>
                    </a:cubicBezTo>
                    <a:cubicBezTo>
                      <a:pt x="76" y="44"/>
                      <a:pt x="77" y="44"/>
                      <a:pt x="77" y="44"/>
                    </a:cubicBezTo>
                    <a:cubicBezTo>
                      <a:pt x="78" y="43"/>
                      <a:pt x="77" y="42"/>
                      <a:pt x="78" y="42"/>
                    </a:cubicBezTo>
                    <a:cubicBezTo>
                      <a:pt x="78" y="41"/>
                      <a:pt x="78" y="41"/>
                      <a:pt x="78" y="40"/>
                    </a:cubicBezTo>
                    <a:cubicBezTo>
                      <a:pt x="78" y="40"/>
                      <a:pt x="77" y="40"/>
                      <a:pt x="77" y="39"/>
                    </a:cubicBezTo>
                    <a:cubicBezTo>
                      <a:pt x="77" y="38"/>
                      <a:pt x="77" y="38"/>
                      <a:pt x="77" y="37"/>
                    </a:cubicBezTo>
                    <a:cubicBezTo>
                      <a:pt x="77" y="36"/>
                      <a:pt x="78" y="36"/>
                      <a:pt x="77" y="35"/>
                    </a:cubicBezTo>
                    <a:cubicBezTo>
                      <a:pt x="77" y="35"/>
                      <a:pt x="77" y="33"/>
                      <a:pt x="77" y="32"/>
                    </a:cubicBezTo>
                    <a:cubicBezTo>
                      <a:pt x="77" y="31"/>
                      <a:pt x="77" y="30"/>
                      <a:pt x="77" y="28"/>
                    </a:cubicBezTo>
                    <a:cubicBezTo>
                      <a:pt x="77" y="27"/>
                      <a:pt x="78" y="27"/>
                      <a:pt x="78" y="26"/>
                    </a:cubicBezTo>
                    <a:cubicBezTo>
                      <a:pt x="78" y="25"/>
                      <a:pt x="78" y="24"/>
                      <a:pt x="78" y="23"/>
                    </a:cubicBezTo>
                    <a:cubicBezTo>
                      <a:pt x="78" y="22"/>
                      <a:pt x="79" y="21"/>
                      <a:pt x="79" y="20"/>
                    </a:cubicBezTo>
                    <a:cubicBezTo>
                      <a:pt x="80" y="20"/>
                      <a:pt x="80" y="19"/>
                      <a:pt x="80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79" y="18"/>
                      <a:pt x="72" y="18"/>
                      <a:pt x="70" y="18"/>
                    </a:cubicBezTo>
                    <a:cubicBezTo>
                      <a:pt x="69" y="18"/>
                      <a:pt x="68" y="17"/>
                      <a:pt x="66" y="17"/>
                    </a:cubicBezTo>
                    <a:cubicBezTo>
                      <a:pt x="60" y="17"/>
                      <a:pt x="49" y="16"/>
                      <a:pt x="49" y="16"/>
                    </a:cubicBezTo>
                    <a:cubicBezTo>
                      <a:pt x="46" y="16"/>
                      <a:pt x="42" y="16"/>
                      <a:pt x="38" y="16"/>
                    </a:cubicBezTo>
                    <a:cubicBezTo>
                      <a:pt x="36" y="16"/>
                      <a:pt x="35" y="16"/>
                      <a:pt x="33" y="15"/>
                    </a:cubicBezTo>
                    <a:cubicBezTo>
                      <a:pt x="33" y="14"/>
                      <a:pt x="32" y="13"/>
                      <a:pt x="31" y="12"/>
                    </a:cubicBezTo>
                    <a:cubicBezTo>
                      <a:pt x="31" y="11"/>
                      <a:pt x="29" y="12"/>
                      <a:pt x="28" y="11"/>
                    </a:cubicBezTo>
                    <a:cubicBezTo>
                      <a:pt x="28" y="10"/>
                      <a:pt x="28" y="9"/>
                      <a:pt x="28" y="8"/>
                    </a:cubicBezTo>
                    <a:cubicBezTo>
                      <a:pt x="27" y="6"/>
                      <a:pt x="26" y="3"/>
                      <a:pt x="25" y="1"/>
                    </a:cubicBezTo>
                    <a:cubicBezTo>
                      <a:pt x="25" y="1"/>
                      <a:pt x="25" y="0"/>
                      <a:pt x="24" y="0"/>
                    </a:cubicBezTo>
                    <a:cubicBezTo>
                      <a:pt x="24" y="0"/>
                      <a:pt x="24" y="0"/>
                      <a:pt x="24" y="1"/>
                    </a:cubicBezTo>
                    <a:cubicBezTo>
                      <a:pt x="24" y="1"/>
                      <a:pt x="24" y="2"/>
                      <a:pt x="24" y="3"/>
                    </a:cubicBezTo>
                    <a:cubicBezTo>
                      <a:pt x="23" y="3"/>
                      <a:pt x="22" y="4"/>
                      <a:pt x="22" y="4"/>
                    </a:cubicBezTo>
                    <a:cubicBezTo>
                      <a:pt x="22" y="5"/>
                      <a:pt x="23" y="6"/>
                      <a:pt x="23" y="6"/>
                    </a:cubicBezTo>
                    <a:cubicBezTo>
                      <a:pt x="23" y="7"/>
                      <a:pt x="23" y="7"/>
                      <a:pt x="23" y="8"/>
                    </a:cubicBezTo>
                    <a:cubicBezTo>
                      <a:pt x="22" y="9"/>
                      <a:pt x="23" y="10"/>
                      <a:pt x="22" y="11"/>
                    </a:cubicBezTo>
                    <a:cubicBezTo>
                      <a:pt x="22" y="12"/>
                      <a:pt x="21" y="12"/>
                      <a:pt x="20" y="12"/>
                    </a:cubicBezTo>
                    <a:cubicBezTo>
                      <a:pt x="14" y="11"/>
                      <a:pt x="7" y="12"/>
                      <a:pt x="1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0" y="12"/>
                      <a:pt x="1" y="14"/>
                      <a:pt x="1" y="14"/>
                    </a:cubicBezTo>
                    <a:cubicBezTo>
                      <a:pt x="1" y="16"/>
                      <a:pt x="2" y="17"/>
                      <a:pt x="2" y="18"/>
                    </a:cubicBezTo>
                    <a:cubicBezTo>
                      <a:pt x="2" y="19"/>
                      <a:pt x="1" y="21"/>
                      <a:pt x="1" y="22"/>
                    </a:cubicBezTo>
                    <a:cubicBezTo>
                      <a:pt x="1" y="23"/>
                      <a:pt x="1" y="24"/>
                      <a:pt x="2" y="24"/>
                    </a:cubicBezTo>
                    <a:cubicBezTo>
                      <a:pt x="2" y="25"/>
                      <a:pt x="2" y="26"/>
                      <a:pt x="3" y="27"/>
                    </a:cubicBezTo>
                    <a:cubicBezTo>
                      <a:pt x="4" y="27"/>
                      <a:pt x="5" y="27"/>
                      <a:pt x="6" y="27"/>
                    </a:cubicBezTo>
                    <a:cubicBezTo>
                      <a:pt x="7" y="27"/>
                      <a:pt x="7" y="28"/>
                      <a:pt x="8" y="28"/>
                    </a:cubicBezTo>
                    <a:cubicBezTo>
                      <a:pt x="10" y="28"/>
                      <a:pt x="11" y="27"/>
                      <a:pt x="12" y="29"/>
                    </a:cubicBezTo>
                    <a:cubicBezTo>
                      <a:pt x="12" y="30"/>
                      <a:pt x="11" y="31"/>
                      <a:pt x="11" y="32"/>
                    </a:cubicBezTo>
                    <a:cubicBezTo>
                      <a:pt x="11" y="33"/>
                      <a:pt x="12" y="33"/>
                      <a:pt x="12" y="35"/>
                    </a:cubicBezTo>
                    <a:cubicBezTo>
                      <a:pt x="13" y="36"/>
                      <a:pt x="13" y="38"/>
                      <a:pt x="12" y="40"/>
                    </a:cubicBezTo>
                    <a:cubicBezTo>
                      <a:pt x="12" y="40"/>
                      <a:pt x="10" y="41"/>
                      <a:pt x="10" y="42"/>
                    </a:cubicBezTo>
                    <a:cubicBezTo>
                      <a:pt x="9" y="42"/>
                      <a:pt x="10" y="43"/>
                      <a:pt x="9" y="44"/>
                    </a:cubicBezTo>
                    <a:cubicBezTo>
                      <a:pt x="9" y="45"/>
                      <a:pt x="8" y="45"/>
                      <a:pt x="7" y="46"/>
                    </a:cubicBezTo>
                    <a:cubicBezTo>
                      <a:pt x="7" y="46"/>
                      <a:pt x="7" y="46"/>
                      <a:pt x="6" y="47"/>
                    </a:cubicBezTo>
                    <a:cubicBezTo>
                      <a:pt x="7" y="47"/>
                      <a:pt x="7" y="47"/>
                      <a:pt x="8" y="47"/>
                    </a:cubicBezTo>
                    <a:cubicBezTo>
                      <a:pt x="8" y="48"/>
                      <a:pt x="8" y="48"/>
                      <a:pt x="9" y="49"/>
                    </a:cubicBezTo>
                    <a:cubicBezTo>
                      <a:pt x="9" y="49"/>
                      <a:pt x="9" y="49"/>
                      <a:pt x="9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9" y="51"/>
                      <a:pt x="9" y="52"/>
                      <a:pt x="9" y="52"/>
                    </a:cubicBezTo>
                    <a:cubicBezTo>
                      <a:pt x="10" y="53"/>
                      <a:pt x="9" y="54"/>
                      <a:pt x="9" y="55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9" y="57"/>
                      <a:pt x="9" y="57"/>
                      <a:pt x="8" y="57"/>
                    </a:cubicBezTo>
                    <a:cubicBezTo>
                      <a:pt x="8" y="58"/>
                      <a:pt x="11" y="59"/>
                      <a:pt x="11" y="60"/>
                    </a:cubicBezTo>
                    <a:cubicBezTo>
                      <a:pt x="11" y="62"/>
                      <a:pt x="11" y="64"/>
                      <a:pt x="11" y="65"/>
                    </a:cubicBezTo>
                    <a:cubicBezTo>
                      <a:pt x="11" y="66"/>
                      <a:pt x="21" y="65"/>
                      <a:pt x="23" y="65"/>
                    </a:cubicBezTo>
                    <a:cubicBezTo>
                      <a:pt x="24" y="66"/>
                      <a:pt x="23" y="69"/>
                      <a:pt x="23" y="70"/>
                    </a:cubicBezTo>
                    <a:cubicBezTo>
                      <a:pt x="23" y="72"/>
                      <a:pt x="24" y="72"/>
                      <a:pt x="26" y="73"/>
                    </a:cubicBezTo>
                    <a:cubicBezTo>
                      <a:pt x="27" y="73"/>
                      <a:pt x="28" y="74"/>
                      <a:pt x="28" y="74"/>
                    </a:cubicBezTo>
                    <a:cubicBezTo>
                      <a:pt x="28" y="75"/>
                      <a:pt x="28" y="76"/>
                      <a:pt x="28" y="77"/>
                    </a:cubicBezTo>
                    <a:cubicBezTo>
                      <a:pt x="29" y="77"/>
                      <a:pt x="29" y="78"/>
                      <a:pt x="29" y="79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srgbClr val="FFC000"/>
                  </a:solidFill>
                  <a:latin typeface="Calibri"/>
                </a:endParaRPr>
              </a:p>
            </p:txBody>
          </p:sp>
          <p:sp>
            <p:nvSpPr>
              <p:cNvPr id="64" name="Freeform 62">
                <a:extLst>
                  <a:ext uri="{FF2B5EF4-FFF2-40B4-BE49-F238E27FC236}">
                    <a16:creationId xmlns:a16="http://schemas.microsoft.com/office/drawing/2014/main" id="{896805C2-7629-44DC-B15C-0DD4B4083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3898"/>
                <a:ext cx="1473" cy="1359"/>
              </a:xfrm>
              <a:custGeom>
                <a:avLst/>
                <a:gdLst>
                  <a:gd name="T0" fmla="*/ 2147483647 w 51"/>
                  <a:gd name="T1" fmla="*/ 2147483647 h 47"/>
                  <a:gd name="T2" fmla="*/ 2147483647 w 51"/>
                  <a:gd name="T3" fmla="*/ 2147483647 h 47"/>
                  <a:gd name="T4" fmla="*/ 2147483647 w 51"/>
                  <a:gd name="T5" fmla="*/ 2147483647 h 47"/>
                  <a:gd name="T6" fmla="*/ 2147483647 w 51"/>
                  <a:gd name="T7" fmla="*/ 2147483647 h 47"/>
                  <a:gd name="T8" fmla="*/ 2147483647 w 51"/>
                  <a:gd name="T9" fmla="*/ 2147483647 h 47"/>
                  <a:gd name="T10" fmla="*/ 2147483647 w 51"/>
                  <a:gd name="T11" fmla="*/ 2147483647 h 47"/>
                  <a:gd name="T12" fmla="*/ 2147483647 w 51"/>
                  <a:gd name="T13" fmla="*/ 2147483647 h 47"/>
                  <a:gd name="T14" fmla="*/ 2147483647 w 51"/>
                  <a:gd name="T15" fmla="*/ 2147483647 h 47"/>
                  <a:gd name="T16" fmla="*/ 2147483647 w 51"/>
                  <a:gd name="T17" fmla="*/ 2147483647 h 47"/>
                  <a:gd name="T18" fmla="*/ 2147483647 w 51"/>
                  <a:gd name="T19" fmla="*/ 2147483647 h 47"/>
                  <a:gd name="T20" fmla="*/ 2147483647 w 51"/>
                  <a:gd name="T21" fmla="*/ 2147483647 h 47"/>
                  <a:gd name="T22" fmla="*/ 2147483647 w 51"/>
                  <a:gd name="T23" fmla="*/ 2147483647 h 47"/>
                  <a:gd name="T24" fmla="*/ 2147483647 w 51"/>
                  <a:gd name="T25" fmla="*/ 2147483647 h 47"/>
                  <a:gd name="T26" fmla="*/ 2147483647 w 51"/>
                  <a:gd name="T27" fmla="*/ 2147483647 h 47"/>
                  <a:gd name="T28" fmla="*/ 2147483647 w 51"/>
                  <a:gd name="T29" fmla="*/ 2147483647 h 47"/>
                  <a:gd name="T30" fmla="*/ 2147483647 w 51"/>
                  <a:gd name="T31" fmla="*/ 2147483647 h 47"/>
                  <a:gd name="T32" fmla="*/ 2147483647 w 51"/>
                  <a:gd name="T33" fmla="*/ 2147483647 h 47"/>
                  <a:gd name="T34" fmla="*/ 2147483647 w 51"/>
                  <a:gd name="T35" fmla="*/ 2147483647 h 47"/>
                  <a:gd name="T36" fmla="*/ 2147483647 w 51"/>
                  <a:gd name="T37" fmla="*/ 2147483647 h 47"/>
                  <a:gd name="T38" fmla="*/ 2147483647 w 51"/>
                  <a:gd name="T39" fmla="*/ 2147483647 h 47"/>
                  <a:gd name="T40" fmla="*/ 2147483647 w 51"/>
                  <a:gd name="T41" fmla="*/ 2147483647 h 47"/>
                  <a:gd name="T42" fmla="*/ 2147483647 w 51"/>
                  <a:gd name="T43" fmla="*/ 2147483647 h 47"/>
                  <a:gd name="T44" fmla="*/ 2147483647 w 51"/>
                  <a:gd name="T45" fmla="*/ 2147483647 h 47"/>
                  <a:gd name="T46" fmla="*/ 2147483647 w 51"/>
                  <a:gd name="T47" fmla="*/ 2147483647 h 47"/>
                  <a:gd name="T48" fmla="*/ 2147483647 w 51"/>
                  <a:gd name="T49" fmla="*/ 2147483647 h 47"/>
                  <a:gd name="T50" fmla="*/ 2147483647 w 51"/>
                  <a:gd name="T51" fmla="*/ 2147483647 h 47"/>
                  <a:gd name="T52" fmla="*/ 2147483647 w 51"/>
                  <a:gd name="T53" fmla="*/ 2147483647 h 47"/>
                  <a:gd name="T54" fmla="*/ 2147483647 w 51"/>
                  <a:gd name="T55" fmla="*/ 2147483647 h 47"/>
                  <a:gd name="T56" fmla="*/ 0 w 51"/>
                  <a:gd name="T57" fmla="*/ 2147483647 h 47"/>
                  <a:gd name="T58" fmla="*/ 2147483647 w 51"/>
                  <a:gd name="T59" fmla="*/ 2147483647 h 47"/>
                  <a:gd name="T60" fmla="*/ 0 w 51"/>
                  <a:gd name="T61" fmla="*/ 2147483647 h 47"/>
                  <a:gd name="T62" fmla="*/ 2147483647 w 51"/>
                  <a:gd name="T63" fmla="*/ 2147483647 h 47"/>
                  <a:gd name="T64" fmla="*/ 2147483647 w 51"/>
                  <a:gd name="T65" fmla="*/ 2147483647 h 47"/>
                  <a:gd name="T66" fmla="*/ 2147483647 w 51"/>
                  <a:gd name="T67" fmla="*/ 2147483647 h 47"/>
                  <a:gd name="T68" fmla="*/ 2147483647 w 51"/>
                  <a:gd name="T69" fmla="*/ 2147483647 h 47"/>
                  <a:gd name="T70" fmla="*/ 2147483647 w 51"/>
                  <a:gd name="T71" fmla="*/ 2147483647 h 47"/>
                  <a:gd name="T72" fmla="*/ 2147483647 w 51"/>
                  <a:gd name="T73" fmla="*/ 2147483647 h 47"/>
                  <a:gd name="T74" fmla="*/ 2147483647 w 51"/>
                  <a:gd name="T75" fmla="*/ 2147483647 h 47"/>
                  <a:gd name="T76" fmla="*/ 2147483647 w 51"/>
                  <a:gd name="T77" fmla="*/ 2147483647 h 47"/>
                  <a:gd name="T78" fmla="*/ 2147483647 w 51"/>
                  <a:gd name="T79" fmla="*/ 2147483647 h 47"/>
                  <a:gd name="T80" fmla="*/ 2147483647 w 51"/>
                  <a:gd name="T81" fmla="*/ 2147483647 h 47"/>
                  <a:gd name="T82" fmla="*/ 2147483647 w 51"/>
                  <a:gd name="T83" fmla="*/ 2147483647 h 47"/>
                  <a:gd name="T84" fmla="*/ 2147483647 w 51"/>
                  <a:gd name="T85" fmla="*/ 2147483647 h 47"/>
                  <a:gd name="T86" fmla="*/ 2147483647 w 51"/>
                  <a:gd name="T87" fmla="*/ 2147483647 h 47"/>
                  <a:gd name="T88" fmla="*/ 2147483647 w 51"/>
                  <a:gd name="T89" fmla="*/ 2147483647 h 47"/>
                  <a:gd name="T90" fmla="*/ 2147483647 w 51"/>
                  <a:gd name="T91" fmla="*/ 2147483647 h 47"/>
                  <a:gd name="T92" fmla="*/ 2147483647 w 51"/>
                  <a:gd name="T93" fmla="*/ 2147483647 h 47"/>
                  <a:gd name="T94" fmla="*/ 2147483647 w 51"/>
                  <a:gd name="T95" fmla="*/ 2147483647 h 47"/>
                  <a:gd name="T96" fmla="*/ 2147483647 w 51"/>
                  <a:gd name="T97" fmla="*/ 2147483647 h 47"/>
                  <a:gd name="T98" fmla="*/ 2147483647 w 51"/>
                  <a:gd name="T99" fmla="*/ 2147483647 h 47"/>
                  <a:gd name="T100" fmla="*/ 2147483647 w 51"/>
                  <a:gd name="T101" fmla="*/ 2147483647 h 4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1"/>
                  <a:gd name="T154" fmla="*/ 0 h 47"/>
                  <a:gd name="T155" fmla="*/ 51 w 51"/>
                  <a:gd name="T156" fmla="*/ 47 h 4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1" h="47">
                    <a:moveTo>
                      <a:pt x="50" y="15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6" y="14"/>
                      <a:pt x="46" y="14"/>
                    </a:cubicBezTo>
                    <a:cubicBezTo>
                      <a:pt x="46" y="15"/>
                      <a:pt x="46" y="15"/>
                      <a:pt x="46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17"/>
                      <a:pt x="45" y="16"/>
                      <a:pt x="45" y="16"/>
                    </a:cubicBezTo>
                    <a:cubicBezTo>
                      <a:pt x="45" y="16"/>
                      <a:pt x="44" y="16"/>
                      <a:pt x="44" y="16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9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4" y="19"/>
                      <a:pt x="44" y="20"/>
                      <a:pt x="44" y="20"/>
                    </a:cubicBezTo>
                    <a:cubicBezTo>
                      <a:pt x="44" y="20"/>
                      <a:pt x="44" y="21"/>
                      <a:pt x="44" y="21"/>
                    </a:cubicBezTo>
                    <a:cubicBezTo>
                      <a:pt x="44" y="21"/>
                      <a:pt x="44" y="22"/>
                      <a:pt x="44" y="22"/>
                    </a:cubicBezTo>
                    <a:cubicBezTo>
                      <a:pt x="44" y="22"/>
                      <a:pt x="44" y="22"/>
                      <a:pt x="43" y="22"/>
                    </a:cubicBezTo>
                    <a:cubicBezTo>
                      <a:pt x="43" y="23"/>
                      <a:pt x="43" y="23"/>
                      <a:pt x="42" y="23"/>
                    </a:cubicBezTo>
                    <a:cubicBezTo>
                      <a:pt x="42" y="23"/>
                      <a:pt x="42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4"/>
                      <a:pt x="41" y="25"/>
                      <a:pt x="41" y="25"/>
                    </a:cubicBezTo>
                    <a:cubicBezTo>
                      <a:pt x="40" y="25"/>
                      <a:pt x="40" y="26"/>
                      <a:pt x="40" y="26"/>
                    </a:cubicBezTo>
                    <a:cubicBezTo>
                      <a:pt x="40" y="26"/>
                      <a:pt x="40" y="27"/>
                      <a:pt x="40" y="27"/>
                    </a:cubicBezTo>
                    <a:cubicBezTo>
                      <a:pt x="40" y="27"/>
                      <a:pt x="40" y="28"/>
                      <a:pt x="41" y="28"/>
                    </a:cubicBezTo>
                    <a:cubicBezTo>
                      <a:pt x="41" y="28"/>
                      <a:pt x="41" y="28"/>
                      <a:pt x="42" y="29"/>
                    </a:cubicBezTo>
                    <a:cubicBezTo>
                      <a:pt x="42" y="29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0" y="32"/>
                      <a:pt x="40" y="32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0" y="34"/>
                      <a:pt x="40" y="34"/>
                      <a:pt x="41" y="34"/>
                    </a:cubicBezTo>
                    <a:cubicBezTo>
                      <a:pt x="41" y="34"/>
                      <a:pt x="41" y="35"/>
                      <a:pt x="41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1" y="36"/>
                      <a:pt x="41" y="36"/>
                      <a:pt x="41" y="37"/>
                    </a:cubicBezTo>
                    <a:cubicBezTo>
                      <a:pt x="41" y="37"/>
                      <a:pt x="41" y="37"/>
                      <a:pt x="41" y="38"/>
                    </a:cubicBezTo>
                    <a:cubicBezTo>
                      <a:pt x="41" y="38"/>
                      <a:pt x="40" y="38"/>
                      <a:pt x="40" y="38"/>
                    </a:cubicBezTo>
                    <a:cubicBezTo>
                      <a:pt x="40" y="38"/>
                      <a:pt x="40" y="39"/>
                      <a:pt x="39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8" y="39"/>
                      <a:pt x="38" y="40"/>
                      <a:pt x="38" y="40"/>
                    </a:cubicBezTo>
                    <a:cubicBezTo>
                      <a:pt x="37" y="40"/>
                      <a:pt x="37" y="40"/>
                      <a:pt x="36" y="40"/>
                    </a:cubicBezTo>
                    <a:cubicBezTo>
                      <a:pt x="36" y="40"/>
                      <a:pt x="35" y="40"/>
                      <a:pt x="3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3" y="39"/>
                      <a:pt x="32" y="40"/>
                      <a:pt x="31" y="40"/>
                    </a:cubicBezTo>
                    <a:cubicBezTo>
                      <a:pt x="30" y="40"/>
                      <a:pt x="30" y="40"/>
                      <a:pt x="29" y="40"/>
                    </a:cubicBezTo>
                    <a:cubicBezTo>
                      <a:pt x="29" y="40"/>
                      <a:pt x="28" y="39"/>
                      <a:pt x="28" y="39"/>
                    </a:cubicBezTo>
                    <a:cubicBezTo>
                      <a:pt x="28" y="39"/>
                      <a:pt x="28" y="40"/>
                      <a:pt x="27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6" y="42"/>
                      <a:pt x="26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5" y="41"/>
                      <a:pt x="25" y="41"/>
                      <a:pt x="25" y="40"/>
                    </a:cubicBezTo>
                    <a:cubicBezTo>
                      <a:pt x="25" y="40"/>
                      <a:pt x="24" y="40"/>
                      <a:pt x="24" y="40"/>
                    </a:cubicBezTo>
                    <a:cubicBezTo>
                      <a:pt x="24" y="41"/>
                      <a:pt x="24" y="41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42"/>
                      <a:pt x="22" y="42"/>
                      <a:pt x="22" y="42"/>
                    </a:cubicBezTo>
                    <a:cubicBezTo>
                      <a:pt x="22" y="42"/>
                      <a:pt x="21" y="42"/>
                      <a:pt x="21" y="42"/>
                    </a:cubicBezTo>
                    <a:cubicBezTo>
                      <a:pt x="21" y="42"/>
                      <a:pt x="20" y="42"/>
                      <a:pt x="20" y="42"/>
                    </a:cubicBezTo>
                    <a:cubicBezTo>
                      <a:pt x="19" y="42"/>
                      <a:pt x="19" y="42"/>
                      <a:pt x="19" y="43"/>
                    </a:cubicBezTo>
                    <a:cubicBezTo>
                      <a:pt x="19" y="43"/>
                      <a:pt x="18" y="43"/>
                      <a:pt x="18" y="44"/>
                    </a:cubicBezTo>
                    <a:cubicBezTo>
                      <a:pt x="18" y="44"/>
                      <a:pt x="18" y="45"/>
                      <a:pt x="18" y="45"/>
                    </a:cubicBezTo>
                    <a:cubicBezTo>
                      <a:pt x="18" y="45"/>
                      <a:pt x="17" y="45"/>
                      <a:pt x="16" y="45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6" y="46"/>
                      <a:pt x="16" y="47"/>
                      <a:pt x="15" y="47"/>
                    </a:cubicBezTo>
                    <a:cubicBezTo>
                      <a:pt x="15" y="47"/>
                      <a:pt x="14" y="46"/>
                      <a:pt x="14" y="46"/>
                    </a:cubicBezTo>
                    <a:cubicBezTo>
                      <a:pt x="14" y="46"/>
                      <a:pt x="13" y="46"/>
                      <a:pt x="13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5"/>
                      <a:pt x="11" y="44"/>
                      <a:pt x="11" y="44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8" y="44"/>
                      <a:pt x="8" y="43"/>
                      <a:pt x="7" y="43"/>
                    </a:cubicBezTo>
                    <a:cubicBezTo>
                      <a:pt x="7" y="43"/>
                      <a:pt x="7" y="43"/>
                      <a:pt x="6" y="42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2"/>
                      <a:pt x="5" y="42"/>
                      <a:pt x="5" y="42"/>
                    </a:cubicBezTo>
                    <a:cubicBezTo>
                      <a:pt x="5" y="42"/>
                      <a:pt x="4" y="42"/>
                      <a:pt x="4" y="42"/>
                    </a:cubicBezTo>
                    <a:cubicBezTo>
                      <a:pt x="3" y="42"/>
                      <a:pt x="3" y="42"/>
                      <a:pt x="2" y="42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2" y="41"/>
                      <a:pt x="2" y="40"/>
                      <a:pt x="2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40"/>
                      <a:pt x="3" y="39"/>
                      <a:pt x="2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6"/>
                      <a:pt x="0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6"/>
                      <a:pt x="1" y="35"/>
                      <a:pt x="1" y="35"/>
                    </a:cubicBezTo>
                    <a:cubicBezTo>
                      <a:pt x="1" y="34"/>
                      <a:pt x="0" y="33"/>
                      <a:pt x="0" y="33"/>
                    </a:cubicBezTo>
                    <a:cubicBezTo>
                      <a:pt x="0" y="32"/>
                      <a:pt x="0" y="31"/>
                      <a:pt x="0" y="31"/>
                    </a:cubicBezTo>
                    <a:cubicBezTo>
                      <a:pt x="0" y="30"/>
                      <a:pt x="1" y="30"/>
                      <a:pt x="1" y="29"/>
                    </a:cubicBezTo>
                    <a:cubicBezTo>
                      <a:pt x="1" y="29"/>
                      <a:pt x="1" y="29"/>
                      <a:pt x="2" y="28"/>
                    </a:cubicBezTo>
                    <a:cubicBezTo>
                      <a:pt x="2" y="28"/>
                      <a:pt x="3" y="28"/>
                      <a:pt x="3" y="27"/>
                    </a:cubicBezTo>
                    <a:cubicBezTo>
                      <a:pt x="4" y="26"/>
                      <a:pt x="4" y="26"/>
                      <a:pt x="4" y="25"/>
                    </a:cubicBezTo>
                    <a:cubicBezTo>
                      <a:pt x="4" y="25"/>
                      <a:pt x="4" y="25"/>
                      <a:pt x="5" y="24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2"/>
                      <a:pt x="6" y="22"/>
                      <a:pt x="7" y="21"/>
                    </a:cubicBezTo>
                    <a:cubicBezTo>
                      <a:pt x="7" y="21"/>
                      <a:pt x="8" y="22"/>
                      <a:pt x="8" y="21"/>
                    </a:cubicBezTo>
                    <a:cubicBezTo>
                      <a:pt x="9" y="21"/>
                      <a:pt x="10" y="21"/>
                      <a:pt x="10" y="20"/>
                    </a:cubicBezTo>
                    <a:cubicBezTo>
                      <a:pt x="10" y="20"/>
                      <a:pt x="10" y="19"/>
                      <a:pt x="10" y="18"/>
                    </a:cubicBezTo>
                    <a:cubicBezTo>
                      <a:pt x="11" y="17"/>
                      <a:pt x="11" y="16"/>
                      <a:pt x="13" y="15"/>
                    </a:cubicBezTo>
                    <a:cubicBezTo>
                      <a:pt x="13" y="15"/>
                      <a:pt x="14" y="15"/>
                      <a:pt x="15" y="15"/>
                    </a:cubicBezTo>
                    <a:cubicBezTo>
                      <a:pt x="15" y="15"/>
                      <a:pt x="15" y="14"/>
                      <a:pt x="15" y="13"/>
                    </a:cubicBezTo>
                    <a:cubicBezTo>
                      <a:pt x="16" y="12"/>
                      <a:pt x="15" y="12"/>
                      <a:pt x="16" y="11"/>
                    </a:cubicBezTo>
                    <a:cubicBezTo>
                      <a:pt x="16" y="10"/>
                      <a:pt x="17" y="9"/>
                      <a:pt x="17" y="9"/>
                    </a:cubicBezTo>
                    <a:cubicBezTo>
                      <a:pt x="17" y="8"/>
                      <a:pt x="17" y="8"/>
                      <a:pt x="17" y="7"/>
                    </a:cubicBezTo>
                    <a:cubicBezTo>
                      <a:pt x="17" y="6"/>
                      <a:pt x="17" y="6"/>
                      <a:pt x="17" y="5"/>
                    </a:cubicBezTo>
                    <a:cubicBezTo>
                      <a:pt x="17" y="4"/>
                      <a:pt x="18" y="4"/>
                      <a:pt x="18" y="4"/>
                    </a:cubicBezTo>
                    <a:cubicBezTo>
                      <a:pt x="19" y="4"/>
                      <a:pt x="19" y="3"/>
                      <a:pt x="19" y="3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0" y="2"/>
                      <a:pt x="20" y="1"/>
                      <a:pt x="21" y="1"/>
                    </a:cubicBezTo>
                    <a:cubicBezTo>
                      <a:pt x="21" y="1"/>
                      <a:pt x="21" y="0"/>
                      <a:pt x="22" y="0"/>
                    </a:cubicBezTo>
                    <a:cubicBezTo>
                      <a:pt x="22" y="1"/>
                      <a:pt x="22" y="1"/>
                      <a:pt x="22" y="2"/>
                    </a:cubicBezTo>
                    <a:cubicBezTo>
                      <a:pt x="22" y="2"/>
                      <a:pt x="21" y="3"/>
                      <a:pt x="22" y="4"/>
                    </a:cubicBezTo>
                    <a:cubicBezTo>
                      <a:pt x="22" y="4"/>
                      <a:pt x="23" y="4"/>
                      <a:pt x="23" y="4"/>
                    </a:cubicBezTo>
                    <a:cubicBezTo>
                      <a:pt x="24" y="4"/>
                      <a:pt x="25" y="5"/>
                      <a:pt x="26" y="5"/>
                    </a:cubicBezTo>
                    <a:cubicBezTo>
                      <a:pt x="26" y="5"/>
                      <a:pt x="27" y="6"/>
                      <a:pt x="28" y="6"/>
                    </a:cubicBezTo>
                    <a:cubicBezTo>
                      <a:pt x="28" y="6"/>
                      <a:pt x="28" y="5"/>
                      <a:pt x="28" y="5"/>
                    </a:cubicBezTo>
                    <a:cubicBezTo>
                      <a:pt x="28" y="5"/>
                      <a:pt x="29" y="4"/>
                      <a:pt x="29" y="4"/>
                    </a:cubicBezTo>
                    <a:cubicBezTo>
                      <a:pt x="29" y="4"/>
                      <a:pt x="30" y="4"/>
                      <a:pt x="30" y="4"/>
                    </a:cubicBezTo>
                    <a:cubicBezTo>
                      <a:pt x="31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6"/>
                    </a:cubicBezTo>
                    <a:cubicBezTo>
                      <a:pt x="33" y="6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6" y="6"/>
                      <a:pt x="36" y="7"/>
                      <a:pt x="36" y="7"/>
                    </a:cubicBezTo>
                    <a:cubicBezTo>
                      <a:pt x="36" y="7"/>
                      <a:pt x="36" y="8"/>
                      <a:pt x="36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3" y="7"/>
                      <a:pt x="43" y="7"/>
                      <a:pt x="44" y="7"/>
                    </a:cubicBezTo>
                    <a:cubicBezTo>
                      <a:pt x="44" y="7"/>
                      <a:pt x="44" y="7"/>
                      <a:pt x="45" y="7"/>
                    </a:cubicBezTo>
                    <a:cubicBezTo>
                      <a:pt x="45" y="7"/>
                      <a:pt x="45" y="7"/>
                      <a:pt x="46" y="7"/>
                    </a:cubicBezTo>
                    <a:cubicBezTo>
                      <a:pt x="46" y="7"/>
                      <a:pt x="47" y="7"/>
                      <a:pt x="47" y="7"/>
                    </a:cubicBezTo>
                    <a:cubicBezTo>
                      <a:pt x="48" y="7"/>
                      <a:pt x="48" y="7"/>
                      <a:pt x="49" y="7"/>
                    </a:cubicBezTo>
                    <a:cubicBezTo>
                      <a:pt x="48" y="7"/>
                      <a:pt x="48" y="7"/>
                      <a:pt x="49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9"/>
                      <a:pt x="48" y="9"/>
                      <a:pt x="49" y="10"/>
                    </a:cubicBezTo>
                    <a:cubicBezTo>
                      <a:pt x="49" y="10"/>
                      <a:pt x="50" y="10"/>
                      <a:pt x="50" y="11"/>
                    </a:cubicBezTo>
                    <a:cubicBezTo>
                      <a:pt x="50" y="11"/>
                      <a:pt x="51" y="11"/>
                      <a:pt x="51" y="11"/>
                    </a:cubicBezTo>
                    <a:cubicBezTo>
                      <a:pt x="51" y="11"/>
                      <a:pt x="51" y="12"/>
                      <a:pt x="51" y="12"/>
                    </a:cubicBezTo>
                    <a:cubicBezTo>
                      <a:pt x="51" y="13"/>
                      <a:pt x="51" y="13"/>
                      <a:pt x="51" y="14"/>
                    </a:cubicBezTo>
                    <a:cubicBezTo>
                      <a:pt x="51" y="14"/>
                      <a:pt x="51" y="14"/>
                      <a:pt x="51" y="15"/>
                    </a:cubicBezTo>
                    <a:cubicBezTo>
                      <a:pt x="51" y="15"/>
                      <a:pt x="50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" name="Freeform 61">
                <a:extLst>
                  <a:ext uri="{FF2B5EF4-FFF2-40B4-BE49-F238E27FC236}">
                    <a16:creationId xmlns:a16="http://schemas.microsoft.com/office/drawing/2014/main" id="{02A5A5FE-4C6A-4B05-87C3-481984140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8" y="4794"/>
                <a:ext cx="1443" cy="1444"/>
              </a:xfrm>
              <a:custGeom>
                <a:avLst/>
                <a:gdLst>
                  <a:gd name="T0" fmla="*/ 2147483647 w 50"/>
                  <a:gd name="T1" fmla="*/ 2147483647 h 50"/>
                  <a:gd name="T2" fmla="*/ 2147483647 w 50"/>
                  <a:gd name="T3" fmla="*/ 2147483647 h 50"/>
                  <a:gd name="T4" fmla="*/ 2147483647 w 50"/>
                  <a:gd name="T5" fmla="*/ 2147483647 h 50"/>
                  <a:gd name="T6" fmla="*/ 2147483647 w 50"/>
                  <a:gd name="T7" fmla="*/ 2147483647 h 50"/>
                  <a:gd name="T8" fmla="*/ 2147483647 w 50"/>
                  <a:gd name="T9" fmla="*/ 2147483647 h 50"/>
                  <a:gd name="T10" fmla="*/ 2147483647 w 50"/>
                  <a:gd name="T11" fmla="*/ 2147483647 h 50"/>
                  <a:gd name="T12" fmla="*/ 2147483647 w 50"/>
                  <a:gd name="T13" fmla="*/ 2147483647 h 50"/>
                  <a:gd name="T14" fmla="*/ 2147483647 w 50"/>
                  <a:gd name="T15" fmla="*/ 2147483647 h 50"/>
                  <a:gd name="T16" fmla="*/ 2147483647 w 50"/>
                  <a:gd name="T17" fmla="*/ 2147483647 h 50"/>
                  <a:gd name="T18" fmla="*/ 2147483647 w 50"/>
                  <a:gd name="T19" fmla="*/ 2147483647 h 50"/>
                  <a:gd name="T20" fmla="*/ 2147483647 w 50"/>
                  <a:gd name="T21" fmla="*/ 2147483647 h 50"/>
                  <a:gd name="T22" fmla="*/ 2147483647 w 50"/>
                  <a:gd name="T23" fmla="*/ 2147483647 h 50"/>
                  <a:gd name="T24" fmla="*/ 2147483647 w 50"/>
                  <a:gd name="T25" fmla="*/ 2147483647 h 50"/>
                  <a:gd name="T26" fmla="*/ 2147483647 w 50"/>
                  <a:gd name="T27" fmla="*/ 2147483647 h 50"/>
                  <a:gd name="T28" fmla="*/ 2147483647 w 50"/>
                  <a:gd name="T29" fmla="*/ 2147483647 h 50"/>
                  <a:gd name="T30" fmla="*/ 2147483647 w 50"/>
                  <a:gd name="T31" fmla="*/ 2147483647 h 50"/>
                  <a:gd name="T32" fmla="*/ 2147483647 w 50"/>
                  <a:gd name="T33" fmla="*/ 2147483647 h 50"/>
                  <a:gd name="T34" fmla="*/ 2147483647 w 50"/>
                  <a:gd name="T35" fmla="*/ 2147483647 h 50"/>
                  <a:gd name="T36" fmla="*/ 2147483647 w 50"/>
                  <a:gd name="T37" fmla="*/ 2147483647 h 50"/>
                  <a:gd name="T38" fmla="*/ 2147483647 w 50"/>
                  <a:gd name="T39" fmla="*/ 2147483647 h 50"/>
                  <a:gd name="T40" fmla="*/ 2147483647 w 50"/>
                  <a:gd name="T41" fmla="*/ 2147483647 h 50"/>
                  <a:gd name="T42" fmla="*/ 2147483647 w 50"/>
                  <a:gd name="T43" fmla="*/ 2147483647 h 50"/>
                  <a:gd name="T44" fmla="*/ 2147483647 w 50"/>
                  <a:gd name="T45" fmla="*/ 2147483647 h 50"/>
                  <a:gd name="T46" fmla="*/ 2147483647 w 50"/>
                  <a:gd name="T47" fmla="*/ 2147483647 h 50"/>
                  <a:gd name="T48" fmla="*/ 2147483647 w 50"/>
                  <a:gd name="T49" fmla="*/ 2147483647 h 50"/>
                  <a:gd name="T50" fmla="*/ 2147483647 w 50"/>
                  <a:gd name="T51" fmla="*/ 2147483647 h 50"/>
                  <a:gd name="T52" fmla="*/ 2147483647 w 50"/>
                  <a:gd name="T53" fmla="*/ 2147483647 h 50"/>
                  <a:gd name="T54" fmla="*/ 2147483647 w 50"/>
                  <a:gd name="T55" fmla="*/ 2147483647 h 50"/>
                  <a:gd name="T56" fmla="*/ 2147483647 w 50"/>
                  <a:gd name="T57" fmla="*/ 2147483647 h 50"/>
                  <a:gd name="T58" fmla="*/ 2147483647 w 50"/>
                  <a:gd name="T59" fmla="*/ 2147483647 h 50"/>
                  <a:gd name="T60" fmla="*/ 2147483647 w 50"/>
                  <a:gd name="T61" fmla="*/ 2147483647 h 50"/>
                  <a:gd name="T62" fmla="*/ 2147483647 w 50"/>
                  <a:gd name="T63" fmla="*/ 0 h 50"/>
                  <a:gd name="T64" fmla="*/ 2147483647 w 50"/>
                  <a:gd name="T65" fmla="*/ 0 h 50"/>
                  <a:gd name="T66" fmla="*/ 2147483647 w 50"/>
                  <a:gd name="T67" fmla="*/ 2147483647 h 50"/>
                  <a:gd name="T68" fmla="*/ 2147483647 w 50"/>
                  <a:gd name="T69" fmla="*/ 2147483647 h 50"/>
                  <a:gd name="T70" fmla="*/ 2147483647 w 50"/>
                  <a:gd name="T71" fmla="*/ 2147483647 h 50"/>
                  <a:gd name="T72" fmla="*/ 2147483647 w 50"/>
                  <a:gd name="T73" fmla="*/ 2147483647 h 50"/>
                  <a:gd name="T74" fmla="*/ 2147483647 w 50"/>
                  <a:gd name="T75" fmla="*/ 2147483647 h 50"/>
                  <a:gd name="T76" fmla="*/ 2147483647 w 50"/>
                  <a:gd name="T77" fmla="*/ 2147483647 h 50"/>
                  <a:gd name="T78" fmla="*/ 2147483647 w 50"/>
                  <a:gd name="T79" fmla="*/ 2147483647 h 50"/>
                  <a:gd name="T80" fmla="*/ 2147483647 w 50"/>
                  <a:gd name="T81" fmla="*/ 2147483647 h 50"/>
                  <a:gd name="T82" fmla="*/ 2147483647 w 50"/>
                  <a:gd name="T83" fmla="*/ 2147483647 h 50"/>
                  <a:gd name="T84" fmla="*/ 2147483647 w 50"/>
                  <a:gd name="T85" fmla="*/ 2147483647 h 50"/>
                  <a:gd name="T86" fmla="*/ 2147483647 w 50"/>
                  <a:gd name="T87" fmla="*/ 2147483647 h 50"/>
                  <a:gd name="T88" fmla="*/ 2147483647 w 50"/>
                  <a:gd name="T89" fmla="*/ 2147483647 h 50"/>
                  <a:gd name="T90" fmla="*/ 2147483647 w 50"/>
                  <a:gd name="T91" fmla="*/ 2147483647 h 50"/>
                  <a:gd name="T92" fmla="*/ 2147483647 w 50"/>
                  <a:gd name="T93" fmla="*/ 2147483647 h 50"/>
                  <a:gd name="T94" fmla="*/ 2147483647 w 50"/>
                  <a:gd name="T95" fmla="*/ 2147483647 h 50"/>
                  <a:gd name="T96" fmla="*/ 2147483647 w 50"/>
                  <a:gd name="T97" fmla="*/ 2147483647 h 50"/>
                  <a:gd name="T98" fmla="*/ 2147483647 w 50"/>
                  <a:gd name="T99" fmla="*/ 2147483647 h 50"/>
                  <a:gd name="T100" fmla="*/ 2147483647 w 50"/>
                  <a:gd name="T101" fmla="*/ 2147483647 h 50"/>
                  <a:gd name="T102" fmla="*/ 2147483647 w 50"/>
                  <a:gd name="T103" fmla="*/ 2147483647 h 5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0"/>
                  <a:gd name="T157" fmla="*/ 0 h 50"/>
                  <a:gd name="T158" fmla="*/ 50 w 50"/>
                  <a:gd name="T159" fmla="*/ 50 h 5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0" h="50">
                    <a:moveTo>
                      <a:pt x="50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8"/>
                    </a:cubicBezTo>
                    <a:cubicBezTo>
                      <a:pt x="49" y="18"/>
                      <a:pt x="49" y="19"/>
                      <a:pt x="49" y="19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22"/>
                      <a:pt x="48" y="22"/>
                      <a:pt x="48" y="22"/>
                    </a:cubicBezTo>
                    <a:cubicBezTo>
                      <a:pt x="48" y="22"/>
                      <a:pt x="47" y="22"/>
                      <a:pt x="47" y="22"/>
                    </a:cubicBezTo>
                    <a:cubicBezTo>
                      <a:pt x="46" y="22"/>
                      <a:pt x="46" y="23"/>
                      <a:pt x="46" y="23"/>
                    </a:cubicBezTo>
                    <a:cubicBezTo>
                      <a:pt x="46" y="23"/>
                      <a:pt x="46" y="24"/>
                      <a:pt x="45" y="24"/>
                    </a:cubicBezTo>
                    <a:cubicBezTo>
                      <a:pt x="45" y="24"/>
                      <a:pt x="45" y="24"/>
                      <a:pt x="44" y="25"/>
                    </a:cubicBezTo>
                    <a:cubicBezTo>
                      <a:pt x="44" y="25"/>
                      <a:pt x="45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3" y="28"/>
                      <a:pt x="43" y="28"/>
                    </a:cubicBezTo>
                    <a:cubicBezTo>
                      <a:pt x="43" y="29"/>
                      <a:pt x="43" y="30"/>
                      <a:pt x="43" y="30"/>
                    </a:cubicBezTo>
                    <a:cubicBezTo>
                      <a:pt x="42" y="30"/>
                      <a:pt x="42" y="31"/>
                      <a:pt x="41" y="31"/>
                    </a:cubicBezTo>
                    <a:cubicBezTo>
                      <a:pt x="41" y="31"/>
                      <a:pt x="41" y="32"/>
                      <a:pt x="41" y="32"/>
                    </a:cubicBezTo>
                    <a:cubicBezTo>
                      <a:pt x="41" y="33"/>
                      <a:pt x="40" y="34"/>
                      <a:pt x="40" y="35"/>
                    </a:cubicBezTo>
                    <a:cubicBezTo>
                      <a:pt x="39" y="35"/>
                      <a:pt x="38" y="36"/>
                      <a:pt x="37" y="36"/>
                    </a:cubicBezTo>
                    <a:cubicBezTo>
                      <a:pt x="37" y="37"/>
                      <a:pt x="37" y="37"/>
                      <a:pt x="36" y="37"/>
                    </a:cubicBezTo>
                    <a:cubicBezTo>
                      <a:pt x="36" y="37"/>
                      <a:pt x="36" y="38"/>
                      <a:pt x="36" y="38"/>
                    </a:cubicBezTo>
                    <a:cubicBezTo>
                      <a:pt x="35" y="38"/>
                      <a:pt x="35" y="39"/>
                      <a:pt x="35" y="39"/>
                    </a:cubicBezTo>
                    <a:cubicBezTo>
                      <a:pt x="34" y="39"/>
                      <a:pt x="33" y="40"/>
                      <a:pt x="32" y="40"/>
                    </a:cubicBezTo>
                    <a:cubicBezTo>
                      <a:pt x="32" y="40"/>
                      <a:pt x="32" y="40"/>
                      <a:pt x="31" y="40"/>
                    </a:cubicBezTo>
                    <a:cubicBezTo>
                      <a:pt x="31" y="41"/>
                      <a:pt x="31" y="42"/>
                      <a:pt x="31" y="42"/>
                    </a:cubicBezTo>
                    <a:cubicBezTo>
                      <a:pt x="30" y="43"/>
                      <a:pt x="30" y="43"/>
                      <a:pt x="30" y="44"/>
                    </a:cubicBezTo>
                    <a:cubicBezTo>
                      <a:pt x="30" y="44"/>
                      <a:pt x="30" y="44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6"/>
                      <a:pt x="28" y="46"/>
                    </a:cubicBezTo>
                    <a:cubicBezTo>
                      <a:pt x="28" y="47"/>
                      <a:pt x="28" y="47"/>
                      <a:pt x="28" y="48"/>
                    </a:cubicBezTo>
                    <a:cubicBezTo>
                      <a:pt x="28" y="48"/>
                      <a:pt x="28" y="49"/>
                      <a:pt x="28" y="49"/>
                    </a:cubicBezTo>
                    <a:cubicBezTo>
                      <a:pt x="27" y="49"/>
                      <a:pt x="27" y="49"/>
                      <a:pt x="26" y="49"/>
                    </a:cubicBezTo>
                    <a:cubicBezTo>
                      <a:pt x="26" y="49"/>
                      <a:pt x="26" y="48"/>
                      <a:pt x="26" y="48"/>
                    </a:cubicBezTo>
                    <a:cubicBezTo>
                      <a:pt x="25" y="47"/>
                      <a:pt x="23" y="49"/>
                      <a:pt x="22" y="49"/>
                    </a:cubicBezTo>
                    <a:cubicBezTo>
                      <a:pt x="21" y="49"/>
                      <a:pt x="19" y="50"/>
                      <a:pt x="19" y="48"/>
                    </a:cubicBezTo>
                    <a:cubicBezTo>
                      <a:pt x="19" y="46"/>
                      <a:pt x="19" y="46"/>
                      <a:pt x="19" y="44"/>
                    </a:cubicBezTo>
                    <a:cubicBezTo>
                      <a:pt x="19" y="44"/>
                      <a:pt x="18" y="42"/>
                      <a:pt x="18" y="42"/>
                    </a:cubicBezTo>
                    <a:cubicBezTo>
                      <a:pt x="17" y="41"/>
                      <a:pt x="18" y="41"/>
                      <a:pt x="17" y="38"/>
                    </a:cubicBezTo>
                    <a:cubicBezTo>
                      <a:pt x="16" y="36"/>
                      <a:pt x="16" y="38"/>
                      <a:pt x="14" y="37"/>
                    </a:cubicBezTo>
                    <a:cubicBezTo>
                      <a:pt x="13" y="37"/>
                      <a:pt x="13" y="35"/>
                      <a:pt x="12" y="35"/>
                    </a:cubicBezTo>
                    <a:cubicBezTo>
                      <a:pt x="12" y="35"/>
                      <a:pt x="11" y="36"/>
                      <a:pt x="11" y="36"/>
                    </a:cubicBezTo>
                    <a:cubicBezTo>
                      <a:pt x="10" y="36"/>
                      <a:pt x="9" y="37"/>
                      <a:pt x="8" y="36"/>
                    </a:cubicBezTo>
                    <a:cubicBezTo>
                      <a:pt x="7" y="36"/>
                      <a:pt x="6" y="37"/>
                      <a:pt x="5" y="36"/>
                    </a:cubicBezTo>
                    <a:cubicBezTo>
                      <a:pt x="4" y="36"/>
                      <a:pt x="3" y="36"/>
                      <a:pt x="3" y="36"/>
                    </a:cubicBezTo>
                    <a:cubicBezTo>
                      <a:pt x="2" y="36"/>
                      <a:pt x="2" y="35"/>
                      <a:pt x="2" y="34"/>
                    </a:cubicBezTo>
                    <a:cubicBezTo>
                      <a:pt x="2" y="34"/>
                      <a:pt x="3" y="33"/>
                      <a:pt x="2" y="32"/>
                    </a:cubicBezTo>
                    <a:cubicBezTo>
                      <a:pt x="2" y="32"/>
                      <a:pt x="3" y="31"/>
                      <a:pt x="2" y="30"/>
                    </a:cubicBezTo>
                    <a:cubicBezTo>
                      <a:pt x="2" y="29"/>
                      <a:pt x="3" y="28"/>
                      <a:pt x="3" y="27"/>
                    </a:cubicBezTo>
                    <a:cubicBezTo>
                      <a:pt x="2" y="25"/>
                      <a:pt x="1" y="24"/>
                      <a:pt x="1" y="23"/>
                    </a:cubicBezTo>
                    <a:cubicBezTo>
                      <a:pt x="1" y="22"/>
                      <a:pt x="0" y="22"/>
                      <a:pt x="1" y="21"/>
                    </a:cubicBezTo>
                    <a:cubicBezTo>
                      <a:pt x="1" y="20"/>
                      <a:pt x="1" y="21"/>
                      <a:pt x="2" y="21"/>
                    </a:cubicBezTo>
                    <a:cubicBezTo>
                      <a:pt x="2" y="21"/>
                      <a:pt x="3" y="21"/>
                      <a:pt x="3" y="20"/>
                    </a:cubicBezTo>
                    <a:cubicBezTo>
                      <a:pt x="2" y="19"/>
                      <a:pt x="1" y="20"/>
                      <a:pt x="1" y="18"/>
                    </a:cubicBezTo>
                    <a:cubicBezTo>
                      <a:pt x="1" y="17"/>
                      <a:pt x="3" y="15"/>
                      <a:pt x="3" y="14"/>
                    </a:cubicBezTo>
                    <a:cubicBezTo>
                      <a:pt x="3" y="13"/>
                      <a:pt x="3" y="11"/>
                      <a:pt x="3" y="11"/>
                    </a:cubicBezTo>
                    <a:cubicBezTo>
                      <a:pt x="3" y="10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6" y="4"/>
                      <a:pt x="6" y="4"/>
                      <a:pt x="7" y="4"/>
                    </a:cubicBezTo>
                    <a:cubicBezTo>
                      <a:pt x="8" y="4"/>
                      <a:pt x="8" y="3"/>
                      <a:pt x="9" y="2"/>
                    </a:cubicBezTo>
                    <a:cubicBezTo>
                      <a:pt x="9" y="1"/>
                      <a:pt x="9" y="1"/>
                      <a:pt x="10" y="0"/>
                    </a:cubicBezTo>
                    <a:cubicBezTo>
                      <a:pt x="10" y="0"/>
                      <a:pt x="11" y="0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7" y="0"/>
                      <a:pt x="17" y="1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1" y="3"/>
                      <a:pt x="22" y="3"/>
                    </a:cubicBezTo>
                    <a:cubicBezTo>
                      <a:pt x="22" y="3"/>
                      <a:pt x="23" y="2"/>
                      <a:pt x="24" y="2"/>
                    </a:cubicBezTo>
                    <a:cubicBezTo>
                      <a:pt x="24" y="2"/>
                      <a:pt x="24" y="1"/>
                      <a:pt x="25" y="1"/>
                    </a:cubicBezTo>
                    <a:cubicBezTo>
                      <a:pt x="25" y="1"/>
                      <a:pt x="25" y="2"/>
                      <a:pt x="25" y="2"/>
                    </a:cubicBezTo>
                    <a:cubicBezTo>
                      <a:pt x="26" y="2"/>
                      <a:pt x="27" y="2"/>
                      <a:pt x="28" y="2"/>
                    </a:cubicBezTo>
                    <a:cubicBezTo>
                      <a:pt x="29" y="2"/>
                      <a:pt x="29" y="1"/>
                      <a:pt x="29" y="1"/>
                    </a:cubicBezTo>
                    <a:cubicBezTo>
                      <a:pt x="29" y="1"/>
                      <a:pt x="30" y="1"/>
                      <a:pt x="30" y="0"/>
                    </a:cubicBezTo>
                    <a:cubicBezTo>
                      <a:pt x="30" y="0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2"/>
                    </a:cubicBezTo>
                    <a:cubicBezTo>
                      <a:pt x="31" y="2"/>
                      <a:pt x="31" y="2"/>
                      <a:pt x="31" y="3"/>
                    </a:cubicBezTo>
                    <a:cubicBezTo>
                      <a:pt x="32" y="3"/>
                      <a:pt x="32" y="4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4" y="6"/>
                      <a:pt x="34" y="6"/>
                      <a:pt x="34" y="5"/>
                    </a:cubicBezTo>
                    <a:cubicBezTo>
                      <a:pt x="34" y="5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8"/>
                      <a:pt x="37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1"/>
                    </a:cubicBezTo>
                    <a:cubicBezTo>
                      <a:pt x="37" y="11"/>
                      <a:pt x="37" y="11"/>
                      <a:pt x="38" y="11"/>
                    </a:cubicBezTo>
                    <a:cubicBezTo>
                      <a:pt x="38" y="11"/>
                      <a:pt x="39" y="11"/>
                      <a:pt x="39" y="11"/>
                    </a:cubicBezTo>
                    <a:cubicBezTo>
                      <a:pt x="39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2" y="12"/>
                      <a:pt x="42" y="13"/>
                      <a:pt x="43" y="13"/>
                    </a:cubicBezTo>
                    <a:cubicBezTo>
                      <a:pt x="43" y="13"/>
                      <a:pt x="43" y="13"/>
                      <a:pt x="44" y="13"/>
                    </a:cubicBezTo>
                    <a:cubicBezTo>
                      <a:pt x="44" y="13"/>
                      <a:pt x="44" y="13"/>
                      <a:pt x="45" y="13"/>
                    </a:cubicBezTo>
                    <a:cubicBezTo>
                      <a:pt x="45" y="13"/>
                      <a:pt x="45" y="14"/>
                      <a:pt x="46" y="14"/>
                    </a:cubicBezTo>
                    <a:cubicBezTo>
                      <a:pt x="46" y="14"/>
                      <a:pt x="46" y="14"/>
                      <a:pt x="47" y="14"/>
                    </a:cubicBezTo>
                    <a:cubicBezTo>
                      <a:pt x="47" y="15"/>
                      <a:pt x="48" y="15"/>
                      <a:pt x="48" y="15"/>
                    </a:cubicBezTo>
                    <a:cubicBezTo>
                      <a:pt x="48" y="15"/>
                      <a:pt x="49" y="16"/>
                      <a:pt x="49" y="16"/>
                    </a:cubicBezTo>
                    <a:cubicBezTo>
                      <a:pt x="50" y="16"/>
                      <a:pt x="50" y="16"/>
                      <a:pt x="50" y="16"/>
                    </a:cubicBezTo>
                    <a:close/>
                  </a:path>
                </a:pathLst>
              </a:custGeom>
              <a:solidFill>
                <a:srgbClr val="0070C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" name="Freeform 53">
                <a:extLst>
                  <a:ext uri="{FF2B5EF4-FFF2-40B4-BE49-F238E27FC236}">
                    <a16:creationId xmlns:a16="http://schemas.microsoft.com/office/drawing/2014/main" id="{288703B6-D083-470F-91A7-1A1C24560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6" y="4447"/>
                <a:ext cx="260" cy="115"/>
              </a:xfrm>
              <a:custGeom>
                <a:avLst/>
                <a:gdLst>
                  <a:gd name="T0" fmla="*/ 0 w 9"/>
                  <a:gd name="T1" fmla="*/ 0 h 4"/>
                  <a:gd name="T2" fmla="*/ 2147483647 w 9"/>
                  <a:gd name="T3" fmla="*/ 0 h 4"/>
                  <a:gd name="T4" fmla="*/ 2147483647 w 9"/>
                  <a:gd name="T5" fmla="*/ 2147483647 h 4"/>
                  <a:gd name="T6" fmla="*/ 2147483647 w 9"/>
                  <a:gd name="T7" fmla="*/ 2147483647 h 4"/>
                  <a:gd name="T8" fmla="*/ 2147483647 w 9"/>
                  <a:gd name="T9" fmla="*/ 2147483647 h 4"/>
                  <a:gd name="T10" fmla="*/ 2147483647 w 9"/>
                  <a:gd name="T11" fmla="*/ 2147483647 h 4"/>
                  <a:gd name="T12" fmla="*/ 2147483647 w 9"/>
                  <a:gd name="T13" fmla="*/ 2147483647 h 4"/>
                  <a:gd name="T14" fmla="*/ 2147483647 w 9"/>
                  <a:gd name="T15" fmla="*/ 2147483647 h 4"/>
                  <a:gd name="T16" fmla="*/ 2147483647 w 9"/>
                  <a:gd name="T17" fmla="*/ 2147483647 h 4"/>
                  <a:gd name="T18" fmla="*/ 0 w 9"/>
                  <a:gd name="T19" fmla="*/ 2147483647 h 4"/>
                  <a:gd name="T20" fmla="*/ 0 w 9"/>
                  <a:gd name="T21" fmla="*/ 2147483647 h 4"/>
                  <a:gd name="T22" fmla="*/ 0 w 9"/>
                  <a:gd name="T23" fmla="*/ 2147483647 h 4"/>
                  <a:gd name="T24" fmla="*/ 0 w 9"/>
                  <a:gd name="T25" fmla="*/ 2147483647 h 4"/>
                  <a:gd name="T26" fmla="*/ 0 w 9"/>
                  <a:gd name="T27" fmla="*/ 2147483647 h 4"/>
                  <a:gd name="T28" fmla="*/ 0 w 9"/>
                  <a:gd name="T29" fmla="*/ 2147483647 h 4"/>
                  <a:gd name="T30" fmla="*/ 0 w 9"/>
                  <a:gd name="T31" fmla="*/ 2147483647 h 4"/>
                  <a:gd name="T32" fmla="*/ 0 w 9"/>
                  <a:gd name="T33" fmla="*/ 0 h 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9"/>
                  <a:gd name="T52" fmla="*/ 0 h 4"/>
                  <a:gd name="T53" fmla="*/ 9 w 9"/>
                  <a:gd name="T54" fmla="*/ 4 h 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9" h="4">
                    <a:moveTo>
                      <a:pt x="0" y="0"/>
                    </a:moveTo>
                    <a:lnTo>
                      <a:pt x="7" y="0"/>
                    </a:lnTo>
                    <a:cubicBezTo>
                      <a:pt x="8" y="0"/>
                      <a:pt x="8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2"/>
                      <a:pt x="8" y="2"/>
                    </a:cubicBezTo>
                    <a:cubicBezTo>
                      <a:pt x="8" y="2"/>
                      <a:pt x="8" y="3"/>
                      <a:pt x="8" y="3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8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lnTo>
                      <a:pt x="0" y="4"/>
                    </a:ln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" name="Text Box 42">
                <a:extLst>
                  <a:ext uri="{FF2B5EF4-FFF2-40B4-BE49-F238E27FC236}">
                    <a16:creationId xmlns:a16="http://schemas.microsoft.com/office/drawing/2014/main" id="{EC0A139D-1DB2-46DB-A41C-602F1F1FA6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11" y="4909"/>
                <a:ext cx="73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GB" altLang="pt-BR" sz="1100" b="1" kern="0" dirty="0">
                    <a:solidFill>
                      <a:srgbClr val="FFFFFF"/>
                    </a:solidFill>
                    <a:latin typeface="Calibri" pitchFamily="34" charset="0"/>
                    <a:ea typeface="Lucida Sans Unicode" pitchFamily="34" charset="0"/>
                    <a:cs typeface="Calibri" pitchFamily="34" charset="0"/>
                  </a:rPr>
                  <a:t>MG</a:t>
                </a:r>
                <a:endParaRPr lang="en-GB" altLang="pt-BR" sz="2000" kern="0" dirty="0">
                  <a:solidFill>
                    <a:prstClr val="white"/>
                  </a:solidFill>
                  <a:ea typeface="Lucida Sans Unicode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48" name="Group 25">
              <a:extLst>
                <a:ext uri="{FF2B5EF4-FFF2-40B4-BE49-F238E27FC236}">
                  <a16:creationId xmlns:a16="http://schemas.microsoft.com/office/drawing/2014/main" id="{D7AC5423-15D0-4F98-944E-BFAA7385893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-439367" y="-229390"/>
              <a:ext cx="9426236" cy="8640000"/>
              <a:chOff x="0" y="0"/>
              <a:chExt cx="9294" cy="8520"/>
            </a:xfrm>
          </p:grpSpPr>
          <p:sp>
            <p:nvSpPr>
              <p:cNvPr id="54" name="AutoShape 80">
                <a:extLst>
                  <a:ext uri="{FF2B5EF4-FFF2-40B4-BE49-F238E27FC236}">
                    <a16:creationId xmlns:a16="http://schemas.microsoft.com/office/drawing/2014/main" id="{1DF3CFDE-F5D9-4763-AFF5-0DE049019D8B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0" y="0"/>
                <a:ext cx="9294" cy="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" name="Freeform 60">
                <a:extLst>
                  <a:ext uri="{FF2B5EF4-FFF2-40B4-BE49-F238E27FC236}">
                    <a16:creationId xmlns:a16="http://schemas.microsoft.com/office/drawing/2014/main" id="{E4615A51-FD5C-4B09-8209-BBA64FAE5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0" y="4486"/>
                <a:ext cx="2226" cy="1763"/>
              </a:xfrm>
              <a:custGeom>
                <a:avLst/>
                <a:gdLst>
                  <a:gd name="T0" fmla="*/ 2147483647 w 77"/>
                  <a:gd name="T1" fmla="*/ 2147483647 h 61"/>
                  <a:gd name="T2" fmla="*/ 2147483647 w 77"/>
                  <a:gd name="T3" fmla="*/ 2147483647 h 61"/>
                  <a:gd name="T4" fmla="*/ 2147483647 w 77"/>
                  <a:gd name="T5" fmla="*/ 2147483647 h 61"/>
                  <a:gd name="T6" fmla="*/ 2147483647 w 77"/>
                  <a:gd name="T7" fmla="*/ 2147483647 h 61"/>
                  <a:gd name="T8" fmla="*/ 2147483647 w 77"/>
                  <a:gd name="T9" fmla="*/ 2147483647 h 61"/>
                  <a:gd name="T10" fmla="*/ 2147483647 w 77"/>
                  <a:gd name="T11" fmla="*/ 2147483647 h 61"/>
                  <a:gd name="T12" fmla="*/ 2147483647 w 77"/>
                  <a:gd name="T13" fmla="*/ 2147483647 h 61"/>
                  <a:gd name="T14" fmla="*/ 2147483647 w 77"/>
                  <a:gd name="T15" fmla="*/ 2147483647 h 61"/>
                  <a:gd name="T16" fmla="*/ 2147483647 w 77"/>
                  <a:gd name="T17" fmla="*/ 2147483647 h 61"/>
                  <a:gd name="T18" fmla="*/ 2147483647 w 77"/>
                  <a:gd name="T19" fmla="*/ 2147483647 h 61"/>
                  <a:gd name="T20" fmla="*/ 2147483647 w 77"/>
                  <a:gd name="T21" fmla="*/ 2147483647 h 61"/>
                  <a:gd name="T22" fmla="*/ 2147483647 w 77"/>
                  <a:gd name="T23" fmla="*/ 2147483647 h 61"/>
                  <a:gd name="T24" fmla="*/ 2147483647 w 77"/>
                  <a:gd name="T25" fmla="*/ 2147483647 h 61"/>
                  <a:gd name="T26" fmla="*/ 2147483647 w 77"/>
                  <a:gd name="T27" fmla="*/ 2147483647 h 61"/>
                  <a:gd name="T28" fmla="*/ 2147483647 w 77"/>
                  <a:gd name="T29" fmla="*/ 2147483647 h 61"/>
                  <a:gd name="T30" fmla="*/ 2147483647 w 77"/>
                  <a:gd name="T31" fmla="*/ 2147483647 h 61"/>
                  <a:gd name="T32" fmla="*/ 2147483647 w 77"/>
                  <a:gd name="T33" fmla="*/ 2147483647 h 61"/>
                  <a:gd name="T34" fmla="*/ 2147483647 w 77"/>
                  <a:gd name="T35" fmla="*/ 2147483647 h 61"/>
                  <a:gd name="T36" fmla="*/ 2147483647 w 77"/>
                  <a:gd name="T37" fmla="*/ 2147483647 h 61"/>
                  <a:gd name="T38" fmla="*/ 2147483647 w 77"/>
                  <a:gd name="T39" fmla="*/ 2147483647 h 61"/>
                  <a:gd name="T40" fmla="*/ 2147483647 w 77"/>
                  <a:gd name="T41" fmla="*/ 2147483647 h 61"/>
                  <a:gd name="T42" fmla="*/ 2147483647 w 77"/>
                  <a:gd name="T43" fmla="*/ 2147483647 h 61"/>
                  <a:gd name="T44" fmla="*/ 2147483647 w 77"/>
                  <a:gd name="T45" fmla="*/ 2147483647 h 61"/>
                  <a:gd name="T46" fmla="*/ 2147483647 w 77"/>
                  <a:gd name="T47" fmla="*/ 2147483647 h 61"/>
                  <a:gd name="T48" fmla="*/ 2147483647 w 77"/>
                  <a:gd name="T49" fmla="*/ 2147483647 h 61"/>
                  <a:gd name="T50" fmla="*/ 2147483647 w 77"/>
                  <a:gd name="T51" fmla="*/ 2147483647 h 61"/>
                  <a:gd name="T52" fmla="*/ 2147483647 w 77"/>
                  <a:gd name="T53" fmla="*/ 2147483647 h 61"/>
                  <a:gd name="T54" fmla="*/ 2147483647 w 77"/>
                  <a:gd name="T55" fmla="*/ 2147483647 h 61"/>
                  <a:gd name="T56" fmla="*/ 2147483647 w 77"/>
                  <a:gd name="T57" fmla="*/ 2147483647 h 61"/>
                  <a:gd name="T58" fmla="*/ 2147483647 w 77"/>
                  <a:gd name="T59" fmla="*/ 2147483647 h 61"/>
                  <a:gd name="T60" fmla="*/ 2147483647 w 77"/>
                  <a:gd name="T61" fmla="*/ 2147483647 h 61"/>
                  <a:gd name="T62" fmla="*/ 2147483647 w 77"/>
                  <a:gd name="T63" fmla="*/ 2147483647 h 61"/>
                  <a:gd name="T64" fmla="*/ 2147483647 w 77"/>
                  <a:gd name="T65" fmla="*/ 2147483647 h 61"/>
                  <a:gd name="T66" fmla="*/ 2147483647 w 77"/>
                  <a:gd name="T67" fmla="*/ 0 h 61"/>
                  <a:gd name="T68" fmla="*/ 2147483647 w 77"/>
                  <a:gd name="T69" fmla="*/ 2147483647 h 61"/>
                  <a:gd name="T70" fmla="*/ 2147483647 w 77"/>
                  <a:gd name="T71" fmla="*/ 2147483647 h 61"/>
                  <a:gd name="T72" fmla="*/ 2147483647 w 77"/>
                  <a:gd name="T73" fmla="*/ 2147483647 h 61"/>
                  <a:gd name="T74" fmla="*/ 2147483647 w 77"/>
                  <a:gd name="T75" fmla="*/ 2147483647 h 61"/>
                  <a:gd name="T76" fmla="*/ 2147483647 w 77"/>
                  <a:gd name="T77" fmla="*/ 2147483647 h 61"/>
                  <a:gd name="T78" fmla="*/ 2147483647 w 77"/>
                  <a:gd name="T79" fmla="*/ 2147483647 h 61"/>
                  <a:gd name="T80" fmla="*/ 2147483647 w 77"/>
                  <a:gd name="T81" fmla="*/ 2147483647 h 61"/>
                  <a:gd name="T82" fmla="*/ 2147483647 w 77"/>
                  <a:gd name="T83" fmla="*/ 2147483647 h 61"/>
                  <a:gd name="T84" fmla="*/ 2147483647 w 77"/>
                  <a:gd name="T85" fmla="*/ 2147483647 h 61"/>
                  <a:gd name="T86" fmla="*/ 2147483647 w 77"/>
                  <a:gd name="T87" fmla="*/ 2147483647 h 61"/>
                  <a:gd name="T88" fmla="*/ 2147483647 w 77"/>
                  <a:gd name="T89" fmla="*/ 2147483647 h 61"/>
                  <a:gd name="T90" fmla="*/ 2147483647 w 77"/>
                  <a:gd name="T91" fmla="*/ 2147483647 h 61"/>
                  <a:gd name="T92" fmla="*/ 2147483647 w 77"/>
                  <a:gd name="T93" fmla="*/ 2147483647 h 61"/>
                  <a:gd name="T94" fmla="*/ 2147483647 w 77"/>
                  <a:gd name="T95" fmla="*/ 2147483647 h 61"/>
                  <a:gd name="T96" fmla="*/ 2147483647 w 77"/>
                  <a:gd name="T97" fmla="*/ 2147483647 h 61"/>
                  <a:gd name="T98" fmla="*/ 2147483647 w 77"/>
                  <a:gd name="T99" fmla="*/ 2147483647 h 61"/>
                  <a:gd name="T100" fmla="*/ 2147483647 w 77"/>
                  <a:gd name="T101" fmla="*/ 2147483647 h 61"/>
                  <a:gd name="T102" fmla="*/ 2147483647 w 77"/>
                  <a:gd name="T103" fmla="*/ 2147483647 h 61"/>
                  <a:gd name="T104" fmla="*/ 2147483647 w 77"/>
                  <a:gd name="T105" fmla="*/ 2147483647 h 61"/>
                  <a:gd name="T106" fmla="*/ 0 w 77"/>
                  <a:gd name="T107" fmla="*/ 2147483647 h 6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7"/>
                  <a:gd name="T163" fmla="*/ 0 h 61"/>
                  <a:gd name="T164" fmla="*/ 77 w 77"/>
                  <a:gd name="T165" fmla="*/ 61 h 6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7" h="61">
                    <a:moveTo>
                      <a:pt x="0" y="40"/>
                    </a:moveTo>
                    <a:cubicBezTo>
                      <a:pt x="0" y="40"/>
                      <a:pt x="0" y="40"/>
                      <a:pt x="1" y="40"/>
                    </a:cubicBezTo>
                    <a:cubicBezTo>
                      <a:pt x="1" y="40"/>
                      <a:pt x="1" y="39"/>
                      <a:pt x="2" y="39"/>
                    </a:cubicBezTo>
                    <a:cubicBezTo>
                      <a:pt x="2" y="39"/>
                      <a:pt x="3" y="38"/>
                      <a:pt x="3" y="38"/>
                    </a:cubicBezTo>
                    <a:cubicBezTo>
                      <a:pt x="3" y="38"/>
                      <a:pt x="4" y="38"/>
                      <a:pt x="4" y="39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5" y="39"/>
                      <a:pt x="5" y="39"/>
                      <a:pt x="6" y="39"/>
                    </a:cubicBezTo>
                    <a:cubicBezTo>
                      <a:pt x="6" y="40"/>
                      <a:pt x="7" y="40"/>
                      <a:pt x="8" y="40"/>
                    </a:cubicBezTo>
                    <a:cubicBezTo>
                      <a:pt x="8" y="40"/>
                      <a:pt x="9" y="40"/>
                      <a:pt x="9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3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4" y="42"/>
                      <a:pt x="14" y="42"/>
                      <a:pt x="15" y="42"/>
                    </a:cubicBezTo>
                    <a:cubicBezTo>
                      <a:pt x="15" y="41"/>
                      <a:pt x="15" y="41"/>
                      <a:pt x="16" y="41"/>
                    </a:cubicBezTo>
                    <a:cubicBezTo>
                      <a:pt x="16" y="41"/>
                      <a:pt x="17" y="42"/>
                      <a:pt x="17" y="41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1"/>
                      <a:pt x="19" y="41"/>
                      <a:pt x="19" y="41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2" y="41"/>
                      <a:pt x="21" y="41"/>
                      <a:pt x="22" y="41"/>
                    </a:cubicBezTo>
                    <a:cubicBezTo>
                      <a:pt x="22" y="41"/>
                      <a:pt x="23" y="41"/>
                      <a:pt x="23" y="41"/>
                    </a:cubicBezTo>
                    <a:cubicBezTo>
                      <a:pt x="24" y="41"/>
                      <a:pt x="24" y="40"/>
                      <a:pt x="24" y="41"/>
                    </a:cubicBezTo>
                    <a:cubicBezTo>
                      <a:pt x="25" y="41"/>
                      <a:pt x="24" y="41"/>
                      <a:pt x="25" y="41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3"/>
                      <a:pt x="25" y="44"/>
                      <a:pt x="25" y="44"/>
                    </a:cubicBezTo>
                    <a:cubicBezTo>
                      <a:pt x="26" y="44"/>
                      <a:pt x="26" y="44"/>
                      <a:pt x="26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6" y="46"/>
                      <a:pt x="26" y="46"/>
                      <a:pt x="25" y="46"/>
                    </a:cubicBezTo>
                    <a:cubicBezTo>
                      <a:pt x="25" y="47"/>
                      <a:pt x="26" y="48"/>
                      <a:pt x="26" y="48"/>
                    </a:cubicBezTo>
                    <a:cubicBezTo>
                      <a:pt x="26" y="49"/>
                      <a:pt x="26" y="50"/>
                      <a:pt x="26" y="51"/>
                    </a:cubicBezTo>
                    <a:cubicBezTo>
                      <a:pt x="26" y="51"/>
                      <a:pt x="27" y="51"/>
                      <a:pt x="27" y="51"/>
                    </a:cubicBezTo>
                    <a:cubicBezTo>
                      <a:pt x="27" y="51"/>
                      <a:pt x="27" y="51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9" y="51"/>
                      <a:pt x="29" y="51"/>
                      <a:pt x="29" y="52"/>
                    </a:cubicBezTo>
                    <a:cubicBezTo>
                      <a:pt x="30" y="52"/>
                      <a:pt x="29" y="53"/>
                      <a:pt x="29" y="53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29" y="55"/>
                      <a:pt x="29" y="56"/>
                      <a:pt x="29" y="57"/>
                    </a:cubicBezTo>
                    <a:cubicBezTo>
                      <a:pt x="29" y="57"/>
                      <a:pt x="29" y="58"/>
                      <a:pt x="29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30" y="59"/>
                      <a:pt x="30" y="59"/>
                      <a:pt x="30" y="60"/>
                    </a:cubicBezTo>
                    <a:cubicBezTo>
                      <a:pt x="30" y="60"/>
                      <a:pt x="30" y="60"/>
                      <a:pt x="30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2" y="61"/>
                      <a:pt x="32" y="61"/>
                      <a:pt x="33" y="61"/>
                    </a:cubicBezTo>
                    <a:cubicBezTo>
                      <a:pt x="33" y="61"/>
                      <a:pt x="33" y="61"/>
                      <a:pt x="34" y="61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34" y="60"/>
                      <a:pt x="34" y="60"/>
                      <a:pt x="35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6" y="59"/>
                      <a:pt x="36" y="60"/>
                      <a:pt x="36" y="60"/>
                    </a:cubicBezTo>
                    <a:cubicBezTo>
                      <a:pt x="36" y="60"/>
                      <a:pt x="37" y="60"/>
                      <a:pt x="37" y="60"/>
                    </a:cubicBezTo>
                    <a:cubicBezTo>
                      <a:pt x="38" y="60"/>
                      <a:pt x="38" y="59"/>
                      <a:pt x="39" y="59"/>
                    </a:cubicBezTo>
                    <a:cubicBezTo>
                      <a:pt x="40" y="58"/>
                      <a:pt x="40" y="59"/>
                      <a:pt x="41" y="59"/>
                    </a:cubicBezTo>
                    <a:cubicBezTo>
                      <a:pt x="42" y="58"/>
                      <a:pt x="43" y="58"/>
                      <a:pt x="43" y="58"/>
                    </a:cubicBezTo>
                    <a:cubicBezTo>
                      <a:pt x="44" y="57"/>
                      <a:pt x="45" y="57"/>
                      <a:pt x="45" y="57"/>
                    </a:cubicBezTo>
                    <a:cubicBezTo>
                      <a:pt x="46" y="56"/>
                      <a:pt x="47" y="57"/>
                      <a:pt x="48" y="57"/>
                    </a:cubicBezTo>
                    <a:cubicBezTo>
                      <a:pt x="48" y="57"/>
                      <a:pt x="49" y="56"/>
                      <a:pt x="49" y="56"/>
                    </a:cubicBezTo>
                    <a:cubicBezTo>
                      <a:pt x="50" y="56"/>
                      <a:pt x="51" y="56"/>
                      <a:pt x="51" y="56"/>
                    </a:cubicBezTo>
                    <a:cubicBezTo>
                      <a:pt x="52" y="56"/>
                      <a:pt x="52" y="57"/>
                      <a:pt x="53" y="56"/>
                    </a:cubicBezTo>
                    <a:cubicBezTo>
                      <a:pt x="53" y="56"/>
                      <a:pt x="54" y="56"/>
                      <a:pt x="55" y="56"/>
                    </a:cubicBezTo>
                    <a:cubicBezTo>
                      <a:pt x="55" y="55"/>
                      <a:pt x="56" y="55"/>
                      <a:pt x="56" y="55"/>
                    </a:cubicBezTo>
                    <a:cubicBezTo>
                      <a:pt x="57" y="55"/>
                      <a:pt x="58" y="54"/>
                      <a:pt x="58" y="54"/>
                    </a:cubicBez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1"/>
                      <a:pt x="59" y="51"/>
                      <a:pt x="59" y="50"/>
                    </a:cubicBezTo>
                    <a:cubicBezTo>
                      <a:pt x="60" y="50"/>
                      <a:pt x="60" y="49"/>
                      <a:pt x="60" y="49"/>
                    </a:cubicBezTo>
                    <a:cubicBezTo>
                      <a:pt x="60" y="48"/>
                      <a:pt x="61" y="48"/>
                      <a:pt x="61" y="48"/>
                    </a:cubicBezTo>
                    <a:cubicBezTo>
                      <a:pt x="61" y="48"/>
                      <a:pt x="61" y="47"/>
                      <a:pt x="61" y="47"/>
                    </a:cubicBezTo>
                    <a:cubicBezTo>
                      <a:pt x="62" y="46"/>
                      <a:pt x="61" y="45"/>
                      <a:pt x="62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3" y="44"/>
                      <a:pt x="64" y="44"/>
                      <a:pt x="65" y="44"/>
                    </a:cubicBezTo>
                    <a:cubicBezTo>
                      <a:pt x="65" y="44"/>
                      <a:pt x="65" y="43"/>
                      <a:pt x="65" y="43"/>
                    </a:cubicBezTo>
                    <a:cubicBezTo>
                      <a:pt x="66" y="42"/>
                      <a:pt x="66" y="41"/>
                      <a:pt x="66" y="40"/>
                    </a:cubicBezTo>
                    <a:cubicBezTo>
                      <a:pt x="67" y="40"/>
                      <a:pt x="67" y="39"/>
                      <a:pt x="67" y="39"/>
                    </a:cubicBezTo>
                    <a:cubicBezTo>
                      <a:pt x="67" y="38"/>
                      <a:pt x="68" y="38"/>
                      <a:pt x="68" y="38"/>
                    </a:cubicBezTo>
                    <a:cubicBezTo>
                      <a:pt x="69" y="37"/>
                      <a:pt x="68" y="37"/>
                      <a:pt x="68" y="36"/>
                    </a:cubicBezTo>
                    <a:cubicBezTo>
                      <a:pt x="68" y="36"/>
                      <a:pt x="67" y="35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4"/>
                      <a:pt x="67" y="34"/>
                      <a:pt x="68" y="34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34"/>
                      <a:pt x="69" y="34"/>
                      <a:pt x="69" y="33"/>
                    </a:cubicBezTo>
                    <a:cubicBezTo>
                      <a:pt x="69" y="33"/>
                      <a:pt x="69" y="32"/>
                      <a:pt x="68" y="32"/>
                    </a:cubicBezTo>
                    <a:cubicBezTo>
                      <a:pt x="68" y="32"/>
                      <a:pt x="68" y="31"/>
                      <a:pt x="67" y="31"/>
                    </a:cubicBezTo>
                    <a:cubicBezTo>
                      <a:pt x="67" y="31"/>
                      <a:pt x="67" y="30"/>
                      <a:pt x="67" y="30"/>
                    </a:cubicBezTo>
                    <a:cubicBezTo>
                      <a:pt x="67" y="30"/>
                      <a:pt x="68" y="29"/>
                      <a:pt x="68" y="29"/>
                    </a:cubicBezTo>
                    <a:cubicBezTo>
                      <a:pt x="68" y="29"/>
                      <a:pt x="69" y="29"/>
                      <a:pt x="69" y="29"/>
                    </a:cubicBezTo>
                    <a:cubicBezTo>
                      <a:pt x="69" y="29"/>
                      <a:pt x="69" y="29"/>
                      <a:pt x="70" y="29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71" y="28"/>
                      <a:pt x="72" y="28"/>
                      <a:pt x="73" y="28"/>
                    </a:cubicBezTo>
                    <a:cubicBezTo>
                      <a:pt x="73" y="28"/>
                      <a:pt x="74" y="28"/>
                      <a:pt x="74" y="28"/>
                    </a:cubicBezTo>
                    <a:cubicBezTo>
                      <a:pt x="74" y="28"/>
                      <a:pt x="74" y="28"/>
                      <a:pt x="74" y="27"/>
                    </a:cubicBezTo>
                    <a:cubicBezTo>
                      <a:pt x="74" y="27"/>
                      <a:pt x="74" y="27"/>
                      <a:pt x="73" y="27"/>
                    </a:cubicBezTo>
                    <a:cubicBezTo>
                      <a:pt x="73" y="26"/>
                      <a:pt x="73" y="25"/>
                      <a:pt x="72" y="25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2" y="23"/>
                      <a:pt x="72" y="23"/>
                      <a:pt x="72" y="22"/>
                    </a:cubicBezTo>
                    <a:cubicBezTo>
                      <a:pt x="72" y="22"/>
                      <a:pt x="72" y="21"/>
                      <a:pt x="72" y="21"/>
                    </a:cubicBezTo>
                    <a:cubicBezTo>
                      <a:pt x="72" y="21"/>
                      <a:pt x="72" y="20"/>
                      <a:pt x="73" y="20"/>
                    </a:cubicBezTo>
                    <a:cubicBezTo>
                      <a:pt x="73" y="20"/>
                      <a:pt x="73" y="20"/>
                      <a:pt x="74" y="20"/>
                    </a:cubicBezTo>
                    <a:cubicBezTo>
                      <a:pt x="74" y="20"/>
                      <a:pt x="74" y="20"/>
                      <a:pt x="74" y="19"/>
                    </a:cubicBezTo>
                    <a:cubicBezTo>
                      <a:pt x="74" y="19"/>
                      <a:pt x="74" y="19"/>
                      <a:pt x="74" y="18"/>
                    </a:cubicBezTo>
                    <a:cubicBezTo>
                      <a:pt x="75" y="18"/>
                      <a:pt x="75" y="17"/>
                      <a:pt x="75" y="17"/>
                    </a:cubicBezTo>
                    <a:cubicBezTo>
                      <a:pt x="75" y="17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6"/>
                      <a:pt x="77" y="15"/>
                      <a:pt x="77" y="15"/>
                    </a:cubicBezTo>
                    <a:cubicBezTo>
                      <a:pt x="77" y="14"/>
                      <a:pt x="77" y="14"/>
                      <a:pt x="76" y="14"/>
                    </a:cubicBezTo>
                    <a:cubicBezTo>
                      <a:pt x="76" y="13"/>
                      <a:pt x="75" y="13"/>
                      <a:pt x="74" y="13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2" y="13"/>
                      <a:pt x="72" y="12"/>
                      <a:pt x="71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12"/>
                      <a:pt x="71" y="12"/>
                      <a:pt x="70" y="12"/>
                    </a:cubicBezTo>
                    <a:cubicBezTo>
                      <a:pt x="70" y="12"/>
                      <a:pt x="69" y="12"/>
                      <a:pt x="69" y="12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7" y="12"/>
                      <a:pt x="67" y="12"/>
                      <a:pt x="67" y="11"/>
                    </a:cubicBezTo>
                    <a:cubicBezTo>
                      <a:pt x="67" y="11"/>
                      <a:pt x="67" y="10"/>
                      <a:pt x="67" y="10"/>
                    </a:cubicBezTo>
                    <a:cubicBezTo>
                      <a:pt x="67" y="9"/>
                      <a:pt x="66" y="8"/>
                      <a:pt x="65" y="8"/>
                    </a:cubicBezTo>
                    <a:cubicBezTo>
                      <a:pt x="65" y="8"/>
                      <a:pt x="64" y="7"/>
                      <a:pt x="63" y="7"/>
                    </a:cubicBezTo>
                    <a:cubicBezTo>
                      <a:pt x="62" y="7"/>
                      <a:pt x="62" y="8"/>
                      <a:pt x="61" y="7"/>
                    </a:cubicBezTo>
                    <a:cubicBezTo>
                      <a:pt x="60" y="7"/>
                      <a:pt x="60" y="7"/>
                      <a:pt x="60" y="6"/>
                    </a:cubicBezTo>
                    <a:cubicBezTo>
                      <a:pt x="59" y="5"/>
                      <a:pt x="57" y="5"/>
                      <a:pt x="56" y="4"/>
                    </a:cubicBezTo>
                    <a:cubicBezTo>
                      <a:pt x="56" y="4"/>
                      <a:pt x="55" y="3"/>
                      <a:pt x="55" y="3"/>
                    </a:cubicBezTo>
                    <a:cubicBezTo>
                      <a:pt x="55" y="3"/>
                      <a:pt x="54" y="4"/>
                      <a:pt x="54" y="4"/>
                    </a:cubicBezTo>
                    <a:cubicBezTo>
                      <a:pt x="53" y="4"/>
                      <a:pt x="53" y="4"/>
                      <a:pt x="52" y="4"/>
                    </a:cubicBezTo>
                    <a:cubicBezTo>
                      <a:pt x="52" y="4"/>
                      <a:pt x="51" y="4"/>
                      <a:pt x="51" y="4"/>
                    </a:cubicBezTo>
                    <a:cubicBezTo>
                      <a:pt x="50" y="4"/>
                      <a:pt x="50" y="4"/>
                      <a:pt x="50" y="3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1"/>
                      <a:pt x="49" y="1"/>
                      <a:pt x="49" y="0"/>
                    </a:cubicBezTo>
                    <a:cubicBezTo>
                      <a:pt x="49" y="0"/>
                      <a:pt x="48" y="0"/>
                      <a:pt x="48" y="0"/>
                    </a:cubicBezTo>
                    <a:cubicBezTo>
                      <a:pt x="47" y="0"/>
                      <a:pt x="46" y="0"/>
                      <a:pt x="46" y="0"/>
                    </a:cubicBezTo>
                    <a:cubicBezTo>
                      <a:pt x="45" y="1"/>
                      <a:pt x="45" y="1"/>
                      <a:pt x="44" y="1"/>
                    </a:cubicBezTo>
                    <a:cubicBezTo>
                      <a:pt x="44" y="2"/>
                      <a:pt x="43" y="3"/>
                      <a:pt x="43" y="3"/>
                    </a:cubicBezTo>
                    <a:cubicBezTo>
                      <a:pt x="42" y="3"/>
                      <a:pt x="42" y="3"/>
                      <a:pt x="41" y="3"/>
                    </a:cubicBezTo>
                    <a:cubicBezTo>
                      <a:pt x="41" y="3"/>
                      <a:pt x="40" y="4"/>
                      <a:pt x="40" y="4"/>
                    </a:cubicBezTo>
                    <a:cubicBezTo>
                      <a:pt x="40" y="4"/>
                      <a:pt x="40" y="4"/>
                      <a:pt x="39" y="4"/>
                    </a:cubicBezTo>
                    <a:cubicBezTo>
                      <a:pt x="39" y="4"/>
                      <a:pt x="38" y="4"/>
                      <a:pt x="38" y="5"/>
                    </a:cubicBezTo>
                    <a:cubicBezTo>
                      <a:pt x="38" y="5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7"/>
                      <a:pt x="35" y="7"/>
                      <a:pt x="35" y="7"/>
                    </a:cubicBezTo>
                    <a:cubicBezTo>
                      <a:pt x="35" y="7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5"/>
                      <a:pt x="35" y="5"/>
                      <a:pt x="35" y="4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1" y="3"/>
                      <a:pt x="31" y="3"/>
                    </a:cubicBezTo>
                    <a:cubicBezTo>
                      <a:pt x="31" y="4"/>
                      <a:pt x="31" y="4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6"/>
                      <a:pt x="30" y="5"/>
                      <a:pt x="30" y="5"/>
                    </a:cubicBezTo>
                    <a:cubicBezTo>
                      <a:pt x="30" y="5"/>
                      <a:pt x="29" y="5"/>
                      <a:pt x="29" y="5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7"/>
                      <a:pt x="29" y="7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9"/>
                      <a:pt x="29" y="10"/>
                      <a:pt x="29" y="10"/>
                    </a:cubicBezTo>
                    <a:cubicBezTo>
                      <a:pt x="29" y="10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8" y="11"/>
                    </a:cubicBezTo>
                    <a:cubicBezTo>
                      <a:pt x="28" y="12"/>
                      <a:pt x="28" y="12"/>
                      <a:pt x="27" y="12"/>
                    </a:cubicBezTo>
                    <a:cubicBezTo>
                      <a:pt x="27" y="12"/>
                      <a:pt x="27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4"/>
                      <a:pt x="26" y="14"/>
                    </a:cubicBezTo>
                    <a:cubicBezTo>
                      <a:pt x="25" y="14"/>
                      <a:pt x="25" y="15"/>
                      <a:pt x="25" y="15"/>
                    </a:cubicBezTo>
                    <a:cubicBezTo>
                      <a:pt x="25" y="15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6" y="17"/>
                    </a:cubicBezTo>
                    <a:cubicBezTo>
                      <a:pt x="26" y="17"/>
                      <a:pt x="26" y="17"/>
                      <a:pt x="27" y="18"/>
                    </a:cubicBezTo>
                    <a:cubicBezTo>
                      <a:pt x="27" y="18"/>
                      <a:pt x="26" y="19"/>
                      <a:pt x="26" y="19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5" y="21"/>
                      <a:pt x="25" y="21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6" y="23"/>
                      <a:pt x="26" y="24"/>
                      <a:pt x="26" y="24"/>
                    </a:cubicBezTo>
                    <a:cubicBezTo>
                      <a:pt x="26" y="24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6"/>
                    </a:cubicBezTo>
                    <a:cubicBezTo>
                      <a:pt x="26" y="26"/>
                      <a:pt x="26" y="26"/>
                      <a:pt x="26" y="27"/>
                    </a:cubicBezTo>
                    <a:cubicBezTo>
                      <a:pt x="26" y="27"/>
                      <a:pt x="25" y="27"/>
                      <a:pt x="25" y="27"/>
                    </a:cubicBezTo>
                    <a:cubicBezTo>
                      <a:pt x="25" y="27"/>
                      <a:pt x="25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3" y="28"/>
                      <a:pt x="23" y="29"/>
                      <a:pt x="23" y="29"/>
                    </a:cubicBezTo>
                    <a:cubicBezTo>
                      <a:pt x="22" y="29"/>
                      <a:pt x="22" y="29"/>
                      <a:pt x="21" y="29"/>
                    </a:cubicBezTo>
                    <a:cubicBezTo>
                      <a:pt x="21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8" y="28"/>
                      <a:pt x="17" y="29"/>
                      <a:pt x="16" y="29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4" y="29"/>
                      <a:pt x="13" y="28"/>
                      <a:pt x="13" y="28"/>
                    </a:cubicBezTo>
                    <a:cubicBezTo>
                      <a:pt x="13" y="28"/>
                      <a:pt x="13" y="29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0"/>
                      <a:pt x="11" y="31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0" y="30"/>
                      <a:pt x="10" y="30"/>
                      <a:pt x="10" y="29"/>
                    </a:cubicBezTo>
                    <a:cubicBezTo>
                      <a:pt x="10" y="29"/>
                      <a:pt x="9" y="29"/>
                      <a:pt x="9" y="29"/>
                    </a:cubicBezTo>
                    <a:cubicBezTo>
                      <a:pt x="9" y="30"/>
                      <a:pt x="9" y="30"/>
                      <a:pt x="8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7" y="31"/>
                      <a:pt x="7" y="31"/>
                    </a:cubicBezTo>
                    <a:cubicBezTo>
                      <a:pt x="7" y="31"/>
                      <a:pt x="6" y="31"/>
                      <a:pt x="6" y="31"/>
                    </a:cubicBezTo>
                    <a:cubicBezTo>
                      <a:pt x="6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2"/>
                    </a:cubicBezTo>
                    <a:cubicBezTo>
                      <a:pt x="4" y="32"/>
                      <a:pt x="3" y="32"/>
                      <a:pt x="3" y="33"/>
                    </a:cubicBezTo>
                    <a:cubicBezTo>
                      <a:pt x="3" y="33"/>
                      <a:pt x="3" y="34"/>
                      <a:pt x="3" y="34"/>
                    </a:cubicBezTo>
                    <a:cubicBezTo>
                      <a:pt x="3" y="34"/>
                      <a:pt x="2" y="34"/>
                      <a:pt x="1" y="34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1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7"/>
                      <a:pt x="0" y="37"/>
                      <a:pt x="0" y="38"/>
                    </a:cubicBezTo>
                    <a:cubicBezTo>
                      <a:pt x="0" y="38"/>
                      <a:pt x="0" y="39"/>
                      <a:pt x="0" y="39"/>
                    </a:cubicBezTo>
                    <a:cubicBezTo>
                      <a:pt x="0" y="40"/>
                      <a:pt x="0" y="40"/>
                      <a:pt x="0" y="40"/>
                    </a:cubicBezTo>
                    <a:close/>
                  </a:path>
                </a:pathLst>
              </a:custGeom>
              <a:solidFill>
                <a:srgbClr val="0070C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" name="Freeform 59">
                <a:extLst>
                  <a:ext uri="{FF2B5EF4-FFF2-40B4-BE49-F238E27FC236}">
                    <a16:creationId xmlns:a16="http://schemas.microsoft.com/office/drawing/2014/main" id="{CDF2477D-8FE4-44E1-92A6-A4A025BDA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8" y="5873"/>
                <a:ext cx="781" cy="521"/>
              </a:xfrm>
              <a:custGeom>
                <a:avLst/>
                <a:gdLst>
                  <a:gd name="T0" fmla="*/ 2147483647 w 27"/>
                  <a:gd name="T1" fmla="*/ 2147483647 h 18"/>
                  <a:gd name="T2" fmla="*/ 2147483647 w 27"/>
                  <a:gd name="T3" fmla="*/ 2147483647 h 18"/>
                  <a:gd name="T4" fmla="*/ 2147483647 w 27"/>
                  <a:gd name="T5" fmla="*/ 2147483647 h 18"/>
                  <a:gd name="T6" fmla="*/ 2147483647 w 27"/>
                  <a:gd name="T7" fmla="*/ 2147483647 h 18"/>
                  <a:gd name="T8" fmla="*/ 2147483647 w 27"/>
                  <a:gd name="T9" fmla="*/ 2147483647 h 18"/>
                  <a:gd name="T10" fmla="*/ 2147483647 w 27"/>
                  <a:gd name="T11" fmla="*/ 2147483647 h 18"/>
                  <a:gd name="T12" fmla="*/ 2147483647 w 27"/>
                  <a:gd name="T13" fmla="*/ 2147483647 h 18"/>
                  <a:gd name="T14" fmla="*/ 2147483647 w 27"/>
                  <a:gd name="T15" fmla="*/ 2147483647 h 18"/>
                  <a:gd name="T16" fmla="*/ 2147483647 w 27"/>
                  <a:gd name="T17" fmla="*/ 2147483647 h 18"/>
                  <a:gd name="T18" fmla="*/ 2147483647 w 27"/>
                  <a:gd name="T19" fmla="*/ 2147483647 h 18"/>
                  <a:gd name="T20" fmla="*/ 2147483647 w 27"/>
                  <a:gd name="T21" fmla="*/ 2147483647 h 18"/>
                  <a:gd name="T22" fmla="*/ 2147483647 w 27"/>
                  <a:gd name="T23" fmla="*/ 2147483647 h 18"/>
                  <a:gd name="T24" fmla="*/ 2147483647 w 27"/>
                  <a:gd name="T25" fmla="*/ 2147483647 h 18"/>
                  <a:gd name="T26" fmla="*/ 2147483647 w 27"/>
                  <a:gd name="T27" fmla="*/ 2147483647 h 18"/>
                  <a:gd name="T28" fmla="*/ 2147483647 w 27"/>
                  <a:gd name="T29" fmla="*/ 2147483647 h 18"/>
                  <a:gd name="T30" fmla="*/ 2147483647 w 27"/>
                  <a:gd name="T31" fmla="*/ 2147483647 h 18"/>
                  <a:gd name="T32" fmla="*/ 2147483647 w 27"/>
                  <a:gd name="T33" fmla="*/ 2147483647 h 18"/>
                  <a:gd name="T34" fmla="*/ 2147483647 w 27"/>
                  <a:gd name="T35" fmla="*/ 2147483647 h 18"/>
                  <a:gd name="T36" fmla="*/ 2147483647 w 27"/>
                  <a:gd name="T37" fmla="*/ 2147483647 h 18"/>
                  <a:gd name="T38" fmla="*/ 2147483647 w 27"/>
                  <a:gd name="T39" fmla="*/ 2147483647 h 18"/>
                  <a:gd name="T40" fmla="*/ 2147483647 w 27"/>
                  <a:gd name="T41" fmla="*/ 2147483647 h 18"/>
                  <a:gd name="T42" fmla="*/ 2147483647 w 27"/>
                  <a:gd name="T43" fmla="*/ 2147483647 h 18"/>
                  <a:gd name="T44" fmla="*/ 0 w 27"/>
                  <a:gd name="T45" fmla="*/ 2147483647 h 18"/>
                  <a:gd name="T46" fmla="*/ 2147483647 w 27"/>
                  <a:gd name="T47" fmla="*/ 2147483647 h 18"/>
                  <a:gd name="T48" fmla="*/ 2147483647 w 27"/>
                  <a:gd name="T49" fmla="*/ 2147483647 h 18"/>
                  <a:gd name="T50" fmla="*/ 2147483647 w 27"/>
                  <a:gd name="T51" fmla="*/ 2147483647 h 18"/>
                  <a:gd name="T52" fmla="*/ 2147483647 w 27"/>
                  <a:gd name="T53" fmla="*/ 2147483647 h 18"/>
                  <a:gd name="T54" fmla="*/ 2147483647 w 27"/>
                  <a:gd name="T55" fmla="*/ 2147483647 h 18"/>
                  <a:gd name="T56" fmla="*/ 2147483647 w 27"/>
                  <a:gd name="T57" fmla="*/ 2147483647 h 18"/>
                  <a:gd name="T58" fmla="*/ 2147483647 w 27"/>
                  <a:gd name="T59" fmla="*/ 2147483647 h 18"/>
                  <a:gd name="T60" fmla="*/ 2147483647 w 27"/>
                  <a:gd name="T61" fmla="*/ 2147483647 h 18"/>
                  <a:gd name="T62" fmla="*/ 2147483647 w 27"/>
                  <a:gd name="T63" fmla="*/ 2147483647 h 18"/>
                  <a:gd name="T64" fmla="*/ 2147483647 w 27"/>
                  <a:gd name="T65" fmla="*/ 2147483647 h 18"/>
                  <a:gd name="T66" fmla="*/ 2147483647 w 27"/>
                  <a:gd name="T67" fmla="*/ 2147483647 h 18"/>
                  <a:gd name="T68" fmla="*/ 2147483647 w 27"/>
                  <a:gd name="T69" fmla="*/ 2147483647 h 18"/>
                  <a:gd name="T70" fmla="*/ 2147483647 w 27"/>
                  <a:gd name="T71" fmla="*/ 0 h 18"/>
                  <a:gd name="T72" fmla="*/ 2147483647 w 27"/>
                  <a:gd name="T73" fmla="*/ 0 h 18"/>
                  <a:gd name="T74" fmla="*/ 2147483647 w 27"/>
                  <a:gd name="T75" fmla="*/ 0 h 18"/>
                  <a:gd name="T76" fmla="*/ 2147483647 w 27"/>
                  <a:gd name="T77" fmla="*/ 2147483647 h 18"/>
                  <a:gd name="T78" fmla="*/ 2147483647 w 27"/>
                  <a:gd name="T79" fmla="*/ 2147483647 h 18"/>
                  <a:gd name="T80" fmla="*/ 2147483647 w 27"/>
                  <a:gd name="T81" fmla="*/ 2147483647 h 1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7"/>
                  <a:gd name="T124" fmla="*/ 0 h 18"/>
                  <a:gd name="T125" fmla="*/ 27 w 27"/>
                  <a:gd name="T126" fmla="*/ 18 h 1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7" h="18">
                    <a:moveTo>
                      <a:pt x="27" y="4"/>
                    </a:moveTo>
                    <a:cubicBezTo>
                      <a:pt x="27" y="4"/>
                      <a:pt x="27" y="4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7" y="5"/>
                      <a:pt x="26" y="6"/>
                    </a:cubicBezTo>
                    <a:cubicBezTo>
                      <a:pt x="26" y="7"/>
                      <a:pt x="27" y="7"/>
                      <a:pt x="27" y="8"/>
                    </a:cubicBezTo>
                    <a:cubicBezTo>
                      <a:pt x="27" y="9"/>
                      <a:pt x="27" y="9"/>
                      <a:pt x="26" y="10"/>
                    </a:cubicBezTo>
                    <a:cubicBezTo>
                      <a:pt x="26" y="10"/>
                      <a:pt x="25" y="10"/>
                      <a:pt x="25" y="10"/>
                    </a:cubicBezTo>
                    <a:cubicBezTo>
                      <a:pt x="24" y="11"/>
                      <a:pt x="23" y="11"/>
                      <a:pt x="22" y="11"/>
                    </a:cubicBezTo>
                    <a:cubicBezTo>
                      <a:pt x="21" y="11"/>
                      <a:pt x="21" y="12"/>
                      <a:pt x="20" y="12"/>
                    </a:cubicBezTo>
                    <a:cubicBezTo>
                      <a:pt x="20" y="12"/>
                      <a:pt x="20" y="13"/>
                      <a:pt x="20" y="13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5"/>
                      <a:pt x="20" y="15"/>
                      <a:pt x="19" y="15"/>
                    </a:cubicBezTo>
                    <a:cubicBezTo>
                      <a:pt x="19" y="15"/>
                      <a:pt x="18" y="15"/>
                      <a:pt x="18" y="15"/>
                    </a:cubicBezTo>
                    <a:cubicBezTo>
                      <a:pt x="17" y="15"/>
                      <a:pt x="17" y="15"/>
                      <a:pt x="16" y="15"/>
                    </a:cubicBezTo>
                    <a:cubicBezTo>
                      <a:pt x="15" y="15"/>
                      <a:pt x="14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4"/>
                      <a:pt x="12" y="14"/>
                    </a:cubicBezTo>
                    <a:cubicBezTo>
                      <a:pt x="12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0" y="15"/>
                    </a:cubicBezTo>
                    <a:cubicBezTo>
                      <a:pt x="10" y="15"/>
                      <a:pt x="10" y="15"/>
                      <a:pt x="9" y="15"/>
                    </a:cubicBezTo>
                    <a:cubicBezTo>
                      <a:pt x="9" y="15"/>
                      <a:pt x="9" y="15"/>
                      <a:pt x="8" y="15"/>
                    </a:cubicBezTo>
                    <a:cubicBezTo>
                      <a:pt x="8" y="15"/>
                      <a:pt x="8" y="15"/>
                      <a:pt x="8" y="16"/>
                    </a:cubicBezTo>
                    <a:cubicBezTo>
                      <a:pt x="7" y="16"/>
                      <a:pt x="7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5"/>
                      <a:pt x="6" y="15"/>
                      <a:pt x="7" y="15"/>
                    </a:cubicBezTo>
                    <a:cubicBezTo>
                      <a:pt x="7" y="15"/>
                      <a:pt x="7" y="15"/>
                      <a:pt x="8" y="15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4"/>
                      <a:pt x="6" y="15"/>
                      <a:pt x="6" y="15"/>
                    </a:cubicBezTo>
                    <a:cubicBezTo>
                      <a:pt x="6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2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1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0" y="17"/>
                      <a:pt x="0" y="16"/>
                    </a:cubicBezTo>
                    <a:cubicBezTo>
                      <a:pt x="0" y="16"/>
                      <a:pt x="0" y="16"/>
                      <a:pt x="1" y="15"/>
                    </a:cubicBezTo>
                    <a:cubicBezTo>
                      <a:pt x="1" y="15"/>
                      <a:pt x="1" y="15"/>
                      <a:pt x="1" y="14"/>
                    </a:cubicBezTo>
                    <a:cubicBezTo>
                      <a:pt x="1" y="14"/>
                      <a:pt x="1" y="14"/>
                      <a:pt x="2" y="14"/>
                    </a:cubicBezTo>
                    <a:cubicBezTo>
                      <a:pt x="2" y="14"/>
                      <a:pt x="2" y="14"/>
                      <a:pt x="3" y="14"/>
                    </a:cubicBezTo>
                    <a:cubicBezTo>
                      <a:pt x="3" y="14"/>
                      <a:pt x="4" y="14"/>
                      <a:pt x="4" y="14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2"/>
                    </a:cubicBezTo>
                    <a:cubicBezTo>
                      <a:pt x="5" y="12"/>
                      <a:pt x="5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2" y="12"/>
                    </a:cubicBezTo>
                    <a:cubicBezTo>
                      <a:pt x="2" y="12"/>
                      <a:pt x="2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0"/>
                      <a:pt x="3" y="10"/>
                      <a:pt x="3" y="10"/>
                    </a:cubicBezTo>
                    <a:cubicBezTo>
                      <a:pt x="4" y="9"/>
                      <a:pt x="5" y="9"/>
                      <a:pt x="5" y="9"/>
                    </a:cubicBezTo>
                    <a:cubicBezTo>
                      <a:pt x="6" y="8"/>
                      <a:pt x="7" y="9"/>
                      <a:pt x="8" y="9"/>
                    </a:cubicBezTo>
                    <a:cubicBezTo>
                      <a:pt x="8" y="9"/>
                      <a:pt x="9" y="8"/>
                      <a:pt x="9" y="8"/>
                    </a:cubicBezTo>
                    <a:cubicBezTo>
                      <a:pt x="10" y="8"/>
                      <a:pt x="11" y="8"/>
                      <a:pt x="11" y="8"/>
                    </a:cubicBezTo>
                    <a:cubicBezTo>
                      <a:pt x="12" y="8"/>
                      <a:pt x="12" y="9"/>
                      <a:pt x="13" y="8"/>
                    </a:cubicBezTo>
                    <a:cubicBezTo>
                      <a:pt x="13" y="8"/>
                      <a:pt x="14" y="8"/>
                      <a:pt x="15" y="8"/>
                    </a:cubicBezTo>
                    <a:cubicBezTo>
                      <a:pt x="15" y="7"/>
                      <a:pt x="16" y="7"/>
                      <a:pt x="16" y="7"/>
                    </a:cubicBezTo>
                    <a:cubicBezTo>
                      <a:pt x="17" y="7"/>
                      <a:pt x="18" y="6"/>
                      <a:pt x="18" y="6"/>
                    </a:cubicBezTo>
                    <a:cubicBezTo>
                      <a:pt x="18" y="5"/>
                      <a:pt x="18" y="4"/>
                      <a:pt x="18" y="4"/>
                    </a:cubicBezTo>
                    <a:cubicBezTo>
                      <a:pt x="18" y="3"/>
                      <a:pt x="19" y="3"/>
                      <a:pt x="19" y="2"/>
                    </a:cubicBezTo>
                    <a:cubicBezTo>
                      <a:pt x="20" y="2"/>
                      <a:pt x="20" y="1"/>
                      <a:pt x="20" y="1"/>
                    </a:cubicBezTo>
                    <a:cubicBezTo>
                      <a:pt x="20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1"/>
                      <a:pt x="22" y="1"/>
                    </a:cubicBezTo>
                    <a:cubicBezTo>
                      <a:pt x="22" y="1"/>
                      <a:pt x="22" y="2"/>
                      <a:pt x="23" y="2"/>
                    </a:cubicBezTo>
                    <a:cubicBezTo>
                      <a:pt x="23" y="2"/>
                      <a:pt x="23" y="3"/>
                      <a:pt x="23" y="3"/>
                    </a:cubicBezTo>
                    <a:cubicBezTo>
                      <a:pt x="23" y="3"/>
                      <a:pt x="24" y="3"/>
                      <a:pt x="24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3"/>
                      <a:pt x="27" y="4"/>
                      <a:pt x="27" y="4"/>
                    </a:cubicBezTo>
                    <a:close/>
                  </a:path>
                </a:pathLst>
              </a:custGeom>
              <a:solidFill>
                <a:srgbClr val="0070C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1FC30200-15D8-4851-A3FB-8D93B24BE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8" y="5586"/>
                <a:ext cx="1702" cy="1151"/>
              </a:xfrm>
              <a:custGeom>
                <a:avLst/>
                <a:gdLst>
                  <a:gd name="T0" fmla="*/ 2147483647 w 59"/>
                  <a:gd name="T1" fmla="*/ 2147483647 h 40"/>
                  <a:gd name="T2" fmla="*/ 2147483647 w 59"/>
                  <a:gd name="T3" fmla="*/ 2147483647 h 40"/>
                  <a:gd name="T4" fmla="*/ 2147483647 w 59"/>
                  <a:gd name="T5" fmla="*/ 2147483647 h 40"/>
                  <a:gd name="T6" fmla="*/ 2147483647 w 59"/>
                  <a:gd name="T7" fmla="*/ 2147483647 h 40"/>
                  <a:gd name="T8" fmla="*/ 2147483647 w 59"/>
                  <a:gd name="T9" fmla="*/ 2147483647 h 40"/>
                  <a:gd name="T10" fmla="*/ 2147483647 w 59"/>
                  <a:gd name="T11" fmla="*/ 2147483647 h 40"/>
                  <a:gd name="T12" fmla="*/ 2147483647 w 59"/>
                  <a:gd name="T13" fmla="*/ 2147483647 h 40"/>
                  <a:gd name="T14" fmla="*/ 2147483647 w 59"/>
                  <a:gd name="T15" fmla="*/ 2147483647 h 40"/>
                  <a:gd name="T16" fmla="*/ 2147483647 w 59"/>
                  <a:gd name="T17" fmla="*/ 2147483647 h 40"/>
                  <a:gd name="T18" fmla="*/ 2147483647 w 59"/>
                  <a:gd name="T19" fmla="*/ 2147483647 h 40"/>
                  <a:gd name="T20" fmla="*/ 2147483647 w 59"/>
                  <a:gd name="T21" fmla="*/ 2147483647 h 40"/>
                  <a:gd name="T22" fmla="*/ 2147483647 w 59"/>
                  <a:gd name="T23" fmla="*/ 2147483647 h 40"/>
                  <a:gd name="T24" fmla="*/ 2147483647 w 59"/>
                  <a:gd name="T25" fmla="*/ 2147483647 h 40"/>
                  <a:gd name="T26" fmla="*/ 2147483647 w 59"/>
                  <a:gd name="T27" fmla="*/ 2147483647 h 40"/>
                  <a:gd name="T28" fmla="*/ 2147483647 w 59"/>
                  <a:gd name="T29" fmla="*/ 2147483647 h 40"/>
                  <a:gd name="T30" fmla="*/ 2147483647 w 59"/>
                  <a:gd name="T31" fmla="*/ 2147483647 h 40"/>
                  <a:gd name="T32" fmla="*/ 2147483647 w 59"/>
                  <a:gd name="T33" fmla="*/ 2147483647 h 40"/>
                  <a:gd name="T34" fmla="*/ 2147483647 w 59"/>
                  <a:gd name="T35" fmla="*/ 2147483647 h 40"/>
                  <a:gd name="T36" fmla="*/ 2147483647 w 59"/>
                  <a:gd name="T37" fmla="*/ 2147483647 h 40"/>
                  <a:gd name="T38" fmla="*/ 2147483647 w 59"/>
                  <a:gd name="T39" fmla="*/ 2147483647 h 40"/>
                  <a:gd name="T40" fmla="*/ 2147483647 w 59"/>
                  <a:gd name="T41" fmla="*/ 2147483647 h 40"/>
                  <a:gd name="T42" fmla="*/ 2147483647 w 59"/>
                  <a:gd name="T43" fmla="*/ 2147483647 h 40"/>
                  <a:gd name="T44" fmla="*/ 2147483647 w 59"/>
                  <a:gd name="T45" fmla="*/ 2147483647 h 40"/>
                  <a:gd name="T46" fmla="*/ 2147483647 w 59"/>
                  <a:gd name="T47" fmla="*/ 2147483647 h 40"/>
                  <a:gd name="T48" fmla="*/ 2147483647 w 59"/>
                  <a:gd name="T49" fmla="*/ 2147483647 h 40"/>
                  <a:gd name="T50" fmla="*/ 2147483647 w 59"/>
                  <a:gd name="T51" fmla="*/ 2147483647 h 40"/>
                  <a:gd name="T52" fmla="*/ 2147483647 w 59"/>
                  <a:gd name="T53" fmla="*/ 2147483647 h 40"/>
                  <a:gd name="T54" fmla="*/ 2147483647 w 59"/>
                  <a:gd name="T55" fmla="*/ 2147483647 h 40"/>
                  <a:gd name="T56" fmla="*/ 2147483647 w 59"/>
                  <a:gd name="T57" fmla="*/ 2147483647 h 40"/>
                  <a:gd name="T58" fmla="*/ 2147483647 w 59"/>
                  <a:gd name="T59" fmla="*/ 2147483647 h 40"/>
                  <a:gd name="T60" fmla="*/ 2147483647 w 59"/>
                  <a:gd name="T61" fmla="*/ 2147483647 h 40"/>
                  <a:gd name="T62" fmla="*/ 2147483647 w 59"/>
                  <a:gd name="T63" fmla="*/ 2147483647 h 40"/>
                  <a:gd name="T64" fmla="*/ 2147483647 w 59"/>
                  <a:gd name="T65" fmla="*/ 2147483647 h 40"/>
                  <a:gd name="T66" fmla="*/ 2147483647 w 59"/>
                  <a:gd name="T67" fmla="*/ 2147483647 h 40"/>
                  <a:gd name="T68" fmla="*/ 2147483647 w 59"/>
                  <a:gd name="T69" fmla="*/ 2147483647 h 40"/>
                  <a:gd name="T70" fmla="*/ 2147483647 w 59"/>
                  <a:gd name="T71" fmla="*/ 2147483647 h 40"/>
                  <a:gd name="T72" fmla="*/ 2147483647 w 59"/>
                  <a:gd name="T73" fmla="*/ 2147483647 h 40"/>
                  <a:gd name="T74" fmla="*/ 2147483647 w 59"/>
                  <a:gd name="T75" fmla="*/ 2147483647 h 40"/>
                  <a:gd name="T76" fmla="*/ 2147483647 w 59"/>
                  <a:gd name="T77" fmla="*/ 2147483647 h 40"/>
                  <a:gd name="T78" fmla="*/ 2147483647 w 59"/>
                  <a:gd name="T79" fmla="*/ 2147483647 h 40"/>
                  <a:gd name="T80" fmla="*/ 2147483647 w 59"/>
                  <a:gd name="T81" fmla="*/ 2147483647 h 40"/>
                  <a:gd name="T82" fmla="*/ 2147483647 w 59"/>
                  <a:gd name="T83" fmla="*/ 2147483647 h 40"/>
                  <a:gd name="T84" fmla="*/ 2147483647 w 59"/>
                  <a:gd name="T85" fmla="*/ 2147483647 h 40"/>
                  <a:gd name="T86" fmla="*/ 2147483647 w 59"/>
                  <a:gd name="T87" fmla="*/ 2147483647 h 40"/>
                  <a:gd name="T88" fmla="*/ 2147483647 w 59"/>
                  <a:gd name="T89" fmla="*/ 2147483647 h 40"/>
                  <a:gd name="T90" fmla="*/ 2147483647 w 59"/>
                  <a:gd name="T91" fmla="*/ 2147483647 h 40"/>
                  <a:gd name="T92" fmla="*/ 2147483647 w 59"/>
                  <a:gd name="T93" fmla="*/ 2147483647 h 40"/>
                  <a:gd name="T94" fmla="*/ 2147483647 w 59"/>
                  <a:gd name="T95" fmla="*/ 2147483647 h 40"/>
                  <a:gd name="T96" fmla="*/ 2147483647 w 59"/>
                  <a:gd name="T97" fmla="*/ 2147483647 h 40"/>
                  <a:gd name="T98" fmla="*/ 2147483647 w 59"/>
                  <a:gd name="T99" fmla="*/ 2147483647 h 4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9"/>
                  <a:gd name="T151" fmla="*/ 0 h 40"/>
                  <a:gd name="T152" fmla="*/ 59 w 59"/>
                  <a:gd name="T153" fmla="*/ 40 h 4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9" h="40">
                    <a:moveTo>
                      <a:pt x="55" y="28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27"/>
                      <a:pt x="54" y="27"/>
                      <a:pt x="54" y="26"/>
                    </a:cubicBezTo>
                    <a:cubicBezTo>
                      <a:pt x="54" y="26"/>
                      <a:pt x="54" y="26"/>
                      <a:pt x="55" y="25"/>
                    </a:cubicBezTo>
                    <a:cubicBezTo>
                      <a:pt x="55" y="25"/>
                      <a:pt x="55" y="25"/>
                      <a:pt x="55" y="24"/>
                    </a:cubicBezTo>
                    <a:cubicBezTo>
                      <a:pt x="55" y="24"/>
                      <a:pt x="55" y="24"/>
                      <a:pt x="56" y="24"/>
                    </a:cubicBezTo>
                    <a:cubicBezTo>
                      <a:pt x="56" y="24"/>
                      <a:pt x="56" y="24"/>
                      <a:pt x="57" y="24"/>
                    </a:cubicBezTo>
                    <a:cubicBezTo>
                      <a:pt x="57" y="24"/>
                      <a:pt x="58" y="24"/>
                      <a:pt x="58" y="24"/>
                    </a:cubicBezTo>
                    <a:cubicBezTo>
                      <a:pt x="59" y="24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2"/>
                    </a:cubicBezTo>
                    <a:cubicBezTo>
                      <a:pt x="59" y="22"/>
                      <a:pt x="59" y="22"/>
                      <a:pt x="58" y="22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7" y="22"/>
                      <a:pt x="57" y="22"/>
                      <a:pt x="56" y="22"/>
                    </a:cubicBezTo>
                    <a:cubicBezTo>
                      <a:pt x="56" y="22"/>
                      <a:pt x="56" y="22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0"/>
                      <a:pt x="53" y="21"/>
                    </a:cubicBezTo>
                    <a:cubicBezTo>
                      <a:pt x="52" y="21"/>
                      <a:pt x="52" y="22"/>
                      <a:pt x="51" y="22"/>
                    </a:cubicBezTo>
                    <a:cubicBezTo>
                      <a:pt x="51" y="22"/>
                      <a:pt x="50" y="22"/>
                      <a:pt x="50" y="22"/>
                    </a:cubicBezTo>
                    <a:cubicBezTo>
                      <a:pt x="50" y="22"/>
                      <a:pt x="50" y="21"/>
                      <a:pt x="49" y="2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8" y="22"/>
                      <a:pt x="48" y="22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6" y="23"/>
                      <a:pt x="46" y="23"/>
                      <a:pt x="45" y="23"/>
                    </a:cubicBezTo>
                    <a:cubicBezTo>
                      <a:pt x="45" y="23"/>
                      <a:pt x="45" y="23"/>
                      <a:pt x="44" y="23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4" y="21"/>
                      <a:pt x="44" y="21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19"/>
                      <a:pt x="43" y="19"/>
                    </a:cubicBezTo>
                    <a:cubicBezTo>
                      <a:pt x="43" y="18"/>
                      <a:pt x="43" y="17"/>
                      <a:pt x="43" y="16"/>
                    </a:cubicBezTo>
                    <a:cubicBezTo>
                      <a:pt x="43" y="16"/>
                      <a:pt x="43" y="16"/>
                      <a:pt x="43" y="15"/>
                    </a:cubicBezTo>
                    <a:cubicBezTo>
                      <a:pt x="43" y="15"/>
                      <a:pt x="44" y="14"/>
                      <a:pt x="43" y="14"/>
                    </a:cubicBezTo>
                    <a:cubicBezTo>
                      <a:pt x="43" y="13"/>
                      <a:pt x="43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0" y="13"/>
                      <a:pt x="40" y="13"/>
                    </a:cubicBezTo>
                    <a:cubicBezTo>
                      <a:pt x="40" y="12"/>
                      <a:pt x="40" y="11"/>
                      <a:pt x="40" y="10"/>
                    </a:cubicBezTo>
                    <a:cubicBezTo>
                      <a:pt x="40" y="10"/>
                      <a:pt x="39" y="9"/>
                      <a:pt x="39" y="8"/>
                    </a:cubicBezTo>
                    <a:cubicBezTo>
                      <a:pt x="40" y="8"/>
                      <a:pt x="40" y="8"/>
                      <a:pt x="40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6"/>
                      <a:pt x="40" y="6"/>
                      <a:pt x="39" y="6"/>
                    </a:cubicBezTo>
                    <a:cubicBezTo>
                      <a:pt x="39" y="6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4"/>
                    </a:cubicBezTo>
                    <a:cubicBezTo>
                      <a:pt x="39" y="4"/>
                      <a:pt x="39" y="4"/>
                      <a:pt x="39" y="3"/>
                    </a:cubicBezTo>
                    <a:cubicBezTo>
                      <a:pt x="38" y="3"/>
                      <a:pt x="39" y="3"/>
                      <a:pt x="38" y="3"/>
                    </a:cubicBezTo>
                    <a:cubicBezTo>
                      <a:pt x="38" y="2"/>
                      <a:pt x="38" y="3"/>
                      <a:pt x="37" y="3"/>
                    </a:cubicBezTo>
                    <a:cubicBezTo>
                      <a:pt x="37" y="3"/>
                      <a:pt x="36" y="3"/>
                      <a:pt x="36" y="3"/>
                    </a:cubicBezTo>
                    <a:cubicBezTo>
                      <a:pt x="35" y="3"/>
                      <a:pt x="36" y="3"/>
                      <a:pt x="35" y="3"/>
                    </a:cubicBezTo>
                    <a:cubicBezTo>
                      <a:pt x="35" y="3"/>
                      <a:pt x="34" y="3"/>
                      <a:pt x="33" y="3"/>
                    </a:cubicBezTo>
                    <a:cubicBezTo>
                      <a:pt x="33" y="3"/>
                      <a:pt x="32" y="3"/>
                      <a:pt x="32" y="3"/>
                    </a:cubicBezTo>
                    <a:cubicBezTo>
                      <a:pt x="32" y="3"/>
                      <a:pt x="32" y="3"/>
                      <a:pt x="31" y="3"/>
                    </a:cubicBezTo>
                    <a:cubicBezTo>
                      <a:pt x="31" y="4"/>
                      <a:pt x="30" y="3"/>
                      <a:pt x="30" y="3"/>
                    </a:cubicBezTo>
                    <a:cubicBezTo>
                      <a:pt x="29" y="3"/>
                      <a:pt x="29" y="3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5" y="2"/>
                    </a:cubicBezTo>
                    <a:cubicBezTo>
                      <a:pt x="25" y="2"/>
                      <a:pt x="25" y="2"/>
                      <a:pt x="24" y="2"/>
                    </a:cubicBezTo>
                    <a:cubicBezTo>
                      <a:pt x="24" y="2"/>
                      <a:pt x="24" y="2"/>
                      <a:pt x="23" y="2"/>
                    </a:cubicBezTo>
                    <a:cubicBezTo>
                      <a:pt x="23" y="2"/>
                      <a:pt x="22" y="2"/>
                      <a:pt x="22" y="2"/>
                    </a:cubicBezTo>
                    <a:cubicBezTo>
                      <a:pt x="21" y="2"/>
                      <a:pt x="20" y="2"/>
                      <a:pt x="20" y="1"/>
                    </a:cubicBezTo>
                    <a:cubicBezTo>
                      <a:pt x="19" y="1"/>
                      <a:pt x="19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7" y="0"/>
                      <a:pt x="17" y="0"/>
                    </a:cubicBezTo>
                    <a:cubicBezTo>
                      <a:pt x="17" y="0"/>
                      <a:pt x="16" y="1"/>
                      <a:pt x="16" y="1"/>
                    </a:cubicBezTo>
                    <a:cubicBezTo>
                      <a:pt x="15" y="1"/>
                      <a:pt x="15" y="2"/>
                      <a:pt x="15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10" y="6"/>
                      <a:pt x="10" y="6"/>
                      <a:pt x="9" y="7"/>
                    </a:cubicBezTo>
                    <a:cubicBezTo>
                      <a:pt x="9" y="7"/>
                      <a:pt x="10" y="8"/>
                      <a:pt x="9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8" y="10"/>
                      <a:pt x="8" y="10"/>
                    </a:cubicBezTo>
                    <a:cubicBezTo>
                      <a:pt x="8" y="11"/>
                      <a:pt x="8" y="12"/>
                      <a:pt x="8" y="12"/>
                    </a:cubicBezTo>
                    <a:cubicBezTo>
                      <a:pt x="7" y="12"/>
                      <a:pt x="7" y="13"/>
                      <a:pt x="6" y="13"/>
                    </a:cubicBezTo>
                    <a:cubicBezTo>
                      <a:pt x="6" y="13"/>
                      <a:pt x="6" y="14"/>
                      <a:pt x="6" y="14"/>
                    </a:cubicBezTo>
                    <a:cubicBezTo>
                      <a:pt x="6" y="15"/>
                      <a:pt x="5" y="16"/>
                      <a:pt x="5" y="17"/>
                    </a:cubicBezTo>
                    <a:cubicBezTo>
                      <a:pt x="4" y="17"/>
                      <a:pt x="3" y="18"/>
                      <a:pt x="2" y="18"/>
                    </a:cubicBezTo>
                    <a:cubicBezTo>
                      <a:pt x="2" y="19"/>
                      <a:pt x="2" y="19"/>
                      <a:pt x="1" y="19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1" y="20"/>
                      <a:pt x="1" y="20"/>
                    </a:cubicBezTo>
                    <a:cubicBezTo>
                      <a:pt x="2" y="20"/>
                      <a:pt x="3" y="20"/>
                      <a:pt x="3" y="20"/>
                    </a:cubicBezTo>
                    <a:cubicBezTo>
                      <a:pt x="4" y="20"/>
                      <a:pt x="4" y="20"/>
                      <a:pt x="5" y="20"/>
                    </a:cubicBezTo>
                    <a:cubicBezTo>
                      <a:pt x="5" y="20"/>
                      <a:pt x="6" y="20"/>
                      <a:pt x="6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1"/>
                      <a:pt x="8" y="21"/>
                      <a:pt x="9" y="21"/>
                    </a:cubicBezTo>
                    <a:cubicBezTo>
                      <a:pt x="9" y="21"/>
                      <a:pt x="9" y="22"/>
                      <a:pt x="10" y="22"/>
                    </a:cubicBezTo>
                    <a:cubicBezTo>
                      <a:pt x="10" y="22"/>
                      <a:pt x="10" y="21"/>
                      <a:pt x="11" y="21"/>
                    </a:cubicBezTo>
                    <a:cubicBezTo>
                      <a:pt x="11" y="21"/>
                      <a:pt x="12" y="21"/>
                      <a:pt x="12" y="21"/>
                    </a:cubicBezTo>
                    <a:cubicBezTo>
                      <a:pt x="13" y="21"/>
                      <a:pt x="13" y="22"/>
                      <a:pt x="14" y="22"/>
                    </a:cubicBezTo>
                    <a:cubicBezTo>
                      <a:pt x="14" y="22"/>
                      <a:pt x="14" y="22"/>
                      <a:pt x="15" y="22"/>
                    </a:cubicBezTo>
                    <a:cubicBezTo>
                      <a:pt x="15" y="22"/>
                      <a:pt x="15" y="22"/>
                      <a:pt x="16" y="22"/>
                    </a:cubicBezTo>
                    <a:cubicBezTo>
                      <a:pt x="17" y="22"/>
                      <a:pt x="18" y="22"/>
                      <a:pt x="18" y="22"/>
                    </a:cubicBezTo>
                    <a:cubicBezTo>
                      <a:pt x="19" y="22"/>
                      <a:pt x="19" y="22"/>
                      <a:pt x="20" y="22"/>
                    </a:cubicBezTo>
                    <a:cubicBezTo>
                      <a:pt x="20" y="22"/>
                      <a:pt x="20" y="22"/>
                      <a:pt x="21" y="23"/>
                    </a:cubicBezTo>
                    <a:cubicBezTo>
                      <a:pt x="21" y="23"/>
                      <a:pt x="22" y="24"/>
                      <a:pt x="22" y="25"/>
                    </a:cubicBezTo>
                    <a:cubicBezTo>
                      <a:pt x="22" y="25"/>
                      <a:pt x="22" y="26"/>
                      <a:pt x="23" y="26"/>
                    </a:cubicBezTo>
                    <a:cubicBezTo>
                      <a:pt x="23" y="27"/>
                      <a:pt x="22" y="27"/>
                      <a:pt x="23" y="28"/>
                    </a:cubicBezTo>
                    <a:cubicBezTo>
                      <a:pt x="23" y="28"/>
                      <a:pt x="23" y="29"/>
                      <a:pt x="23" y="30"/>
                    </a:cubicBezTo>
                    <a:cubicBezTo>
                      <a:pt x="23" y="30"/>
                      <a:pt x="23" y="31"/>
                      <a:pt x="24" y="31"/>
                    </a:cubicBezTo>
                    <a:cubicBezTo>
                      <a:pt x="24" y="32"/>
                      <a:pt x="24" y="32"/>
                      <a:pt x="25" y="33"/>
                    </a:cubicBezTo>
                    <a:cubicBezTo>
                      <a:pt x="25" y="33"/>
                      <a:pt x="25" y="33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4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6"/>
                      <a:pt x="26" y="36"/>
                      <a:pt x="27" y="35"/>
                    </a:cubicBezTo>
                    <a:cubicBezTo>
                      <a:pt x="27" y="35"/>
                      <a:pt x="27" y="35"/>
                      <a:pt x="28" y="35"/>
                    </a:cubicBezTo>
                    <a:cubicBezTo>
                      <a:pt x="28" y="35"/>
                      <a:pt x="29" y="35"/>
                      <a:pt x="29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7"/>
                      <a:pt x="29" y="37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9"/>
                      <a:pt x="29" y="39"/>
                      <a:pt x="30" y="38"/>
                    </a:cubicBezTo>
                    <a:cubicBezTo>
                      <a:pt x="30" y="38"/>
                      <a:pt x="29" y="38"/>
                      <a:pt x="30" y="38"/>
                    </a:cubicBezTo>
                    <a:cubicBezTo>
                      <a:pt x="30" y="38"/>
                      <a:pt x="30" y="38"/>
                      <a:pt x="31" y="38"/>
                    </a:cubicBezTo>
                    <a:cubicBezTo>
                      <a:pt x="31" y="38"/>
                      <a:pt x="31" y="39"/>
                      <a:pt x="32" y="39"/>
                    </a:cubicBezTo>
                    <a:cubicBezTo>
                      <a:pt x="32" y="39"/>
                      <a:pt x="32" y="40"/>
                      <a:pt x="32" y="40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40"/>
                      <a:pt x="33" y="39"/>
                      <a:pt x="33" y="39"/>
                    </a:cubicBezTo>
                    <a:cubicBezTo>
                      <a:pt x="33" y="39"/>
                      <a:pt x="32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4" y="38"/>
                      <a:pt x="34" y="38"/>
                      <a:pt x="35" y="37"/>
                    </a:cubicBezTo>
                    <a:cubicBezTo>
                      <a:pt x="35" y="37"/>
                      <a:pt x="36" y="36"/>
                      <a:pt x="37" y="36"/>
                    </a:cubicBezTo>
                    <a:cubicBezTo>
                      <a:pt x="38" y="35"/>
                      <a:pt x="39" y="34"/>
                      <a:pt x="41" y="34"/>
                    </a:cubicBezTo>
                    <a:cubicBezTo>
                      <a:pt x="41" y="33"/>
                      <a:pt x="42" y="32"/>
                      <a:pt x="43" y="32"/>
                    </a:cubicBezTo>
                    <a:cubicBezTo>
                      <a:pt x="43" y="32"/>
                      <a:pt x="43" y="32"/>
                      <a:pt x="44" y="32"/>
                    </a:cubicBezTo>
                    <a:cubicBezTo>
                      <a:pt x="44" y="32"/>
                      <a:pt x="45" y="32"/>
                      <a:pt x="45" y="32"/>
                    </a:cubicBezTo>
                    <a:cubicBezTo>
                      <a:pt x="45" y="31"/>
                      <a:pt x="45" y="31"/>
                      <a:pt x="46" y="31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8" y="30"/>
                      <a:pt x="48" y="30"/>
                    </a:cubicBezTo>
                    <a:cubicBezTo>
                      <a:pt x="48" y="30"/>
                      <a:pt x="48" y="31"/>
                      <a:pt x="48" y="31"/>
                    </a:cubicBezTo>
                    <a:cubicBezTo>
                      <a:pt x="48" y="31"/>
                      <a:pt x="49" y="31"/>
                      <a:pt x="49" y="31"/>
                    </a:cubicBezTo>
                    <a:cubicBezTo>
                      <a:pt x="49" y="31"/>
                      <a:pt x="49" y="31"/>
                      <a:pt x="50" y="31"/>
                    </a:cubicBezTo>
                    <a:cubicBezTo>
                      <a:pt x="50" y="31"/>
                      <a:pt x="50" y="30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29"/>
                      <a:pt x="51" y="29"/>
                      <a:pt x="51" y="29"/>
                    </a:cubicBezTo>
                    <a:cubicBezTo>
                      <a:pt x="51" y="29"/>
                      <a:pt x="52" y="29"/>
                      <a:pt x="53" y="28"/>
                    </a:cubicBezTo>
                    <a:cubicBezTo>
                      <a:pt x="53" y="28"/>
                      <a:pt x="54" y="28"/>
                      <a:pt x="54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lose/>
                  </a:path>
                </a:pathLst>
              </a:custGeom>
              <a:solidFill>
                <a:srgbClr val="0070C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" name="Freeform 57">
                <a:extLst>
                  <a:ext uri="{FF2B5EF4-FFF2-40B4-BE49-F238E27FC236}">
                    <a16:creationId xmlns:a16="http://schemas.microsoft.com/office/drawing/2014/main" id="{1CAF8811-1CD2-4BFA-AA03-46B9A362D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" y="5295"/>
                <a:ext cx="460" cy="695"/>
              </a:xfrm>
              <a:custGeom>
                <a:avLst/>
                <a:gdLst>
                  <a:gd name="T0" fmla="*/ 2147483647 w 16"/>
                  <a:gd name="T1" fmla="*/ 2147483647 h 24"/>
                  <a:gd name="T2" fmla="*/ 2147483647 w 16"/>
                  <a:gd name="T3" fmla="*/ 2147483647 h 24"/>
                  <a:gd name="T4" fmla="*/ 2147483647 w 16"/>
                  <a:gd name="T5" fmla="*/ 2147483647 h 24"/>
                  <a:gd name="T6" fmla="*/ 2147483647 w 16"/>
                  <a:gd name="T7" fmla="*/ 2147483647 h 24"/>
                  <a:gd name="T8" fmla="*/ 2147483647 w 16"/>
                  <a:gd name="T9" fmla="*/ 2147483647 h 24"/>
                  <a:gd name="T10" fmla="*/ 2147483647 w 16"/>
                  <a:gd name="T11" fmla="*/ 2147483647 h 24"/>
                  <a:gd name="T12" fmla="*/ 2147483647 w 16"/>
                  <a:gd name="T13" fmla="*/ 2147483647 h 24"/>
                  <a:gd name="T14" fmla="*/ 2147483647 w 16"/>
                  <a:gd name="T15" fmla="*/ 2147483647 h 24"/>
                  <a:gd name="T16" fmla="*/ 2147483647 w 16"/>
                  <a:gd name="T17" fmla="*/ 2147483647 h 24"/>
                  <a:gd name="T18" fmla="*/ 2147483647 w 16"/>
                  <a:gd name="T19" fmla="*/ 2147483647 h 24"/>
                  <a:gd name="T20" fmla="*/ 2147483647 w 16"/>
                  <a:gd name="T21" fmla="*/ 2147483647 h 24"/>
                  <a:gd name="T22" fmla="*/ 2147483647 w 16"/>
                  <a:gd name="T23" fmla="*/ 2147483647 h 24"/>
                  <a:gd name="T24" fmla="*/ 2147483647 w 16"/>
                  <a:gd name="T25" fmla="*/ 2147483647 h 24"/>
                  <a:gd name="T26" fmla="*/ 2147483647 w 16"/>
                  <a:gd name="T27" fmla="*/ 2147483647 h 24"/>
                  <a:gd name="T28" fmla="*/ 2147483647 w 16"/>
                  <a:gd name="T29" fmla="*/ 2147483647 h 24"/>
                  <a:gd name="T30" fmla="*/ 2147483647 w 16"/>
                  <a:gd name="T31" fmla="*/ 2147483647 h 24"/>
                  <a:gd name="T32" fmla="*/ 2147483647 w 16"/>
                  <a:gd name="T33" fmla="*/ 2147483647 h 24"/>
                  <a:gd name="T34" fmla="*/ 2147483647 w 16"/>
                  <a:gd name="T35" fmla="*/ 2147483647 h 24"/>
                  <a:gd name="T36" fmla="*/ 2147483647 w 16"/>
                  <a:gd name="T37" fmla="*/ 2147483647 h 24"/>
                  <a:gd name="T38" fmla="*/ 2147483647 w 16"/>
                  <a:gd name="T39" fmla="*/ 2147483647 h 24"/>
                  <a:gd name="T40" fmla="*/ 2147483647 w 16"/>
                  <a:gd name="T41" fmla="*/ 2147483647 h 24"/>
                  <a:gd name="T42" fmla="*/ 2147483647 w 16"/>
                  <a:gd name="T43" fmla="*/ 2147483647 h 24"/>
                  <a:gd name="T44" fmla="*/ 2147483647 w 16"/>
                  <a:gd name="T45" fmla="*/ 2147483647 h 24"/>
                  <a:gd name="T46" fmla="*/ 2147483647 w 16"/>
                  <a:gd name="T47" fmla="*/ 2147483647 h 24"/>
                  <a:gd name="T48" fmla="*/ 2147483647 w 16"/>
                  <a:gd name="T49" fmla="*/ 2147483647 h 24"/>
                  <a:gd name="T50" fmla="*/ 0 w 16"/>
                  <a:gd name="T51" fmla="*/ 2147483647 h 24"/>
                  <a:gd name="T52" fmla="*/ 0 w 16"/>
                  <a:gd name="T53" fmla="*/ 2147483647 h 24"/>
                  <a:gd name="T54" fmla="*/ 0 w 16"/>
                  <a:gd name="T55" fmla="*/ 2147483647 h 24"/>
                  <a:gd name="T56" fmla="*/ 0 w 16"/>
                  <a:gd name="T57" fmla="*/ 2147483647 h 24"/>
                  <a:gd name="T58" fmla="*/ 2147483647 w 16"/>
                  <a:gd name="T59" fmla="*/ 2147483647 h 24"/>
                  <a:gd name="T60" fmla="*/ 2147483647 w 16"/>
                  <a:gd name="T61" fmla="*/ 2147483647 h 24"/>
                  <a:gd name="T62" fmla="*/ 2147483647 w 16"/>
                  <a:gd name="T63" fmla="*/ 2147483647 h 24"/>
                  <a:gd name="T64" fmla="*/ 2147483647 w 16"/>
                  <a:gd name="T65" fmla="*/ 2147483647 h 24"/>
                  <a:gd name="T66" fmla="*/ 2147483647 w 16"/>
                  <a:gd name="T67" fmla="*/ 2147483647 h 24"/>
                  <a:gd name="T68" fmla="*/ 2147483647 w 16"/>
                  <a:gd name="T69" fmla="*/ 2147483647 h 24"/>
                  <a:gd name="T70" fmla="*/ 2147483647 w 16"/>
                  <a:gd name="T71" fmla="*/ 2147483647 h 24"/>
                  <a:gd name="T72" fmla="*/ 2147483647 w 16"/>
                  <a:gd name="T73" fmla="*/ 2147483647 h 24"/>
                  <a:gd name="T74" fmla="*/ 2147483647 w 16"/>
                  <a:gd name="T75" fmla="*/ 2147483647 h 24"/>
                  <a:gd name="T76" fmla="*/ 2147483647 w 16"/>
                  <a:gd name="T77" fmla="*/ 2147483647 h 24"/>
                  <a:gd name="T78" fmla="*/ 2147483647 w 16"/>
                  <a:gd name="T79" fmla="*/ 2147483647 h 24"/>
                  <a:gd name="T80" fmla="*/ 2147483647 w 16"/>
                  <a:gd name="T81" fmla="*/ 2147483647 h 24"/>
                  <a:gd name="T82" fmla="*/ 2147483647 w 16"/>
                  <a:gd name="T83" fmla="*/ 2147483647 h 24"/>
                  <a:gd name="T84" fmla="*/ 2147483647 w 16"/>
                  <a:gd name="T85" fmla="*/ 2147483647 h 24"/>
                  <a:gd name="T86" fmla="*/ 2147483647 w 16"/>
                  <a:gd name="T87" fmla="*/ 2147483647 h 24"/>
                  <a:gd name="T88" fmla="*/ 2147483647 w 16"/>
                  <a:gd name="T89" fmla="*/ 2147483647 h 24"/>
                  <a:gd name="T90" fmla="*/ 2147483647 w 16"/>
                  <a:gd name="T91" fmla="*/ 2147483647 h 24"/>
                  <a:gd name="T92" fmla="*/ 2147483647 w 16"/>
                  <a:gd name="T93" fmla="*/ 2147483647 h 24"/>
                  <a:gd name="T94" fmla="*/ 2147483647 w 16"/>
                  <a:gd name="T95" fmla="*/ 2147483647 h 24"/>
                  <a:gd name="T96" fmla="*/ 2147483647 w 16"/>
                  <a:gd name="T97" fmla="*/ 2147483647 h 24"/>
                  <a:gd name="T98" fmla="*/ 2147483647 w 16"/>
                  <a:gd name="T99" fmla="*/ 0 h 24"/>
                  <a:gd name="T100" fmla="*/ 2147483647 w 16"/>
                  <a:gd name="T101" fmla="*/ 0 h 24"/>
                  <a:gd name="T102" fmla="*/ 2147483647 w 16"/>
                  <a:gd name="T103" fmla="*/ 0 h 24"/>
                  <a:gd name="T104" fmla="*/ 2147483647 w 16"/>
                  <a:gd name="T105" fmla="*/ 0 h 24"/>
                  <a:gd name="T106" fmla="*/ 2147483647 w 16"/>
                  <a:gd name="T107" fmla="*/ 0 h 24"/>
                  <a:gd name="T108" fmla="*/ 2147483647 w 16"/>
                  <a:gd name="T109" fmla="*/ 0 h 24"/>
                  <a:gd name="T110" fmla="*/ 2147483647 w 16"/>
                  <a:gd name="T111" fmla="*/ 2147483647 h 24"/>
                  <a:gd name="T112" fmla="*/ 2147483647 w 16"/>
                  <a:gd name="T113" fmla="*/ 2147483647 h 24"/>
                  <a:gd name="T114" fmla="*/ 2147483647 w 16"/>
                  <a:gd name="T115" fmla="*/ 2147483647 h 2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6"/>
                  <a:gd name="T175" fmla="*/ 0 h 24"/>
                  <a:gd name="T176" fmla="*/ 16 w 16"/>
                  <a:gd name="T177" fmla="*/ 24 h 2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6" h="24">
                    <a:moveTo>
                      <a:pt x="16" y="3"/>
                    </a:moveTo>
                    <a:cubicBezTo>
                      <a:pt x="16" y="3"/>
                      <a:pt x="16" y="4"/>
                      <a:pt x="16" y="4"/>
                    </a:cubicBezTo>
                    <a:cubicBezTo>
                      <a:pt x="16" y="5"/>
                      <a:pt x="16" y="7"/>
                      <a:pt x="15" y="8"/>
                    </a:cubicBezTo>
                    <a:cubicBezTo>
                      <a:pt x="15" y="9"/>
                      <a:pt x="15" y="9"/>
                      <a:pt x="15" y="10"/>
                    </a:cubicBezTo>
                    <a:cubicBezTo>
                      <a:pt x="15" y="10"/>
                      <a:pt x="15" y="10"/>
                      <a:pt x="15" y="11"/>
                    </a:cubicBezTo>
                    <a:cubicBezTo>
                      <a:pt x="15" y="11"/>
                      <a:pt x="16" y="12"/>
                      <a:pt x="15" y="12"/>
                    </a:cubicBezTo>
                    <a:cubicBezTo>
                      <a:pt x="15" y="13"/>
                      <a:pt x="14" y="13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12" y="14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7"/>
                      <a:pt x="12" y="18"/>
                      <a:pt x="11" y="18"/>
                    </a:cubicBezTo>
                    <a:cubicBezTo>
                      <a:pt x="11" y="19"/>
                      <a:pt x="10" y="19"/>
                      <a:pt x="10" y="20"/>
                    </a:cubicBezTo>
                    <a:cubicBezTo>
                      <a:pt x="9" y="20"/>
                      <a:pt x="9" y="20"/>
                      <a:pt x="8" y="21"/>
                    </a:cubicBezTo>
                    <a:cubicBezTo>
                      <a:pt x="8" y="21"/>
                      <a:pt x="8" y="21"/>
                      <a:pt x="7" y="21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6" y="22"/>
                      <a:pt x="7" y="23"/>
                      <a:pt x="7" y="23"/>
                    </a:cubicBezTo>
                    <a:cubicBezTo>
                      <a:pt x="7" y="24"/>
                      <a:pt x="6" y="24"/>
                      <a:pt x="6" y="24"/>
                    </a:cubicBezTo>
                    <a:cubicBezTo>
                      <a:pt x="6" y="24"/>
                      <a:pt x="6" y="23"/>
                      <a:pt x="5" y="23"/>
                    </a:cubicBezTo>
                    <a:cubicBezTo>
                      <a:pt x="5" y="23"/>
                      <a:pt x="5" y="23"/>
                      <a:pt x="4" y="23"/>
                    </a:cubicBezTo>
                    <a:cubicBezTo>
                      <a:pt x="4" y="23"/>
                      <a:pt x="4" y="23"/>
                      <a:pt x="3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2" y="23"/>
                      <a:pt x="2" y="22"/>
                      <a:pt x="2" y="22"/>
                    </a:cubicBezTo>
                    <a:cubicBezTo>
                      <a:pt x="1" y="22"/>
                      <a:pt x="1" y="21"/>
                      <a:pt x="1" y="21"/>
                    </a:cubicBezTo>
                    <a:cubicBezTo>
                      <a:pt x="1" y="21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19"/>
                      <a:pt x="0" y="19"/>
                    </a:cubicBezTo>
                    <a:cubicBezTo>
                      <a:pt x="1" y="18"/>
                      <a:pt x="0" y="17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6"/>
                      <a:pt x="3" y="16"/>
                      <a:pt x="4" y="16"/>
                    </a:cubicBezTo>
                    <a:cubicBezTo>
                      <a:pt x="4" y="16"/>
                      <a:pt x="4" y="15"/>
                      <a:pt x="4" y="15"/>
                    </a:cubicBezTo>
                    <a:cubicBezTo>
                      <a:pt x="5" y="14"/>
                      <a:pt x="5" y="13"/>
                      <a:pt x="5" y="12"/>
                    </a:cubicBezTo>
                    <a:cubicBezTo>
                      <a:pt x="6" y="12"/>
                      <a:pt x="6" y="11"/>
                      <a:pt x="6" y="11"/>
                    </a:cubicBezTo>
                    <a:cubicBezTo>
                      <a:pt x="6" y="10"/>
                      <a:pt x="7" y="10"/>
                      <a:pt x="7" y="10"/>
                    </a:cubicBezTo>
                    <a:cubicBezTo>
                      <a:pt x="8" y="9"/>
                      <a:pt x="7" y="9"/>
                      <a:pt x="7" y="8"/>
                    </a:cubicBezTo>
                    <a:cubicBezTo>
                      <a:pt x="7" y="8"/>
                      <a:pt x="6" y="7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8" y="6"/>
                      <a:pt x="8" y="5"/>
                    </a:cubicBezTo>
                    <a:cubicBezTo>
                      <a:pt x="8" y="5"/>
                      <a:pt x="8" y="4"/>
                      <a:pt x="7" y="4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7" y="1"/>
                      <a:pt x="7" y="1"/>
                    </a:cubicBezTo>
                    <a:cubicBezTo>
                      <a:pt x="7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1"/>
                      <a:pt x="14" y="1"/>
                      <a:pt x="14" y="1"/>
                    </a:cubicBezTo>
                    <a:cubicBezTo>
                      <a:pt x="14" y="2"/>
                      <a:pt x="15" y="2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lose/>
                  </a:path>
                </a:pathLst>
              </a:custGeom>
              <a:solidFill>
                <a:srgbClr val="0070C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" name="Text Box 47">
                <a:extLst>
                  <a:ext uri="{FF2B5EF4-FFF2-40B4-BE49-F238E27FC236}">
                    <a16:creationId xmlns:a16="http://schemas.microsoft.com/office/drawing/2014/main" id="{F3BA6399-32BB-48CF-BA11-E0F9A9A239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4" y="5197"/>
                <a:ext cx="73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GB" altLang="pt-BR" sz="1100" b="1" kern="0" dirty="0">
                    <a:solidFill>
                      <a:srgbClr val="FFFFFF"/>
                    </a:solidFill>
                    <a:latin typeface="Calibri" pitchFamily="34" charset="0"/>
                    <a:ea typeface="Lucida Sans Unicode" pitchFamily="34" charset="0"/>
                    <a:cs typeface="Calibri" pitchFamily="34" charset="0"/>
                  </a:rPr>
                  <a:t>MS</a:t>
                </a:r>
                <a:endParaRPr lang="en-GB" altLang="pt-BR" sz="2000" kern="0" dirty="0">
                  <a:solidFill>
                    <a:prstClr val="white"/>
                  </a:solidFill>
                  <a:ea typeface="Lucida Sans Unicode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49" name="Group 25">
              <a:extLst>
                <a:ext uri="{FF2B5EF4-FFF2-40B4-BE49-F238E27FC236}">
                  <a16:creationId xmlns:a16="http://schemas.microsoft.com/office/drawing/2014/main" id="{76E1E34D-4DFD-49C9-AB45-9E7C0CF94D6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19084" y="249202"/>
              <a:ext cx="9397704" cy="8613849"/>
              <a:chOff x="0" y="0"/>
              <a:chExt cx="9294" cy="8520"/>
            </a:xfrm>
          </p:grpSpPr>
          <p:sp>
            <p:nvSpPr>
              <p:cNvPr id="50" name="AutoShape 80">
                <a:extLst>
                  <a:ext uri="{FF2B5EF4-FFF2-40B4-BE49-F238E27FC236}">
                    <a16:creationId xmlns:a16="http://schemas.microsoft.com/office/drawing/2014/main" id="{47E81C8C-1ED0-41CD-B61F-8E1AFC756E80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0" y="0"/>
                <a:ext cx="9294" cy="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" name="Freeform 56">
                <a:extLst>
                  <a:ext uri="{FF2B5EF4-FFF2-40B4-BE49-F238E27FC236}">
                    <a16:creationId xmlns:a16="http://schemas.microsoft.com/office/drawing/2014/main" id="{BFF33F4E-D8FB-45E8-9B6F-C841AD256D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" y="5709"/>
                <a:ext cx="1243" cy="866"/>
              </a:xfrm>
              <a:custGeom>
                <a:avLst/>
                <a:gdLst>
                  <a:gd name="T0" fmla="*/ 2147483647 w 43"/>
                  <a:gd name="T1" fmla="*/ 2147483647 h 30"/>
                  <a:gd name="T2" fmla="*/ 2147483647 w 43"/>
                  <a:gd name="T3" fmla="*/ 2147483647 h 30"/>
                  <a:gd name="T4" fmla="*/ 2147483647 w 43"/>
                  <a:gd name="T5" fmla="*/ 2147483647 h 30"/>
                  <a:gd name="T6" fmla="*/ 2147483647 w 43"/>
                  <a:gd name="T7" fmla="*/ 2147483647 h 30"/>
                  <a:gd name="T8" fmla="*/ 2147483647 w 43"/>
                  <a:gd name="T9" fmla="*/ 2147483647 h 30"/>
                  <a:gd name="T10" fmla="*/ 2147483647 w 43"/>
                  <a:gd name="T11" fmla="*/ 2147483647 h 30"/>
                  <a:gd name="T12" fmla="*/ 2147483647 w 43"/>
                  <a:gd name="T13" fmla="*/ 2147483647 h 30"/>
                  <a:gd name="T14" fmla="*/ 2147483647 w 43"/>
                  <a:gd name="T15" fmla="*/ 2147483647 h 30"/>
                  <a:gd name="T16" fmla="*/ 2147483647 w 43"/>
                  <a:gd name="T17" fmla="*/ 2147483647 h 30"/>
                  <a:gd name="T18" fmla="*/ 2147483647 w 43"/>
                  <a:gd name="T19" fmla="*/ 2147483647 h 30"/>
                  <a:gd name="T20" fmla="*/ 2147483647 w 43"/>
                  <a:gd name="T21" fmla="*/ 2147483647 h 30"/>
                  <a:gd name="T22" fmla="*/ 2147483647 w 43"/>
                  <a:gd name="T23" fmla="*/ 2147483647 h 30"/>
                  <a:gd name="T24" fmla="*/ 2147483647 w 43"/>
                  <a:gd name="T25" fmla="*/ 2147483647 h 30"/>
                  <a:gd name="T26" fmla="*/ 2147483647 w 43"/>
                  <a:gd name="T27" fmla="*/ 2147483647 h 30"/>
                  <a:gd name="T28" fmla="*/ 2147483647 w 43"/>
                  <a:gd name="T29" fmla="*/ 2147483647 h 30"/>
                  <a:gd name="T30" fmla="*/ 2147483647 w 43"/>
                  <a:gd name="T31" fmla="*/ 2147483647 h 30"/>
                  <a:gd name="T32" fmla="*/ 2147483647 w 43"/>
                  <a:gd name="T33" fmla="*/ 2147483647 h 30"/>
                  <a:gd name="T34" fmla="*/ 2147483647 w 43"/>
                  <a:gd name="T35" fmla="*/ 2147483647 h 30"/>
                  <a:gd name="T36" fmla="*/ 2147483647 w 43"/>
                  <a:gd name="T37" fmla="*/ 2147483647 h 30"/>
                  <a:gd name="T38" fmla="*/ 2147483647 w 43"/>
                  <a:gd name="T39" fmla="*/ 2147483647 h 30"/>
                  <a:gd name="T40" fmla="*/ 2147483647 w 43"/>
                  <a:gd name="T41" fmla="*/ 2147483647 h 30"/>
                  <a:gd name="T42" fmla="*/ 2147483647 w 43"/>
                  <a:gd name="T43" fmla="*/ 2147483647 h 30"/>
                  <a:gd name="T44" fmla="*/ 2147483647 w 43"/>
                  <a:gd name="T45" fmla="*/ 2147483647 h 30"/>
                  <a:gd name="T46" fmla="*/ 2147483647 w 43"/>
                  <a:gd name="T47" fmla="*/ 2147483647 h 30"/>
                  <a:gd name="T48" fmla="*/ 2147483647 w 43"/>
                  <a:gd name="T49" fmla="*/ 2147483647 h 30"/>
                  <a:gd name="T50" fmla="*/ 2147483647 w 43"/>
                  <a:gd name="T51" fmla="*/ 2147483647 h 30"/>
                  <a:gd name="T52" fmla="*/ 2147483647 w 43"/>
                  <a:gd name="T53" fmla="*/ 0 h 30"/>
                  <a:gd name="T54" fmla="*/ 2147483647 w 43"/>
                  <a:gd name="T55" fmla="*/ 0 h 30"/>
                  <a:gd name="T56" fmla="*/ 2147483647 w 43"/>
                  <a:gd name="T57" fmla="*/ 0 h 30"/>
                  <a:gd name="T58" fmla="*/ 2147483647 w 43"/>
                  <a:gd name="T59" fmla="*/ 2147483647 h 30"/>
                  <a:gd name="T60" fmla="*/ 2147483647 w 43"/>
                  <a:gd name="T61" fmla="*/ 2147483647 h 30"/>
                  <a:gd name="T62" fmla="*/ 2147483647 w 43"/>
                  <a:gd name="T63" fmla="*/ 2147483647 h 30"/>
                  <a:gd name="T64" fmla="*/ 2147483647 w 43"/>
                  <a:gd name="T65" fmla="*/ 2147483647 h 30"/>
                  <a:gd name="T66" fmla="*/ 2147483647 w 43"/>
                  <a:gd name="T67" fmla="*/ 2147483647 h 30"/>
                  <a:gd name="T68" fmla="*/ 2147483647 w 43"/>
                  <a:gd name="T69" fmla="*/ 2147483647 h 30"/>
                  <a:gd name="T70" fmla="*/ 2147483647 w 43"/>
                  <a:gd name="T71" fmla="*/ 2147483647 h 30"/>
                  <a:gd name="T72" fmla="*/ 2147483647 w 43"/>
                  <a:gd name="T73" fmla="*/ 2147483647 h 30"/>
                  <a:gd name="T74" fmla="*/ 2147483647 w 43"/>
                  <a:gd name="T75" fmla="*/ 2147483647 h 30"/>
                  <a:gd name="T76" fmla="*/ 2147483647 w 43"/>
                  <a:gd name="T77" fmla="*/ 2147483647 h 30"/>
                  <a:gd name="T78" fmla="*/ 2147483647 w 43"/>
                  <a:gd name="T79" fmla="*/ 2147483647 h 30"/>
                  <a:gd name="T80" fmla="*/ 2147483647 w 43"/>
                  <a:gd name="T81" fmla="*/ 2147483647 h 30"/>
                  <a:gd name="T82" fmla="*/ 2147483647 w 43"/>
                  <a:gd name="T83" fmla="*/ 2147483647 h 30"/>
                  <a:gd name="T84" fmla="*/ 2147483647 w 43"/>
                  <a:gd name="T85" fmla="*/ 2147483647 h 30"/>
                  <a:gd name="T86" fmla="*/ 2147483647 w 43"/>
                  <a:gd name="T87" fmla="*/ 2147483647 h 30"/>
                  <a:gd name="T88" fmla="*/ 2147483647 w 43"/>
                  <a:gd name="T89" fmla="*/ 2147483647 h 30"/>
                  <a:gd name="T90" fmla="*/ 2147483647 w 43"/>
                  <a:gd name="T91" fmla="*/ 2147483647 h 30"/>
                  <a:gd name="T92" fmla="*/ 2147483647 w 43"/>
                  <a:gd name="T93" fmla="*/ 2147483647 h 30"/>
                  <a:gd name="T94" fmla="*/ 2147483647 w 43"/>
                  <a:gd name="T95" fmla="*/ 2147483647 h 30"/>
                  <a:gd name="T96" fmla="*/ 2147483647 w 43"/>
                  <a:gd name="T97" fmla="*/ 2147483647 h 30"/>
                  <a:gd name="T98" fmla="*/ 2147483647 w 43"/>
                  <a:gd name="T99" fmla="*/ 2147483647 h 30"/>
                  <a:gd name="T100" fmla="*/ 2147483647 w 43"/>
                  <a:gd name="T101" fmla="*/ 2147483647 h 30"/>
                  <a:gd name="T102" fmla="*/ 2147483647 w 43"/>
                  <a:gd name="T103" fmla="*/ 2147483647 h 3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3"/>
                  <a:gd name="T157" fmla="*/ 0 h 30"/>
                  <a:gd name="T158" fmla="*/ 43 w 43"/>
                  <a:gd name="T159" fmla="*/ 30 h 3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3" h="30">
                    <a:moveTo>
                      <a:pt x="40" y="25"/>
                    </a:moveTo>
                    <a:cubicBezTo>
                      <a:pt x="39" y="25"/>
                      <a:pt x="39" y="25"/>
                      <a:pt x="38" y="25"/>
                    </a:cubicBezTo>
                    <a:cubicBezTo>
                      <a:pt x="37" y="25"/>
                      <a:pt x="37" y="25"/>
                      <a:pt x="36" y="25"/>
                    </a:cubicBezTo>
                    <a:cubicBezTo>
                      <a:pt x="36" y="25"/>
                      <a:pt x="36" y="25"/>
                      <a:pt x="35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4" y="27"/>
                      <a:pt x="34" y="27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2" y="26"/>
                      <a:pt x="32" y="25"/>
                      <a:pt x="32" y="25"/>
                    </a:cubicBezTo>
                    <a:cubicBezTo>
                      <a:pt x="32" y="25"/>
                      <a:pt x="31" y="25"/>
                      <a:pt x="31" y="25"/>
                    </a:cubicBezTo>
                    <a:cubicBezTo>
                      <a:pt x="31" y="25"/>
                      <a:pt x="31" y="25"/>
                      <a:pt x="30" y="25"/>
                    </a:cubicBezTo>
                    <a:cubicBezTo>
                      <a:pt x="29" y="25"/>
                      <a:pt x="29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6" y="26"/>
                      <a:pt x="26" y="26"/>
                    </a:cubicBezTo>
                    <a:cubicBezTo>
                      <a:pt x="26" y="26"/>
                      <a:pt x="26" y="27"/>
                      <a:pt x="25" y="27"/>
                    </a:cubicBezTo>
                    <a:cubicBezTo>
                      <a:pt x="25" y="27"/>
                      <a:pt x="25" y="27"/>
                      <a:pt x="24" y="27"/>
                    </a:cubicBezTo>
                    <a:cubicBezTo>
                      <a:pt x="24" y="27"/>
                      <a:pt x="23" y="27"/>
                      <a:pt x="23" y="27"/>
                    </a:cubicBezTo>
                    <a:cubicBezTo>
                      <a:pt x="23" y="27"/>
                      <a:pt x="23" y="28"/>
                      <a:pt x="23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8"/>
                      <a:pt x="23" y="29"/>
                      <a:pt x="23" y="29"/>
                    </a:cubicBezTo>
                    <a:cubicBezTo>
                      <a:pt x="23" y="29"/>
                      <a:pt x="23" y="30"/>
                      <a:pt x="22" y="30"/>
                    </a:cubicBezTo>
                    <a:cubicBezTo>
                      <a:pt x="22" y="30"/>
                      <a:pt x="21" y="29"/>
                      <a:pt x="21" y="29"/>
                    </a:cubicBezTo>
                    <a:cubicBezTo>
                      <a:pt x="20" y="29"/>
                      <a:pt x="20" y="29"/>
                      <a:pt x="19" y="29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9"/>
                      <a:pt x="17" y="28"/>
                      <a:pt x="16" y="28"/>
                    </a:cubicBezTo>
                    <a:cubicBezTo>
                      <a:pt x="16" y="27"/>
                      <a:pt x="15" y="28"/>
                      <a:pt x="14" y="28"/>
                    </a:cubicBezTo>
                    <a:cubicBezTo>
                      <a:pt x="14" y="28"/>
                      <a:pt x="13" y="27"/>
                      <a:pt x="13" y="27"/>
                    </a:cubicBezTo>
                    <a:cubicBezTo>
                      <a:pt x="13" y="27"/>
                      <a:pt x="12" y="27"/>
                      <a:pt x="12" y="27"/>
                    </a:cubicBezTo>
                    <a:cubicBezTo>
                      <a:pt x="12" y="27"/>
                      <a:pt x="11" y="27"/>
                      <a:pt x="11" y="27"/>
                    </a:cubicBezTo>
                    <a:cubicBezTo>
                      <a:pt x="10" y="27"/>
                      <a:pt x="10" y="27"/>
                      <a:pt x="9" y="27"/>
                    </a:cubicBezTo>
                    <a:cubicBezTo>
                      <a:pt x="9" y="27"/>
                      <a:pt x="8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6" y="26"/>
                      <a:pt x="6" y="26"/>
                      <a:pt x="6" y="25"/>
                    </a:cubicBezTo>
                    <a:cubicBezTo>
                      <a:pt x="6" y="25"/>
                      <a:pt x="6" y="23"/>
                      <a:pt x="5" y="22"/>
                    </a:cubicBezTo>
                    <a:cubicBezTo>
                      <a:pt x="4" y="22"/>
                      <a:pt x="3" y="22"/>
                      <a:pt x="2" y="22"/>
                    </a:cubicBezTo>
                    <a:cubicBezTo>
                      <a:pt x="1" y="23"/>
                      <a:pt x="0" y="23"/>
                      <a:pt x="1" y="22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19"/>
                      <a:pt x="2" y="19"/>
                      <a:pt x="2" y="17"/>
                    </a:cubicBezTo>
                    <a:cubicBezTo>
                      <a:pt x="2" y="16"/>
                      <a:pt x="3" y="15"/>
                      <a:pt x="3" y="14"/>
                    </a:cubicBezTo>
                    <a:cubicBezTo>
                      <a:pt x="3" y="13"/>
                      <a:pt x="3" y="13"/>
                      <a:pt x="3" y="12"/>
                    </a:cubicBezTo>
                    <a:cubicBezTo>
                      <a:pt x="3" y="12"/>
                      <a:pt x="3" y="12"/>
                      <a:pt x="3" y="11"/>
                    </a:cubicBezTo>
                    <a:cubicBezTo>
                      <a:pt x="3" y="11"/>
                      <a:pt x="3" y="11"/>
                      <a:pt x="4" y="11"/>
                    </a:cubicBezTo>
                    <a:cubicBezTo>
                      <a:pt x="4" y="11"/>
                      <a:pt x="4" y="10"/>
                      <a:pt x="4" y="10"/>
                    </a:cubicBezTo>
                    <a:cubicBezTo>
                      <a:pt x="4" y="9"/>
                      <a:pt x="4" y="9"/>
                      <a:pt x="4" y="8"/>
                    </a:cubicBezTo>
                    <a:cubicBezTo>
                      <a:pt x="5" y="8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7" y="4"/>
                    </a:cubicBezTo>
                    <a:cubicBezTo>
                      <a:pt x="7" y="4"/>
                      <a:pt x="7" y="3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10" y="1"/>
                      <a:pt x="11" y="1"/>
                    </a:cubicBezTo>
                    <a:cubicBezTo>
                      <a:pt x="11" y="1"/>
                      <a:pt x="11" y="1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6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20" y="1"/>
                    </a:cubicBezTo>
                    <a:cubicBezTo>
                      <a:pt x="20" y="1"/>
                      <a:pt x="20" y="2"/>
                      <a:pt x="21" y="2"/>
                    </a:cubicBezTo>
                    <a:cubicBezTo>
                      <a:pt x="21" y="2"/>
                      <a:pt x="21" y="1"/>
                      <a:pt x="22" y="1"/>
                    </a:cubicBezTo>
                    <a:cubicBezTo>
                      <a:pt x="22" y="1"/>
                      <a:pt x="23" y="1"/>
                      <a:pt x="23" y="1"/>
                    </a:cubicBezTo>
                    <a:cubicBezTo>
                      <a:pt x="24" y="1"/>
                      <a:pt x="24" y="2"/>
                      <a:pt x="25" y="2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26" y="2"/>
                      <a:pt x="26" y="2"/>
                      <a:pt x="27" y="2"/>
                    </a:cubicBezTo>
                    <a:cubicBezTo>
                      <a:pt x="28" y="2"/>
                      <a:pt x="29" y="2"/>
                      <a:pt x="29" y="2"/>
                    </a:cubicBezTo>
                    <a:cubicBezTo>
                      <a:pt x="30" y="2"/>
                      <a:pt x="30" y="2"/>
                      <a:pt x="31" y="2"/>
                    </a:cubicBezTo>
                    <a:cubicBezTo>
                      <a:pt x="31" y="2"/>
                      <a:pt x="31" y="2"/>
                      <a:pt x="32" y="3"/>
                    </a:cubicBezTo>
                    <a:cubicBezTo>
                      <a:pt x="32" y="3"/>
                      <a:pt x="33" y="4"/>
                      <a:pt x="33" y="5"/>
                    </a:cubicBezTo>
                    <a:cubicBezTo>
                      <a:pt x="33" y="5"/>
                      <a:pt x="33" y="6"/>
                      <a:pt x="34" y="6"/>
                    </a:cubicBezTo>
                    <a:cubicBezTo>
                      <a:pt x="34" y="7"/>
                      <a:pt x="33" y="7"/>
                      <a:pt x="34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4" y="10"/>
                      <a:pt x="34" y="11"/>
                      <a:pt x="35" y="11"/>
                    </a:cubicBezTo>
                    <a:cubicBezTo>
                      <a:pt x="35" y="12"/>
                      <a:pt x="35" y="12"/>
                      <a:pt x="36" y="13"/>
                    </a:cubicBezTo>
                    <a:cubicBezTo>
                      <a:pt x="36" y="13"/>
                      <a:pt x="36" y="13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5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7" y="16"/>
                      <a:pt x="37" y="16"/>
                      <a:pt x="38" y="15"/>
                    </a:cubicBezTo>
                    <a:cubicBezTo>
                      <a:pt x="38" y="15"/>
                      <a:pt x="38" y="15"/>
                      <a:pt x="39" y="15"/>
                    </a:cubicBezTo>
                    <a:cubicBezTo>
                      <a:pt x="39" y="15"/>
                      <a:pt x="40" y="15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40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9"/>
                      <a:pt x="40" y="19"/>
                      <a:pt x="41" y="18"/>
                    </a:cubicBezTo>
                    <a:cubicBezTo>
                      <a:pt x="41" y="18"/>
                      <a:pt x="40" y="18"/>
                      <a:pt x="41" y="18"/>
                    </a:cubicBezTo>
                    <a:cubicBezTo>
                      <a:pt x="41" y="18"/>
                      <a:pt x="41" y="18"/>
                      <a:pt x="42" y="18"/>
                    </a:cubicBezTo>
                    <a:cubicBezTo>
                      <a:pt x="42" y="18"/>
                      <a:pt x="42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21"/>
                      <a:pt x="43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21"/>
                      <a:pt x="42" y="22"/>
                      <a:pt x="42" y="22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0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0"/>
                      <a:pt x="41" y="21"/>
                      <a:pt x="41" y="21"/>
                    </a:cubicBezTo>
                    <a:cubicBezTo>
                      <a:pt x="41" y="21"/>
                      <a:pt x="40" y="21"/>
                      <a:pt x="40" y="22"/>
                    </a:cubicBezTo>
                    <a:cubicBezTo>
                      <a:pt x="40" y="22"/>
                      <a:pt x="39" y="21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0" y="23"/>
                      <a:pt x="40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0" y="24"/>
                      <a:pt x="40" y="24"/>
                      <a:pt x="40" y="25"/>
                    </a:cubicBezTo>
                    <a:cubicBezTo>
                      <a:pt x="40" y="25"/>
                      <a:pt x="40" y="25"/>
                      <a:pt x="40" y="25"/>
                    </a:cubicBezTo>
                    <a:close/>
                  </a:path>
                </a:pathLst>
              </a:custGeom>
              <a:solidFill>
                <a:srgbClr val="0070C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" name="Freeform 55">
                <a:extLst>
                  <a:ext uri="{FF2B5EF4-FFF2-40B4-BE49-F238E27FC236}">
                    <a16:creationId xmlns:a16="http://schemas.microsoft.com/office/drawing/2014/main" id="{CF07E758-AE63-4C65-93BD-CBB5C815F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" y="6431"/>
                <a:ext cx="1012" cy="693"/>
              </a:xfrm>
              <a:custGeom>
                <a:avLst/>
                <a:gdLst>
                  <a:gd name="T0" fmla="*/ 2147483647 w 35"/>
                  <a:gd name="T1" fmla="*/ 2147483647 h 24"/>
                  <a:gd name="T2" fmla="*/ 2147483647 w 35"/>
                  <a:gd name="T3" fmla="*/ 2147483647 h 24"/>
                  <a:gd name="T4" fmla="*/ 2147483647 w 35"/>
                  <a:gd name="T5" fmla="*/ 2147483647 h 24"/>
                  <a:gd name="T6" fmla="*/ 2147483647 w 35"/>
                  <a:gd name="T7" fmla="*/ 2147483647 h 24"/>
                  <a:gd name="T8" fmla="*/ 2147483647 w 35"/>
                  <a:gd name="T9" fmla="*/ 2147483647 h 24"/>
                  <a:gd name="T10" fmla="*/ 2147483647 w 35"/>
                  <a:gd name="T11" fmla="*/ 2147483647 h 24"/>
                  <a:gd name="T12" fmla="*/ 2147483647 w 35"/>
                  <a:gd name="T13" fmla="*/ 2147483647 h 24"/>
                  <a:gd name="T14" fmla="*/ 2147483647 w 35"/>
                  <a:gd name="T15" fmla="*/ 2147483647 h 24"/>
                  <a:gd name="T16" fmla="*/ 2147483647 w 35"/>
                  <a:gd name="T17" fmla="*/ 2147483647 h 24"/>
                  <a:gd name="T18" fmla="*/ 2147483647 w 35"/>
                  <a:gd name="T19" fmla="*/ 0 h 24"/>
                  <a:gd name="T20" fmla="*/ 2147483647 w 35"/>
                  <a:gd name="T21" fmla="*/ 0 h 24"/>
                  <a:gd name="T22" fmla="*/ 2147483647 w 35"/>
                  <a:gd name="T23" fmla="*/ 2147483647 h 24"/>
                  <a:gd name="T24" fmla="*/ 2147483647 w 35"/>
                  <a:gd name="T25" fmla="*/ 2147483647 h 24"/>
                  <a:gd name="T26" fmla="*/ 2147483647 w 35"/>
                  <a:gd name="T27" fmla="*/ 0 h 24"/>
                  <a:gd name="T28" fmla="*/ 2147483647 w 35"/>
                  <a:gd name="T29" fmla="*/ 0 h 24"/>
                  <a:gd name="T30" fmla="*/ 2147483647 w 35"/>
                  <a:gd name="T31" fmla="*/ 0 h 24"/>
                  <a:gd name="T32" fmla="*/ 2147483647 w 35"/>
                  <a:gd name="T33" fmla="*/ 2147483647 h 24"/>
                  <a:gd name="T34" fmla="*/ 2147483647 w 35"/>
                  <a:gd name="T35" fmla="*/ 2147483647 h 24"/>
                  <a:gd name="T36" fmla="*/ 2147483647 w 35"/>
                  <a:gd name="T37" fmla="*/ 2147483647 h 24"/>
                  <a:gd name="T38" fmla="*/ 2147483647 w 35"/>
                  <a:gd name="T39" fmla="*/ 2147483647 h 24"/>
                  <a:gd name="T40" fmla="*/ 2147483647 w 35"/>
                  <a:gd name="T41" fmla="*/ 2147483647 h 24"/>
                  <a:gd name="T42" fmla="*/ 2147483647 w 35"/>
                  <a:gd name="T43" fmla="*/ 2147483647 h 24"/>
                  <a:gd name="T44" fmla="*/ 2147483647 w 35"/>
                  <a:gd name="T45" fmla="*/ 2147483647 h 24"/>
                  <a:gd name="T46" fmla="*/ 2147483647 w 35"/>
                  <a:gd name="T47" fmla="*/ 2147483647 h 24"/>
                  <a:gd name="T48" fmla="*/ 2147483647 w 35"/>
                  <a:gd name="T49" fmla="*/ 2147483647 h 24"/>
                  <a:gd name="T50" fmla="*/ 2147483647 w 35"/>
                  <a:gd name="T51" fmla="*/ 2147483647 h 24"/>
                  <a:gd name="T52" fmla="*/ 0 w 35"/>
                  <a:gd name="T53" fmla="*/ 2147483647 h 24"/>
                  <a:gd name="T54" fmla="*/ 2147483647 w 35"/>
                  <a:gd name="T55" fmla="*/ 2147483647 h 24"/>
                  <a:gd name="T56" fmla="*/ 2147483647 w 35"/>
                  <a:gd name="T57" fmla="*/ 2147483647 h 24"/>
                  <a:gd name="T58" fmla="*/ 2147483647 w 35"/>
                  <a:gd name="T59" fmla="*/ 2147483647 h 24"/>
                  <a:gd name="T60" fmla="*/ 2147483647 w 35"/>
                  <a:gd name="T61" fmla="*/ 2147483647 h 24"/>
                  <a:gd name="T62" fmla="*/ 2147483647 w 35"/>
                  <a:gd name="T63" fmla="*/ 2147483647 h 24"/>
                  <a:gd name="T64" fmla="*/ 2147483647 w 35"/>
                  <a:gd name="T65" fmla="*/ 2147483647 h 24"/>
                  <a:gd name="T66" fmla="*/ 2147483647 w 35"/>
                  <a:gd name="T67" fmla="*/ 2147483647 h 24"/>
                  <a:gd name="T68" fmla="*/ 2147483647 w 35"/>
                  <a:gd name="T69" fmla="*/ 2147483647 h 24"/>
                  <a:gd name="T70" fmla="*/ 2147483647 w 35"/>
                  <a:gd name="T71" fmla="*/ 2147483647 h 24"/>
                  <a:gd name="T72" fmla="*/ 2147483647 w 35"/>
                  <a:gd name="T73" fmla="*/ 2147483647 h 24"/>
                  <a:gd name="T74" fmla="*/ 2147483647 w 35"/>
                  <a:gd name="T75" fmla="*/ 2147483647 h 24"/>
                  <a:gd name="T76" fmla="*/ 2147483647 w 35"/>
                  <a:gd name="T77" fmla="*/ 2147483647 h 24"/>
                  <a:gd name="T78" fmla="*/ 2147483647 w 35"/>
                  <a:gd name="T79" fmla="*/ 2147483647 h 24"/>
                  <a:gd name="T80" fmla="*/ 2147483647 w 35"/>
                  <a:gd name="T81" fmla="*/ 2147483647 h 2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24"/>
                  <a:gd name="T125" fmla="*/ 35 w 35"/>
                  <a:gd name="T126" fmla="*/ 24 h 2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24">
                    <a:moveTo>
                      <a:pt x="27" y="24"/>
                    </a:moveTo>
                    <a:cubicBezTo>
                      <a:pt x="27" y="23"/>
                      <a:pt x="28" y="22"/>
                      <a:pt x="29" y="21"/>
                    </a:cubicBezTo>
                    <a:cubicBezTo>
                      <a:pt x="30" y="20"/>
                      <a:pt x="30" y="20"/>
                      <a:pt x="31" y="20"/>
                    </a:cubicBezTo>
                    <a:cubicBezTo>
                      <a:pt x="31" y="19"/>
                      <a:pt x="31" y="19"/>
                      <a:pt x="32" y="19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3" y="16"/>
                      <a:pt x="33" y="16"/>
                      <a:pt x="33" y="15"/>
                    </a:cubicBezTo>
                    <a:cubicBezTo>
                      <a:pt x="33" y="15"/>
                      <a:pt x="33" y="14"/>
                      <a:pt x="33" y="14"/>
                    </a:cubicBezTo>
                    <a:cubicBezTo>
                      <a:pt x="33" y="14"/>
                      <a:pt x="34" y="14"/>
                      <a:pt x="34" y="13"/>
                    </a:cubicBezTo>
                    <a:cubicBezTo>
                      <a:pt x="35" y="12"/>
                      <a:pt x="35" y="12"/>
                      <a:pt x="35" y="11"/>
                    </a:cubicBezTo>
                    <a:cubicBezTo>
                      <a:pt x="35" y="10"/>
                      <a:pt x="34" y="9"/>
                      <a:pt x="34" y="9"/>
                    </a:cubicBezTo>
                    <a:cubicBezTo>
                      <a:pt x="34" y="8"/>
                      <a:pt x="33" y="8"/>
                      <a:pt x="33" y="8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4"/>
                      <a:pt x="34" y="4"/>
                      <a:pt x="34" y="4"/>
                    </a:cubicBezTo>
                    <a:cubicBezTo>
                      <a:pt x="34" y="3"/>
                      <a:pt x="33" y="3"/>
                      <a:pt x="33" y="3"/>
                    </a:cubicBezTo>
                    <a:cubicBezTo>
                      <a:pt x="33" y="2"/>
                      <a:pt x="34" y="2"/>
                      <a:pt x="34" y="2"/>
                    </a:cubicBezTo>
                    <a:cubicBezTo>
                      <a:pt x="34" y="1"/>
                      <a:pt x="34" y="1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1" y="0"/>
                      <a:pt x="31" y="0"/>
                      <a:pt x="30" y="0"/>
                    </a:cubicBezTo>
                    <a:cubicBezTo>
                      <a:pt x="30" y="0"/>
                      <a:pt x="30" y="0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8" y="2"/>
                      <a:pt x="28" y="2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6" y="0"/>
                      <a:pt x="26" y="0"/>
                    </a:cubicBezTo>
                    <a:cubicBezTo>
                      <a:pt x="26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3" y="0"/>
                      <a:pt x="23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0" y="1"/>
                      <a:pt x="20" y="1"/>
                    </a:cubicBezTo>
                    <a:cubicBezTo>
                      <a:pt x="20" y="1"/>
                      <a:pt x="20" y="2"/>
                      <a:pt x="19" y="2"/>
                    </a:cubicBezTo>
                    <a:cubicBezTo>
                      <a:pt x="19" y="2"/>
                      <a:pt x="19" y="2"/>
                      <a:pt x="18" y="2"/>
                    </a:cubicBezTo>
                    <a:cubicBezTo>
                      <a:pt x="18" y="2"/>
                      <a:pt x="17" y="2"/>
                      <a:pt x="17" y="2"/>
                    </a:cubicBezTo>
                    <a:cubicBezTo>
                      <a:pt x="17" y="2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4"/>
                      <a:pt x="17" y="4"/>
                    </a:cubicBezTo>
                    <a:cubicBezTo>
                      <a:pt x="17" y="4"/>
                      <a:pt x="17" y="5"/>
                      <a:pt x="16" y="5"/>
                    </a:cubicBezTo>
                    <a:cubicBezTo>
                      <a:pt x="16" y="5"/>
                      <a:pt x="15" y="4"/>
                      <a:pt x="15" y="4"/>
                    </a:cubicBezTo>
                    <a:cubicBezTo>
                      <a:pt x="14" y="4"/>
                      <a:pt x="14" y="4"/>
                      <a:pt x="13" y="4"/>
                    </a:cubicBezTo>
                    <a:cubicBezTo>
                      <a:pt x="12" y="4"/>
                      <a:pt x="12" y="4"/>
                      <a:pt x="11" y="4"/>
                    </a:cubicBezTo>
                    <a:cubicBezTo>
                      <a:pt x="11" y="4"/>
                      <a:pt x="11" y="3"/>
                      <a:pt x="10" y="3"/>
                    </a:cubicBezTo>
                    <a:cubicBezTo>
                      <a:pt x="10" y="2"/>
                      <a:pt x="9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8" y="9"/>
                      <a:pt x="8" y="9"/>
                      <a:pt x="9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2" y="9"/>
                      <a:pt x="13" y="10"/>
                      <a:pt x="13" y="10"/>
                    </a:cubicBezTo>
                    <a:cubicBezTo>
                      <a:pt x="14" y="10"/>
                      <a:pt x="14" y="11"/>
                      <a:pt x="14" y="11"/>
                    </a:cubicBezTo>
                    <a:cubicBezTo>
                      <a:pt x="15" y="11"/>
                      <a:pt x="16" y="11"/>
                      <a:pt x="16" y="12"/>
                    </a:cubicBezTo>
                    <a:cubicBezTo>
                      <a:pt x="17" y="12"/>
                      <a:pt x="17" y="13"/>
                      <a:pt x="18" y="14"/>
                    </a:cubicBezTo>
                    <a:cubicBezTo>
                      <a:pt x="18" y="15"/>
                      <a:pt x="19" y="15"/>
                      <a:pt x="20" y="16"/>
                    </a:cubicBezTo>
                    <a:cubicBezTo>
                      <a:pt x="20" y="16"/>
                      <a:pt x="20" y="17"/>
                      <a:pt x="21" y="17"/>
                    </a:cubicBezTo>
                    <a:cubicBezTo>
                      <a:pt x="21" y="17"/>
                      <a:pt x="21" y="17"/>
                      <a:pt x="22" y="17"/>
                    </a:cubicBezTo>
                    <a:cubicBezTo>
                      <a:pt x="22" y="18"/>
                      <a:pt x="23" y="18"/>
                      <a:pt x="24" y="17"/>
                    </a:cubicBezTo>
                    <a:cubicBezTo>
                      <a:pt x="24" y="17"/>
                      <a:pt x="24" y="17"/>
                      <a:pt x="25" y="17"/>
                    </a:cubicBezTo>
                    <a:cubicBezTo>
                      <a:pt x="25" y="18"/>
                      <a:pt x="25" y="18"/>
                      <a:pt x="26" y="18"/>
                    </a:cubicBezTo>
                    <a:cubicBezTo>
                      <a:pt x="26" y="18"/>
                      <a:pt x="26" y="19"/>
                      <a:pt x="26" y="19"/>
                    </a:cubicBezTo>
                    <a:cubicBezTo>
                      <a:pt x="25" y="20"/>
                      <a:pt x="25" y="20"/>
                      <a:pt x="24" y="20"/>
                    </a:cubicBezTo>
                    <a:cubicBezTo>
                      <a:pt x="24" y="20"/>
                      <a:pt x="24" y="20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2"/>
                      <a:pt x="23" y="22"/>
                      <a:pt x="23" y="22"/>
                    </a:cubicBez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3"/>
                      <a:pt x="23" y="24"/>
                      <a:pt x="23" y="24"/>
                    </a:cubicBezTo>
                    <a:cubicBezTo>
                      <a:pt x="23" y="24"/>
                      <a:pt x="24" y="24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4"/>
                      <a:pt x="27" y="24"/>
                    </a:cubicBezTo>
                    <a:close/>
                  </a:path>
                </a:pathLst>
              </a:custGeom>
              <a:solidFill>
                <a:srgbClr val="0070C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" name="Freeform 54">
                <a:extLst>
                  <a:ext uri="{FF2B5EF4-FFF2-40B4-BE49-F238E27FC236}">
                    <a16:creationId xmlns:a16="http://schemas.microsoft.com/office/drawing/2014/main" id="{C13FA1E3-5465-4AB8-A35B-5D5B4300A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2" y="6662"/>
                <a:ext cx="1474" cy="1357"/>
              </a:xfrm>
              <a:custGeom>
                <a:avLst/>
                <a:gdLst>
                  <a:gd name="T0" fmla="*/ 2147483647 w 51"/>
                  <a:gd name="T1" fmla="*/ 2147483647 h 47"/>
                  <a:gd name="T2" fmla="*/ 2147483647 w 51"/>
                  <a:gd name="T3" fmla="*/ 2147483647 h 47"/>
                  <a:gd name="T4" fmla="*/ 2147483647 w 51"/>
                  <a:gd name="T5" fmla="*/ 2147483647 h 47"/>
                  <a:gd name="T6" fmla="*/ 2147483647 w 51"/>
                  <a:gd name="T7" fmla="*/ 2147483647 h 47"/>
                  <a:gd name="T8" fmla="*/ 2147483647 w 51"/>
                  <a:gd name="T9" fmla="*/ 2147483647 h 47"/>
                  <a:gd name="T10" fmla="*/ 2147483647 w 51"/>
                  <a:gd name="T11" fmla="*/ 2147483647 h 47"/>
                  <a:gd name="T12" fmla="*/ 2147483647 w 51"/>
                  <a:gd name="T13" fmla="*/ 2147483647 h 47"/>
                  <a:gd name="T14" fmla="*/ 2147483647 w 51"/>
                  <a:gd name="T15" fmla="*/ 2147483647 h 47"/>
                  <a:gd name="T16" fmla="*/ 2147483647 w 51"/>
                  <a:gd name="T17" fmla="*/ 2147483647 h 47"/>
                  <a:gd name="T18" fmla="*/ 2147483647 w 51"/>
                  <a:gd name="T19" fmla="*/ 2147483647 h 47"/>
                  <a:gd name="T20" fmla="*/ 2147483647 w 51"/>
                  <a:gd name="T21" fmla="*/ 2147483647 h 47"/>
                  <a:gd name="T22" fmla="*/ 2147483647 w 51"/>
                  <a:gd name="T23" fmla="*/ 2147483647 h 47"/>
                  <a:gd name="T24" fmla="*/ 2147483647 w 51"/>
                  <a:gd name="T25" fmla="*/ 2147483647 h 47"/>
                  <a:gd name="T26" fmla="*/ 2147483647 w 51"/>
                  <a:gd name="T27" fmla="*/ 2147483647 h 47"/>
                  <a:gd name="T28" fmla="*/ 2147483647 w 51"/>
                  <a:gd name="T29" fmla="*/ 2147483647 h 47"/>
                  <a:gd name="T30" fmla="*/ 2147483647 w 51"/>
                  <a:gd name="T31" fmla="*/ 2147483647 h 47"/>
                  <a:gd name="T32" fmla="*/ 2147483647 w 51"/>
                  <a:gd name="T33" fmla="*/ 2147483647 h 47"/>
                  <a:gd name="T34" fmla="*/ 2147483647 w 51"/>
                  <a:gd name="T35" fmla="*/ 2147483647 h 47"/>
                  <a:gd name="T36" fmla="*/ 2147483647 w 51"/>
                  <a:gd name="T37" fmla="*/ 2147483647 h 47"/>
                  <a:gd name="T38" fmla="*/ 2147483647 w 51"/>
                  <a:gd name="T39" fmla="*/ 2147483647 h 47"/>
                  <a:gd name="T40" fmla="*/ 2147483647 w 51"/>
                  <a:gd name="T41" fmla="*/ 2147483647 h 47"/>
                  <a:gd name="T42" fmla="*/ 2147483647 w 51"/>
                  <a:gd name="T43" fmla="*/ 2147483647 h 47"/>
                  <a:gd name="T44" fmla="*/ 2147483647 w 51"/>
                  <a:gd name="T45" fmla="*/ 2147483647 h 47"/>
                  <a:gd name="T46" fmla="*/ 2147483647 w 51"/>
                  <a:gd name="T47" fmla="*/ 2147483647 h 47"/>
                  <a:gd name="T48" fmla="*/ 2147483647 w 51"/>
                  <a:gd name="T49" fmla="*/ 2147483647 h 47"/>
                  <a:gd name="T50" fmla="*/ 2147483647 w 51"/>
                  <a:gd name="T51" fmla="*/ 2147483647 h 47"/>
                  <a:gd name="T52" fmla="*/ 2147483647 w 51"/>
                  <a:gd name="T53" fmla="*/ 2147483647 h 47"/>
                  <a:gd name="T54" fmla="*/ 2147483647 w 51"/>
                  <a:gd name="T55" fmla="*/ 2147483647 h 47"/>
                  <a:gd name="T56" fmla="*/ 2147483647 w 51"/>
                  <a:gd name="T57" fmla="*/ 2147483647 h 47"/>
                  <a:gd name="T58" fmla="*/ 2147483647 w 51"/>
                  <a:gd name="T59" fmla="*/ 2147483647 h 47"/>
                  <a:gd name="T60" fmla="*/ 2147483647 w 51"/>
                  <a:gd name="T61" fmla="*/ 2147483647 h 47"/>
                  <a:gd name="T62" fmla="*/ 2147483647 w 51"/>
                  <a:gd name="T63" fmla="*/ 2147483647 h 47"/>
                  <a:gd name="T64" fmla="*/ 2147483647 w 51"/>
                  <a:gd name="T65" fmla="*/ 2147483647 h 47"/>
                  <a:gd name="T66" fmla="*/ 2147483647 w 51"/>
                  <a:gd name="T67" fmla="*/ 2147483647 h 47"/>
                  <a:gd name="T68" fmla="*/ 2147483647 w 51"/>
                  <a:gd name="T69" fmla="*/ 2147483647 h 47"/>
                  <a:gd name="T70" fmla="*/ 2147483647 w 51"/>
                  <a:gd name="T71" fmla="*/ 2147483647 h 47"/>
                  <a:gd name="T72" fmla="*/ 2147483647 w 51"/>
                  <a:gd name="T73" fmla="*/ 2147483647 h 47"/>
                  <a:gd name="T74" fmla="*/ 2147483647 w 51"/>
                  <a:gd name="T75" fmla="*/ 2147483647 h 47"/>
                  <a:gd name="T76" fmla="*/ 2147483647 w 51"/>
                  <a:gd name="T77" fmla="*/ 2147483647 h 47"/>
                  <a:gd name="T78" fmla="*/ 2147483647 w 51"/>
                  <a:gd name="T79" fmla="*/ 0 h 47"/>
                  <a:gd name="T80" fmla="*/ 2147483647 w 51"/>
                  <a:gd name="T81" fmla="*/ 0 h 47"/>
                  <a:gd name="T82" fmla="*/ 2147483647 w 51"/>
                  <a:gd name="T83" fmla="*/ 0 h 47"/>
                  <a:gd name="T84" fmla="*/ 2147483647 w 51"/>
                  <a:gd name="T85" fmla="*/ 2147483647 h 47"/>
                  <a:gd name="T86" fmla="*/ 2147483647 w 51"/>
                  <a:gd name="T87" fmla="*/ 2147483647 h 47"/>
                  <a:gd name="T88" fmla="*/ 2147483647 w 51"/>
                  <a:gd name="T89" fmla="*/ 2147483647 h 47"/>
                  <a:gd name="T90" fmla="*/ 2147483647 w 51"/>
                  <a:gd name="T91" fmla="*/ 2147483647 h 47"/>
                  <a:gd name="T92" fmla="*/ 2147483647 w 51"/>
                  <a:gd name="T93" fmla="*/ 2147483647 h 47"/>
                  <a:gd name="T94" fmla="*/ 0 w 51"/>
                  <a:gd name="T95" fmla="*/ 2147483647 h 47"/>
                  <a:gd name="T96" fmla="*/ 2147483647 w 51"/>
                  <a:gd name="T97" fmla="*/ 2147483647 h 47"/>
                  <a:gd name="T98" fmla="*/ 2147483647 w 51"/>
                  <a:gd name="T99" fmla="*/ 2147483647 h 47"/>
                  <a:gd name="T100" fmla="*/ 2147483647 w 51"/>
                  <a:gd name="T101" fmla="*/ 2147483647 h 47"/>
                  <a:gd name="T102" fmla="*/ 2147483647 w 51"/>
                  <a:gd name="T103" fmla="*/ 2147483647 h 47"/>
                  <a:gd name="T104" fmla="*/ 2147483647 w 51"/>
                  <a:gd name="T105" fmla="*/ 2147483647 h 47"/>
                  <a:gd name="T106" fmla="*/ 2147483647 w 51"/>
                  <a:gd name="T107" fmla="*/ 2147483647 h 47"/>
                  <a:gd name="T108" fmla="*/ 2147483647 w 51"/>
                  <a:gd name="T109" fmla="*/ 2147483647 h 4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51"/>
                  <a:gd name="T166" fmla="*/ 0 h 47"/>
                  <a:gd name="T167" fmla="*/ 51 w 51"/>
                  <a:gd name="T168" fmla="*/ 47 h 4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51" h="47">
                    <a:moveTo>
                      <a:pt x="26" y="47"/>
                    </a:moveTo>
                    <a:cubicBezTo>
                      <a:pt x="27" y="46"/>
                      <a:pt x="27" y="46"/>
                      <a:pt x="28" y="45"/>
                    </a:cubicBezTo>
                    <a:cubicBezTo>
                      <a:pt x="29" y="45"/>
                      <a:pt x="30" y="44"/>
                      <a:pt x="31" y="43"/>
                    </a:cubicBezTo>
                    <a:cubicBezTo>
                      <a:pt x="31" y="42"/>
                      <a:pt x="32" y="41"/>
                      <a:pt x="32" y="40"/>
                    </a:cubicBezTo>
                    <a:cubicBezTo>
                      <a:pt x="33" y="39"/>
                      <a:pt x="33" y="38"/>
                      <a:pt x="33" y="37"/>
                    </a:cubicBezTo>
                    <a:cubicBezTo>
                      <a:pt x="34" y="36"/>
                      <a:pt x="35" y="36"/>
                      <a:pt x="35" y="35"/>
                    </a:cubicBezTo>
                    <a:cubicBezTo>
                      <a:pt x="35" y="35"/>
                      <a:pt x="35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5" y="32"/>
                    </a:cubicBezTo>
                    <a:cubicBezTo>
                      <a:pt x="35" y="32"/>
                      <a:pt x="35" y="32"/>
                      <a:pt x="35" y="31"/>
                    </a:cubicBezTo>
                    <a:cubicBezTo>
                      <a:pt x="35" y="31"/>
                      <a:pt x="35" y="31"/>
                      <a:pt x="35" y="30"/>
                    </a:cubicBezTo>
                    <a:cubicBezTo>
                      <a:pt x="35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7" y="29"/>
                    </a:cubicBezTo>
                    <a:cubicBezTo>
                      <a:pt x="37" y="29"/>
                      <a:pt x="38" y="29"/>
                      <a:pt x="38" y="29"/>
                    </a:cubicBezTo>
                    <a:cubicBezTo>
                      <a:pt x="38" y="29"/>
                      <a:pt x="38" y="28"/>
                      <a:pt x="38" y="28"/>
                    </a:cubicBezTo>
                    <a:cubicBezTo>
                      <a:pt x="38" y="28"/>
                      <a:pt x="38" y="27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40" y="26"/>
                      <a:pt x="40" y="25"/>
                    </a:cubicBezTo>
                    <a:cubicBezTo>
                      <a:pt x="40" y="25"/>
                      <a:pt x="39" y="25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1" y="24"/>
                      <a:pt x="41" y="23"/>
                      <a:pt x="41" y="23"/>
                    </a:cubicBezTo>
                    <a:cubicBezTo>
                      <a:pt x="41" y="23"/>
                      <a:pt x="41" y="22"/>
                      <a:pt x="42" y="22"/>
                    </a:cubicBezTo>
                    <a:cubicBezTo>
                      <a:pt x="42" y="22"/>
                      <a:pt x="42" y="21"/>
                      <a:pt x="43" y="21"/>
                    </a:cubicBezTo>
                    <a:cubicBezTo>
                      <a:pt x="43" y="21"/>
                      <a:pt x="43" y="21"/>
                      <a:pt x="43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4" y="22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3" y="23"/>
                      <a:pt x="43" y="24"/>
                      <a:pt x="43" y="24"/>
                    </a:cubicBezTo>
                    <a:cubicBezTo>
                      <a:pt x="43" y="24"/>
                      <a:pt x="43" y="25"/>
                      <a:pt x="43" y="25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7"/>
                      <a:pt x="42" y="26"/>
                      <a:pt x="42" y="27"/>
                    </a:cubicBezTo>
                    <a:cubicBezTo>
                      <a:pt x="42" y="27"/>
                      <a:pt x="41" y="28"/>
                      <a:pt x="41" y="28"/>
                    </a:cubicBezTo>
                    <a:cubicBezTo>
                      <a:pt x="41" y="28"/>
                      <a:pt x="41" y="29"/>
                      <a:pt x="41" y="29"/>
                    </a:cubicBezTo>
                    <a:cubicBezTo>
                      <a:pt x="41" y="29"/>
                      <a:pt x="40" y="28"/>
                      <a:pt x="40" y="29"/>
                    </a:cubicBezTo>
                    <a:cubicBezTo>
                      <a:pt x="40" y="29"/>
                      <a:pt x="40" y="29"/>
                      <a:pt x="40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40" y="31"/>
                      <a:pt x="39" y="31"/>
                      <a:pt x="38" y="32"/>
                    </a:cubicBezTo>
                    <a:cubicBezTo>
                      <a:pt x="38" y="32"/>
                      <a:pt x="37" y="32"/>
                      <a:pt x="37" y="33"/>
                    </a:cubicBezTo>
                    <a:cubicBezTo>
                      <a:pt x="36" y="33"/>
                      <a:pt x="36" y="33"/>
                      <a:pt x="36" y="34"/>
                    </a:cubicBezTo>
                    <a:cubicBezTo>
                      <a:pt x="35" y="34"/>
                      <a:pt x="35" y="35"/>
                      <a:pt x="35" y="35"/>
                    </a:cubicBezTo>
                    <a:cubicBezTo>
                      <a:pt x="36" y="35"/>
                      <a:pt x="36" y="34"/>
                      <a:pt x="36" y="34"/>
                    </a:cubicBezTo>
                    <a:cubicBezTo>
                      <a:pt x="37" y="33"/>
                      <a:pt x="38" y="33"/>
                      <a:pt x="38" y="32"/>
                    </a:cubicBezTo>
                    <a:cubicBezTo>
                      <a:pt x="39" y="32"/>
                      <a:pt x="40" y="32"/>
                      <a:pt x="41" y="31"/>
                    </a:cubicBezTo>
                    <a:cubicBezTo>
                      <a:pt x="41" y="31"/>
                      <a:pt x="41" y="30"/>
                      <a:pt x="42" y="29"/>
                    </a:cubicBezTo>
                    <a:cubicBezTo>
                      <a:pt x="42" y="29"/>
                      <a:pt x="43" y="28"/>
                      <a:pt x="44" y="27"/>
                    </a:cubicBezTo>
                    <a:cubicBezTo>
                      <a:pt x="44" y="26"/>
                      <a:pt x="45" y="25"/>
                      <a:pt x="45" y="24"/>
                    </a:cubicBezTo>
                    <a:cubicBezTo>
                      <a:pt x="45" y="23"/>
                      <a:pt x="46" y="23"/>
                      <a:pt x="46" y="22"/>
                    </a:cubicBezTo>
                    <a:cubicBezTo>
                      <a:pt x="47" y="21"/>
                      <a:pt x="47" y="20"/>
                      <a:pt x="48" y="19"/>
                    </a:cubicBezTo>
                    <a:cubicBezTo>
                      <a:pt x="48" y="18"/>
                      <a:pt x="49" y="17"/>
                      <a:pt x="50" y="16"/>
                    </a:cubicBezTo>
                    <a:cubicBezTo>
                      <a:pt x="50" y="16"/>
                      <a:pt x="50" y="16"/>
                      <a:pt x="51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6"/>
                      <a:pt x="50" y="15"/>
                      <a:pt x="49" y="15"/>
                    </a:cubicBezTo>
                    <a:cubicBezTo>
                      <a:pt x="49" y="15"/>
                      <a:pt x="49" y="15"/>
                      <a:pt x="48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16"/>
                      <a:pt x="47" y="16"/>
                      <a:pt x="47" y="16"/>
                    </a:cubicBezTo>
                    <a:cubicBezTo>
                      <a:pt x="47" y="16"/>
                      <a:pt x="47" y="15"/>
                      <a:pt x="47" y="15"/>
                    </a:cubicBezTo>
                    <a:cubicBezTo>
                      <a:pt x="47" y="15"/>
                      <a:pt x="47" y="14"/>
                      <a:pt x="47" y="14"/>
                    </a:cubicBezTo>
                    <a:cubicBezTo>
                      <a:pt x="47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50" y="11"/>
                    </a:cubicBezTo>
                    <a:cubicBezTo>
                      <a:pt x="50" y="11"/>
                      <a:pt x="50" y="10"/>
                      <a:pt x="50" y="10"/>
                    </a:cubicBezTo>
                    <a:cubicBezTo>
                      <a:pt x="49" y="10"/>
                      <a:pt x="49" y="10"/>
                      <a:pt x="49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7" y="10"/>
                      <a:pt x="46" y="10"/>
                      <a:pt x="46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4" y="9"/>
                      <a:pt x="44" y="8"/>
                      <a:pt x="44" y="8"/>
                    </a:cubicBezTo>
                    <a:cubicBezTo>
                      <a:pt x="43" y="7"/>
                      <a:pt x="42" y="7"/>
                      <a:pt x="42" y="6"/>
                    </a:cubicBezTo>
                    <a:cubicBezTo>
                      <a:pt x="41" y="5"/>
                      <a:pt x="41" y="4"/>
                      <a:pt x="40" y="4"/>
                    </a:cubicBezTo>
                    <a:cubicBezTo>
                      <a:pt x="40" y="3"/>
                      <a:pt x="39" y="3"/>
                      <a:pt x="38" y="3"/>
                    </a:cubicBezTo>
                    <a:cubicBezTo>
                      <a:pt x="38" y="3"/>
                      <a:pt x="38" y="2"/>
                      <a:pt x="37" y="2"/>
                    </a:cubicBezTo>
                    <a:cubicBezTo>
                      <a:pt x="37" y="2"/>
                      <a:pt x="36" y="1"/>
                      <a:pt x="35" y="1"/>
                    </a:cubicBezTo>
                    <a:cubicBezTo>
                      <a:pt x="34" y="1"/>
                      <a:pt x="34" y="1"/>
                      <a:pt x="33" y="1"/>
                    </a:cubicBezTo>
                    <a:cubicBezTo>
                      <a:pt x="32" y="1"/>
                      <a:pt x="32" y="1"/>
                      <a:pt x="31" y="1"/>
                    </a:cubicBezTo>
                    <a:cubicBezTo>
                      <a:pt x="30" y="1"/>
                      <a:pt x="29" y="0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0"/>
                      <a:pt x="26" y="0"/>
                      <a:pt x="26" y="0"/>
                    </a:cubicBezTo>
                    <a:cubicBezTo>
                      <a:pt x="25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1" y="2"/>
                      <a:pt x="21" y="1"/>
                      <a:pt x="20" y="3"/>
                    </a:cubicBezTo>
                    <a:cubicBezTo>
                      <a:pt x="20" y="3"/>
                      <a:pt x="18" y="3"/>
                      <a:pt x="18" y="3"/>
                    </a:cubicBezTo>
                    <a:cubicBezTo>
                      <a:pt x="17" y="4"/>
                      <a:pt x="16" y="5"/>
                      <a:pt x="15" y="5"/>
                    </a:cubicBezTo>
                    <a:cubicBezTo>
                      <a:pt x="14" y="6"/>
                      <a:pt x="14" y="6"/>
                      <a:pt x="12" y="8"/>
                    </a:cubicBezTo>
                    <a:cubicBezTo>
                      <a:pt x="11" y="9"/>
                      <a:pt x="10" y="9"/>
                      <a:pt x="9" y="12"/>
                    </a:cubicBezTo>
                    <a:cubicBezTo>
                      <a:pt x="9" y="12"/>
                      <a:pt x="8" y="13"/>
                      <a:pt x="7" y="14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5" y="18"/>
                      <a:pt x="3" y="18"/>
                      <a:pt x="3" y="19"/>
                    </a:cubicBezTo>
                    <a:cubicBezTo>
                      <a:pt x="2" y="20"/>
                      <a:pt x="1" y="20"/>
                      <a:pt x="1" y="21"/>
                    </a:cubicBezTo>
                    <a:cubicBezTo>
                      <a:pt x="1" y="21"/>
                      <a:pt x="0" y="22"/>
                      <a:pt x="0" y="22"/>
                    </a:cubicBezTo>
                    <a:cubicBezTo>
                      <a:pt x="0" y="23"/>
                      <a:pt x="2" y="23"/>
                      <a:pt x="3" y="23"/>
                    </a:cubicBezTo>
                    <a:cubicBezTo>
                      <a:pt x="3" y="23"/>
                      <a:pt x="4" y="21"/>
                      <a:pt x="5" y="21"/>
                    </a:cubicBezTo>
                    <a:cubicBezTo>
                      <a:pt x="7" y="22"/>
                      <a:pt x="8" y="24"/>
                      <a:pt x="9" y="24"/>
                    </a:cubicBezTo>
                    <a:cubicBezTo>
                      <a:pt x="9" y="25"/>
                      <a:pt x="10" y="28"/>
                      <a:pt x="11" y="28"/>
                    </a:cubicBezTo>
                    <a:cubicBezTo>
                      <a:pt x="11" y="28"/>
                      <a:pt x="13" y="26"/>
                      <a:pt x="13" y="27"/>
                    </a:cubicBezTo>
                    <a:cubicBezTo>
                      <a:pt x="14" y="29"/>
                      <a:pt x="15" y="30"/>
                      <a:pt x="18" y="31"/>
                    </a:cubicBezTo>
                    <a:cubicBezTo>
                      <a:pt x="18" y="31"/>
                      <a:pt x="19" y="31"/>
                      <a:pt x="20" y="32"/>
                    </a:cubicBezTo>
                    <a:cubicBezTo>
                      <a:pt x="20" y="33"/>
                      <a:pt x="21" y="34"/>
                      <a:pt x="23" y="34"/>
                    </a:cubicBezTo>
                    <a:cubicBezTo>
                      <a:pt x="25" y="35"/>
                      <a:pt x="25" y="37"/>
                      <a:pt x="26" y="38"/>
                    </a:cubicBezTo>
                    <a:cubicBezTo>
                      <a:pt x="27" y="40"/>
                      <a:pt x="28" y="39"/>
                      <a:pt x="28" y="40"/>
                    </a:cubicBezTo>
                    <a:cubicBezTo>
                      <a:pt x="28" y="41"/>
                      <a:pt x="26" y="42"/>
                      <a:pt x="26" y="42"/>
                    </a:cubicBezTo>
                    <a:cubicBezTo>
                      <a:pt x="25" y="43"/>
                      <a:pt x="25" y="45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lose/>
                  </a:path>
                </a:pathLst>
              </a:custGeom>
              <a:solidFill>
                <a:srgbClr val="0070C0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 kern="0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101" name="Forma Livre: Forma 481">
            <a:extLst>
              <a:ext uri="{FF2B5EF4-FFF2-40B4-BE49-F238E27FC236}">
                <a16:creationId xmlns:a16="http://schemas.microsoft.com/office/drawing/2014/main" id="{847F3A68-CB7D-4818-8054-F722107445CF}"/>
              </a:ext>
            </a:extLst>
          </p:cNvPr>
          <p:cNvSpPr/>
          <p:nvPr/>
        </p:nvSpPr>
        <p:spPr>
          <a:xfrm rot="345932">
            <a:off x="3610909" y="4149970"/>
            <a:ext cx="4492295" cy="517258"/>
          </a:xfrm>
          <a:custGeom>
            <a:avLst/>
            <a:gdLst>
              <a:gd name="connsiteX0" fmla="*/ 0 w 5503025"/>
              <a:gd name="connsiteY0" fmla="*/ 1414517 h 1414517"/>
              <a:gd name="connsiteX1" fmla="*/ 2643447 w 5503025"/>
              <a:gd name="connsiteY1" fmla="*/ 217485 h 1414517"/>
              <a:gd name="connsiteX2" fmla="*/ 5503025 w 5503025"/>
              <a:gd name="connsiteY2" fmla="*/ 34605 h 1414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3025" h="1414517">
                <a:moveTo>
                  <a:pt x="0" y="1414517"/>
                </a:moveTo>
                <a:cubicBezTo>
                  <a:pt x="863138" y="930993"/>
                  <a:pt x="1726276" y="447470"/>
                  <a:pt x="2643447" y="217485"/>
                </a:cubicBezTo>
                <a:cubicBezTo>
                  <a:pt x="3560618" y="-12500"/>
                  <a:pt x="5137265" y="-34668"/>
                  <a:pt x="5503025" y="34605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02" name="Elipse 101">
            <a:extLst>
              <a:ext uri="{FF2B5EF4-FFF2-40B4-BE49-F238E27FC236}">
                <a16:creationId xmlns:a16="http://schemas.microsoft.com/office/drawing/2014/main" id="{7BDC106B-0F48-4517-B371-A0AC4D7F0C0A}"/>
              </a:ext>
            </a:extLst>
          </p:cNvPr>
          <p:cNvSpPr/>
          <p:nvPr/>
        </p:nvSpPr>
        <p:spPr>
          <a:xfrm>
            <a:off x="6512070" y="5146815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32E72BD1-B55A-4DDA-B6DD-10A5026BA26E}"/>
              </a:ext>
            </a:extLst>
          </p:cNvPr>
          <p:cNvCxnSpPr>
            <a:cxnSpLocks/>
            <a:stCxn id="102" idx="5"/>
            <a:endCxn id="104" idx="1"/>
          </p:cNvCxnSpPr>
          <p:nvPr/>
        </p:nvCxnSpPr>
        <p:spPr>
          <a:xfrm>
            <a:off x="6560091" y="5185839"/>
            <a:ext cx="209008" cy="188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5359DD3F-1906-48F7-9CFE-C6784EF3F37D}"/>
              </a:ext>
            </a:extLst>
          </p:cNvPr>
          <p:cNvSpPr txBox="1"/>
          <p:nvPr/>
        </p:nvSpPr>
        <p:spPr>
          <a:xfrm>
            <a:off x="6769099" y="5020009"/>
            <a:ext cx="2473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Santos (25,8 milhões t)</a:t>
            </a:r>
          </a:p>
        </p:txBody>
      </p:sp>
      <p:sp>
        <p:nvSpPr>
          <p:cNvPr id="105" name="Elipse 104">
            <a:extLst>
              <a:ext uri="{FF2B5EF4-FFF2-40B4-BE49-F238E27FC236}">
                <a16:creationId xmlns:a16="http://schemas.microsoft.com/office/drawing/2014/main" id="{596BDDF5-B6B3-4D8D-B1FE-EDB6AD032F30}"/>
              </a:ext>
            </a:extLst>
          </p:cNvPr>
          <p:cNvSpPr/>
          <p:nvPr/>
        </p:nvSpPr>
        <p:spPr>
          <a:xfrm>
            <a:off x="6244210" y="5319877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D6BE19C1-03B7-4C9C-B3D4-2D27CBEB9EF2}"/>
              </a:ext>
            </a:extLst>
          </p:cNvPr>
          <p:cNvSpPr txBox="1"/>
          <p:nvPr/>
        </p:nvSpPr>
        <p:spPr>
          <a:xfrm>
            <a:off x="6415923" y="5307920"/>
            <a:ext cx="284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Paranaguá (10,7 milhões t)</a:t>
            </a:r>
          </a:p>
        </p:txBody>
      </p:sp>
      <p:cxnSp>
        <p:nvCxnSpPr>
          <p:cNvPr id="107" name="Conector reto 106">
            <a:extLst>
              <a:ext uri="{FF2B5EF4-FFF2-40B4-BE49-F238E27FC236}">
                <a16:creationId xmlns:a16="http://schemas.microsoft.com/office/drawing/2014/main" id="{A88F53DD-B3E1-46DE-9855-FB1FE133B18C}"/>
              </a:ext>
            </a:extLst>
          </p:cNvPr>
          <p:cNvCxnSpPr>
            <a:cxnSpLocks/>
            <a:endCxn id="106" idx="1"/>
          </p:cNvCxnSpPr>
          <p:nvPr/>
        </p:nvCxnSpPr>
        <p:spPr>
          <a:xfrm>
            <a:off x="6292944" y="5370513"/>
            <a:ext cx="122979" cy="1220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Elipse 107">
            <a:extLst>
              <a:ext uri="{FF2B5EF4-FFF2-40B4-BE49-F238E27FC236}">
                <a16:creationId xmlns:a16="http://schemas.microsoft.com/office/drawing/2014/main" id="{CDFA851B-64DA-4316-978D-AABA717B3D5C}"/>
              </a:ext>
            </a:extLst>
          </p:cNvPr>
          <p:cNvSpPr/>
          <p:nvPr/>
        </p:nvSpPr>
        <p:spPr>
          <a:xfrm>
            <a:off x="6241967" y="5558395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cxnSp>
        <p:nvCxnSpPr>
          <p:cNvPr id="109" name="Conector reto 108">
            <a:extLst>
              <a:ext uri="{FF2B5EF4-FFF2-40B4-BE49-F238E27FC236}">
                <a16:creationId xmlns:a16="http://schemas.microsoft.com/office/drawing/2014/main" id="{924A1A7C-12AF-4A63-9B51-D7AA39861F58}"/>
              </a:ext>
            </a:extLst>
          </p:cNvPr>
          <p:cNvCxnSpPr>
            <a:cxnSpLocks/>
            <a:endCxn id="110" idx="1"/>
          </p:cNvCxnSpPr>
          <p:nvPr/>
        </p:nvCxnSpPr>
        <p:spPr>
          <a:xfrm>
            <a:off x="6283622" y="5606787"/>
            <a:ext cx="129302" cy="209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1CCC718F-CA4D-416E-8876-4FD1E4C28928}"/>
              </a:ext>
            </a:extLst>
          </p:cNvPr>
          <p:cNvSpPr txBox="1"/>
          <p:nvPr/>
        </p:nvSpPr>
        <p:spPr>
          <a:xfrm>
            <a:off x="6412924" y="5631932"/>
            <a:ext cx="2772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São F. do Sul (3,2 milhões t)</a:t>
            </a:r>
          </a:p>
        </p:txBody>
      </p:sp>
      <p:sp>
        <p:nvSpPr>
          <p:cNvPr id="111" name="Elipse 110">
            <a:extLst>
              <a:ext uri="{FF2B5EF4-FFF2-40B4-BE49-F238E27FC236}">
                <a16:creationId xmlns:a16="http://schemas.microsoft.com/office/drawing/2014/main" id="{6BBAFE46-2DB5-42BC-905C-6455B450E65A}"/>
              </a:ext>
            </a:extLst>
          </p:cNvPr>
          <p:cNvSpPr/>
          <p:nvPr/>
        </p:nvSpPr>
        <p:spPr>
          <a:xfrm>
            <a:off x="5902132" y="6044505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2749A028-9813-47D0-B610-D9C491950C8C}"/>
              </a:ext>
            </a:extLst>
          </p:cNvPr>
          <p:cNvSpPr txBox="1"/>
          <p:nvPr/>
        </p:nvSpPr>
        <p:spPr>
          <a:xfrm>
            <a:off x="6175730" y="5961033"/>
            <a:ext cx="3053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Rio Grande (2,0 milhões t)</a:t>
            </a:r>
          </a:p>
        </p:txBody>
      </p:sp>
      <p:cxnSp>
        <p:nvCxnSpPr>
          <p:cNvPr id="140" name="Conector reto 139">
            <a:extLst>
              <a:ext uri="{FF2B5EF4-FFF2-40B4-BE49-F238E27FC236}">
                <a16:creationId xmlns:a16="http://schemas.microsoft.com/office/drawing/2014/main" id="{7CE09356-3A52-429A-9937-910CA36F1FB9}"/>
              </a:ext>
            </a:extLst>
          </p:cNvPr>
          <p:cNvCxnSpPr>
            <a:cxnSpLocks/>
            <a:endCxn id="112" idx="1"/>
          </p:cNvCxnSpPr>
          <p:nvPr/>
        </p:nvCxnSpPr>
        <p:spPr>
          <a:xfrm>
            <a:off x="5950861" y="6095141"/>
            <a:ext cx="224869" cy="505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Elipse 140">
            <a:extLst>
              <a:ext uri="{FF2B5EF4-FFF2-40B4-BE49-F238E27FC236}">
                <a16:creationId xmlns:a16="http://schemas.microsoft.com/office/drawing/2014/main" id="{D6DB91FE-829D-4281-AC96-30FC925B7A78}"/>
              </a:ext>
            </a:extLst>
          </p:cNvPr>
          <p:cNvSpPr/>
          <p:nvPr/>
        </p:nvSpPr>
        <p:spPr>
          <a:xfrm>
            <a:off x="7261661" y="4712606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42" name="CaixaDeTexto 141">
            <a:extLst>
              <a:ext uri="{FF2B5EF4-FFF2-40B4-BE49-F238E27FC236}">
                <a16:creationId xmlns:a16="http://schemas.microsoft.com/office/drawing/2014/main" id="{4DA55E02-7D74-4A5F-96CC-D096752EFAC0}"/>
              </a:ext>
            </a:extLst>
          </p:cNvPr>
          <p:cNvSpPr txBox="1"/>
          <p:nvPr/>
        </p:nvSpPr>
        <p:spPr>
          <a:xfrm>
            <a:off x="7301702" y="4690311"/>
            <a:ext cx="2284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Tubarão(2,8 milhões t)</a:t>
            </a:r>
          </a:p>
        </p:txBody>
      </p:sp>
      <p:cxnSp>
        <p:nvCxnSpPr>
          <p:cNvPr id="143" name="Conector reto 142">
            <a:extLst>
              <a:ext uri="{FF2B5EF4-FFF2-40B4-BE49-F238E27FC236}">
                <a16:creationId xmlns:a16="http://schemas.microsoft.com/office/drawing/2014/main" id="{894E5472-BF91-4D61-BD89-BF974CE54BDB}"/>
              </a:ext>
            </a:extLst>
          </p:cNvPr>
          <p:cNvCxnSpPr>
            <a:cxnSpLocks/>
          </p:cNvCxnSpPr>
          <p:nvPr/>
        </p:nvCxnSpPr>
        <p:spPr>
          <a:xfrm>
            <a:off x="7310390" y="4763242"/>
            <a:ext cx="58389" cy="685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Elipse 143">
            <a:extLst>
              <a:ext uri="{FF2B5EF4-FFF2-40B4-BE49-F238E27FC236}">
                <a16:creationId xmlns:a16="http://schemas.microsoft.com/office/drawing/2014/main" id="{06CB7AE1-A2AB-42AB-8512-EC4820583D30}"/>
              </a:ext>
            </a:extLst>
          </p:cNvPr>
          <p:cNvSpPr/>
          <p:nvPr/>
        </p:nvSpPr>
        <p:spPr>
          <a:xfrm>
            <a:off x="6806983" y="2415668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EAC2C80E-6B1A-4FFA-802F-D6789F3C668D}"/>
              </a:ext>
            </a:extLst>
          </p:cNvPr>
          <p:cNvSpPr txBox="1"/>
          <p:nvPr/>
        </p:nvSpPr>
        <p:spPr>
          <a:xfrm>
            <a:off x="7869124" y="2468958"/>
            <a:ext cx="261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Itaqui (11,6 milhões t)</a:t>
            </a:r>
          </a:p>
        </p:txBody>
      </p:sp>
      <p:cxnSp>
        <p:nvCxnSpPr>
          <p:cNvPr id="146" name="Conector reto 145">
            <a:extLst>
              <a:ext uri="{FF2B5EF4-FFF2-40B4-BE49-F238E27FC236}">
                <a16:creationId xmlns:a16="http://schemas.microsoft.com/office/drawing/2014/main" id="{D616519B-501E-466D-AA23-166277D96A89}"/>
              </a:ext>
            </a:extLst>
          </p:cNvPr>
          <p:cNvCxnSpPr>
            <a:cxnSpLocks/>
            <a:stCxn id="144" idx="7"/>
            <a:endCxn id="145" idx="1"/>
          </p:cNvCxnSpPr>
          <p:nvPr/>
        </p:nvCxnSpPr>
        <p:spPr>
          <a:xfrm>
            <a:off x="6855004" y="2422363"/>
            <a:ext cx="1014120" cy="2312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Elipse 146">
            <a:extLst>
              <a:ext uri="{FF2B5EF4-FFF2-40B4-BE49-F238E27FC236}">
                <a16:creationId xmlns:a16="http://schemas.microsoft.com/office/drawing/2014/main" id="{87B305E2-8378-41F5-8DB0-9117F2BA6A2F}"/>
              </a:ext>
            </a:extLst>
          </p:cNvPr>
          <p:cNvSpPr/>
          <p:nvPr/>
        </p:nvSpPr>
        <p:spPr>
          <a:xfrm>
            <a:off x="5471665" y="2342259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48" name="CaixaDeTexto 147">
            <a:extLst>
              <a:ext uri="{FF2B5EF4-FFF2-40B4-BE49-F238E27FC236}">
                <a16:creationId xmlns:a16="http://schemas.microsoft.com/office/drawing/2014/main" id="{84F2F3C1-44AC-49AE-8DD6-958D9004299F}"/>
              </a:ext>
            </a:extLst>
          </p:cNvPr>
          <p:cNvSpPr txBox="1"/>
          <p:nvPr/>
        </p:nvSpPr>
        <p:spPr>
          <a:xfrm>
            <a:off x="6109908" y="1185905"/>
            <a:ext cx="2814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Santarém (3,7 milhões t)</a:t>
            </a:r>
          </a:p>
        </p:txBody>
      </p:sp>
      <p:cxnSp>
        <p:nvCxnSpPr>
          <p:cNvPr id="149" name="Conector reto 148">
            <a:extLst>
              <a:ext uri="{FF2B5EF4-FFF2-40B4-BE49-F238E27FC236}">
                <a16:creationId xmlns:a16="http://schemas.microsoft.com/office/drawing/2014/main" id="{75C8C740-766C-47E4-BF77-47431B46A29B}"/>
              </a:ext>
            </a:extLst>
          </p:cNvPr>
          <p:cNvCxnSpPr>
            <a:cxnSpLocks/>
            <a:stCxn id="147" idx="7"/>
            <a:endCxn id="148" idx="1"/>
          </p:cNvCxnSpPr>
          <p:nvPr/>
        </p:nvCxnSpPr>
        <p:spPr>
          <a:xfrm flipV="1">
            <a:off x="5519686" y="1370571"/>
            <a:ext cx="590222" cy="978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Elipse 149">
            <a:extLst>
              <a:ext uri="{FF2B5EF4-FFF2-40B4-BE49-F238E27FC236}">
                <a16:creationId xmlns:a16="http://schemas.microsoft.com/office/drawing/2014/main" id="{49D500A7-DBF6-4A1F-833A-79C28350BDE4}"/>
              </a:ext>
            </a:extLst>
          </p:cNvPr>
          <p:cNvSpPr/>
          <p:nvPr/>
        </p:nvSpPr>
        <p:spPr>
          <a:xfrm>
            <a:off x="6255705" y="2277997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51" name="CaixaDeTexto 150">
            <a:extLst>
              <a:ext uri="{FF2B5EF4-FFF2-40B4-BE49-F238E27FC236}">
                <a16:creationId xmlns:a16="http://schemas.microsoft.com/office/drawing/2014/main" id="{59ACA753-D485-45EA-9C35-B1A717A87488}"/>
              </a:ext>
            </a:extLst>
          </p:cNvPr>
          <p:cNvSpPr txBox="1"/>
          <p:nvPr/>
        </p:nvSpPr>
        <p:spPr>
          <a:xfrm>
            <a:off x="7523164" y="2153413"/>
            <a:ext cx="4003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Term. Ponta da Montanha (3,5 milhões t)</a:t>
            </a:r>
          </a:p>
        </p:txBody>
      </p:sp>
      <p:cxnSp>
        <p:nvCxnSpPr>
          <p:cNvPr id="152" name="Conector reto 151">
            <a:extLst>
              <a:ext uri="{FF2B5EF4-FFF2-40B4-BE49-F238E27FC236}">
                <a16:creationId xmlns:a16="http://schemas.microsoft.com/office/drawing/2014/main" id="{03DEA735-CD00-4E61-B803-5C0CBBA66A13}"/>
              </a:ext>
            </a:extLst>
          </p:cNvPr>
          <p:cNvCxnSpPr>
            <a:cxnSpLocks/>
            <a:stCxn id="150" idx="4"/>
            <a:endCxn id="151" idx="1"/>
          </p:cNvCxnSpPr>
          <p:nvPr/>
        </p:nvCxnSpPr>
        <p:spPr>
          <a:xfrm>
            <a:off x="6283835" y="2323716"/>
            <a:ext cx="1239329" cy="14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Elipse 152">
            <a:extLst>
              <a:ext uri="{FF2B5EF4-FFF2-40B4-BE49-F238E27FC236}">
                <a16:creationId xmlns:a16="http://schemas.microsoft.com/office/drawing/2014/main" id="{44E5E86A-D6CC-40FE-8A44-B4564EAA4B61}"/>
              </a:ext>
            </a:extLst>
          </p:cNvPr>
          <p:cNvSpPr/>
          <p:nvPr/>
        </p:nvSpPr>
        <p:spPr>
          <a:xfrm>
            <a:off x="4966801" y="2475043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54" name="CaixaDeTexto 153">
            <a:extLst>
              <a:ext uri="{FF2B5EF4-FFF2-40B4-BE49-F238E27FC236}">
                <a16:creationId xmlns:a16="http://schemas.microsoft.com/office/drawing/2014/main" id="{55C22B93-96A2-46DB-8EA3-E3B485065BDA}"/>
              </a:ext>
            </a:extLst>
          </p:cNvPr>
          <p:cNvSpPr txBox="1"/>
          <p:nvPr/>
        </p:nvSpPr>
        <p:spPr>
          <a:xfrm>
            <a:off x="6258957" y="1494074"/>
            <a:ext cx="4152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Itacoatiara (</a:t>
            </a:r>
            <a:r>
              <a:rPr lang="pt-BR" dirty="0" err="1">
                <a:solidFill>
                  <a:prstClr val="black"/>
                </a:solidFill>
              </a:rPr>
              <a:t>Hermasa</a:t>
            </a:r>
            <a:r>
              <a:rPr lang="pt-BR" dirty="0">
                <a:solidFill>
                  <a:prstClr val="black"/>
                </a:solidFill>
              </a:rPr>
              <a:t>)(3,4 milhões t)</a:t>
            </a:r>
          </a:p>
        </p:txBody>
      </p:sp>
      <p:cxnSp>
        <p:nvCxnSpPr>
          <p:cNvPr id="155" name="Conector reto 154">
            <a:extLst>
              <a:ext uri="{FF2B5EF4-FFF2-40B4-BE49-F238E27FC236}">
                <a16:creationId xmlns:a16="http://schemas.microsoft.com/office/drawing/2014/main" id="{E7D1B849-B32D-46DD-95E6-361CA81948EB}"/>
              </a:ext>
            </a:extLst>
          </p:cNvPr>
          <p:cNvCxnSpPr>
            <a:cxnSpLocks/>
            <a:endCxn id="154" idx="1"/>
          </p:cNvCxnSpPr>
          <p:nvPr/>
        </p:nvCxnSpPr>
        <p:spPr>
          <a:xfrm flipV="1">
            <a:off x="5015499" y="1678740"/>
            <a:ext cx="1243458" cy="798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Elipse 155">
            <a:extLst>
              <a:ext uri="{FF2B5EF4-FFF2-40B4-BE49-F238E27FC236}">
                <a16:creationId xmlns:a16="http://schemas.microsoft.com/office/drawing/2014/main" id="{14E4BF7A-095E-487F-87C3-65D24AF83857}"/>
              </a:ext>
            </a:extLst>
          </p:cNvPr>
          <p:cNvSpPr/>
          <p:nvPr/>
        </p:nvSpPr>
        <p:spPr>
          <a:xfrm>
            <a:off x="6295983" y="2255138"/>
            <a:ext cx="5626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cxnSp>
        <p:nvCxnSpPr>
          <p:cNvPr id="157" name="Conector reto 156">
            <a:extLst>
              <a:ext uri="{FF2B5EF4-FFF2-40B4-BE49-F238E27FC236}">
                <a16:creationId xmlns:a16="http://schemas.microsoft.com/office/drawing/2014/main" id="{04D55E19-83EB-4555-A5F0-AE4F75391614}"/>
              </a:ext>
            </a:extLst>
          </p:cNvPr>
          <p:cNvCxnSpPr>
            <a:cxnSpLocks/>
            <a:stCxn id="156" idx="0"/>
          </p:cNvCxnSpPr>
          <p:nvPr/>
        </p:nvCxnSpPr>
        <p:spPr>
          <a:xfrm flipV="1">
            <a:off x="6324113" y="2011558"/>
            <a:ext cx="291459" cy="24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CaixaDeTexto 157">
            <a:extLst>
              <a:ext uri="{FF2B5EF4-FFF2-40B4-BE49-F238E27FC236}">
                <a16:creationId xmlns:a16="http://schemas.microsoft.com/office/drawing/2014/main" id="{0F9DE266-96DF-47BB-9352-3F8A564D4457}"/>
              </a:ext>
            </a:extLst>
          </p:cNvPr>
          <p:cNvSpPr txBox="1"/>
          <p:nvPr/>
        </p:nvSpPr>
        <p:spPr>
          <a:xfrm>
            <a:off x="6577649" y="1794117"/>
            <a:ext cx="3640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</a:rPr>
              <a:t>Term. Vila do Conde (5,0 milhões t)</a:t>
            </a:r>
          </a:p>
        </p:txBody>
      </p:sp>
      <p:sp>
        <p:nvSpPr>
          <p:cNvPr id="159" name="CaixaDeTexto 158">
            <a:extLst>
              <a:ext uri="{FF2B5EF4-FFF2-40B4-BE49-F238E27FC236}">
                <a16:creationId xmlns:a16="http://schemas.microsoft.com/office/drawing/2014/main" id="{599E87A2-7963-41E1-A0FB-50429471ADDF}"/>
              </a:ext>
            </a:extLst>
          </p:cNvPr>
          <p:cNvSpPr txBox="1"/>
          <p:nvPr/>
        </p:nvSpPr>
        <p:spPr>
          <a:xfrm>
            <a:off x="288743" y="6478974"/>
            <a:ext cx="5249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1400" dirty="0">
                <a:solidFill>
                  <a:prstClr val="black"/>
                </a:solidFill>
              </a:rPr>
              <a:t>* No mapa, exportação de soja e milho das principais instalações</a:t>
            </a:r>
          </a:p>
        </p:txBody>
      </p:sp>
      <p:sp>
        <p:nvSpPr>
          <p:cNvPr id="160" name="CaixaDeTexto 159">
            <a:extLst>
              <a:ext uri="{FF2B5EF4-FFF2-40B4-BE49-F238E27FC236}">
                <a16:creationId xmlns:a16="http://schemas.microsoft.com/office/drawing/2014/main" id="{4B5440E3-9804-4288-BBA0-A75622344367}"/>
              </a:ext>
            </a:extLst>
          </p:cNvPr>
          <p:cNvSpPr txBox="1"/>
          <p:nvPr/>
        </p:nvSpPr>
        <p:spPr>
          <a:xfrm>
            <a:off x="373565" y="1176630"/>
            <a:ext cx="1870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2800" b="1" dirty="0">
                <a:solidFill>
                  <a:prstClr val="black"/>
                </a:solidFill>
              </a:rPr>
              <a:t>Arco Norte</a:t>
            </a:r>
          </a:p>
        </p:txBody>
      </p:sp>
      <p:sp>
        <p:nvSpPr>
          <p:cNvPr id="161" name="Retângulo: Cantos Arredondados 514">
            <a:extLst>
              <a:ext uri="{FF2B5EF4-FFF2-40B4-BE49-F238E27FC236}">
                <a16:creationId xmlns:a16="http://schemas.microsoft.com/office/drawing/2014/main" id="{539ABBB2-3C25-484F-BD1B-D4EDEA8BB706}"/>
              </a:ext>
            </a:extLst>
          </p:cNvPr>
          <p:cNvSpPr/>
          <p:nvPr/>
        </p:nvSpPr>
        <p:spPr>
          <a:xfrm>
            <a:off x="364793" y="1805723"/>
            <a:ext cx="1941745" cy="1178210"/>
          </a:xfrm>
          <a:prstGeom prst="round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62" name="Retângulo: Cantos Arredondados 515">
            <a:extLst>
              <a:ext uri="{FF2B5EF4-FFF2-40B4-BE49-F238E27FC236}">
                <a16:creationId xmlns:a16="http://schemas.microsoft.com/office/drawing/2014/main" id="{BE0CE50F-268F-49B3-A60E-0C50692E45A9}"/>
              </a:ext>
            </a:extLst>
          </p:cNvPr>
          <p:cNvSpPr/>
          <p:nvPr/>
        </p:nvSpPr>
        <p:spPr>
          <a:xfrm>
            <a:off x="9431400" y="5456386"/>
            <a:ext cx="1941745" cy="114985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63" name="CaixaDeTexto 162">
            <a:extLst>
              <a:ext uri="{FF2B5EF4-FFF2-40B4-BE49-F238E27FC236}">
                <a16:creationId xmlns:a16="http://schemas.microsoft.com/office/drawing/2014/main" id="{D2C3AADD-9B25-436D-8DB4-F58C07998057}"/>
              </a:ext>
            </a:extLst>
          </p:cNvPr>
          <p:cNvSpPr txBox="1"/>
          <p:nvPr/>
        </p:nvSpPr>
        <p:spPr>
          <a:xfrm>
            <a:off x="364792" y="1812094"/>
            <a:ext cx="1879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t-BR" sz="2400" dirty="0">
                <a:solidFill>
                  <a:prstClr val="black"/>
                </a:solidFill>
              </a:rPr>
              <a:t>Exportação</a:t>
            </a:r>
          </a:p>
        </p:txBody>
      </p:sp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01380086-CED5-47B9-9CF1-9F3823DD323B}"/>
              </a:ext>
            </a:extLst>
          </p:cNvPr>
          <p:cNvSpPr txBox="1"/>
          <p:nvPr/>
        </p:nvSpPr>
        <p:spPr>
          <a:xfrm>
            <a:off x="258555" y="2144502"/>
            <a:ext cx="2084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t-BR" sz="2200" b="1" dirty="0">
                <a:solidFill>
                  <a:prstClr val="black"/>
                </a:solidFill>
              </a:rPr>
              <a:t>34,2 milhões/t</a:t>
            </a:r>
          </a:p>
          <a:p>
            <a:pPr algn="ctr" defTabSz="457200"/>
            <a:r>
              <a:rPr lang="pt-BR" sz="2200" b="1" dirty="0">
                <a:solidFill>
                  <a:prstClr val="black"/>
                </a:solidFill>
              </a:rPr>
              <a:t>(    15,1%)</a:t>
            </a:r>
          </a:p>
        </p:txBody>
      </p:sp>
      <p:sp>
        <p:nvSpPr>
          <p:cNvPr id="165" name="CaixaDeTexto 164">
            <a:extLst>
              <a:ext uri="{FF2B5EF4-FFF2-40B4-BE49-F238E27FC236}">
                <a16:creationId xmlns:a16="http://schemas.microsoft.com/office/drawing/2014/main" id="{5A6D5DA5-BE68-4897-83DB-C920BBEC2EB1}"/>
              </a:ext>
            </a:extLst>
          </p:cNvPr>
          <p:cNvSpPr txBox="1"/>
          <p:nvPr/>
        </p:nvSpPr>
        <p:spPr>
          <a:xfrm>
            <a:off x="9411679" y="5446419"/>
            <a:ext cx="1879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t-BR" sz="2400" dirty="0">
                <a:solidFill>
                  <a:prstClr val="black"/>
                </a:solidFill>
              </a:rPr>
              <a:t>Exportação</a:t>
            </a:r>
          </a:p>
        </p:txBody>
      </p:sp>
      <p:sp>
        <p:nvSpPr>
          <p:cNvPr id="166" name="CaixaDeTexto 165">
            <a:extLst>
              <a:ext uri="{FF2B5EF4-FFF2-40B4-BE49-F238E27FC236}">
                <a16:creationId xmlns:a16="http://schemas.microsoft.com/office/drawing/2014/main" id="{0B5B8F59-C53F-4163-AC77-3427E72496B3}"/>
              </a:ext>
            </a:extLst>
          </p:cNvPr>
          <p:cNvSpPr txBox="1"/>
          <p:nvPr/>
        </p:nvSpPr>
        <p:spPr>
          <a:xfrm>
            <a:off x="9340725" y="5851920"/>
            <a:ext cx="2084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t-BR" sz="2200" b="1" dirty="0">
                <a:solidFill>
                  <a:prstClr val="black"/>
                </a:solidFill>
              </a:rPr>
              <a:t>50,1 milhões/t</a:t>
            </a:r>
          </a:p>
          <a:p>
            <a:pPr algn="ctr" defTabSz="457200"/>
            <a:r>
              <a:rPr lang="pt-BR" sz="2200" b="1" dirty="0">
                <a:solidFill>
                  <a:prstClr val="black"/>
                </a:solidFill>
              </a:rPr>
              <a:t>(    6,5%)</a:t>
            </a:r>
          </a:p>
        </p:txBody>
      </p:sp>
      <p:sp>
        <p:nvSpPr>
          <p:cNvPr id="167" name="CaixaDeTexto 166">
            <a:extLst>
              <a:ext uri="{FF2B5EF4-FFF2-40B4-BE49-F238E27FC236}">
                <a16:creationId xmlns:a16="http://schemas.microsoft.com/office/drawing/2014/main" id="{ED6BE252-ACCC-4025-A013-FF93E9A3BA44}"/>
              </a:ext>
            </a:extLst>
          </p:cNvPr>
          <p:cNvSpPr txBox="1"/>
          <p:nvPr/>
        </p:nvSpPr>
        <p:spPr>
          <a:xfrm>
            <a:off x="262393" y="5606843"/>
            <a:ext cx="1575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4000" b="1" dirty="0">
                <a:solidFill>
                  <a:prstClr val="black"/>
                </a:solidFill>
              </a:rPr>
              <a:t>40,3%</a:t>
            </a:r>
          </a:p>
        </p:txBody>
      </p:sp>
      <p:sp>
        <p:nvSpPr>
          <p:cNvPr id="168" name="CaixaDeTexto 167">
            <a:extLst>
              <a:ext uri="{FF2B5EF4-FFF2-40B4-BE49-F238E27FC236}">
                <a16:creationId xmlns:a16="http://schemas.microsoft.com/office/drawing/2014/main" id="{3C46D015-B198-4C87-81BF-88890CE15C80}"/>
              </a:ext>
            </a:extLst>
          </p:cNvPr>
          <p:cNvSpPr txBox="1"/>
          <p:nvPr/>
        </p:nvSpPr>
        <p:spPr>
          <a:xfrm>
            <a:off x="1627457" y="5779671"/>
            <a:ext cx="1971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2400" dirty="0">
                <a:solidFill>
                  <a:prstClr val="black"/>
                </a:solidFill>
              </a:rPr>
              <a:t>da exportação</a:t>
            </a:r>
          </a:p>
        </p:txBody>
      </p:sp>
      <p:sp>
        <p:nvSpPr>
          <p:cNvPr id="169" name="CaixaDeTexto 168">
            <a:extLst>
              <a:ext uri="{FF2B5EF4-FFF2-40B4-BE49-F238E27FC236}">
                <a16:creationId xmlns:a16="http://schemas.microsoft.com/office/drawing/2014/main" id="{3733902E-D2A9-470B-9324-BCE9A730CB6E}"/>
              </a:ext>
            </a:extLst>
          </p:cNvPr>
          <p:cNvSpPr txBox="1"/>
          <p:nvPr/>
        </p:nvSpPr>
        <p:spPr>
          <a:xfrm>
            <a:off x="287526" y="4685840"/>
            <a:ext cx="3393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2400" dirty="0">
                <a:solidFill>
                  <a:prstClr val="black"/>
                </a:solidFill>
              </a:rPr>
              <a:t>Instalações Portuárias do </a:t>
            </a:r>
          </a:p>
          <a:p>
            <a:pPr defTabSz="457200"/>
            <a:r>
              <a:rPr lang="pt-BR" sz="2400" dirty="0">
                <a:solidFill>
                  <a:prstClr val="black"/>
                </a:solidFill>
              </a:rPr>
              <a:t>Arco Norte escoaram:</a:t>
            </a:r>
          </a:p>
        </p:txBody>
      </p:sp>
      <p:sp>
        <p:nvSpPr>
          <p:cNvPr id="170" name="CaixaDeTexto 169">
            <a:extLst>
              <a:ext uri="{FF2B5EF4-FFF2-40B4-BE49-F238E27FC236}">
                <a16:creationId xmlns:a16="http://schemas.microsoft.com/office/drawing/2014/main" id="{3EDE77A3-BC12-4F40-A4E8-135FE50C5702}"/>
              </a:ext>
            </a:extLst>
          </p:cNvPr>
          <p:cNvSpPr txBox="1"/>
          <p:nvPr/>
        </p:nvSpPr>
        <p:spPr>
          <a:xfrm rot="20973041">
            <a:off x="3503936" y="4084508"/>
            <a:ext cx="1519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1200" dirty="0">
                <a:solidFill>
                  <a:prstClr val="black"/>
                </a:solidFill>
              </a:rPr>
              <a:t>Paralelo 16ºS</a:t>
            </a:r>
          </a:p>
        </p:txBody>
      </p:sp>
      <p:sp>
        <p:nvSpPr>
          <p:cNvPr id="171" name="CaixaDeTexto 170">
            <a:extLst>
              <a:ext uri="{FF2B5EF4-FFF2-40B4-BE49-F238E27FC236}">
                <a16:creationId xmlns:a16="http://schemas.microsoft.com/office/drawing/2014/main" id="{EB15C1B5-A275-4AD8-8990-61A6C02EE8BD}"/>
              </a:ext>
            </a:extLst>
          </p:cNvPr>
          <p:cNvSpPr txBox="1"/>
          <p:nvPr/>
        </p:nvSpPr>
        <p:spPr>
          <a:xfrm>
            <a:off x="9328521" y="4994116"/>
            <a:ext cx="2372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2400" b="1" dirty="0">
                <a:solidFill>
                  <a:prstClr val="black"/>
                </a:solidFill>
              </a:rPr>
              <a:t>Demais Regiões</a:t>
            </a:r>
          </a:p>
        </p:txBody>
      </p:sp>
      <p:sp>
        <p:nvSpPr>
          <p:cNvPr id="172" name="Seta para Baixo 3">
            <a:extLst>
              <a:ext uri="{FF2B5EF4-FFF2-40B4-BE49-F238E27FC236}">
                <a16:creationId xmlns:a16="http://schemas.microsoft.com/office/drawing/2014/main" id="{45F18A20-B4F6-42DB-8151-2DDEAAA1938C}"/>
              </a:ext>
            </a:extLst>
          </p:cNvPr>
          <p:cNvSpPr/>
          <p:nvPr/>
        </p:nvSpPr>
        <p:spPr>
          <a:xfrm flipV="1">
            <a:off x="859571" y="2582322"/>
            <a:ext cx="191309" cy="22233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73" name="Seta para Baixo 3">
            <a:extLst>
              <a:ext uri="{FF2B5EF4-FFF2-40B4-BE49-F238E27FC236}">
                <a16:creationId xmlns:a16="http://schemas.microsoft.com/office/drawing/2014/main" id="{45F18A20-B4F6-42DB-8151-2DDEAAA1938C}"/>
              </a:ext>
            </a:extLst>
          </p:cNvPr>
          <p:cNvSpPr/>
          <p:nvPr/>
        </p:nvSpPr>
        <p:spPr>
          <a:xfrm>
            <a:off x="10005216" y="6297223"/>
            <a:ext cx="191309" cy="228125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t-B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56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4" grpId="0"/>
      <p:bldP spid="105" grpId="0" animBg="1"/>
      <p:bldP spid="106" grpId="0"/>
      <p:bldP spid="108" grpId="0" animBg="1"/>
      <p:bldP spid="110" grpId="0"/>
      <p:bldP spid="111" grpId="0" animBg="1"/>
      <p:bldP spid="112" grpId="0"/>
      <p:bldP spid="141" grpId="0" animBg="1"/>
      <p:bldP spid="142" grpId="0"/>
      <p:bldP spid="144" grpId="0" animBg="1"/>
      <p:bldP spid="145" grpId="0"/>
      <p:bldP spid="147" grpId="0" animBg="1"/>
      <p:bldP spid="148" grpId="0"/>
      <p:bldP spid="150" grpId="0" animBg="1"/>
      <p:bldP spid="151" grpId="0"/>
      <p:bldP spid="153" grpId="0" animBg="1"/>
      <p:bldP spid="154" grpId="0"/>
      <p:bldP spid="156" grpId="0" animBg="1"/>
      <p:bldP spid="158" grpId="0"/>
      <p:bldP spid="159" grpId="0"/>
      <p:bldP spid="160" grpId="0"/>
      <p:bldP spid="161" grpId="0" animBg="1"/>
      <p:bldP spid="162" grpId="0" animBg="1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 animBg="1"/>
      <p:bldP spid="1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0"/>
          <p:cNvSpPr/>
          <p:nvPr/>
        </p:nvSpPr>
        <p:spPr>
          <a:xfrm>
            <a:off x="10474859" y="615636"/>
            <a:ext cx="1318336" cy="482253"/>
          </a:xfrm>
          <a:prstGeom prst="triangle">
            <a:avLst>
              <a:gd name="adj" fmla="val 36382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9" name="Shape 14"/>
          <p:cNvGrpSpPr/>
          <p:nvPr/>
        </p:nvGrpSpPr>
        <p:grpSpPr>
          <a:xfrm rot="10800000" flipH="1">
            <a:off x="0" y="1097849"/>
            <a:ext cx="11793195" cy="3943865"/>
            <a:chOff x="-8178042" y="-4493254"/>
            <a:chExt cx="19483598" cy="6522736"/>
          </a:xfrm>
          <a:solidFill>
            <a:srgbClr val="00589A"/>
          </a:solidFill>
        </p:grpSpPr>
        <p:sp>
          <p:nvSpPr>
            <p:cNvPr id="20" name="Shape 15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1" name="Shape 16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27" name="CaixaDeTexto 26"/>
          <p:cNvSpPr txBox="1"/>
          <p:nvPr/>
        </p:nvSpPr>
        <p:spPr>
          <a:xfrm>
            <a:off x="163283" y="1200775"/>
            <a:ext cx="9056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INDICADORES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806BFBD-E51F-36D4-A2E5-DE43E02D7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42" y="4179898"/>
            <a:ext cx="3127734" cy="861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055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73">
            <a:extLst>
              <a:ext uri="{FF2B5EF4-FFF2-40B4-BE49-F238E27FC236}">
                <a16:creationId xmlns:a16="http://schemas.microsoft.com/office/drawing/2014/main" id="{6D078419-6E31-AD96-466D-07ED588E9F71}"/>
              </a:ext>
            </a:extLst>
          </p:cNvPr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5" name="Grupo 74">
              <a:extLst>
                <a:ext uri="{FF2B5EF4-FFF2-40B4-BE49-F238E27FC236}">
                  <a16:creationId xmlns:a16="http://schemas.microsoft.com/office/drawing/2014/main" id="{D44594E5-C6A6-88D3-95E9-00C2E73364A8}"/>
                </a:ext>
              </a:extLst>
            </p:cNvPr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DE7FBA93-7804-E6A1-D9CD-71B853CCCD1A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Title 8">
                <a:extLst>
                  <a:ext uri="{FF2B5EF4-FFF2-40B4-BE49-F238E27FC236}">
                    <a16:creationId xmlns:a16="http://schemas.microsoft.com/office/drawing/2014/main" id="{79FD317A-17ED-4BBD-C5D5-D7C509A6A7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3914" y="-19664"/>
                <a:ext cx="9581090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O </a:t>
                </a: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Painel </a:t>
                </a:r>
                <a:r>
                  <a:rPr kumimoji="0" lang="pt-BR" sz="3200" b="1" i="0" u="none" strike="noStrike" kern="1200" cap="none" spc="0" normalizeH="0" baseline="0" noProof="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j-ea"/>
                    <a:cs typeface="+mj-cs"/>
                  </a:rPr>
                  <a:t>Estatístico Aquaviário da ANTAQ</a:t>
                </a:r>
                <a:endParaRPr kumimoji="0" lang="pt-BR" sz="2400" b="1" i="0" u="none" strike="noStrike" kern="1200" cap="none" spc="0" normalizeH="0" baseline="0" noProof="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endParaRPr>
              </a:p>
            </p:txBody>
          </p:sp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F8F4A982-7F90-EBD2-8035-DAAAB7138B67}"/>
                </a:ext>
              </a:extLst>
            </p:cNvPr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7C2E7813-E43E-E36A-3BE7-6537A1AE70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F0BD136-9A0E-7C41-68F2-BFF8F64F0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8" y="72844"/>
            <a:ext cx="726593" cy="726593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C9DD003E-085C-5B81-A9D5-8731279319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370" y="1219685"/>
            <a:ext cx="6531429" cy="3258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F0A4B432-BA11-0A7E-6B90-0A24AF571A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0201" y="2235089"/>
            <a:ext cx="6531429" cy="2330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7FFFFB51-F0CA-990E-F4F5-56417240CB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370" y="3457638"/>
            <a:ext cx="8763001" cy="3165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234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Atracações X Consignação Média – Contêiner (</a:t>
                </a:r>
                <a:r>
                  <a:rPr lang="pt-BR" sz="3200" dirty="0" err="1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jan</a:t>
                </a: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-set)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50F0247-085C-41F9-8FC1-DB860A5ED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2" y="0"/>
            <a:ext cx="787382" cy="787382"/>
          </a:xfrm>
          <a:prstGeom prst="rect">
            <a:avLst/>
          </a:prstGeom>
        </p:spPr>
      </p:pic>
      <p:graphicFrame>
        <p:nvGraphicFramePr>
          <p:cNvPr id="11" name="Gráfico 10"/>
          <p:cNvGraphicFramePr>
            <a:graphicFrameLocks/>
          </p:cNvGraphicFramePr>
          <p:nvPr/>
        </p:nvGraphicFramePr>
        <p:xfrm>
          <a:off x="35511" y="958958"/>
          <a:ext cx="12015725" cy="5714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D43E8303-5C44-4769-B776-0150FFE08057}"/>
              </a:ext>
            </a:extLst>
          </p:cNvPr>
          <p:cNvSpPr txBox="1"/>
          <p:nvPr/>
        </p:nvSpPr>
        <p:spPr>
          <a:xfrm>
            <a:off x="630313" y="4466393"/>
            <a:ext cx="11420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Relação inversa</a:t>
            </a:r>
            <a:r>
              <a:rPr lang="pt-BR" sz="2800" dirty="0"/>
              <a:t>: maior consignação </a:t>
            </a:r>
            <a:r>
              <a:rPr lang="pt-BR" sz="2800" dirty="0">
                <a:sym typeface="Wingdings" panose="05000000000000000000" pitchFamily="2" charset="2"/>
              </a:rPr>
              <a:t> menos atracações </a:t>
            </a:r>
            <a:endParaRPr lang="pt-BR" sz="28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E9DDAFF-4F32-5125-5E7D-CDFCD4E7D6CD}"/>
              </a:ext>
            </a:extLst>
          </p:cNvPr>
          <p:cNvSpPr/>
          <p:nvPr/>
        </p:nvSpPr>
        <p:spPr>
          <a:xfrm>
            <a:off x="9352230" y="2100404"/>
            <a:ext cx="841972" cy="1437577"/>
          </a:xfrm>
          <a:prstGeom prst="rect">
            <a:avLst/>
          </a:prstGeom>
          <a:solidFill>
            <a:srgbClr val="FDEADA">
              <a:alpha val="50196"/>
            </a:srgb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447A226-DC7F-3B2D-A1BA-C928872A894F}"/>
              </a:ext>
            </a:extLst>
          </p:cNvPr>
          <p:cNvSpPr txBox="1"/>
          <p:nvPr/>
        </p:nvSpPr>
        <p:spPr>
          <a:xfrm>
            <a:off x="6340774" y="2413158"/>
            <a:ext cx="222798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Período da pandemia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01E5F840-FA7E-CB82-CE61-B70AE7D0AA15}"/>
              </a:ext>
            </a:extLst>
          </p:cNvPr>
          <p:cNvSpPr/>
          <p:nvPr/>
        </p:nvSpPr>
        <p:spPr>
          <a:xfrm>
            <a:off x="8738241" y="2528010"/>
            <a:ext cx="444506" cy="17644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560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3" grpId="0"/>
      <p:bldP spid="2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Produtividade Brasil, Contêiner (u/h) – </a:t>
                </a:r>
                <a:r>
                  <a:rPr lang="pt-BR" sz="28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Série 2018 a 2022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E00D8BD-3AEF-4534-A67D-0A379918A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5" y="66124"/>
            <a:ext cx="622453" cy="642169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3164ABAB-9F78-6CE2-5A68-FF88D2444C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727996"/>
              </p:ext>
            </p:extLst>
          </p:nvPr>
        </p:nvGraphicFramePr>
        <p:xfrm>
          <a:off x="0" y="902837"/>
          <a:ext cx="12192000" cy="5955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E58E40AC-8ABC-5FD1-8226-4C9A9CB81141}"/>
              </a:ext>
            </a:extLst>
          </p:cNvPr>
          <p:cNvSpPr/>
          <p:nvPr/>
        </p:nvSpPr>
        <p:spPr>
          <a:xfrm rot="20239950">
            <a:off x="6904180" y="3250804"/>
            <a:ext cx="2580237" cy="19917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BD1FE567-3182-271A-B885-46A8C1220A30}"/>
              </a:ext>
            </a:extLst>
          </p:cNvPr>
          <p:cNvCxnSpPr>
            <a:cxnSpLocks/>
          </p:cNvCxnSpPr>
          <p:nvPr/>
        </p:nvCxnSpPr>
        <p:spPr>
          <a:xfrm flipH="1">
            <a:off x="9838368" y="2761307"/>
            <a:ext cx="156625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14CA729-E533-D92E-17C2-F4BC73DD0700}"/>
              </a:ext>
            </a:extLst>
          </p:cNvPr>
          <p:cNvCxnSpPr>
            <a:cxnSpLocks/>
          </p:cNvCxnSpPr>
          <p:nvPr/>
        </p:nvCxnSpPr>
        <p:spPr>
          <a:xfrm flipH="1">
            <a:off x="787382" y="3828107"/>
            <a:ext cx="5866905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34EB6BC-0869-EA24-62D7-946AD98FAB8D}"/>
              </a:ext>
            </a:extLst>
          </p:cNvPr>
          <p:cNvSpPr txBox="1"/>
          <p:nvPr/>
        </p:nvSpPr>
        <p:spPr>
          <a:xfrm>
            <a:off x="2287967" y="5160997"/>
            <a:ext cx="222798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Período da pandemia</a:t>
            </a:r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F81FAC3C-A311-F74F-2FD6-4368C5829C87}"/>
              </a:ext>
            </a:extLst>
          </p:cNvPr>
          <p:cNvSpPr/>
          <p:nvPr/>
        </p:nvSpPr>
        <p:spPr>
          <a:xfrm>
            <a:off x="4685434" y="5275849"/>
            <a:ext cx="444506" cy="17644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E8D234D-8A88-5661-245B-F4DC080B1EF6}"/>
              </a:ext>
            </a:extLst>
          </p:cNvPr>
          <p:cNvSpPr/>
          <p:nvPr/>
        </p:nvSpPr>
        <p:spPr>
          <a:xfrm>
            <a:off x="5392413" y="4614814"/>
            <a:ext cx="4348272" cy="1178170"/>
          </a:xfrm>
          <a:prstGeom prst="rect">
            <a:avLst/>
          </a:prstGeom>
          <a:solidFill>
            <a:srgbClr val="FDEADA">
              <a:alpha val="50196"/>
            </a:srgb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622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14" grpId="0" animBg="1"/>
      <p:bldP spid="15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Tempos Médios – Contêiner Brasil – Série 2018 a 2021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4C5E19B-91FE-4726-A2C6-71B41F109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52" y="80355"/>
            <a:ext cx="667430" cy="667430"/>
          </a:xfrm>
          <a:prstGeom prst="rect">
            <a:avLst/>
          </a:prstGeom>
        </p:spPr>
      </p:pic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251829"/>
              </p:ext>
            </p:extLst>
          </p:nvPr>
        </p:nvGraphicFramePr>
        <p:xfrm>
          <a:off x="0" y="929305"/>
          <a:ext cx="12192000" cy="5776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DD63F548-08CC-4BB2-A500-11B03901158F}"/>
              </a:ext>
            </a:extLst>
          </p:cNvPr>
          <p:cNvSpPr/>
          <p:nvPr/>
        </p:nvSpPr>
        <p:spPr>
          <a:xfrm>
            <a:off x="5448492" y="1514688"/>
            <a:ext cx="4641311" cy="4119239"/>
          </a:xfrm>
          <a:prstGeom prst="rect">
            <a:avLst/>
          </a:prstGeom>
          <a:solidFill>
            <a:srgbClr val="FDEADA">
              <a:alpha val="50196"/>
            </a:srgb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87C7E42E-AB06-D395-2F77-66F3D4396FE1}"/>
              </a:ext>
            </a:extLst>
          </p:cNvPr>
          <p:cNvSpPr/>
          <p:nvPr/>
        </p:nvSpPr>
        <p:spPr>
          <a:xfrm rot="20239950">
            <a:off x="6723110" y="3803066"/>
            <a:ext cx="2580237" cy="19917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F3D961A-091A-9C4B-3533-0898C7903DB8}"/>
              </a:ext>
            </a:extLst>
          </p:cNvPr>
          <p:cNvSpPr/>
          <p:nvPr/>
        </p:nvSpPr>
        <p:spPr>
          <a:xfrm rot="16200000">
            <a:off x="10501756" y="2959945"/>
            <a:ext cx="2058685" cy="1250454"/>
          </a:xfrm>
          <a:prstGeom prst="ellipse">
            <a:avLst/>
          </a:prstGeom>
          <a:solidFill>
            <a:srgbClr val="000000">
              <a:alpha val="25098"/>
            </a:srgb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A3E35C2-940A-3368-6B21-35ADF62F6119}"/>
              </a:ext>
            </a:extLst>
          </p:cNvPr>
          <p:cNvCxnSpPr>
            <a:cxnSpLocks/>
          </p:cNvCxnSpPr>
          <p:nvPr/>
        </p:nvCxnSpPr>
        <p:spPr>
          <a:xfrm flipH="1" flipV="1">
            <a:off x="10317860" y="2878139"/>
            <a:ext cx="568503" cy="7257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101B7135-83E6-9ADB-60DE-A2C330A82893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8827129" y="3312163"/>
            <a:ext cx="2078743" cy="2730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F2472681-4F01-8A69-FF85-F8029C368DA6}"/>
              </a:ext>
            </a:extLst>
          </p:cNvPr>
          <p:cNvCxnSpPr>
            <a:cxnSpLocks/>
            <a:stCxn id="5" idx="0"/>
          </p:cNvCxnSpPr>
          <p:nvPr/>
        </p:nvCxnSpPr>
        <p:spPr>
          <a:xfrm flipH="1">
            <a:off x="9242074" y="3585172"/>
            <a:ext cx="1663798" cy="406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75D13CB5-922E-DD87-AB29-53720B525F11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9940705" y="4313028"/>
            <a:ext cx="1148292" cy="1773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01B19569-BBB7-0EC7-B656-11D1E2AAFF07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9355775" y="4313028"/>
            <a:ext cx="1733222" cy="8698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B49BA46-2098-F129-C0A8-E5C16B2CC7EE}"/>
              </a:ext>
            </a:extLst>
          </p:cNvPr>
          <p:cNvSpPr txBox="1"/>
          <p:nvPr/>
        </p:nvSpPr>
        <p:spPr>
          <a:xfrm>
            <a:off x="2349960" y="1878466"/>
            <a:ext cx="222798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Período da pandemia</a:t>
            </a:r>
          </a:p>
        </p:txBody>
      </p:sp>
      <p:sp>
        <p:nvSpPr>
          <p:cNvPr id="26" name="Seta: para a Direita 25">
            <a:extLst>
              <a:ext uri="{FF2B5EF4-FFF2-40B4-BE49-F238E27FC236}">
                <a16:creationId xmlns:a16="http://schemas.microsoft.com/office/drawing/2014/main" id="{3891B9C0-C966-3F35-B627-77E79A700F4B}"/>
              </a:ext>
            </a:extLst>
          </p:cNvPr>
          <p:cNvSpPr/>
          <p:nvPr/>
        </p:nvSpPr>
        <p:spPr>
          <a:xfrm>
            <a:off x="4747427" y="1993318"/>
            <a:ext cx="444506" cy="17644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44">
            <a:extLst>
              <a:ext uri="{FF2B5EF4-FFF2-40B4-BE49-F238E27FC236}">
                <a16:creationId xmlns:a16="http://schemas.microsoft.com/office/drawing/2014/main" id="{1F81C19E-8ABE-7F3F-23A1-F7F026F10420}"/>
              </a:ext>
            </a:extLst>
          </p:cNvPr>
          <p:cNvSpPr txBox="1"/>
          <p:nvPr/>
        </p:nvSpPr>
        <p:spPr>
          <a:xfrm>
            <a:off x="11232593" y="3188622"/>
            <a:ext cx="638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9" name="CaixaDeTexto 1">
            <a:extLst>
              <a:ext uri="{FF2B5EF4-FFF2-40B4-BE49-F238E27FC236}">
                <a16:creationId xmlns:a16="http://schemas.microsoft.com/office/drawing/2014/main" id="{89343B22-BAE1-518E-FDD0-367314EA177B}"/>
              </a:ext>
            </a:extLst>
          </p:cNvPr>
          <p:cNvSpPr txBox="1"/>
          <p:nvPr/>
        </p:nvSpPr>
        <p:spPr>
          <a:xfrm>
            <a:off x="5661194" y="2544972"/>
            <a:ext cx="4517746" cy="4323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Porto do Rio de Janeiro: 41,9 horas em set/22</a:t>
            </a:r>
          </a:p>
        </p:txBody>
      </p:sp>
      <p:sp>
        <p:nvSpPr>
          <p:cNvPr id="10" name="CaixaDeTexto 1">
            <a:extLst>
              <a:ext uri="{FF2B5EF4-FFF2-40B4-BE49-F238E27FC236}">
                <a16:creationId xmlns:a16="http://schemas.microsoft.com/office/drawing/2014/main" id="{66C79B39-273F-9863-0564-6B69F836A5C7}"/>
              </a:ext>
            </a:extLst>
          </p:cNvPr>
          <p:cNvSpPr txBox="1"/>
          <p:nvPr/>
        </p:nvSpPr>
        <p:spPr>
          <a:xfrm>
            <a:off x="5661194" y="3141952"/>
            <a:ext cx="3038125" cy="4323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Pecém: 34,7 horas em set/22</a:t>
            </a:r>
          </a:p>
        </p:txBody>
      </p:sp>
      <p:sp>
        <p:nvSpPr>
          <p:cNvPr id="13" name="CaixaDeTexto 1">
            <a:extLst>
              <a:ext uri="{FF2B5EF4-FFF2-40B4-BE49-F238E27FC236}">
                <a16:creationId xmlns:a16="http://schemas.microsoft.com/office/drawing/2014/main" id="{B0CE4970-AA1F-0D8C-1895-CA7469C34F3C}"/>
              </a:ext>
            </a:extLst>
          </p:cNvPr>
          <p:cNvSpPr txBox="1"/>
          <p:nvPr/>
        </p:nvSpPr>
        <p:spPr>
          <a:xfrm>
            <a:off x="5661194" y="3741821"/>
            <a:ext cx="3445581" cy="43235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 World: 26,9 horas em set/22</a:t>
            </a:r>
          </a:p>
        </p:txBody>
      </p:sp>
      <p:sp>
        <p:nvSpPr>
          <p:cNvPr id="14" name="CaixaDeTexto 1">
            <a:extLst>
              <a:ext uri="{FF2B5EF4-FFF2-40B4-BE49-F238E27FC236}">
                <a16:creationId xmlns:a16="http://schemas.microsoft.com/office/drawing/2014/main" id="{A507EC19-14DF-FA95-DBBB-3F6C9EBE45E2}"/>
              </a:ext>
            </a:extLst>
          </p:cNvPr>
          <p:cNvSpPr txBox="1"/>
          <p:nvPr/>
        </p:nvSpPr>
        <p:spPr>
          <a:xfrm>
            <a:off x="5661194" y="4309573"/>
            <a:ext cx="4121506" cy="43241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Porto de Santos: 26,8 horas em set/22</a:t>
            </a:r>
          </a:p>
        </p:txBody>
      </p:sp>
      <p:sp>
        <p:nvSpPr>
          <p:cNvPr id="15" name="CaixaDeTexto 1">
            <a:extLst>
              <a:ext uri="{FF2B5EF4-FFF2-40B4-BE49-F238E27FC236}">
                <a16:creationId xmlns:a16="http://schemas.microsoft.com/office/drawing/2014/main" id="{0CB52393-D2FD-143F-C6CE-705453D6A13D}"/>
              </a:ext>
            </a:extLst>
          </p:cNvPr>
          <p:cNvSpPr txBox="1"/>
          <p:nvPr/>
        </p:nvSpPr>
        <p:spPr>
          <a:xfrm>
            <a:off x="5653635" y="4886393"/>
            <a:ext cx="3445581" cy="4323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Portonave</a:t>
            </a:r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22,9 horas em set/22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F8DBD8E-D1D9-81AA-7125-9E39273CDA5D}"/>
              </a:ext>
            </a:extLst>
          </p:cNvPr>
          <p:cNvSpPr/>
          <p:nvPr/>
        </p:nvSpPr>
        <p:spPr>
          <a:xfrm>
            <a:off x="975707" y="743964"/>
            <a:ext cx="3497078" cy="836713"/>
          </a:xfrm>
          <a:prstGeom prst="ellipse">
            <a:avLst/>
          </a:prstGeom>
          <a:solidFill>
            <a:srgbClr val="000000">
              <a:alpha val="25098"/>
            </a:srgb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023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3" grpId="0" animBg="1"/>
      <p:bldP spid="3" grpId="1" animBg="1"/>
      <p:bldP spid="2" grpId="0" animBg="1"/>
      <p:bldP spid="2" grpId="1" animBg="1"/>
      <p:bldP spid="5" grpId="0" animBg="1"/>
      <p:bldP spid="25" grpId="0" animBg="1"/>
      <p:bldP spid="25" grpId="1" animBg="1"/>
      <p:bldP spid="26" grpId="0" animBg="1"/>
      <p:bldP spid="26" grpId="1" animBg="1"/>
      <p:bldP spid="6" grpId="0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Barco na água com cidade ao fundo&#10;&#10;Descrição gerada automaticamente">
            <a:extLst>
              <a:ext uri="{FF2B5EF4-FFF2-40B4-BE49-F238E27FC236}">
                <a16:creationId xmlns:a16="http://schemas.microsoft.com/office/drawing/2014/main" id="{9FD8D58E-5076-CE28-AA42-2A376BCC5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1254093"/>
            <a:ext cx="5802937" cy="43498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74" name="Grupo 73"/>
          <p:cNvGrpSpPr/>
          <p:nvPr/>
        </p:nvGrpSpPr>
        <p:grpSpPr>
          <a:xfrm>
            <a:off x="0" y="-19664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2" y="-19664"/>
                <a:ext cx="9707622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Taxa de Ocupação de berços e da Instalação Portuária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6E9A5639-5CF8-8003-F924-AE3350AE62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2651682"/>
              </p:ext>
            </p:extLst>
          </p:nvPr>
        </p:nvGraphicFramePr>
        <p:xfrm>
          <a:off x="342522" y="1142999"/>
          <a:ext cx="5753478" cy="5466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CaixaDeTexto 20">
            <a:extLst>
              <a:ext uri="{FF2B5EF4-FFF2-40B4-BE49-F238E27FC236}">
                <a16:creationId xmlns:a16="http://schemas.microsoft.com/office/drawing/2014/main" id="{A9D6A385-2331-2F94-33AA-F51B41F37D60}"/>
              </a:ext>
            </a:extLst>
          </p:cNvPr>
          <p:cNvSpPr txBox="1"/>
          <p:nvPr/>
        </p:nvSpPr>
        <p:spPr>
          <a:xfrm>
            <a:off x="6724424" y="2151726"/>
            <a:ext cx="466858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7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84,8%</a:t>
            </a:r>
          </a:p>
          <a:p>
            <a:pPr algn="ctr"/>
            <a:r>
              <a:rPr lang="pt-BR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Taxa de Ocupação</a:t>
            </a:r>
          </a:p>
          <a:p>
            <a:pPr algn="ctr"/>
            <a:r>
              <a:rPr lang="pt-BR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no período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A1672B4F-4F9D-74D7-F13C-F982470321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14" y="80041"/>
            <a:ext cx="704208" cy="70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9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0"/>
          <p:cNvSpPr/>
          <p:nvPr/>
        </p:nvSpPr>
        <p:spPr>
          <a:xfrm>
            <a:off x="10474859" y="615636"/>
            <a:ext cx="1318336" cy="482253"/>
          </a:xfrm>
          <a:prstGeom prst="triangle">
            <a:avLst>
              <a:gd name="adj" fmla="val 36382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9" name="Shape 14"/>
          <p:cNvGrpSpPr/>
          <p:nvPr/>
        </p:nvGrpSpPr>
        <p:grpSpPr>
          <a:xfrm rot="10800000" flipH="1">
            <a:off x="0" y="1097849"/>
            <a:ext cx="11793195" cy="3943865"/>
            <a:chOff x="-8178042" y="-4493254"/>
            <a:chExt cx="19483598" cy="6522736"/>
          </a:xfrm>
          <a:solidFill>
            <a:srgbClr val="00589A"/>
          </a:solidFill>
        </p:grpSpPr>
        <p:sp>
          <p:nvSpPr>
            <p:cNvPr id="20" name="Shape 15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1" name="Shape 16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27" name="CaixaDeTexto 26"/>
          <p:cNvSpPr txBox="1"/>
          <p:nvPr/>
        </p:nvSpPr>
        <p:spPr>
          <a:xfrm>
            <a:off x="163283" y="1200775"/>
            <a:ext cx="9056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PROJEÇÃO 2022 e 2023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806BFBD-E51F-36D4-A2E5-DE43E02D7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42" y="4179898"/>
            <a:ext cx="3127734" cy="861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2647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/>
          <p:cNvGrpSpPr/>
          <p:nvPr/>
        </p:nvGrpSpPr>
        <p:grpSpPr>
          <a:xfrm>
            <a:off x="0" y="-55523"/>
            <a:ext cx="12192000" cy="902673"/>
            <a:chOff x="0" y="-19664"/>
            <a:chExt cx="12192000" cy="902673"/>
          </a:xfrm>
        </p:grpSpPr>
        <p:grpSp>
          <p:nvGrpSpPr>
            <p:cNvPr id="75" name="Grupo 74"/>
            <p:cNvGrpSpPr/>
            <p:nvPr/>
          </p:nvGrpSpPr>
          <p:grpSpPr>
            <a:xfrm>
              <a:off x="0" y="-19664"/>
              <a:ext cx="12192000" cy="856377"/>
              <a:chOff x="0" y="-19664"/>
              <a:chExt cx="12192000" cy="856377"/>
            </a:xfrm>
          </p:grpSpPr>
          <p:sp>
            <p:nvSpPr>
              <p:cNvPr id="77" name="Retângulo 76"/>
              <p:cNvSpPr/>
              <p:nvPr/>
            </p:nvSpPr>
            <p:spPr>
              <a:xfrm>
                <a:off x="0" y="0"/>
                <a:ext cx="12192000" cy="836713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pt-BR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Title 8"/>
              <p:cNvSpPr txBox="1">
                <a:spLocks/>
              </p:cNvSpPr>
              <p:nvPr/>
            </p:nvSpPr>
            <p:spPr>
              <a:xfrm>
                <a:off x="787381" y="-19664"/>
                <a:ext cx="9780993" cy="836713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4100" b="1" kern="1200">
                    <a:solidFill>
                      <a:schemeClr val="tx2"/>
                    </a:solidFill>
                    <a:effectLst>
                      <a:outerShdw blurRad="31750" dist="25400" dir="5400000" algn="tl" rotWithShape="0">
                        <a:srgbClr val="000000">
                          <a:alpha val="25000"/>
                        </a:srgb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  <a:extLst/>
              </a:lstStyle>
              <a:p>
                <a:pPr>
                  <a:defRPr/>
                </a:pPr>
                <a:r>
                  <a:rPr lang="pt-BR" sz="3200" dirty="0">
                    <a:ln w="0">
                      <a:solidFill>
                        <a:srgbClr val="FFC000">
                          <a:lumMod val="50000"/>
                        </a:srgbClr>
                      </a:solidFill>
                    </a:ln>
                    <a:solidFill>
                      <a:prstClr val="black"/>
                    </a:solidFill>
                    <a:effectLst/>
                    <a:latin typeface="Calibri" panose="020F0502020204030204"/>
                  </a:rPr>
                  <a:t>Projeções para 2022 e 2023 – modelo trimestral nacional </a:t>
                </a:r>
                <a:endParaRPr lang="pt-BR" sz="2400" dirty="0">
                  <a:ln w="0">
                    <a:solidFill>
                      <a:srgbClr val="FFC000">
                        <a:lumMod val="50000"/>
                      </a:srgbClr>
                    </a:solidFill>
                  </a:ln>
                  <a:solidFill>
                    <a:prstClr val="black"/>
                  </a:solidFill>
                  <a:effectLst/>
                  <a:latin typeface="Calibri" panose="020F0502020204030204"/>
                </a:endParaRPr>
              </a:p>
            </p:txBody>
          </p:sp>
        </p:grpSp>
        <p:sp>
          <p:nvSpPr>
            <p:cNvPr id="76" name="Retângulo 75"/>
            <p:cNvSpPr/>
            <p:nvPr/>
          </p:nvSpPr>
          <p:spPr>
            <a:xfrm>
              <a:off x="0" y="794081"/>
              <a:ext cx="12192000" cy="8892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pt-BR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endParaRPr>
            </a:p>
          </p:txBody>
        </p:sp>
      </p:grpSp>
      <p:pic>
        <p:nvPicPr>
          <p:cNvPr id="67" name="Imagem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75" y="214207"/>
            <a:ext cx="1482863" cy="408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CD1FA6B-9224-4753-921B-79D3D550D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62" y="89859"/>
            <a:ext cx="614363" cy="614363"/>
          </a:xfrm>
          <a:prstGeom prst="rect">
            <a:avLst/>
          </a:prstGeom>
        </p:spPr>
      </p:pic>
      <p:grpSp>
        <p:nvGrpSpPr>
          <p:cNvPr id="12" name="Grupo 20">
            <a:extLst>
              <a:ext uri="{FF2B5EF4-FFF2-40B4-BE49-F238E27FC236}">
                <a16:creationId xmlns:a16="http://schemas.microsoft.com/office/drawing/2014/main" id="{41E15F0E-F8E0-7537-ED69-772BF051BF0A}"/>
              </a:ext>
            </a:extLst>
          </p:cNvPr>
          <p:cNvGrpSpPr/>
          <p:nvPr/>
        </p:nvGrpSpPr>
        <p:grpSpPr>
          <a:xfrm>
            <a:off x="1063335" y="1093161"/>
            <a:ext cx="3949755" cy="1540672"/>
            <a:chOff x="624169" y="1972898"/>
            <a:chExt cx="3949755" cy="1540672"/>
          </a:xfrm>
        </p:grpSpPr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AFC5D3C-15D7-B921-C9BD-D34124B60AB9}"/>
                </a:ext>
              </a:extLst>
            </p:cNvPr>
            <p:cNvSpPr txBox="1"/>
            <p:nvPr/>
          </p:nvSpPr>
          <p:spPr>
            <a:xfrm>
              <a:off x="1784422" y="1972898"/>
              <a:ext cx="2743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milhões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C47BCC8-954C-B13D-2D1E-9660D7D4C5BF}"/>
                </a:ext>
              </a:extLst>
            </p:cNvPr>
            <p:cNvSpPr txBox="1"/>
            <p:nvPr/>
          </p:nvSpPr>
          <p:spPr>
            <a:xfrm>
              <a:off x="1814099" y="2404609"/>
              <a:ext cx="27598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toneladas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DEB118BD-1682-B3E7-B215-5AED4B0D98C5}"/>
                </a:ext>
              </a:extLst>
            </p:cNvPr>
            <p:cNvSpPr txBox="1"/>
            <p:nvPr/>
          </p:nvSpPr>
          <p:spPr>
            <a:xfrm>
              <a:off x="624169" y="2057868"/>
              <a:ext cx="17156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6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303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A495EC6A-571F-C30C-9B33-D8570BC6A3ED}"/>
                </a:ext>
              </a:extLst>
            </p:cNvPr>
            <p:cNvSpPr txBox="1"/>
            <p:nvPr/>
          </p:nvSpPr>
          <p:spPr>
            <a:xfrm>
              <a:off x="804463" y="2895787"/>
              <a:ext cx="1842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2,3%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7FE70225-74D9-7AA3-C7DA-09D7BB4FA453}"/>
                </a:ext>
              </a:extLst>
            </p:cNvPr>
            <p:cNvSpPr txBox="1"/>
            <p:nvPr/>
          </p:nvSpPr>
          <p:spPr>
            <a:xfrm>
              <a:off x="1835519" y="3133979"/>
              <a:ext cx="2077182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800" baseline="-25000" dirty="0">
                  <a:latin typeface="Calibri" panose="020F0502020204030204"/>
                </a:rPr>
                <a:t>4</a:t>
              </a:r>
              <a:r>
                <a:rPr kumimoji="0" lang="pt-BR" sz="2800" b="0" i="0" u="none" strike="noStrike" kern="1200" cap="none" spc="0" normalizeH="0" baseline="-2500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ºTrim</a:t>
              </a: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2022/21</a:t>
              </a:r>
            </a:p>
          </p:txBody>
        </p:sp>
      </p:grp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B1BE2750-8769-7A45-9373-5113E82D56D7}"/>
              </a:ext>
            </a:extLst>
          </p:cNvPr>
          <p:cNvCxnSpPr/>
          <p:nvPr/>
        </p:nvCxnSpPr>
        <p:spPr>
          <a:xfrm>
            <a:off x="4589055" y="1519582"/>
            <a:ext cx="0" cy="4394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7FE70225-74D9-7AA3-C7DA-09D7BB4FA453}"/>
              </a:ext>
            </a:extLst>
          </p:cNvPr>
          <p:cNvSpPr txBox="1"/>
          <p:nvPr/>
        </p:nvSpPr>
        <p:spPr>
          <a:xfrm>
            <a:off x="573712" y="884779"/>
            <a:ext cx="1425887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aseline="-25000" noProof="0" dirty="0">
                <a:solidFill>
                  <a:prstClr val="black"/>
                </a:solidFill>
                <a:latin typeface="Calibri" panose="020F0502020204030204"/>
              </a:rPr>
              <a:t>4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ºTrim-22</a:t>
            </a:r>
          </a:p>
        </p:txBody>
      </p:sp>
      <p:grpSp>
        <p:nvGrpSpPr>
          <p:cNvPr id="42" name="Grupo 20">
            <a:extLst>
              <a:ext uri="{FF2B5EF4-FFF2-40B4-BE49-F238E27FC236}">
                <a16:creationId xmlns:a16="http://schemas.microsoft.com/office/drawing/2014/main" id="{41E15F0E-F8E0-7537-ED69-772BF051BF0A}"/>
              </a:ext>
            </a:extLst>
          </p:cNvPr>
          <p:cNvGrpSpPr/>
          <p:nvPr/>
        </p:nvGrpSpPr>
        <p:grpSpPr>
          <a:xfrm>
            <a:off x="787381" y="3103344"/>
            <a:ext cx="4272011" cy="1505906"/>
            <a:chOff x="348215" y="2007664"/>
            <a:chExt cx="4272011" cy="1505906"/>
          </a:xfrm>
        </p:grpSpPr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4AFC5D3C-15D7-B921-C9BD-D34124B60AB9}"/>
                </a:ext>
              </a:extLst>
            </p:cNvPr>
            <p:cNvSpPr txBox="1"/>
            <p:nvPr/>
          </p:nvSpPr>
          <p:spPr>
            <a:xfrm>
              <a:off x="1830724" y="2007664"/>
              <a:ext cx="2743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milhões</a:t>
              </a: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4C47BCC8-954C-B13D-2D1E-9660D7D4C5BF}"/>
                </a:ext>
              </a:extLst>
            </p:cNvPr>
            <p:cNvSpPr txBox="1"/>
            <p:nvPr/>
          </p:nvSpPr>
          <p:spPr>
            <a:xfrm>
              <a:off x="1860401" y="2439375"/>
              <a:ext cx="27598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toneladas</a:t>
              </a:r>
            </a:p>
          </p:txBody>
        </p: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DEB118BD-1682-B3E7-B215-5AED4B0D98C5}"/>
                </a:ext>
              </a:extLst>
            </p:cNvPr>
            <p:cNvSpPr txBox="1"/>
            <p:nvPr/>
          </p:nvSpPr>
          <p:spPr>
            <a:xfrm>
              <a:off x="348215" y="2084061"/>
              <a:ext cx="17156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6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4800" dirty="0">
                  <a:solidFill>
                    <a:prstClr val="black"/>
                  </a:solidFill>
                  <a:latin typeface="Calibri" panose="020F0502020204030204"/>
                </a:rPr>
                <a:t>1208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A495EC6A-571F-C30C-9B33-D8570BC6A3ED}"/>
                </a:ext>
              </a:extLst>
            </p:cNvPr>
            <p:cNvSpPr txBox="1"/>
            <p:nvPr/>
          </p:nvSpPr>
          <p:spPr>
            <a:xfrm>
              <a:off x="804463" y="2895787"/>
              <a:ext cx="1842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-0,5%</a:t>
              </a: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7FE70225-74D9-7AA3-C7DA-09D7BB4FA453}"/>
                </a:ext>
              </a:extLst>
            </p:cNvPr>
            <p:cNvSpPr txBox="1"/>
            <p:nvPr/>
          </p:nvSpPr>
          <p:spPr>
            <a:xfrm>
              <a:off x="1835519" y="3133979"/>
              <a:ext cx="1534978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Ano</a:t>
              </a: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2022/21</a:t>
              </a:r>
            </a:p>
          </p:txBody>
        </p:sp>
      </p:grp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7FE70225-74D9-7AA3-C7DA-09D7BB4FA453}"/>
              </a:ext>
            </a:extLst>
          </p:cNvPr>
          <p:cNvSpPr txBox="1"/>
          <p:nvPr/>
        </p:nvSpPr>
        <p:spPr>
          <a:xfrm>
            <a:off x="573712" y="2860196"/>
            <a:ext cx="1425887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aseline="-25000" noProof="0" dirty="0">
                <a:solidFill>
                  <a:prstClr val="black"/>
                </a:solidFill>
                <a:latin typeface="Calibri" panose="020F0502020204030204"/>
              </a:rPr>
              <a:t>Ano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-2022</a:t>
            </a:r>
          </a:p>
        </p:txBody>
      </p:sp>
      <p:grpSp>
        <p:nvGrpSpPr>
          <p:cNvPr id="55" name="Grupo 20">
            <a:extLst>
              <a:ext uri="{FF2B5EF4-FFF2-40B4-BE49-F238E27FC236}">
                <a16:creationId xmlns:a16="http://schemas.microsoft.com/office/drawing/2014/main" id="{41E15F0E-F8E0-7537-ED69-772BF051BF0A}"/>
              </a:ext>
            </a:extLst>
          </p:cNvPr>
          <p:cNvGrpSpPr/>
          <p:nvPr/>
        </p:nvGrpSpPr>
        <p:grpSpPr>
          <a:xfrm>
            <a:off x="787381" y="5166876"/>
            <a:ext cx="4192440" cy="1493734"/>
            <a:chOff x="348215" y="2019836"/>
            <a:chExt cx="4192440" cy="1493734"/>
          </a:xfrm>
        </p:grpSpPr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4AFC5D3C-15D7-B921-C9BD-D34124B60AB9}"/>
                </a:ext>
              </a:extLst>
            </p:cNvPr>
            <p:cNvSpPr txBox="1"/>
            <p:nvPr/>
          </p:nvSpPr>
          <p:spPr>
            <a:xfrm>
              <a:off x="1751153" y="2019836"/>
              <a:ext cx="2743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milhões</a:t>
              </a:r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4C47BCC8-954C-B13D-2D1E-9660D7D4C5BF}"/>
                </a:ext>
              </a:extLst>
            </p:cNvPr>
            <p:cNvSpPr txBox="1"/>
            <p:nvPr/>
          </p:nvSpPr>
          <p:spPr>
            <a:xfrm>
              <a:off x="1780830" y="2451547"/>
              <a:ext cx="27598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toneladas</a:t>
              </a:r>
            </a:p>
          </p:txBody>
        </p:sp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DEB118BD-1682-B3E7-B215-5AED4B0D98C5}"/>
                </a:ext>
              </a:extLst>
            </p:cNvPr>
            <p:cNvSpPr txBox="1"/>
            <p:nvPr/>
          </p:nvSpPr>
          <p:spPr>
            <a:xfrm>
              <a:off x="348215" y="2084061"/>
              <a:ext cx="17156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6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4800" dirty="0">
                  <a:solidFill>
                    <a:prstClr val="black"/>
                  </a:solidFill>
                  <a:latin typeface="Calibri" panose="020F0502020204030204"/>
                </a:rPr>
                <a:t>1228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A495EC6A-571F-C30C-9B33-D8570BC6A3ED}"/>
                </a:ext>
              </a:extLst>
            </p:cNvPr>
            <p:cNvSpPr txBox="1"/>
            <p:nvPr/>
          </p:nvSpPr>
          <p:spPr>
            <a:xfrm>
              <a:off x="804463" y="2895787"/>
              <a:ext cx="1842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1,7%</a:t>
              </a:r>
            </a:p>
          </p:txBody>
        </p:sp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7FE70225-74D9-7AA3-C7DA-09D7BB4FA453}"/>
                </a:ext>
              </a:extLst>
            </p:cNvPr>
            <p:cNvSpPr txBox="1"/>
            <p:nvPr/>
          </p:nvSpPr>
          <p:spPr>
            <a:xfrm>
              <a:off x="1835518" y="3133979"/>
              <a:ext cx="2551559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Ano</a:t>
              </a:r>
              <a:r>
                <a:rPr kumimoji="0" lang="pt-BR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2023/22 (estimado)</a:t>
              </a:r>
            </a:p>
          </p:txBody>
        </p:sp>
      </p:grp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7FE70225-74D9-7AA3-C7DA-09D7BB4FA453}"/>
              </a:ext>
            </a:extLst>
          </p:cNvPr>
          <p:cNvSpPr txBox="1"/>
          <p:nvPr/>
        </p:nvSpPr>
        <p:spPr>
          <a:xfrm>
            <a:off x="573712" y="4911556"/>
            <a:ext cx="1425887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aseline="-25000" dirty="0">
                <a:solidFill>
                  <a:prstClr val="black"/>
                </a:solidFill>
                <a:latin typeface="Calibri" panose="020F0502020204030204"/>
              </a:rPr>
              <a:t>Ano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-2023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44" y="1192492"/>
            <a:ext cx="7058025" cy="5305425"/>
          </a:xfrm>
          <a:prstGeom prst="rect">
            <a:avLst/>
          </a:prstGeom>
        </p:spPr>
      </p:pic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B1BE2750-8769-7A45-9373-5113E82D56D7}"/>
              </a:ext>
            </a:extLst>
          </p:cNvPr>
          <p:cNvCxnSpPr/>
          <p:nvPr/>
        </p:nvCxnSpPr>
        <p:spPr>
          <a:xfrm flipH="1">
            <a:off x="825783" y="4876309"/>
            <a:ext cx="2726388" cy="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to 63">
            <a:extLst>
              <a:ext uri="{FF2B5EF4-FFF2-40B4-BE49-F238E27FC236}">
                <a16:creationId xmlns:a16="http://schemas.microsoft.com/office/drawing/2014/main" id="{B1BE2750-8769-7A45-9373-5113E82D56D7}"/>
              </a:ext>
            </a:extLst>
          </p:cNvPr>
          <p:cNvCxnSpPr/>
          <p:nvPr/>
        </p:nvCxnSpPr>
        <p:spPr>
          <a:xfrm flipH="1">
            <a:off x="787381" y="2841528"/>
            <a:ext cx="2726388" cy="6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30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54" grpId="0"/>
      <p:bldP spid="6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io - 79302">
            <a:hlinkClick r:id="" action="ppaction://media"/>
            <a:extLst>
              <a:ext uri="{FF2B5EF4-FFF2-40B4-BE49-F238E27FC236}">
                <a16:creationId xmlns:a16="http://schemas.microsoft.com/office/drawing/2014/main" id="{8891D142-8E7F-F56E-44CD-73EB36A490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1750" out="1000"/>
                </p14:media>
              </p:ext>
            </p:extLst>
          </p:nvPr>
        </p:nvPicPr>
        <p:blipFill>
          <a:blip r:embed="rId5">
            <a:lum bright="-30000" contrast="-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D2154AA-A9A7-C143-16C3-944B412B0E5A}"/>
              </a:ext>
            </a:extLst>
          </p:cNvPr>
          <p:cNvSpPr/>
          <p:nvPr/>
        </p:nvSpPr>
        <p:spPr>
          <a:xfrm>
            <a:off x="2205872" y="5596190"/>
            <a:ext cx="9890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Leopoldo Heitor Capelini Kirchner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Leopoldo.Kirchner@antaq.gov.br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7929EA7-ACE8-CE4A-EFFF-93E7FE1706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975" y="179718"/>
            <a:ext cx="2759868" cy="759914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tângulo: Cantos Diagonais Recortados 5">
            <a:extLst>
              <a:ext uri="{FF2B5EF4-FFF2-40B4-BE49-F238E27FC236}">
                <a16:creationId xmlns:a16="http://schemas.microsoft.com/office/drawing/2014/main" id="{ADF122AB-5E84-574F-CD9D-8A0B25263D6B}"/>
              </a:ext>
            </a:extLst>
          </p:cNvPr>
          <p:cNvSpPr/>
          <p:nvPr/>
        </p:nvSpPr>
        <p:spPr>
          <a:xfrm>
            <a:off x="0" y="1508288"/>
            <a:ext cx="9275975" cy="2950590"/>
          </a:xfrm>
          <a:prstGeom prst="snip2DiagRect">
            <a:avLst>
              <a:gd name="adj1" fmla="val 0"/>
              <a:gd name="adj2" fmla="val 41920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/>
          <p:cNvSpPr txBox="1"/>
          <p:nvPr/>
        </p:nvSpPr>
        <p:spPr>
          <a:xfrm>
            <a:off x="2374029" y="2321863"/>
            <a:ext cx="90564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70052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2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27" grpId="0"/>
    </p:bldLst>
  </p:timing>
</p:sld>
</file>

<file path=ppt/theme/theme1.xml><?xml version="1.0" encoding="utf-8"?>
<a:theme xmlns:a="http://schemas.openxmlformats.org/drawingml/2006/main" name="7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10 Info light">
      <a:dk1>
        <a:srgbClr val="414042"/>
      </a:dk1>
      <a:lt1>
        <a:sysClr val="window" lastClr="FFFFFF"/>
      </a:lt1>
      <a:dk2>
        <a:srgbClr val="58595B"/>
      </a:dk2>
      <a:lt2>
        <a:srgbClr val="FFFFFF"/>
      </a:lt2>
      <a:accent1>
        <a:srgbClr val="79133B"/>
      </a:accent1>
      <a:accent2>
        <a:srgbClr val="B6284E"/>
      </a:accent2>
      <a:accent3>
        <a:srgbClr val="E54A46"/>
      </a:accent3>
      <a:accent4>
        <a:srgbClr val="F39E44"/>
      </a:accent4>
      <a:accent5>
        <a:srgbClr val="F8C765"/>
      </a:accent5>
      <a:accent6>
        <a:srgbClr val="4F2477"/>
      </a:accent6>
      <a:hlink>
        <a:srgbClr val="F33B48"/>
      </a:hlink>
      <a:folHlink>
        <a:srgbClr val="FFC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1400" b="0" i="0" dirty="0" err="1" smtClean="0">
            <a:solidFill>
              <a:schemeClr val="tx2">
                <a:lumMod val="75000"/>
              </a:schemeClr>
            </a:solidFill>
            <a:latin typeface="Raleway Thin" panose="020B0203030101060003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DC0C3"/>
      </a:accent1>
      <a:accent2>
        <a:srgbClr val="872D85"/>
      </a:accent2>
      <a:accent3>
        <a:srgbClr val="E2333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21318</TotalTime>
  <Words>1258</Words>
  <Application>Microsoft Office PowerPoint</Application>
  <PresentationFormat>Widescreen</PresentationFormat>
  <Paragraphs>332</Paragraphs>
  <Slides>25</Slides>
  <Notes>25</Notes>
  <HiddenSlides>0</HiddenSlides>
  <MMClips>2</MMClips>
  <ScaleCrop>false</ScaleCrop>
  <HeadingPairs>
    <vt:vector size="6" baseType="variant">
      <vt:variant>
        <vt:lpstr>Fontes usadas</vt:lpstr>
      </vt:variant>
      <vt:variant>
        <vt:i4>21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25</vt:i4>
      </vt:variant>
    </vt:vector>
  </HeadingPairs>
  <TitlesOfParts>
    <vt:vector size="50" baseType="lpstr">
      <vt:lpstr>Microsoft JhengHei UI Light</vt:lpstr>
      <vt:lpstr>Microsoft YaHei UI</vt:lpstr>
      <vt:lpstr>Arial</vt:lpstr>
      <vt:lpstr>Arvo</vt:lpstr>
      <vt:lpstr>Bradley Hand ITC</vt:lpstr>
      <vt:lpstr>Calibri</vt:lpstr>
      <vt:lpstr>Calibri Light</vt:lpstr>
      <vt:lpstr>Franklin Gothic Demi</vt:lpstr>
      <vt:lpstr>Noto Sans</vt:lpstr>
      <vt:lpstr>Open Sans</vt:lpstr>
      <vt:lpstr>Open Sans Extrabold</vt:lpstr>
      <vt:lpstr>Open Sans SemiBold</vt:lpstr>
      <vt:lpstr>open_sansregular</vt:lpstr>
      <vt:lpstr>Raleway</vt:lpstr>
      <vt:lpstr>Raleway Black</vt:lpstr>
      <vt:lpstr>Raleway ExtraBold</vt:lpstr>
      <vt:lpstr>Raleway Light</vt:lpstr>
      <vt:lpstr>Raleway Medium</vt:lpstr>
      <vt:lpstr>Raleway Thin</vt:lpstr>
      <vt:lpstr>Tw Cen MT</vt:lpstr>
      <vt:lpstr>Tw Cen MT Condensed</vt:lpstr>
      <vt:lpstr>7_Office Theme</vt:lpstr>
      <vt:lpstr>Tema de Office</vt:lpstr>
      <vt:lpstr>Tema do Office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Desempenho Portuário</dc:title>
  <dc:creator>Fernando Antonio Correia Serra</dc:creator>
  <cp:lastModifiedBy>Leopoldo Kirchner</cp:lastModifiedBy>
  <cp:revision>837</cp:revision>
  <cp:lastPrinted>2018-11-26T19:03:56Z</cp:lastPrinted>
  <dcterms:created xsi:type="dcterms:W3CDTF">2015-12-08T18:57:55Z</dcterms:created>
  <dcterms:modified xsi:type="dcterms:W3CDTF">2022-11-09T10:27:30Z</dcterms:modified>
</cp:coreProperties>
</file>