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7" r:id="rId2"/>
    <p:sldMasterId id="2147483757" r:id="rId3"/>
  </p:sldMasterIdLst>
  <p:notesMasterIdLst>
    <p:notesMasterId r:id="rId25"/>
  </p:notesMasterIdLst>
  <p:handoutMasterIdLst>
    <p:handoutMasterId r:id="rId26"/>
  </p:handoutMasterIdLst>
  <p:sldIdLst>
    <p:sldId id="413" r:id="rId4"/>
    <p:sldId id="408" r:id="rId5"/>
    <p:sldId id="398" r:id="rId6"/>
    <p:sldId id="271" r:id="rId7"/>
    <p:sldId id="274" r:id="rId8"/>
    <p:sldId id="277" r:id="rId9"/>
    <p:sldId id="394" r:id="rId10"/>
    <p:sldId id="354" r:id="rId11"/>
    <p:sldId id="410" r:id="rId12"/>
    <p:sldId id="348" r:id="rId13"/>
    <p:sldId id="407" r:id="rId14"/>
    <p:sldId id="297" r:id="rId15"/>
    <p:sldId id="272" r:id="rId16"/>
    <p:sldId id="299" r:id="rId17"/>
    <p:sldId id="302" r:id="rId18"/>
    <p:sldId id="399" r:id="rId19"/>
    <p:sldId id="308" r:id="rId20"/>
    <p:sldId id="311" r:id="rId21"/>
    <p:sldId id="397" r:id="rId22"/>
    <p:sldId id="402" r:id="rId23"/>
    <p:sldId id="384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64" userDrawn="1">
          <p15:clr>
            <a:srgbClr val="A4A3A4"/>
          </p15:clr>
        </p15:guide>
        <p15:guide id="2" pos="5995" userDrawn="1">
          <p15:clr>
            <a:srgbClr val="A4A3A4"/>
          </p15:clr>
        </p15:guide>
        <p15:guide id="3" pos="982" userDrawn="1">
          <p15:clr>
            <a:srgbClr val="A4A3A4"/>
          </p15:clr>
        </p15:guide>
        <p15:guide id="4" orient="horz" pos="3793" userDrawn="1">
          <p15:clr>
            <a:srgbClr val="A4A3A4"/>
          </p15:clr>
        </p15:guide>
        <p15:guide id="5" orient="horz" pos="4224" userDrawn="1">
          <p15:clr>
            <a:srgbClr val="A4A3A4"/>
          </p15:clr>
        </p15:guide>
        <p15:guide id="6" pos="91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fnee Caroline Canello" initials="DCC" lastIdx="4" clrIdx="0">
    <p:extLst>
      <p:ext uri="{19B8F6BF-5375-455C-9EA6-DF929625EA0E}">
        <p15:presenceInfo xmlns:p15="http://schemas.microsoft.com/office/powerpoint/2012/main" userId="S-1-5-21-1618624444-724558305-311900776-115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1717"/>
    <a:srgbClr val="005A5D"/>
    <a:srgbClr val="00555B"/>
    <a:srgbClr val="254244"/>
    <a:srgbClr val="254A4B"/>
    <a:srgbClr val="02C0E0"/>
    <a:srgbClr val="02ADCA"/>
    <a:srgbClr val="2D5A5B"/>
    <a:srgbClr val="224546"/>
    <a:srgbClr val="2851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F02DF0-61ED-040D-ABB3-7D55B0CFDF0D}" v="17" dt="2022-09-12T16:56:26.954"/>
    <p1510:client id="{2E2C349B-C0A1-9683-84CA-1D34D86CDB7B}" v="597" dt="2022-04-08T14:03:14.729"/>
    <p1510:client id="{31084B54-A4BC-43E6-C674-8E98578F8D9C}" v="180" dt="2022-09-09T20:35:58.050"/>
    <p1510:client id="{818D5794-8EFA-7E56-2456-5B48330D1D37}" v="8" dt="2022-04-08T14:12:15.839"/>
    <p1510:client id="{B8B38DAA-8AA7-BB11-B6A1-EFC3AF83955F}" v="26" dt="2022-09-13T14:53:54.563"/>
    <p1510:client id="{D90D736E-C489-BE85-CBD7-09A1A12C7B6C}" v="5" dt="2022-09-13T14:48:30.632"/>
    <p1510:client id="{E11DCB57-57A2-860D-980A-CFCEA958EFE0}" v="9" dt="2022-04-08T14:17:33.82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19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810" y="72"/>
      </p:cViewPr>
      <p:guideLst>
        <p:guide orient="horz" pos="2364"/>
        <p:guide pos="5995"/>
        <p:guide pos="982"/>
        <p:guide orient="horz" pos="3793"/>
        <p:guide orient="horz" pos="4224"/>
        <p:guide pos="91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178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94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canello\Downloads\Dados%20Dafnee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portonave.com.br\arquivos\Dados\Iceport\Operacional\Gestores\Indicadores\Strategic%20KPIs%20-%202022.xlsx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portonave.com.br\arquivos\Dados\Iceport\Operacional\Gestores\Indicadores\Strategic%20KPIs%20-%202022.xlsx" TargetMode="External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canello\Desktop\Institutional%20Presentation%20-%20New%20Char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TEU!$A$2</c:f>
              <c:strCache>
                <c:ptCount val="1"/>
                <c:pt idx="0">
                  <c:v>TEU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TEU!$B$1:$N$1</c:f>
              <c:strCache>
                <c:ptCount val="13"/>
                <c:pt idx="0">
                  <c:v>2020</c:v>
                </c:pt>
                <c:pt idx="1">
                  <c:v>2021</c:v>
                </c:pt>
                <c:pt idx="2">
                  <c:v>2022/01</c:v>
                </c:pt>
                <c:pt idx="3">
                  <c:v>2022/02</c:v>
                </c:pt>
                <c:pt idx="4">
                  <c:v>2022/03</c:v>
                </c:pt>
                <c:pt idx="5">
                  <c:v>2022/04</c:v>
                </c:pt>
                <c:pt idx="6">
                  <c:v>2022/05</c:v>
                </c:pt>
                <c:pt idx="7">
                  <c:v>2022/06</c:v>
                </c:pt>
                <c:pt idx="8">
                  <c:v>2022/07</c:v>
                </c:pt>
                <c:pt idx="9">
                  <c:v>2022/08</c:v>
                </c:pt>
                <c:pt idx="10">
                  <c:v>2022/09</c:v>
                </c:pt>
                <c:pt idx="11">
                  <c:v>2022/10</c:v>
                </c:pt>
                <c:pt idx="12">
                  <c:v>2022-YTD (07/11)</c:v>
                </c:pt>
              </c:strCache>
            </c:strRef>
          </c:cat>
          <c:val>
            <c:numRef>
              <c:f>TEU!$B$2:$N$2</c:f>
              <c:numCache>
                <c:formatCode>#,##0</c:formatCode>
                <c:ptCount val="13"/>
                <c:pt idx="0" formatCode="General">
                  <c:v>893627</c:v>
                </c:pt>
                <c:pt idx="1">
                  <c:v>1152999</c:v>
                </c:pt>
                <c:pt idx="2">
                  <c:v>97154</c:v>
                </c:pt>
                <c:pt idx="3">
                  <c:v>85357</c:v>
                </c:pt>
                <c:pt idx="4">
                  <c:v>95302</c:v>
                </c:pt>
                <c:pt idx="5">
                  <c:v>104313</c:v>
                </c:pt>
                <c:pt idx="6">
                  <c:v>99303</c:v>
                </c:pt>
                <c:pt idx="7">
                  <c:v>87518</c:v>
                </c:pt>
                <c:pt idx="8">
                  <c:v>100747</c:v>
                </c:pt>
                <c:pt idx="9">
                  <c:v>103499</c:v>
                </c:pt>
                <c:pt idx="10">
                  <c:v>110741</c:v>
                </c:pt>
                <c:pt idx="11">
                  <c:v>111879</c:v>
                </c:pt>
                <c:pt idx="12">
                  <c:v>1022790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42140912"/>
        <c:axId val="1542152880"/>
      </c:barChart>
      <c:lineChart>
        <c:grouping val="standard"/>
        <c:varyColors val="0"/>
        <c:ser>
          <c:idx val="1"/>
          <c:order val="1"/>
          <c:tx>
            <c:strRef>
              <c:f>TEU!$A$3</c:f>
              <c:strCache>
                <c:ptCount val="1"/>
                <c:pt idx="0">
                  <c:v>Annual Growth (%)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2.575472317450497E-2"/>
                  <c:y val="-0.5801177038090689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tx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TEU!$B$1:$N$1</c:f>
              <c:strCache>
                <c:ptCount val="13"/>
                <c:pt idx="0">
                  <c:v>2020</c:v>
                </c:pt>
                <c:pt idx="1">
                  <c:v>2021</c:v>
                </c:pt>
                <c:pt idx="2">
                  <c:v>2022/01</c:v>
                </c:pt>
                <c:pt idx="3">
                  <c:v>2022/02</c:v>
                </c:pt>
                <c:pt idx="4">
                  <c:v>2022/03</c:v>
                </c:pt>
                <c:pt idx="5">
                  <c:v>2022/04</c:v>
                </c:pt>
                <c:pt idx="6">
                  <c:v>2022/05</c:v>
                </c:pt>
                <c:pt idx="7">
                  <c:v>2022/06</c:v>
                </c:pt>
                <c:pt idx="8">
                  <c:v>2022/07</c:v>
                </c:pt>
                <c:pt idx="9">
                  <c:v>2022/08</c:v>
                </c:pt>
                <c:pt idx="10">
                  <c:v>2022/09</c:v>
                </c:pt>
                <c:pt idx="11">
                  <c:v>2022/10</c:v>
                </c:pt>
                <c:pt idx="12">
                  <c:v>2022-YTD (07/11)</c:v>
                </c:pt>
              </c:strCache>
            </c:strRef>
          </c:cat>
          <c:val>
            <c:numRef>
              <c:f>TEU!$B$3:$N$3</c:f>
              <c:numCache>
                <c:formatCode>0%</c:formatCode>
                <c:ptCount val="13"/>
                <c:pt idx="0">
                  <c:v>0.188</c:v>
                </c:pt>
                <c:pt idx="1">
                  <c:v>0.28999999999999998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42149616"/>
        <c:axId val="1542141456"/>
      </c:lineChart>
      <c:catAx>
        <c:axId val="154214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42152880"/>
        <c:crosses val="autoZero"/>
        <c:auto val="1"/>
        <c:lblAlgn val="ctr"/>
        <c:lblOffset val="100"/>
        <c:noMultiLvlLbl val="0"/>
      </c:catAx>
      <c:valAx>
        <c:axId val="1542152880"/>
        <c:scaling>
          <c:orientation val="minMax"/>
          <c:max val="12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42140912"/>
        <c:crosses val="autoZero"/>
        <c:crossBetween val="between"/>
      </c:valAx>
      <c:valAx>
        <c:axId val="1542141456"/>
        <c:scaling>
          <c:orientation val="minMax"/>
          <c:min val="-0.2"/>
        </c:scaling>
        <c:delete val="1"/>
        <c:axPos val="r"/>
        <c:numFmt formatCode="0%" sourceLinked="1"/>
        <c:majorTickMark val="out"/>
        <c:minorTickMark val="none"/>
        <c:tickLblPos val="nextTo"/>
        <c:crossAx val="1542149616"/>
        <c:crosses val="max"/>
        <c:crossBetween val="between"/>
      </c:valAx>
      <c:catAx>
        <c:axId val="15421496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421414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0262369561789444E-2"/>
          <c:y val="8.9804848192088588E-2"/>
          <c:w val="0.95470420267116696"/>
          <c:h val="0.67939387414022723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AUX_MOV!$A$174</c:f>
              <c:strCache>
                <c:ptCount val="1"/>
                <c:pt idx="0">
                  <c:v>2021</c:v>
                </c:pt>
              </c:strCache>
            </c:strRef>
          </c:tx>
          <c:spPr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64999">
                  <a:sysClr val="window" lastClr="FFFFFF">
                    <a:lumMod val="7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16200000" scaled="1"/>
              <a:tileRect/>
            </a:gradFill>
            <a:ln w="3175">
              <a:solidFill>
                <a:schemeClr val="bg1">
                  <a:lumMod val="7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AUX_MOV!$B$1:$M$1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AUX_MOV!$B$174:$M$174</c:f>
              <c:numCache>
                <c:formatCode>#,##0</c:formatCode>
                <c:ptCount val="12"/>
                <c:pt idx="0">
                  <c:v>9654.214779193444</c:v>
                </c:pt>
                <c:pt idx="1">
                  <c:v>12429.62725839284</c:v>
                </c:pt>
                <c:pt idx="2">
                  <c:v>13551.630685774195</c:v>
                </c:pt>
                <c:pt idx="3">
                  <c:v>13342.055122733402</c:v>
                </c:pt>
                <c:pt idx="4">
                  <c:v>13049.636918096758</c:v>
                </c:pt>
                <c:pt idx="5">
                  <c:v>11633.683734166654</c:v>
                </c:pt>
                <c:pt idx="6">
                  <c:v>12282.978835548447</c:v>
                </c:pt>
                <c:pt idx="7">
                  <c:v>13463.659855645474</c:v>
                </c:pt>
                <c:pt idx="8">
                  <c:v>12964.777268833468</c:v>
                </c:pt>
                <c:pt idx="9">
                  <c:v>13095.614682484136</c:v>
                </c:pt>
                <c:pt idx="10">
                  <c:v>12756.395175500254</c:v>
                </c:pt>
                <c:pt idx="11">
                  <c:v>13907.0276463873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7"/>
        <c:axId val="1542142000"/>
        <c:axId val="1542150160"/>
      </c:barChart>
      <c:lineChart>
        <c:grouping val="standard"/>
        <c:varyColors val="0"/>
        <c:ser>
          <c:idx val="1"/>
          <c:order val="1"/>
          <c:tx>
            <c:v>2022</c:v>
          </c:tx>
          <c:spPr>
            <a:ln w="25400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6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AUX_MOV!$B$146:$M$146</c:f>
              <c:numCache>
                <c:formatCode>[$-409]mmm\-yy;@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AUX_MOV!$B$171:$K$171</c:f>
              <c:numCache>
                <c:formatCode>#,##0</c:formatCode>
                <c:ptCount val="10"/>
                <c:pt idx="0">
                  <c:v>13713.341354967886</c:v>
                </c:pt>
                <c:pt idx="1">
                  <c:v>12901.718124535906</c:v>
                </c:pt>
                <c:pt idx="2">
                  <c:v>13845.186914258087</c:v>
                </c:pt>
                <c:pt idx="3">
                  <c:v>12815.216209200069</c:v>
                </c:pt>
                <c:pt idx="4">
                  <c:v>12659.704576226115</c:v>
                </c:pt>
                <c:pt idx="5">
                  <c:v>13209.168032100535</c:v>
                </c:pt>
                <c:pt idx="6">
                  <c:v>13144.776652161869</c:v>
                </c:pt>
                <c:pt idx="7">
                  <c:v>13296.352690226395</c:v>
                </c:pt>
                <c:pt idx="8">
                  <c:v>11373.445161133315</c:v>
                </c:pt>
                <c:pt idx="9">
                  <c:v>13473.949456161463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42142000"/>
        <c:axId val="1542150160"/>
      </c:lineChart>
      <c:catAx>
        <c:axId val="1542142000"/>
        <c:scaling>
          <c:orientation val="minMax"/>
        </c:scaling>
        <c:delete val="0"/>
        <c:axPos val="b"/>
        <c:numFmt formatCode="0.0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pt-BR"/>
          </a:p>
        </c:txPr>
        <c:crossAx val="1542150160"/>
        <c:crosses val="autoZero"/>
        <c:auto val="0"/>
        <c:lblAlgn val="ctr"/>
        <c:lblOffset val="100"/>
        <c:tickMarkSkip val="1"/>
        <c:noMultiLvlLbl val="0"/>
      </c:catAx>
      <c:valAx>
        <c:axId val="1542150160"/>
        <c:scaling>
          <c:orientation val="minMax"/>
        </c:scaling>
        <c:delete val="1"/>
        <c:axPos val="l"/>
        <c:majorGridlines>
          <c:spPr>
            <a:ln w="3175">
              <a:solidFill>
                <a:srgbClr val="EAEAEA"/>
              </a:solidFill>
              <a:prstDash val="solid"/>
            </a:ln>
          </c:spPr>
        </c:majorGridlines>
        <c:numFmt formatCode="#,##0" sourceLinked="1"/>
        <c:majorTickMark val="out"/>
        <c:minorTickMark val="none"/>
        <c:tickLblPos val="nextTo"/>
        <c:crossAx val="1542142000"/>
        <c:crosses val="autoZero"/>
        <c:crossBetween val="between"/>
      </c:valAx>
      <c:spPr>
        <a:noFill/>
        <a:ln w="12700">
          <a:solidFill>
            <a:srgbClr val="B2B2B2"/>
          </a:solidFill>
          <a:prstDash val="solid"/>
        </a:ln>
      </c:spPr>
    </c:plotArea>
    <c:legend>
      <c:legendPos val="b"/>
      <c:layout/>
      <c:overlay val="0"/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t-BR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4268463301714192"/>
          <c:y val="9.6913664337940533E-2"/>
          <c:w val="0.65731536698285808"/>
          <c:h val="0.68742596399013856"/>
        </c:manualLayout>
      </c:layout>
      <c:barChart>
        <c:barDir val="col"/>
        <c:grouping val="clustered"/>
        <c:varyColors val="0"/>
        <c:ser>
          <c:idx val="2"/>
          <c:order val="0"/>
          <c:tx>
            <c:v>2022</c:v>
          </c:tx>
          <c:spPr>
            <a:solidFill>
              <a:srgbClr val="4F81BD">
                <a:lumMod val="75000"/>
              </a:srgbClr>
            </a:solidFill>
            <a:ln>
              <a:solidFill>
                <a:srgbClr val="4F81BD">
                  <a:lumMod val="5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AUX_MOV!$N$171</c:f>
              <c:numCache>
                <c:formatCode>#,##0</c:formatCode>
                <c:ptCount val="1"/>
                <c:pt idx="0">
                  <c:v>13043.285917097164</c:v>
                </c:pt>
              </c:numCache>
            </c:numRef>
          </c:val>
        </c:ser>
        <c:ser>
          <c:idx val="1"/>
          <c:order val="1"/>
          <c:tx>
            <c:strRef>
              <c:f>AUX_MOV!$A$174</c:f>
              <c:strCache>
                <c:ptCount val="1"/>
                <c:pt idx="0">
                  <c:v>2021</c:v>
                </c:pt>
              </c:strCache>
            </c:strRef>
          </c:tx>
          <c:spPr>
            <a:gradFill flip="none" rotWithShape="1">
              <a:gsLst>
                <a:gs pos="0">
                  <a:srgbClr val="A5A5A5">
                    <a:lumMod val="0"/>
                    <a:lumOff val="100000"/>
                  </a:srgbClr>
                </a:gs>
                <a:gs pos="25000">
                  <a:srgbClr val="CDCDCD"/>
                </a:gs>
                <a:gs pos="0">
                  <a:srgbClr val="A5A5A5">
                    <a:lumMod val="0"/>
                    <a:lumOff val="100000"/>
                  </a:srgbClr>
                </a:gs>
                <a:gs pos="61000">
                  <a:srgbClr val="A5A5A5">
                    <a:lumMod val="10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ysClr val="windowText" lastClr="000000">
                  <a:lumMod val="75000"/>
                  <a:lumOff val="25000"/>
                </a:sys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8691989795140326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AUX_MOV!$N$174</c:f>
              <c:numCache>
                <c:formatCode>#,##0</c:formatCode>
                <c:ptCount val="1"/>
                <c:pt idx="0">
                  <c:v>12546.787914086881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6"/>
        <c:overlap val="19"/>
        <c:axId val="1542138736"/>
        <c:axId val="1542153424"/>
      </c:barChart>
      <c:valAx>
        <c:axId val="1542153424"/>
        <c:scaling>
          <c:orientation val="minMax"/>
          <c:min val="0"/>
        </c:scaling>
        <c:delete val="0"/>
        <c:axPos val="l"/>
        <c:numFmt formatCode="#,##0" sourceLinked="0"/>
        <c:majorTickMark val="out"/>
        <c:minorTickMark val="none"/>
        <c:tickLblPos val="nextTo"/>
        <c:crossAx val="1542138736"/>
        <c:crosses val="autoZero"/>
        <c:crossBetween val="between"/>
      </c:valAx>
      <c:catAx>
        <c:axId val="1542138736"/>
        <c:scaling>
          <c:orientation val="minMax"/>
        </c:scaling>
        <c:delete val="1"/>
        <c:axPos val="b"/>
        <c:majorTickMark val="out"/>
        <c:minorTickMark val="none"/>
        <c:tickLblPos val="none"/>
        <c:crossAx val="1542153424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.27257390305383788"/>
          <c:y val="0.86051527834914043"/>
          <c:w val="0.56962015307290004"/>
          <c:h val="0.13803622227881268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pt-BR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Plan1!$A$2</c:f>
              <c:strCache>
                <c:ptCount val="1"/>
                <c:pt idx="0">
                  <c:v>Portonave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Plan1!$B$1:$L$1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Plan1!$B$2:$L$2</c:f>
              <c:numCache>
                <c:formatCode>#,##0.0</c:formatCode>
                <c:ptCount val="11"/>
                <c:pt idx="0">
                  <c:v>33.214380058115431</c:v>
                </c:pt>
                <c:pt idx="1">
                  <c:v>35.434146279813419</c:v>
                </c:pt>
                <c:pt idx="2">
                  <c:v>37.938908397342701</c:v>
                </c:pt>
                <c:pt idx="3">
                  <c:v>46.562467279040703</c:v>
                </c:pt>
                <c:pt idx="4">
                  <c:v>49.835761217151401</c:v>
                </c:pt>
                <c:pt idx="5">
                  <c:v>53.830481578566953</c:v>
                </c:pt>
                <c:pt idx="6">
                  <c:v>73.734186613156595</c:v>
                </c:pt>
                <c:pt idx="7">
                  <c:v>98.840860413856987</c:v>
                </c:pt>
                <c:pt idx="8">
                  <c:v>95.34952684140967</c:v>
                </c:pt>
                <c:pt idx="9">
                  <c:v>104.5582874941591</c:v>
                </c:pt>
                <c:pt idx="10">
                  <c:v>94.536062908118311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08C-4ADD-AAD9-853B3031C051}"/>
            </c:ext>
          </c:extLst>
        </c:ser>
        <c:ser>
          <c:idx val="1"/>
          <c:order val="1"/>
          <c:tx>
            <c:strRef>
              <c:f>Plan1!$A$3</c:f>
              <c:strCache>
                <c:ptCount val="1"/>
                <c:pt idx="0">
                  <c:v>Santos 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Plan1!$B$1:$L$1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Plan1!$B$3:$L$3</c:f>
              <c:numCache>
                <c:formatCode>#,##0.0</c:formatCode>
                <c:ptCount val="11"/>
                <c:pt idx="0">
                  <c:v>48.330023284773098</c:v>
                </c:pt>
                <c:pt idx="1">
                  <c:v>67.925598662423937</c:v>
                </c:pt>
                <c:pt idx="2">
                  <c:v>66.716071848146839</c:v>
                </c:pt>
                <c:pt idx="3">
                  <c:v>77.761202701088536</c:v>
                </c:pt>
                <c:pt idx="4">
                  <c:v>89.707659941208973</c:v>
                </c:pt>
                <c:pt idx="5">
                  <c:v>81.521015138005822</c:v>
                </c:pt>
                <c:pt idx="6">
                  <c:v>75.201396507802471</c:v>
                </c:pt>
                <c:pt idx="7">
                  <c:v>68.104564091713868</c:v>
                </c:pt>
                <c:pt idx="8">
                  <c:v>85.049967346339812</c:v>
                </c:pt>
                <c:pt idx="9">
                  <c:v>90.046641189987369</c:v>
                </c:pt>
                <c:pt idx="10">
                  <c:v>88.705313893131063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08C-4ADD-AAD9-853B3031C051}"/>
            </c:ext>
          </c:extLst>
        </c:ser>
        <c:ser>
          <c:idx val="2"/>
          <c:order val="2"/>
          <c:tx>
            <c:strRef>
              <c:f>Plan1!$A$4</c:f>
              <c:strCache>
                <c:ptCount val="1"/>
                <c:pt idx="0">
                  <c:v>Porto Itapoá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Plan1!$B$1:$L$1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Plan1!$B$4:$L$4</c:f>
              <c:numCache>
                <c:formatCode>#,##0.0</c:formatCode>
                <c:ptCount val="11"/>
                <c:pt idx="0">
                  <c:v>23.204034134995961</c:v>
                </c:pt>
                <c:pt idx="1">
                  <c:v>60.029148145500677</c:v>
                </c:pt>
                <c:pt idx="2">
                  <c:v>50.590858483701012</c:v>
                </c:pt>
                <c:pt idx="3">
                  <c:v>70.540273305780119</c:v>
                </c:pt>
                <c:pt idx="4">
                  <c:v>71.485593078295125</c:v>
                </c:pt>
                <c:pt idx="5">
                  <c:v>71.1061069875812</c:v>
                </c:pt>
                <c:pt idx="6">
                  <c:v>60.499972559170622</c:v>
                </c:pt>
                <c:pt idx="7">
                  <c:v>62.086920648614992</c:v>
                </c:pt>
                <c:pt idx="8">
                  <c:v>75.936319481940288</c:v>
                </c:pt>
                <c:pt idx="9">
                  <c:v>66.312009100272121</c:v>
                </c:pt>
                <c:pt idx="10">
                  <c:v>66.233353618544015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08C-4ADD-AAD9-853B3031C051}"/>
            </c:ext>
          </c:extLst>
        </c:ser>
        <c:ser>
          <c:idx val="3"/>
          <c:order val="3"/>
          <c:tx>
            <c:strRef>
              <c:f>Plan1!$A$5</c:f>
              <c:strCache>
                <c:ptCount val="1"/>
                <c:pt idx="0">
                  <c:v>ICTSI Rio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Plan1!$B$1:$L$1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Plan1!$B$5:$L$5</c:f>
              <c:numCache>
                <c:formatCode>#,##0.0</c:formatCode>
                <c:ptCount val="11"/>
                <c:pt idx="0">
                  <c:v>31.811917207814108</c:v>
                </c:pt>
                <c:pt idx="1">
                  <c:v>31.41325594298651</c:v>
                </c:pt>
                <c:pt idx="2">
                  <c:v>39.658728617243789</c:v>
                </c:pt>
                <c:pt idx="3">
                  <c:v>52.049213047464093</c:v>
                </c:pt>
                <c:pt idx="4">
                  <c:v>53.319111779240927</c:v>
                </c:pt>
                <c:pt idx="5">
                  <c:v>47.770170526870018</c:v>
                </c:pt>
                <c:pt idx="6">
                  <c:v>54.682318517478883</c:v>
                </c:pt>
                <c:pt idx="7">
                  <c:v>59.649280887170526</c:v>
                </c:pt>
                <c:pt idx="8">
                  <c:v>67.369779939416475</c:v>
                </c:pt>
                <c:pt idx="9">
                  <c:v>60.355258408820333</c:v>
                </c:pt>
                <c:pt idx="10">
                  <c:v>64.701768941321603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F08C-4ADD-AAD9-853B3031C051}"/>
            </c:ext>
          </c:extLst>
        </c:ser>
        <c:ser>
          <c:idx val="4"/>
          <c:order val="4"/>
          <c:tx>
            <c:strRef>
              <c:f>Plan1!$A$6</c:f>
              <c:strCache>
                <c:ptCount val="1"/>
                <c:pt idx="0">
                  <c:v>BTP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Plan1!$B$1:$L$1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Plan1!$B$6:$L$6</c:f>
              <c:numCache>
                <c:formatCode>General</c:formatCode>
                <c:ptCount val="11"/>
                <c:pt idx="2" formatCode="#,##0.0">
                  <c:v>62.921664835131267</c:v>
                </c:pt>
                <c:pt idx="3" formatCode="#,##0.0">
                  <c:v>64.305267189410415</c:v>
                </c:pt>
                <c:pt idx="4" formatCode="#,##0.0">
                  <c:v>76.144331289385363</c:v>
                </c:pt>
                <c:pt idx="5" formatCode="#,##0.0">
                  <c:v>72.030404019317288</c:v>
                </c:pt>
                <c:pt idx="6" formatCode="#,##0.0">
                  <c:v>68.300515105647023</c:v>
                </c:pt>
                <c:pt idx="7" formatCode="#,##0.0">
                  <c:v>74.520281135305211</c:v>
                </c:pt>
                <c:pt idx="8" formatCode="#,##0.0">
                  <c:v>85.144363421374706</c:v>
                </c:pt>
                <c:pt idx="9" formatCode="#,##0.0">
                  <c:v>73.800962904462509</c:v>
                </c:pt>
                <c:pt idx="10" formatCode="#,##0.0">
                  <c:v>61.478982570907149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F08C-4ADD-AAD9-853B3031C0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2142544"/>
        <c:axId val="1542145808"/>
      </c:lineChart>
      <c:catAx>
        <c:axId val="154214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42145808"/>
        <c:crosses val="autoZero"/>
        <c:auto val="1"/>
        <c:lblAlgn val="ctr"/>
        <c:lblOffset val="100"/>
        <c:noMultiLvlLbl val="0"/>
      </c:catAx>
      <c:valAx>
        <c:axId val="154214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1542142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PROFESSIONALS!$A$2</c:f>
              <c:strCache>
                <c:ptCount val="1"/>
                <c:pt idx="0">
                  <c:v>Profissionais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PROFESSIONALS!$B$1:$C$1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PROFESSIONALS!$B$2:$C$2</c:f>
              <c:numCache>
                <c:formatCode>#,##0</c:formatCode>
                <c:ptCount val="2"/>
                <c:pt idx="0">
                  <c:v>982</c:v>
                </c:pt>
                <c:pt idx="1">
                  <c:v>1074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42145264"/>
        <c:axId val="1542139280"/>
      </c:barChart>
      <c:lineChart>
        <c:grouping val="standard"/>
        <c:varyColors val="0"/>
        <c:ser>
          <c:idx val="1"/>
          <c:order val="1"/>
          <c:tx>
            <c:strRef>
              <c:f>PROFESSIONALS!$A$3</c:f>
              <c:strCache>
                <c:ptCount val="1"/>
                <c:pt idx="0">
                  <c:v>Crescimento anual (%)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2.4391269249688884E-2"/>
                  <c:y val="-0.5150796979219703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tx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PROFESSIONALS!$B$1:$C$1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PROFESSIONALS!$B$3:$C$3</c:f>
              <c:numCache>
                <c:formatCode>0.0%</c:formatCode>
                <c:ptCount val="2"/>
                <c:pt idx="0">
                  <c:v>0.03</c:v>
                </c:pt>
                <c:pt idx="1">
                  <c:v>9.368635437881867E-2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42144176"/>
        <c:axId val="1542151792"/>
      </c:lineChart>
      <c:catAx>
        <c:axId val="154214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42139280"/>
        <c:crosses val="autoZero"/>
        <c:auto val="1"/>
        <c:lblAlgn val="ctr"/>
        <c:lblOffset val="100"/>
        <c:noMultiLvlLbl val="0"/>
      </c:catAx>
      <c:valAx>
        <c:axId val="1542139280"/>
        <c:scaling>
          <c:orientation val="minMax"/>
          <c:max val="12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42145264"/>
        <c:crosses val="autoZero"/>
        <c:crossBetween val="between"/>
      </c:valAx>
      <c:valAx>
        <c:axId val="1542151792"/>
        <c:scaling>
          <c:orientation val="minMax"/>
          <c:max val="1.1000000000000001"/>
          <c:min val="-0.1"/>
        </c:scaling>
        <c:delete val="1"/>
        <c:axPos val="r"/>
        <c:numFmt formatCode="0.0%" sourceLinked="1"/>
        <c:majorTickMark val="out"/>
        <c:minorTickMark val="none"/>
        <c:tickLblPos val="nextTo"/>
        <c:crossAx val="1542144176"/>
        <c:crosses val="max"/>
        <c:crossBetween val="between"/>
      </c:valAx>
      <c:catAx>
        <c:axId val="15421441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421517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xmlns="" id="{466C2005-262C-4139-B951-E3A753BFEB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41A2C13E-4F06-4435-8BB8-153C2FB413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0AB34A-6EB8-4484-A7B1-F80F85506DEC}" type="datetimeFigureOut">
              <a:rPr lang="pt-BR" smtClean="0"/>
              <a:t>08/11/2022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8AB63A64-16F5-490C-8068-FFE093C8496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3D9AC02F-7A15-458E-9434-01E43D3DB65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B92B7-FA41-4C7F-8203-00593A1FCA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07950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A5C36-F9AB-43E1-88EE-E14FCB6A426E}" type="datetimeFigureOut">
              <a:rPr lang="pt-BR" smtClean="0"/>
              <a:t>08/11/2022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E2F5E7-AE97-4EC0-BACF-6BED51E21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8553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2F5E7-AE97-4EC0-BACF-6BED51E21AD9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1466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7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F2DBA1A-4C15-42F1-A73C-0C4300AC2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3846" y="6262566"/>
            <a:ext cx="1084385" cy="365125"/>
          </a:xfr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</a:lstStyle>
          <a:p>
            <a:fld id="{1845833A-844E-4C34-A751-D00DA80C9FB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7477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BA0C07E-A186-456F-A063-1C56F93647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730" y="729193"/>
            <a:ext cx="10184345" cy="642408"/>
          </a:xfrm>
        </p:spPr>
        <p:txBody>
          <a:bodyPr anchor="b">
            <a:normAutofit/>
          </a:bodyPr>
          <a:lstStyle>
            <a:lvl1pPr>
              <a:defRPr lang="pt-BR" sz="4800" b="1" u="none" kern="1200" spc="-23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Espaço Reservado para Número de Slide 5">
            <a:extLst>
              <a:ext uri="{FF2B5EF4-FFF2-40B4-BE49-F238E27FC236}">
                <a16:creationId xmlns:a16="http://schemas.microsoft.com/office/drawing/2014/main" xmlns="" id="{72DC05FB-37EC-47EF-AACD-267EF746A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3846" y="6262566"/>
            <a:ext cx="1084385" cy="365125"/>
          </a:xfr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</a:lstStyle>
          <a:p>
            <a:fld id="{1845833A-844E-4C34-A751-D00DA80C9FB2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xmlns="" id="{94D63B50-F210-4EDC-939E-B666740AF3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33001" y="669925"/>
            <a:ext cx="682347" cy="11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9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BA0C07E-A186-456F-A063-1C56F93647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730" y="729193"/>
            <a:ext cx="10184345" cy="642408"/>
          </a:xfrm>
        </p:spPr>
        <p:txBody>
          <a:bodyPr anchor="b">
            <a:normAutofit/>
          </a:bodyPr>
          <a:lstStyle>
            <a:lvl1pPr>
              <a:defRPr lang="pt-BR" sz="4800" b="1" u="none" kern="1200" spc="-230" baseline="30000" dirty="0">
                <a:solidFill>
                  <a:schemeClr val="bg1"/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Espaço Reservado para Número de Slide 5">
            <a:extLst>
              <a:ext uri="{FF2B5EF4-FFF2-40B4-BE49-F238E27FC236}">
                <a16:creationId xmlns:a16="http://schemas.microsoft.com/office/drawing/2014/main" xmlns="" id="{72DC05FB-37EC-47EF-AACD-267EF746A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3846" y="6262566"/>
            <a:ext cx="1084385" cy="365125"/>
          </a:xfr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</a:lstStyle>
          <a:p>
            <a:fld id="{1845833A-844E-4C34-A751-D00DA80C9FB2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xmlns="" id="{94D63B50-F210-4EDC-939E-B666740AF3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33001" y="669925"/>
            <a:ext cx="682347" cy="111125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22C1D922-9B90-42A7-9630-7D5C7F4F358B}"/>
              </a:ext>
            </a:extLst>
          </p:cNvPr>
          <p:cNvSpPr/>
          <p:nvPr userDrawn="1"/>
        </p:nvSpPr>
        <p:spPr>
          <a:xfrm>
            <a:off x="838200" y="1247775"/>
            <a:ext cx="352425" cy="47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3210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´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BA0C07E-A186-456F-A063-1C56F93647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730" y="729193"/>
            <a:ext cx="10184345" cy="642408"/>
          </a:xfrm>
        </p:spPr>
        <p:txBody>
          <a:bodyPr anchor="b">
            <a:normAutofit/>
          </a:bodyPr>
          <a:lstStyle>
            <a:lvl1pPr>
              <a:defRPr lang="pt-BR" sz="4800" b="1" u="none" kern="1200" spc="-230" baseline="30000" dirty="0">
                <a:solidFill>
                  <a:schemeClr val="bg1"/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Espaço Reservado para Número de Slide 5">
            <a:extLst>
              <a:ext uri="{FF2B5EF4-FFF2-40B4-BE49-F238E27FC236}">
                <a16:creationId xmlns:a16="http://schemas.microsoft.com/office/drawing/2014/main" xmlns="" id="{72DC05FB-37EC-47EF-AACD-267EF746A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3846" y="6262566"/>
            <a:ext cx="1084385" cy="365125"/>
          </a:xfr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</a:lstStyle>
          <a:p>
            <a:fld id="{1845833A-844E-4C34-A751-D00DA80C9FB2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xmlns="" id="{94D63B50-F210-4EDC-939E-B666740AF3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33001" y="669925"/>
            <a:ext cx="682347" cy="11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31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0C3337A-8892-4389-98BF-52EA24671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DAE73FE8-78FF-4D8D-911D-201BC15109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0E4045AA-A1A6-4365-9FFA-D8901D6AD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F80D-18CA-4E0A-A41C-58629103596B}" type="datetimeFigureOut">
              <a:rPr lang="pt-BR" smtClean="0"/>
              <a:t>08/11/2022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7CAA0E2A-81A2-460E-A478-69C0C802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78319BA-DB99-41C0-96E1-729938E81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833A-844E-4C34-A751-D00DA80C9F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1622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A35D769-9C92-48B2-9781-6038FE3BF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B27141E4-F8B5-4D07-A645-E937A9277A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FB5BA129-139B-4D77-A88E-E2277118F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BFD38574-DC73-461B-9A83-07CD14750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F80D-18CA-4E0A-A41C-58629103596B}" type="datetimeFigureOut">
              <a:rPr lang="pt-BR" smtClean="0"/>
              <a:t>08/11/2022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AEE3B4A5-2545-42AF-96F0-E177F55D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DAD1173F-E0F9-4DA1-A5A8-824EE3B35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833A-844E-4C34-A751-D00DA80C9F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1526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9B2E145-EA01-4F77-BE9D-DE69E3770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8564D0DF-CE68-4492-A153-2F1EE54EC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03B247B9-F4B2-42B6-93BB-B89348D2A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3F4ED01D-2733-46BF-B627-DC4B5FA5FE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8BB097C2-EDE0-4DF2-B781-CD563836E1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C521EA18-1904-449F-A75B-1588846DA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F80D-18CA-4E0A-A41C-58629103596B}" type="datetimeFigureOut">
              <a:rPr lang="pt-BR" smtClean="0"/>
              <a:t>08/11/2022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0CA00599-34D5-48B9-A30C-2969F04E4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F4318C21-D15C-4755-B24B-00453DC3B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833A-844E-4C34-A751-D00DA80C9F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2492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7080F9D-A052-4430-8F79-909B0C138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86CCD6A0-935A-4675-AF1A-BFA3BBD13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F80D-18CA-4E0A-A41C-58629103596B}" type="datetimeFigureOut">
              <a:rPr lang="pt-BR" smtClean="0"/>
              <a:t>08/11/2022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6E04C68D-FFDC-45EC-B7AE-5F951D36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39C73E3B-1205-49EF-9512-8E36A435D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833A-844E-4C34-A751-D00DA80C9F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6733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1C816285-9269-4CEC-80FD-AE890DA22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F80D-18CA-4E0A-A41C-58629103596B}" type="datetimeFigureOut">
              <a:rPr lang="pt-BR" smtClean="0"/>
              <a:t>08/11/2022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01D6E93F-D0A1-4C3B-AC6E-D4847B4D8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1B9C8632-0222-497F-B9CF-7ACB2D09E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833A-844E-4C34-A751-D00DA80C9F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3982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6415A32-372B-41F7-AA1B-88F93AA75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A81DC6FF-B91F-4194-A144-BF1FC4F2E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9BE9E521-3CBF-4908-9165-E9561F8EBB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116C85FB-F4AC-49BC-9C99-05F1F47F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F80D-18CA-4E0A-A41C-58629103596B}" type="datetimeFigureOut">
              <a:rPr lang="pt-BR" smtClean="0"/>
              <a:t>08/11/2022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005E2E68-CCA2-4EC2-973B-CA9DE024B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D270CA69-0923-4392-8954-CF4096077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833A-844E-4C34-A751-D00DA80C9F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6660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FA36F6F-BDDD-4F63-B75D-7A40F592A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15EEC11B-394F-473D-9210-56C9F135A8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27F5B9AB-D230-42BE-BAED-D6366B083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F22DAF73-D75C-410B-9F45-C5C55C7C1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F80D-18CA-4E0A-A41C-58629103596B}" type="datetimeFigureOut">
              <a:rPr lang="pt-BR" smtClean="0"/>
              <a:t>08/11/2022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1B90028F-0CBE-494A-8EE6-54B3D0362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03C57533-1008-496D-8A68-F315374F7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833A-844E-4C34-A751-D00DA80C9F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4693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33C996-2F01-41FF-B489-975B6F5F4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9593AB8F-A8ED-4B22-A965-96B072BBB9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A2371B4F-85F3-4B1E-B4B0-1E5AC9842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F80D-18CA-4E0A-A41C-58629103596B}" type="datetimeFigureOut">
              <a:rPr lang="pt-BR" smtClean="0"/>
              <a:t>08/11/2022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FF180A70-1E74-47CD-971E-376B91608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9B8664DA-CE53-4477-9616-F6D6705B3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833A-844E-4C34-A751-D00DA80C9F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4601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5740CB03-284A-4DF8-83D7-14B3A74CEA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30148833-4703-4E5A-8241-8E258D3DC5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92761D9-58A8-4ABD-A604-9C391D6E1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F80D-18CA-4E0A-A41C-58629103596B}" type="datetimeFigureOut">
              <a:rPr lang="pt-BR" smtClean="0"/>
              <a:t>08/11/2022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202F276B-218B-4878-A1DF-7C83EC5F6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6E479C2D-8F89-4F8A-8DD6-8B6C22C24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833A-844E-4C34-A751-D00DA80C9F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96180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údo 1 –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10">
            <a:extLst>
              <a:ext uri="{FF2B5EF4-FFF2-40B4-BE49-F238E27FC236}">
                <a16:creationId xmlns:a16="http://schemas.microsoft.com/office/drawing/2014/main" xmlns="" id="{95AD0CCB-FDE5-4AC6-A19F-C828A4CB5C06}"/>
              </a:ext>
            </a:extLst>
          </p:cNvPr>
          <p:cNvSpPr/>
          <p:nvPr userDrawn="1"/>
        </p:nvSpPr>
        <p:spPr>
          <a:xfrm>
            <a:off x="0" y="251671"/>
            <a:ext cx="12192000" cy="71306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32DB377C-43F9-4069-8DA1-0A333F1EF897}"/>
              </a:ext>
            </a:extLst>
          </p:cNvPr>
          <p:cNvGrpSpPr/>
          <p:nvPr userDrawn="1"/>
        </p:nvGrpSpPr>
        <p:grpSpPr>
          <a:xfrm>
            <a:off x="11080042" y="5925521"/>
            <a:ext cx="832356" cy="832354"/>
            <a:chOff x="11080042" y="5925521"/>
            <a:chExt cx="832356" cy="832354"/>
          </a:xfrm>
        </p:grpSpPr>
        <p:sp>
          <p:nvSpPr>
            <p:cNvPr id="10" name="Retângulo 5">
              <a:extLst>
                <a:ext uri="{FF2B5EF4-FFF2-40B4-BE49-F238E27FC236}">
                  <a16:creationId xmlns:a16="http://schemas.microsoft.com/office/drawing/2014/main" xmlns="" id="{2B2D8BB9-DCDF-42FC-AFFF-32EE2B94D9B5}"/>
                </a:ext>
              </a:extLst>
            </p:cNvPr>
            <p:cNvSpPr/>
            <p:nvPr userDrawn="1"/>
          </p:nvSpPr>
          <p:spPr>
            <a:xfrm>
              <a:off x="11080042" y="5925521"/>
              <a:ext cx="832356" cy="832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1" name="Imagem 9">
              <a:extLst>
                <a:ext uri="{FF2B5EF4-FFF2-40B4-BE49-F238E27FC236}">
                  <a16:creationId xmlns:a16="http://schemas.microsoft.com/office/drawing/2014/main" xmlns="" id="{E842D25F-C83D-4D9B-95FA-52443DC613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25200" y="5974122"/>
              <a:ext cx="749397" cy="749397"/>
            </a:xfrm>
            <a:prstGeom prst="rect">
              <a:avLst/>
            </a:prstGeom>
          </p:spPr>
        </p:pic>
      </p:grpSp>
      <p:sp>
        <p:nvSpPr>
          <p:cNvPr id="14" name="Text Placeholder 13">
            <a:extLst>
              <a:ext uri="{FF2B5EF4-FFF2-40B4-BE49-F238E27FC236}">
                <a16:creationId xmlns:a16="http://schemas.microsoft.com/office/drawing/2014/main" xmlns="" id="{6326988A-378B-478D-BD04-A8EB5DCC0E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6726" y="458372"/>
            <a:ext cx="3976688" cy="34010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spc="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Nome do </a:t>
            </a:r>
            <a:r>
              <a:rPr lang="en-US" dirty="0" err="1"/>
              <a:t>capítulo</a:t>
            </a:r>
            <a:endParaRPr lang="pt-BR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xmlns="" id="{B69281E2-A2E4-4C92-9F1A-38A73F0742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69256" y="1870075"/>
            <a:ext cx="8853488" cy="381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en-US" dirty="0" err="1"/>
              <a:t>Texto</a:t>
            </a:r>
            <a:r>
              <a:rPr lang="en-US" dirty="0"/>
              <a:t> corrido, </a:t>
            </a:r>
            <a:r>
              <a:rPr lang="en-US" dirty="0" err="1"/>
              <a:t>fonte</a:t>
            </a:r>
            <a:r>
              <a:rPr lang="en-US" dirty="0"/>
              <a:t> de 14 a 26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41550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údo 2 – Foto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10">
            <a:extLst>
              <a:ext uri="{FF2B5EF4-FFF2-40B4-BE49-F238E27FC236}">
                <a16:creationId xmlns:a16="http://schemas.microsoft.com/office/drawing/2014/main" xmlns="" id="{892548FA-94B1-416F-A203-3FB9B16E1511}"/>
              </a:ext>
            </a:extLst>
          </p:cNvPr>
          <p:cNvSpPr/>
          <p:nvPr userDrawn="1"/>
        </p:nvSpPr>
        <p:spPr>
          <a:xfrm>
            <a:off x="0" y="251671"/>
            <a:ext cx="12192000" cy="71306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540EC9AB-B694-456E-97F0-C1775624B5BB}"/>
              </a:ext>
            </a:extLst>
          </p:cNvPr>
          <p:cNvGrpSpPr/>
          <p:nvPr userDrawn="1"/>
        </p:nvGrpSpPr>
        <p:grpSpPr>
          <a:xfrm>
            <a:off x="11080042" y="5925521"/>
            <a:ext cx="832356" cy="832354"/>
            <a:chOff x="11080042" y="5925521"/>
            <a:chExt cx="832356" cy="832354"/>
          </a:xfrm>
        </p:grpSpPr>
        <p:sp>
          <p:nvSpPr>
            <p:cNvPr id="12" name="Retângulo 5">
              <a:extLst>
                <a:ext uri="{FF2B5EF4-FFF2-40B4-BE49-F238E27FC236}">
                  <a16:creationId xmlns:a16="http://schemas.microsoft.com/office/drawing/2014/main" xmlns="" id="{B3FCBF2E-F0A9-40A1-92F3-9A48EA9AD7DC}"/>
                </a:ext>
              </a:extLst>
            </p:cNvPr>
            <p:cNvSpPr/>
            <p:nvPr userDrawn="1"/>
          </p:nvSpPr>
          <p:spPr>
            <a:xfrm>
              <a:off x="11080042" y="5925521"/>
              <a:ext cx="832356" cy="832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3" name="Imagem 9">
              <a:extLst>
                <a:ext uri="{FF2B5EF4-FFF2-40B4-BE49-F238E27FC236}">
                  <a16:creationId xmlns:a16="http://schemas.microsoft.com/office/drawing/2014/main" xmlns="" id="{4A66D769-ECFC-407B-BFAE-3811A0FD77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25200" y="5974122"/>
              <a:ext cx="749397" cy="749397"/>
            </a:xfrm>
            <a:prstGeom prst="rect">
              <a:avLst/>
            </a:prstGeom>
          </p:spPr>
        </p:pic>
      </p:grpSp>
      <p:sp>
        <p:nvSpPr>
          <p:cNvPr id="14" name="Text Placeholder 13">
            <a:extLst>
              <a:ext uri="{FF2B5EF4-FFF2-40B4-BE49-F238E27FC236}">
                <a16:creationId xmlns:a16="http://schemas.microsoft.com/office/drawing/2014/main" xmlns="" id="{46747122-DE61-4BC6-9D50-BAA274C0B1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6726" y="458372"/>
            <a:ext cx="3976688" cy="34010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spc="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Nome do </a:t>
            </a:r>
            <a:r>
              <a:rPr lang="en-US" dirty="0" err="1"/>
              <a:t>capítulo</a:t>
            </a:r>
            <a:endParaRPr lang="pt-BR" dirty="0"/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xmlns="" id="{C873185C-D666-4F31-886A-2DF63F4138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19454" y="1870075"/>
            <a:ext cx="5001491" cy="381000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en-US" dirty="0" err="1"/>
              <a:t>Texto</a:t>
            </a:r>
            <a:r>
              <a:rPr lang="en-US" dirty="0"/>
              <a:t> corrido, </a:t>
            </a:r>
            <a:r>
              <a:rPr lang="en-US" dirty="0" err="1"/>
              <a:t>fonte</a:t>
            </a:r>
            <a:r>
              <a:rPr lang="en-US" dirty="0"/>
              <a:t> de 14 a 22, </a:t>
            </a:r>
            <a:r>
              <a:rPr lang="en-US" dirty="0" err="1"/>
              <a:t>itálico</a:t>
            </a:r>
            <a:r>
              <a:rPr lang="en-US" dirty="0"/>
              <a:t>, </a:t>
            </a:r>
            <a:r>
              <a:rPr lang="en-US" dirty="0" err="1"/>
              <a:t>estilo</a:t>
            </a:r>
            <a:r>
              <a:rPr lang="en-US" dirty="0"/>
              <a:t> </a:t>
            </a:r>
            <a:r>
              <a:rPr lang="en-US" dirty="0" err="1"/>
              <a:t>fotolegenda</a:t>
            </a:r>
            <a:endParaRPr lang="pt-BR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A291BFA5-0860-4C00-AAF4-122A296E377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843088"/>
            <a:ext cx="6096000" cy="383698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9827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BF363E0C-836B-8473-455A-4468EF6AAC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xmlns="" id="{3E9A7167-56A4-3C24-F4F6-0376B1B9E8C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560051" y="669925"/>
            <a:ext cx="1255298" cy="20443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9A3005E6-B3F1-6090-D930-672806DC1A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65"/>
          <a:stretch/>
        </p:blipFill>
        <p:spPr>
          <a:xfrm>
            <a:off x="-286781" y="-201218"/>
            <a:ext cx="6013174" cy="6311155"/>
          </a:xfrm>
          <a:prstGeom prst="rect">
            <a:avLst/>
          </a:prstGeom>
        </p:spPr>
      </p:pic>
      <p:sp>
        <p:nvSpPr>
          <p:cNvPr id="10" name="Retângulo de cantos arredondados 3">
            <a:extLst>
              <a:ext uri="{FF2B5EF4-FFF2-40B4-BE49-F238E27FC236}">
                <a16:creationId xmlns:a16="http://schemas.microsoft.com/office/drawing/2014/main" xmlns="" id="{C9FBC36B-9084-E550-2B1C-DD1CDCE9404B}"/>
              </a:ext>
            </a:extLst>
          </p:cNvPr>
          <p:cNvSpPr/>
          <p:nvPr userDrawn="1"/>
        </p:nvSpPr>
        <p:spPr>
          <a:xfrm>
            <a:off x="797755" y="1638659"/>
            <a:ext cx="2408153" cy="428942"/>
          </a:xfrm>
          <a:prstGeom prst="roundRect">
            <a:avLst/>
          </a:prstGeom>
          <a:solidFill>
            <a:srgbClr val="E11B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xmlns="" id="{B0149AED-B63C-C8B7-70E5-A4C4A6D9791D}"/>
              </a:ext>
            </a:extLst>
          </p:cNvPr>
          <p:cNvSpPr txBox="1">
            <a:spLocks/>
          </p:cNvSpPr>
          <p:nvPr userDrawn="1"/>
        </p:nvSpPr>
        <p:spPr>
          <a:xfrm>
            <a:off x="729892" y="748063"/>
            <a:ext cx="5670908" cy="64240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dirty="0">
                <a:solidFill>
                  <a:srgbClr val="404040"/>
                </a:solidFill>
                <a:latin typeface="Arial Black" panose="020B0A04020102020204" pitchFamily="34" charset="0"/>
              </a:rPr>
              <a:t>PROJETOS</a:t>
            </a:r>
            <a:r>
              <a:rPr lang="pt-BR" sz="2800" dirty="0">
                <a:solidFill>
                  <a:srgbClr val="404040"/>
                </a:solidFill>
                <a:latin typeface="Arial MT Black" panose="020B0A04020102020204" pitchFamily="34" charset="0"/>
              </a:rPr>
              <a:t> </a:t>
            </a:r>
            <a:r>
              <a:rPr lang="pt-BR" sz="2800" dirty="0">
                <a:solidFill>
                  <a:srgbClr val="404040"/>
                </a:solidFill>
                <a:latin typeface="Arial Black" panose="020B0A04020102020204" pitchFamily="34" charset="0"/>
              </a:rPr>
              <a:t>APOIADOS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xmlns="" id="{4464A6B7-EF6C-273E-B932-DC5CAEEE47CC}"/>
              </a:ext>
            </a:extLst>
          </p:cNvPr>
          <p:cNvSpPr/>
          <p:nvPr userDrawn="1"/>
        </p:nvSpPr>
        <p:spPr>
          <a:xfrm>
            <a:off x="729892" y="1774674"/>
            <a:ext cx="4709719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Clr>
                <a:srgbClr val="FF0000">
                  <a:lumMod val="50000"/>
                </a:srgbClr>
              </a:buClr>
            </a:pPr>
            <a:endParaRPr lang="pt-BR" dirty="0">
              <a:solidFill>
                <a:schemeClr val="bg1"/>
              </a:solidFill>
              <a:latin typeface="Arial Narrow" panose="020B0606020202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  <a:buClr>
                <a:srgbClr val="FF0000">
                  <a:lumMod val="50000"/>
                </a:srgbClr>
              </a:buClr>
            </a:pPr>
            <a:r>
              <a:rPr lang="pt-BR" sz="2000" dirty="0">
                <a:solidFill>
                  <a:srgbClr val="404040"/>
                </a:solidFill>
                <a:latin typeface="Arial Narrow" panose="020B0606020202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Patrocinado pela Portonave desde 2019, o Somos do Mar é um projeto de Educação Ambiental que busca popularizar conhecimento sobre os oceanos e combater o lixo no mar disseminando práticas sustentáveis, de forma lúdica e criativa, unindo arte e ciência. </a:t>
            </a:r>
          </a:p>
          <a:p>
            <a:pPr>
              <a:spcBef>
                <a:spcPts val="1200"/>
              </a:spcBef>
              <a:buClr>
                <a:srgbClr val="FF0000">
                  <a:lumMod val="50000"/>
                </a:srgbClr>
              </a:buClr>
            </a:pPr>
            <a:r>
              <a:rPr lang="pt-BR" sz="2000" dirty="0">
                <a:solidFill>
                  <a:srgbClr val="404040"/>
                </a:solidFill>
                <a:latin typeface="Arial Narrow" panose="020B0606020202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 Somos do Mar atua nos mais diversos espaços, através de oficinas, vivências e intervenções artísticas.</a:t>
            </a:r>
          </a:p>
          <a:p>
            <a:pPr marL="285750" indent="-285750">
              <a:spcBef>
                <a:spcPct val="0"/>
              </a:spcBef>
              <a:buClr>
                <a:srgbClr val="C00000"/>
              </a:buClr>
              <a:defRPr/>
            </a:pPr>
            <a:endParaRPr lang="en-US" altLang="pt-BR" dirty="0">
              <a:solidFill>
                <a:schemeClr val="bg2">
                  <a:lumMod val="25000"/>
                </a:schemeClr>
              </a:solidFill>
              <a:latin typeface="Montserrat Black" panose="00000A00000000000000" pitchFamily="50" charset="0"/>
            </a:endParaRPr>
          </a:p>
          <a:p>
            <a:pPr marL="285750" indent="-285750">
              <a:spcBef>
                <a:spcPct val="0"/>
              </a:spcBef>
              <a:buClr>
                <a:srgbClr val="C00000"/>
              </a:buClr>
              <a:defRPr/>
            </a:pPr>
            <a:endParaRPr lang="en-US" altLang="pt-BR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473FA6A1-A6ED-25A9-0E65-0868595DE92A}"/>
              </a:ext>
            </a:extLst>
          </p:cNvPr>
          <p:cNvSpPr/>
          <p:nvPr userDrawn="1"/>
        </p:nvSpPr>
        <p:spPr>
          <a:xfrm>
            <a:off x="838200" y="1206831"/>
            <a:ext cx="352425" cy="47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3036D3AC-BD91-2F48-D341-C7E2FB966BBF}"/>
              </a:ext>
            </a:extLst>
          </p:cNvPr>
          <p:cNvSpPr txBox="1"/>
          <p:nvPr userDrawn="1"/>
        </p:nvSpPr>
        <p:spPr>
          <a:xfrm>
            <a:off x="895096" y="1664573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Arial Black" panose="020B0A04020102020204" pitchFamily="34" charset="0"/>
              </a:rPr>
              <a:t>SOMOS DO MAR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xmlns="" id="{46AD3EFF-5EC9-962D-377D-E0659FDBDCC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335">
            <a:off x="5769436" y="141750"/>
            <a:ext cx="6225886" cy="622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733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F2DBA1A-4C15-42F1-A73C-0C4300AC2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3846" y="6262566"/>
            <a:ext cx="108438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</a:lstStyle>
          <a:p>
            <a:fld id="{1845833A-844E-4C34-A751-D00DA80C9FB2}" type="slidenum">
              <a:rPr lang="pt-BR" smtClean="0">
                <a:solidFill>
                  <a:prstClr val="black"/>
                </a:solidFill>
              </a:rPr>
              <a:pPr/>
              <a:t>‹nº›</a:t>
            </a:fld>
            <a:endParaRPr lang="pt-BR">
              <a:solidFill>
                <a:prstClr val="black"/>
              </a:solidFill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xmlns="" id="{77501790-D9C4-C08E-B59B-23EA8108C1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569403" y="669925"/>
            <a:ext cx="1245946" cy="20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303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DF2DBA1A-4C15-42F1-A73C-0C4300AC2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3846" y="6262566"/>
            <a:ext cx="1084385" cy="365125"/>
          </a:xfr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</a:lstStyle>
          <a:p>
            <a:fld id="{1845833A-844E-4C34-A751-D00DA80C9FB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65429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F2DBA1A-4C15-42F1-A73C-0C4300AC2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3846" y="6262566"/>
            <a:ext cx="1084385" cy="365125"/>
          </a:xfr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</a:lstStyle>
          <a:p>
            <a:fld id="{1845833A-844E-4C34-A751-D00DA80C9FB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2509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BA0C07E-A186-456F-A063-1C56F93647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730" y="729193"/>
            <a:ext cx="10184345" cy="642408"/>
          </a:xfrm>
        </p:spPr>
        <p:txBody>
          <a:bodyPr anchor="b">
            <a:normAutofit/>
          </a:bodyPr>
          <a:lstStyle>
            <a:lvl1pPr>
              <a:defRPr lang="pt-BR" sz="4800" b="1" u="none" kern="1200" spc="-23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Espaço Reservado para Número de Slide 5">
            <a:extLst>
              <a:ext uri="{FF2B5EF4-FFF2-40B4-BE49-F238E27FC236}">
                <a16:creationId xmlns:a16="http://schemas.microsoft.com/office/drawing/2014/main" xmlns="" id="{72DC05FB-37EC-47EF-AACD-267EF746A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3846" y="6262566"/>
            <a:ext cx="1084385" cy="365125"/>
          </a:xfr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</a:lstStyle>
          <a:p>
            <a:fld id="{1845833A-844E-4C34-A751-D00DA80C9FB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xmlns="" id="{94D63B50-F210-4EDC-939E-B666740AF3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33001" y="669925"/>
            <a:ext cx="682347" cy="11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8972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BA0C07E-A186-456F-A063-1C56F93647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730" y="729193"/>
            <a:ext cx="10184345" cy="642408"/>
          </a:xfrm>
        </p:spPr>
        <p:txBody>
          <a:bodyPr anchor="b">
            <a:normAutofit/>
          </a:bodyPr>
          <a:lstStyle>
            <a:lvl1pPr>
              <a:defRPr lang="pt-BR" sz="4800" b="1" u="none" kern="1200" spc="-230" baseline="30000" dirty="0">
                <a:solidFill>
                  <a:schemeClr val="bg1"/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Espaço Reservado para Número de Slide 5">
            <a:extLst>
              <a:ext uri="{FF2B5EF4-FFF2-40B4-BE49-F238E27FC236}">
                <a16:creationId xmlns:a16="http://schemas.microsoft.com/office/drawing/2014/main" xmlns="" id="{72DC05FB-37EC-47EF-AACD-267EF746A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3846" y="6262566"/>
            <a:ext cx="1084385" cy="365125"/>
          </a:xfr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</a:lstStyle>
          <a:p>
            <a:fld id="{1845833A-844E-4C34-A751-D00DA80C9FB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xmlns="" id="{94D63B50-F210-4EDC-939E-B666740AF3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33001" y="669925"/>
            <a:ext cx="682347" cy="111125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22C1D922-9B90-42A7-9630-7D5C7F4F358B}"/>
              </a:ext>
            </a:extLst>
          </p:cNvPr>
          <p:cNvSpPr/>
          <p:nvPr userDrawn="1"/>
        </p:nvSpPr>
        <p:spPr>
          <a:xfrm>
            <a:off x="838200" y="1247775"/>
            <a:ext cx="352425" cy="47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461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´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BA0C07E-A186-456F-A063-1C56F93647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730" y="729193"/>
            <a:ext cx="10184345" cy="642408"/>
          </a:xfrm>
        </p:spPr>
        <p:txBody>
          <a:bodyPr anchor="b">
            <a:normAutofit/>
          </a:bodyPr>
          <a:lstStyle>
            <a:lvl1pPr>
              <a:defRPr lang="pt-BR" sz="4800" b="1" u="none" kern="1200" spc="-230" baseline="30000" dirty="0">
                <a:solidFill>
                  <a:schemeClr val="bg1"/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Espaço Reservado para Número de Slide 5">
            <a:extLst>
              <a:ext uri="{FF2B5EF4-FFF2-40B4-BE49-F238E27FC236}">
                <a16:creationId xmlns:a16="http://schemas.microsoft.com/office/drawing/2014/main" xmlns="" id="{72DC05FB-37EC-47EF-AACD-267EF746A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3846" y="6262566"/>
            <a:ext cx="1084385" cy="365125"/>
          </a:xfr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</a:lstStyle>
          <a:p>
            <a:fld id="{1845833A-844E-4C34-A751-D00DA80C9FB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xmlns="" id="{94D63B50-F210-4EDC-939E-B666740AF3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33001" y="669925"/>
            <a:ext cx="682347" cy="11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0727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0C3337A-8892-4389-98BF-52EA24671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DAE73FE8-78FF-4D8D-911D-201BC15109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0E4045AA-A1A6-4365-9FFA-D8901D6AD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F80D-18CA-4E0A-A41C-58629103596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7CAA0E2A-81A2-460E-A478-69C0C802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78319BA-DB99-41C0-96E1-729938E81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833A-844E-4C34-A751-D00DA80C9FB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9373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A35D769-9C92-48B2-9781-6038FE3BF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B27141E4-F8B5-4D07-A645-E937A9277A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FB5BA129-139B-4D77-A88E-E2277118F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BFD38574-DC73-461B-9A83-07CD14750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F80D-18CA-4E0A-A41C-58629103596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AEE3B4A5-2545-42AF-96F0-E177F55D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DAD1173F-E0F9-4DA1-A5A8-824EE3B35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833A-844E-4C34-A751-D00DA80C9FB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78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9B2E145-EA01-4F77-BE9D-DE69E3770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8564D0DF-CE68-4492-A153-2F1EE54EC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03B247B9-F4B2-42B6-93BB-B89348D2A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3F4ED01D-2733-46BF-B627-DC4B5FA5FE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8BB097C2-EDE0-4DF2-B781-CD563836E1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C521EA18-1904-449F-A75B-1588846DA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F80D-18CA-4E0A-A41C-58629103596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0CA00599-34D5-48B9-A30C-2969F04E4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F4318C21-D15C-4755-B24B-00453DC3B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833A-844E-4C34-A751-D00DA80C9FB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631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7080F9D-A052-4430-8F79-909B0C138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86CCD6A0-935A-4675-AF1A-BFA3BBD13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F80D-18CA-4E0A-A41C-58629103596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6E04C68D-FFDC-45EC-B7AE-5F951D36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39C73E3B-1205-49EF-9512-8E36A435D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833A-844E-4C34-A751-D00DA80C9FB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880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1C816285-9269-4CEC-80FD-AE890DA22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F80D-18CA-4E0A-A41C-58629103596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01D6E93F-D0A1-4C3B-AC6E-D4847B4D8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1B9C8632-0222-497F-B9CF-7ACB2D09E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833A-844E-4C34-A751-D00DA80C9FB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9893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6415A32-372B-41F7-AA1B-88F93AA75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A81DC6FF-B91F-4194-A144-BF1FC4F2E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9BE9E521-3CBF-4908-9165-E9561F8EBB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116C85FB-F4AC-49BC-9C99-05F1F47F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F80D-18CA-4E0A-A41C-58629103596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005E2E68-CCA2-4EC2-973B-CA9DE024B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D270CA69-0923-4392-8954-CF4096077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833A-844E-4C34-A751-D00DA80C9FB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022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FA36F6F-BDDD-4F63-B75D-7A40F592A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15EEC11B-394F-473D-9210-56C9F135A8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27F5B9AB-D230-42BE-BAED-D6366B083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F22DAF73-D75C-410B-9F45-C5C55C7C1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F80D-18CA-4E0A-A41C-58629103596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1B90028F-0CBE-494A-8EE6-54B3D0362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03C57533-1008-496D-8A68-F315374F7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833A-844E-4C34-A751-D00DA80C9FB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7939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33C996-2F01-41FF-B489-975B6F5F4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9593AB8F-A8ED-4B22-A965-96B072BBB9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A2371B4F-85F3-4B1E-B4B0-1E5AC9842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F80D-18CA-4E0A-A41C-58629103596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FF180A70-1E74-47CD-971E-376B91608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9B8664DA-CE53-4477-9616-F6D6705B3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833A-844E-4C34-A751-D00DA80C9FB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416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5740CB03-284A-4DF8-83D7-14B3A74CEA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30148833-4703-4E5A-8241-8E258D3DC5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92761D9-58A8-4ABD-A604-9C391D6E1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F80D-18CA-4E0A-A41C-58629103596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202F276B-218B-4878-A1DF-7C83EC5F6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6E479C2D-8F89-4F8A-8DD6-8B6C22C24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833A-844E-4C34-A751-D00DA80C9FB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082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29564D0-0F7A-4320-84CF-0F6A1DFF2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8023786B-21C0-4026-9FF4-7A2A81337E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3F212B50-2FDC-4204-AF5B-A5BE81D0E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4F3A2-FEB1-43D9-9204-78762CB21B3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BAE5EC9A-98F0-4BE3-ACDD-BE7370699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777E33ED-B1E5-4552-A024-BA155AB6A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84-FB74-4E70-A2B0-4AB8BDF454F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1061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A0CA606-7CB9-45B5-A5F9-374597A68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C4D329C6-AA47-4232-9CCA-0C7C56CE5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98875506-C31D-4AFC-A60F-0BC6F220B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4F3A2-FEB1-43D9-9204-78762CB21B3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CD3FFFF9-FC78-4CCB-8BDB-AD5C5CC69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5E69EF09-C85D-40E9-A26B-02C391D23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84-FB74-4E70-A2B0-4AB8BDF454F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569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1CD693-5AE3-4A96-8711-C634EDD8B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DD381294-2A9C-4E90-945B-EAF0916A2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7B788218-DCC1-4596-8648-6490B10DA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4F3A2-FEB1-43D9-9204-78762CB21B3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3387A376-EA50-4314-AF73-2532B7054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F3F67E45-FEB1-462D-BD38-E41F27201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84-FB74-4E70-A2B0-4AB8BDF454F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1212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EF011B9-3DFB-46BD-A807-676385C90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51A528AC-902C-4F26-AFB3-B8F4927199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37C77429-DC53-4B36-B151-C926C30793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4ED30ACA-0AB5-4892-B4B5-F061D8A7F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4F3A2-FEB1-43D9-9204-78762CB21B3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B92A2109-414D-4B78-803A-F7710F857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D0F8B899-B66A-42EB-A859-423758C81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84-FB74-4E70-A2B0-4AB8BDF454F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1738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69AD137-743F-49B3-A918-3080D1E83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6E71FD4F-D17F-4F7F-B382-422138B634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D168BFA9-91DB-40DA-9982-007BB0441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F841AFBB-E74B-41EC-A676-F6A708F74E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="" xmlns:a16="http://schemas.microsoft.com/office/drawing/2014/main" id="{1F9F55F8-C9BB-4444-B3EF-FD9696F5B4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="" xmlns:a16="http://schemas.microsoft.com/office/drawing/2014/main" id="{EB279202-CD60-4C7E-94C9-8057BC4EC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4F3A2-FEB1-43D9-9204-78762CB21B3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="" xmlns:a16="http://schemas.microsoft.com/office/drawing/2014/main" id="{314A999E-57ED-4424-B97E-F5C558978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="" xmlns:a16="http://schemas.microsoft.com/office/drawing/2014/main" id="{76AE615F-EEB3-4495-94DA-2E2B1121C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84-FB74-4E70-A2B0-4AB8BDF454F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4660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8338C4B-5B2D-4C37-AF75-DE0EF034C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F83080A8-D133-4006-9502-EB1870EAD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4F3A2-FEB1-43D9-9204-78762CB21B3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16CD6B83-5092-4DB1-9E7C-E6A9018D3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7E1D1716-D78C-4942-8504-355C8A425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84-FB74-4E70-A2B0-4AB8BDF454F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6916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="" xmlns:a16="http://schemas.microsoft.com/office/drawing/2014/main" id="{EB62E583-4482-41C4-9E5D-F6D874CC7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4F3A2-FEB1-43D9-9204-78762CB21B3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="" xmlns:a16="http://schemas.microsoft.com/office/drawing/2014/main" id="{D6BCE268-9E94-4824-ACE3-BFCD42238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05A1C9D5-34DA-4EEC-B35D-599138195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84-FB74-4E70-A2B0-4AB8BDF454F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5379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1236391-2CDF-4164-8676-DB5A3EB16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FEF1DB03-8B98-42FD-AD95-FFACBEB42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8ECA7EC2-5385-4B69-95F3-E83C0DD7A2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A3C83C0E-8507-46CB-A7E8-E28178F34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4F3A2-FEB1-43D9-9204-78762CB21B3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EF9233F9-5A7C-4DB3-B1B2-BD9C891D7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00B6EE57-457B-4685-8B9F-758631141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84-FB74-4E70-A2B0-4AB8BDF454F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12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3FEF260-62DD-4054-B6A1-939053D8C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="" xmlns:a16="http://schemas.microsoft.com/office/drawing/2014/main" id="{039A4DD4-C466-4105-A4C7-C000E0393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C3218267-BF72-4AC3-A1FB-98371390DB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4675D15C-C65F-46A1-A982-F6F593B87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4F3A2-FEB1-43D9-9204-78762CB21B3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E324A18D-03D5-48C1-B7A9-6FA82EA51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26D7671A-792D-4815-BE6F-53E207A5E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84-FB74-4E70-A2B0-4AB8BDF454F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2005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B09DD3C-A694-4157-95EE-84074165E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A20430BA-7269-4782-AA3F-1267399D3F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7CFD5E23-4C9A-4C39-9C37-0FC778439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4F3A2-FEB1-43D9-9204-78762CB21B3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9DB46E84-0ECB-4552-A687-6F1779A18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3CE69900-9C05-4599-8880-8CE701CBD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84-FB74-4E70-A2B0-4AB8BDF454F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3253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7FCD471D-AF55-4FFB-87D0-C2560801F0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BD07EA2A-13BD-40D0-A14A-B2778D8FA0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DD537797-B3A2-4A2B-9627-22279A7E2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4F3A2-FEB1-43D9-9204-78762CB21B3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A1DC4C52-D358-4D1E-90C3-0CDB942D2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C9578629-D678-4270-9F27-40409EC07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84-FB74-4E70-A2B0-4AB8BDF454F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7594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Gráfico&#10;&#10;Descrição gerada automaticamente">
            <a:extLst>
              <a:ext uri="{FF2B5EF4-FFF2-40B4-BE49-F238E27FC236}">
                <a16:creationId xmlns="" xmlns:a16="http://schemas.microsoft.com/office/drawing/2014/main" id="{15C78EAC-CABE-B8C5-5C27-CEC2615F0F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BA0C07E-A186-456F-A063-1C56F93647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730" y="729193"/>
            <a:ext cx="10184345" cy="642408"/>
          </a:xfrm>
        </p:spPr>
        <p:txBody>
          <a:bodyPr anchor="b">
            <a:normAutofit/>
          </a:bodyPr>
          <a:lstStyle>
            <a:lvl1pPr>
              <a:defRPr lang="pt-BR" sz="4800" b="1" u="none" kern="1200" spc="-23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Espaço Reservado para Número de Slide 5">
            <a:extLst>
              <a:ext uri="{FF2B5EF4-FFF2-40B4-BE49-F238E27FC236}">
                <a16:creationId xmlns="" xmlns:a16="http://schemas.microsoft.com/office/drawing/2014/main" id="{72DC05FB-37EC-47EF-AACD-267EF746A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3846" y="6262566"/>
            <a:ext cx="108438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</a:lstStyle>
          <a:p>
            <a:fld id="{1845833A-844E-4C34-A751-D00DA80C9FB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="" xmlns:a16="http://schemas.microsoft.com/office/drawing/2014/main" id="{A26DED8B-0A39-2647-438F-A05C47233E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60051" y="669925"/>
            <a:ext cx="1255298" cy="20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70355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01AE7476-C7DF-4716-8AA5-315746339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DEBBD562-1FA0-47ED-8B24-A948E5676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2DE24CDC-C2BD-457A-BBAE-EC34AC2800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9F80D-18CA-4E0A-A41C-58629103596B}" type="datetimeFigureOut">
              <a:rPr lang="pt-BR" smtClean="0"/>
              <a:t>08/11/2022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F430B5BC-6B52-4379-93EC-BB5A92262F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93DB5FF4-F94B-4862-98CB-0F0D85828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5833A-844E-4C34-A751-D00DA80C9F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8834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3" r:id="rId14"/>
    <p:sldLayoutId id="2147483664" r:id="rId15"/>
    <p:sldLayoutId id="2147483756" r:id="rId16"/>
    <p:sldLayoutId id="2147483770" r:id="rId17"/>
    <p:sldLayoutId id="2147483771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01AE7476-C7DF-4716-8AA5-315746339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DEBBD562-1FA0-47ED-8B24-A948E5676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2DE24CDC-C2BD-457A-BBAE-EC34AC2800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9F80D-18CA-4E0A-A41C-58629103596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F430B5BC-6B52-4379-93EC-BB5A92262F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93DB5FF4-F94B-4862-98CB-0F0D85828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5833A-844E-4C34-A751-D00DA80C9FB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395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="" xmlns:a16="http://schemas.microsoft.com/office/drawing/2014/main" id="{85E00DDE-55F4-4DE8-BB03-DD4DF1DA9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2EDF07B4-7E42-45FF-AC77-A56EE8663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D5443245-8E87-455F-A02D-69270D249E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4F3A2-FEB1-43D9-9204-78762CB21B3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08/11/2022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8FCAB93F-A3DD-4524-A239-2B7E563F8C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012E5852-FC01-4284-9544-204116D1CF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2BB84-FB74-4E70-A2B0-4AB8BDF454F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315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microsoft.com/office/2007/relationships/hdphoto" Target="../media/hdphoto2.wdp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chart" Target="../charts/chart1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5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4.xml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png"/><Relationship Id="rId5" Type="http://schemas.openxmlformats.org/officeDocument/2006/relationships/image" Target="../media/image7.svg"/><Relationship Id="rId10" Type="http://schemas.openxmlformats.org/officeDocument/2006/relationships/image" Target="../media/image41.png"/><Relationship Id="rId4" Type="http://schemas.openxmlformats.org/officeDocument/2006/relationships/image" Target="../media/image5.png"/><Relationship Id="rId9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.png"/><Relationship Id="rId7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7.svg"/><Relationship Id="rId10" Type="http://schemas.openxmlformats.org/officeDocument/2006/relationships/image" Target="../media/image47.png"/><Relationship Id="rId4" Type="http://schemas.openxmlformats.org/officeDocument/2006/relationships/image" Target="../media/image51.svg"/><Relationship Id="rId9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4.png"/><Relationship Id="rId18" Type="http://schemas.openxmlformats.org/officeDocument/2006/relationships/image" Target="../media/image58.png"/><Relationship Id="rId3" Type="http://schemas.openxmlformats.org/officeDocument/2006/relationships/image" Target="../media/image48.png"/><Relationship Id="rId21" Type="http://schemas.openxmlformats.org/officeDocument/2006/relationships/image" Target="../media/image60.png"/><Relationship Id="rId7" Type="http://schemas.microsoft.com/office/2007/relationships/hdphoto" Target="../media/hdphoto3.wdp"/><Relationship Id="rId12" Type="http://schemas.microsoft.com/office/2007/relationships/hdphoto" Target="../media/hdphoto4.wdp"/><Relationship Id="rId17" Type="http://schemas.openxmlformats.org/officeDocument/2006/relationships/image" Target="../media/image57.png"/><Relationship Id="rId2" Type="http://schemas.openxmlformats.org/officeDocument/2006/relationships/image" Target="../media/image43.png"/><Relationship Id="rId16" Type="http://schemas.openxmlformats.org/officeDocument/2006/relationships/image" Target="../media/image56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11" Type="http://schemas.openxmlformats.org/officeDocument/2006/relationships/image" Target="../media/image53.png"/><Relationship Id="rId5" Type="http://schemas.openxmlformats.org/officeDocument/2006/relationships/image" Target="../media/image4.svg"/><Relationship Id="rId15" Type="http://schemas.microsoft.com/office/2007/relationships/hdphoto" Target="../media/hdphoto5.wdp"/><Relationship Id="rId10" Type="http://schemas.openxmlformats.org/officeDocument/2006/relationships/image" Target="../media/image52.png"/><Relationship Id="rId19" Type="http://schemas.microsoft.com/office/2007/relationships/hdphoto" Target="../media/hdphoto6.wdp"/><Relationship Id="rId4" Type="http://schemas.openxmlformats.org/officeDocument/2006/relationships/image" Target="../media/image2.png"/><Relationship Id="rId9" Type="http://schemas.openxmlformats.org/officeDocument/2006/relationships/image" Target="../media/image51.png"/><Relationship Id="rId1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chart" Target="../charts/chart5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4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73.jpe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12" Type="http://schemas.openxmlformats.org/officeDocument/2006/relationships/image" Target="../media/image72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jpeg"/><Relationship Id="rId11" Type="http://schemas.openxmlformats.org/officeDocument/2006/relationships/image" Target="../media/image71.jpeg"/><Relationship Id="rId5" Type="http://schemas.openxmlformats.org/officeDocument/2006/relationships/image" Target="../media/image67.png"/><Relationship Id="rId10" Type="http://schemas.openxmlformats.org/officeDocument/2006/relationships/image" Target="../media/image70.jpeg"/><Relationship Id="rId4" Type="http://schemas.openxmlformats.org/officeDocument/2006/relationships/image" Target="../media/image43.png"/><Relationship Id="rId9" Type="http://schemas.openxmlformats.org/officeDocument/2006/relationships/image" Target="../media/image69.jpe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8.jpeg"/><Relationship Id="rId3" Type="http://schemas.openxmlformats.org/officeDocument/2006/relationships/image" Target="../media/image75.png"/><Relationship Id="rId12" Type="http://schemas.openxmlformats.org/officeDocument/2006/relationships/image" Target="../media/image77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2.xml"/><Relationship Id="rId11" Type="http://schemas.openxmlformats.org/officeDocument/2006/relationships/image" Target="../media/image76.png"/><Relationship Id="rId10" Type="http://schemas.openxmlformats.org/officeDocument/2006/relationships/image" Target="../media/image7.sv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12" Type="http://schemas.microsoft.com/office/2007/relationships/hdphoto" Target="../media/hdphoto7.wdp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png"/><Relationship Id="rId11" Type="http://schemas.openxmlformats.org/officeDocument/2006/relationships/image" Target="../media/image81.png"/><Relationship Id="rId5" Type="http://schemas.openxmlformats.org/officeDocument/2006/relationships/image" Target="../media/image80.png"/><Relationship Id="rId10" Type="http://schemas.openxmlformats.org/officeDocument/2006/relationships/image" Target="../media/image7.svg"/><Relationship Id="rId4" Type="http://schemas.openxmlformats.org/officeDocument/2006/relationships/image" Target="../media/image7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599519" y="-512300"/>
            <a:ext cx="12310280" cy="7615961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="" xmlns:a16="http://schemas.microsoft.com/office/drawing/2014/main" id="{4880E5D3-5971-41F6-86FC-6E2E5D1C1AEA}"/>
              </a:ext>
            </a:extLst>
          </p:cNvPr>
          <p:cNvSpPr txBox="1"/>
          <p:nvPr/>
        </p:nvSpPr>
        <p:spPr>
          <a:xfrm>
            <a:off x="1945724" y="3181380"/>
            <a:ext cx="8293005" cy="646331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anchor="ctr">
            <a:spAutoFit/>
          </a:bodyPr>
          <a:lstStyle/>
          <a:p>
            <a:pPr marR="0" algn="ctr">
              <a:spcBef>
                <a:spcPts val="200"/>
              </a:spcBef>
            </a:pPr>
            <a:r>
              <a:rPr lang="pt-BR" sz="5400" b="1" spc="-23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Desempenho Portonave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2599472" y="3661291"/>
            <a:ext cx="6985508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Osmari de Castilho Ribas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271" y="5546954"/>
            <a:ext cx="4292617" cy="131104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403" y="549389"/>
            <a:ext cx="1474215" cy="461658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="" xmlns:a16="http://schemas.microsoft.com/office/drawing/2014/main" id="{A2B5310E-2C0E-45C1-89CA-AA140FB7F8B0}"/>
              </a:ext>
            </a:extLst>
          </p:cNvPr>
          <p:cNvSpPr/>
          <p:nvPr/>
        </p:nvSpPr>
        <p:spPr>
          <a:xfrm rot="5400000">
            <a:off x="8572309" y="3238311"/>
            <a:ext cx="6858000" cy="381381"/>
          </a:xfrm>
          <a:prstGeom prst="rect">
            <a:avLst/>
          </a:prstGeom>
          <a:solidFill>
            <a:srgbClr val="E917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875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Retângulo 486">
            <a:extLst>
              <a:ext uri="{FF2B5EF4-FFF2-40B4-BE49-F238E27FC236}">
                <a16:creationId xmlns="" xmlns:a16="http://schemas.microsoft.com/office/drawing/2014/main" id="{A8A7DCC9-10B6-45D3-A593-369F0F254FAB}"/>
              </a:ext>
            </a:extLst>
          </p:cNvPr>
          <p:cNvSpPr/>
          <p:nvPr/>
        </p:nvSpPr>
        <p:spPr>
          <a:xfrm>
            <a:off x="805110" y="1108794"/>
            <a:ext cx="352425" cy="47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488" name="Título 4">
            <a:extLst>
              <a:ext uri="{FF2B5EF4-FFF2-40B4-BE49-F238E27FC236}">
                <a16:creationId xmlns="" xmlns:a16="http://schemas.microsoft.com/office/drawing/2014/main" id="{29F6E72B-B6A8-4A6D-8469-1A647B959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618" y="640525"/>
            <a:ext cx="10184345" cy="642408"/>
          </a:xfrm>
          <a:prstGeom prst="rect">
            <a:avLst/>
          </a:prstGeom>
        </p:spPr>
        <p:txBody>
          <a:bodyPr/>
          <a:lstStyle/>
          <a:p>
            <a:r>
              <a:rPr lang="pt-BR" dirty="0">
                <a:latin typeface="Arial Black" panose="020B0A04020102020204" pitchFamily="34" charset="0"/>
              </a:rPr>
              <a:t>HISTÓRIA</a:t>
            </a:r>
          </a:p>
        </p:txBody>
      </p:sp>
      <p:sp>
        <p:nvSpPr>
          <p:cNvPr id="598" name="CaixaDeTexto 597">
            <a:extLst>
              <a:ext uri="{FF2B5EF4-FFF2-40B4-BE49-F238E27FC236}">
                <a16:creationId xmlns="" xmlns:a16="http://schemas.microsoft.com/office/drawing/2014/main" id="{F6906300-F8D0-44C5-BC31-CFB34FE48DA3}"/>
              </a:ext>
            </a:extLst>
          </p:cNvPr>
          <p:cNvSpPr txBox="1"/>
          <p:nvPr/>
        </p:nvSpPr>
        <p:spPr>
          <a:xfrm>
            <a:off x="872265" y="1969706"/>
            <a:ext cx="1703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prstClr val="black"/>
                </a:solidFill>
                <a:latin typeface="Arial Black" panose="020B0A04020102020204" pitchFamily="34" charset="0"/>
              </a:rPr>
              <a:t>2001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533AE039-0FBB-E567-F212-EA9A30AFAE30}"/>
              </a:ext>
            </a:extLst>
          </p:cNvPr>
          <p:cNvSpPr txBox="1"/>
          <p:nvPr/>
        </p:nvSpPr>
        <p:spPr>
          <a:xfrm>
            <a:off x="181554" y="2385204"/>
            <a:ext cx="23547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b="1" dirty="0">
                <a:solidFill>
                  <a:prstClr val="black"/>
                </a:solidFill>
              </a:rPr>
              <a:t>Contrato de adesão com o </a:t>
            </a:r>
          </a:p>
          <a:p>
            <a:pPr algn="ctr"/>
            <a:r>
              <a:rPr lang="pt-BR" sz="1500" b="1" dirty="0">
                <a:solidFill>
                  <a:prstClr val="black"/>
                </a:solidFill>
              </a:rPr>
              <a:t>Ministério dos Transportes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="" xmlns:a16="http://schemas.microsoft.com/office/drawing/2014/main" id="{EF4AD5A9-03C9-26B6-ADCD-432F7AD895B1}"/>
              </a:ext>
            </a:extLst>
          </p:cNvPr>
          <p:cNvSpPr txBox="1"/>
          <p:nvPr/>
        </p:nvSpPr>
        <p:spPr>
          <a:xfrm>
            <a:off x="3216615" y="1786069"/>
            <a:ext cx="1703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prstClr val="black"/>
                </a:solidFill>
                <a:latin typeface="Arial Black" panose="020B0A04020102020204" pitchFamily="34" charset="0"/>
              </a:rPr>
              <a:t>2005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CB59F9CB-E44F-D273-9FD1-661C89861D3A}"/>
              </a:ext>
            </a:extLst>
          </p:cNvPr>
          <p:cNvSpPr txBox="1"/>
          <p:nvPr/>
        </p:nvSpPr>
        <p:spPr>
          <a:xfrm>
            <a:off x="2881674" y="2757881"/>
            <a:ext cx="1587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solidFill>
                  <a:prstClr val="black"/>
                </a:solidFill>
              </a:rPr>
              <a:t>Início</a:t>
            </a:r>
            <a:r>
              <a:rPr lang="en-US" sz="1600" b="1" dirty="0">
                <a:solidFill>
                  <a:prstClr val="black"/>
                </a:solidFill>
              </a:rPr>
              <a:t> da </a:t>
            </a:r>
            <a:r>
              <a:rPr lang="en-US" sz="1600" b="1" dirty="0" err="1">
                <a:solidFill>
                  <a:prstClr val="black"/>
                </a:solidFill>
              </a:rPr>
              <a:t>construção</a:t>
            </a:r>
            <a:r>
              <a:rPr lang="en-US" sz="1600" b="1" dirty="0">
                <a:solidFill>
                  <a:prstClr val="black"/>
                </a:solidFill>
              </a:rPr>
              <a:t> da </a:t>
            </a:r>
            <a:r>
              <a:rPr lang="en-US" sz="1600" b="1" dirty="0" err="1">
                <a:solidFill>
                  <a:prstClr val="black"/>
                </a:solidFill>
              </a:rPr>
              <a:t>Portonave</a:t>
            </a:r>
            <a:endParaRPr lang="pt-BR" sz="1600" b="1" dirty="0">
              <a:solidFill>
                <a:prstClr val="black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724C1D25-6FDC-0F91-29E6-BECE218D450B}"/>
              </a:ext>
            </a:extLst>
          </p:cNvPr>
          <p:cNvSpPr txBox="1"/>
          <p:nvPr/>
        </p:nvSpPr>
        <p:spPr>
          <a:xfrm>
            <a:off x="5560965" y="1004148"/>
            <a:ext cx="1703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prstClr val="black"/>
                </a:solidFill>
                <a:latin typeface="Arial Black" panose="020B0A04020102020204" pitchFamily="34" charset="0"/>
              </a:rPr>
              <a:t>2007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56F7406D-2E58-DD00-FC21-B92EA21795CB}"/>
              </a:ext>
            </a:extLst>
          </p:cNvPr>
          <p:cNvSpPr txBox="1"/>
          <p:nvPr/>
        </p:nvSpPr>
        <p:spPr>
          <a:xfrm>
            <a:off x="5206872" y="1969706"/>
            <a:ext cx="1587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solidFill>
                  <a:prstClr val="black"/>
                </a:solidFill>
              </a:rPr>
              <a:t>Início</a:t>
            </a:r>
            <a:r>
              <a:rPr lang="en-US" sz="1600" b="1" dirty="0">
                <a:solidFill>
                  <a:prstClr val="black"/>
                </a:solidFill>
              </a:rPr>
              <a:t> da </a:t>
            </a:r>
            <a:r>
              <a:rPr lang="en-US" sz="1600" b="1" dirty="0" err="1">
                <a:solidFill>
                  <a:prstClr val="black"/>
                </a:solidFill>
              </a:rPr>
              <a:t>operação</a:t>
            </a:r>
            <a:endParaRPr lang="en-US" sz="1600" b="1" dirty="0">
              <a:solidFill>
                <a:prstClr val="black"/>
              </a:solidFill>
            </a:endParaRPr>
          </a:p>
          <a:p>
            <a:pPr algn="ctr"/>
            <a:r>
              <a:rPr lang="en-US" sz="1600" b="1" dirty="0">
                <a:solidFill>
                  <a:prstClr val="black"/>
                </a:solidFill>
              </a:rPr>
              <a:t>da </a:t>
            </a:r>
            <a:r>
              <a:rPr lang="en-US" sz="1600" b="1" dirty="0" err="1">
                <a:solidFill>
                  <a:prstClr val="black"/>
                </a:solidFill>
              </a:rPr>
              <a:t>Portonave</a:t>
            </a:r>
            <a:endParaRPr lang="pt-BR" sz="1600" b="1" dirty="0">
              <a:solidFill>
                <a:prstClr val="black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="" xmlns:a16="http://schemas.microsoft.com/office/drawing/2014/main" id="{01BC2B9E-FDEE-6184-73C3-73829F37BF4B}"/>
              </a:ext>
            </a:extLst>
          </p:cNvPr>
          <p:cNvSpPr txBox="1"/>
          <p:nvPr/>
        </p:nvSpPr>
        <p:spPr>
          <a:xfrm>
            <a:off x="7905315" y="1776418"/>
            <a:ext cx="1703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prstClr val="black"/>
                </a:solidFill>
                <a:latin typeface="Arial Black" panose="020B0A04020102020204" pitchFamily="34" charset="0"/>
              </a:rPr>
              <a:t>2008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="" xmlns:a16="http://schemas.microsoft.com/office/drawing/2014/main" id="{98DD7056-26AF-CF05-3C11-67D7C06E3C59}"/>
              </a:ext>
            </a:extLst>
          </p:cNvPr>
          <p:cNvSpPr txBox="1"/>
          <p:nvPr/>
        </p:nvSpPr>
        <p:spPr>
          <a:xfrm>
            <a:off x="7551222" y="2741976"/>
            <a:ext cx="1587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solidFill>
                  <a:prstClr val="black"/>
                </a:solidFill>
              </a:rPr>
              <a:t>Certificação</a:t>
            </a:r>
            <a:r>
              <a:rPr lang="en-US" sz="1600" b="1" dirty="0">
                <a:solidFill>
                  <a:prstClr val="black"/>
                </a:solidFill>
              </a:rPr>
              <a:t> </a:t>
            </a:r>
          </a:p>
          <a:p>
            <a:pPr algn="ctr"/>
            <a:r>
              <a:rPr lang="en-US" sz="1600" b="1" dirty="0">
                <a:solidFill>
                  <a:prstClr val="black"/>
                </a:solidFill>
              </a:rPr>
              <a:t>ISPS CODE</a:t>
            </a:r>
            <a:endParaRPr lang="pt-BR" sz="1600" b="1" dirty="0">
              <a:solidFill>
                <a:prstClr val="black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="" xmlns:a16="http://schemas.microsoft.com/office/drawing/2014/main" id="{3DB6E179-50D7-43EE-CF92-3A4202CA69A1}"/>
              </a:ext>
            </a:extLst>
          </p:cNvPr>
          <p:cNvSpPr txBox="1"/>
          <p:nvPr/>
        </p:nvSpPr>
        <p:spPr>
          <a:xfrm>
            <a:off x="10171910" y="1004148"/>
            <a:ext cx="1703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prstClr val="black"/>
                </a:solidFill>
                <a:latin typeface="Arial Black" panose="020B0A04020102020204" pitchFamily="34" charset="0"/>
              </a:rPr>
              <a:t>2009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="" xmlns:a16="http://schemas.microsoft.com/office/drawing/2014/main" id="{DDF3B2DA-98DE-7ACD-3C6F-EA3E3E9DD4AE}"/>
              </a:ext>
            </a:extLst>
          </p:cNvPr>
          <p:cNvSpPr txBox="1"/>
          <p:nvPr/>
        </p:nvSpPr>
        <p:spPr>
          <a:xfrm>
            <a:off x="9885177" y="1955346"/>
            <a:ext cx="1587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solidFill>
                  <a:prstClr val="black"/>
                </a:solidFill>
              </a:rPr>
              <a:t>Certificação</a:t>
            </a:r>
            <a:r>
              <a:rPr lang="en-US" sz="1600" b="1" dirty="0">
                <a:solidFill>
                  <a:prstClr val="black"/>
                </a:solidFill>
              </a:rPr>
              <a:t> </a:t>
            </a:r>
          </a:p>
          <a:p>
            <a:pPr algn="ctr"/>
            <a:r>
              <a:rPr lang="en-US" sz="1600" b="1" dirty="0">
                <a:solidFill>
                  <a:prstClr val="black"/>
                </a:solidFill>
              </a:rPr>
              <a:t>ISO </a:t>
            </a:r>
            <a:r>
              <a:rPr lang="en-US" sz="1600" b="1" dirty="0" smtClean="0">
                <a:solidFill>
                  <a:prstClr val="black"/>
                </a:solidFill>
              </a:rPr>
              <a:t>9001</a:t>
            </a:r>
            <a:endParaRPr lang="pt-BR" sz="1600" b="1" dirty="0">
              <a:solidFill>
                <a:prstClr val="black"/>
              </a:solidFill>
            </a:endParaRPr>
          </a:p>
        </p:txBody>
      </p:sp>
      <p:sp>
        <p:nvSpPr>
          <p:cNvPr id="595" name="CaixaDeTexto 594">
            <a:extLst>
              <a:ext uri="{FF2B5EF4-FFF2-40B4-BE49-F238E27FC236}">
                <a16:creationId xmlns="" xmlns:a16="http://schemas.microsoft.com/office/drawing/2014/main" id="{9578C7FD-2B50-7EC2-8B52-626F4F38F90A}"/>
              </a:ext>
            </a:extLst>
          </p:cNvPr>
          <p:cNvSpPr txBox="1"/>
          <p:nvPr/>
        </p:nvSpPr>
        <p:spPr>
          <a:xfrm>
            <a:off x="904406" y="3538446"/>
            <a:ext cx="1055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prstClr val="black"/>
                </a:solidFill>
                <a:latin typeface="Arial Black" panose="020B0A04020102020204" pitchFamily="34" charset="0"/>
              </a:rPr>
              <a:t>2010</a:t>
            </a:r>
          </a:p>
        </p:txBody>
      </p:sp>
      <p:sp>
        <p:nvSpPr>
          <p:cNvPr id="605" name="CaixaDeTexto 604">
            <a:extLst>
              <a:ext uri="{FF2B5EF4-FFF2-40B4-BE49-F238E27FC236}">
                <a16:creationId xmlns="" xmlns:a16="http://schemas.microsoft.com/office/drawing/2014/main" id="{B9449219-AEA8-FBBA-A6D7-15FB3ED260D4}"/>
              </a:ext>
            </a:extLst>
          </p:cNvPr>
          <p:cNvSpPr txBox="1"/>
          <p:nvPr/>
        </p:nvSpPr>
        <p:spPr>
          <a:xfrm>
            <a:off x="562214" y="4537801"/>
            <a:ext cx="1587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solidFill>
                  <a:prstClr val="black"/>
                </a:solidFill>
              </a:rPr>
              <a:t>Certificação</a:t>
            </a:r>
            <a:r>
              <a:rPr lang="en-US" sz="1600" b="1" dirty="0">
                <a:solidFill>
                  <a:prstClr val="black"/>
                </a:solidFill>
              </a:rPr>
              <a:t> </a:t>
            </a:r>
          </a:p>
          <a:p>
            <a:pPr algn="ctr"/>
            <a:r>
              <a:rPr lang="en-US" sz="1600" b="1" dirty="0">
                <a:solidFill>
                  <a:prstClr val="black"/>
                </a:solidFill>
              </a:rPr>
              <a:t>ISO </a:t>
            </a:r>
            <a:r>
              <a:rPr lang="en-US" sz="1600" b="1" dirty="0" smtClean="0">
                <a:solidFill>
                  <a:prstClr val="black"/>
                </a:solidFill>
              </a:rPr>
              <a:t>14001</a:t>
            </a:r>
            <a:endParaRPr lang="pt-BR" sz="1600" b="1" dirty="0">
              <a:solidFill>
                <a:prstClr val="black"/>
              </a:solidFill>
            </a:endParaRPr>
          </a:p>
        </p:txBody>
      </p:sp>
      <p:sp>
        <p:nvSpPr>
          <p:cNvPr id="609" name="CaixaDeTexto 608">
            <a:extLst>
              <a:ext uri="{FF2B5EF4-FFF2-40B4-BE49-F238E27FC236}">
                <a16:creationId xmlns="" xmlns:a16="http://schemas.microsoft.com/office/drawing/2014/main" id="{0A74695D-CC76-C597-9775-35F1740683B3}"/>
              </a:ext>
            </a:extLst>
          </p:cNvPr>
          <p:cNvSpPr txBox="1"/>
          <p:nvPr/>
        </p:nvSpPr>
        <p:spPr>
          <a:xfrm>
            <a:off x="3275616" y="4651126"/>
            <a:ext cx="1703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prstClr val="black"/>
                </a:solidFill>
                <a:latin typeface="Arial Black" panose="020B0A04020102020204" pitchFamily="34" charset="0"/>
              </a:rPr>
              <a:t>2015</a:t>
            </a:r>
          </a:p>
        </p:txBody>
      </p:sp>
      <p:sp>
        <p:nvSpPr>
          <p:cNvPr id="610" name="CaixaDeTexto 609">
            <a:extLst>
              <a:ext uri="{FF2B5EF4-FFF2-40B4-BE49-F238E27FC236}">
                <a16:creationId xmlns="" xmlns:a16="http://schemas.microsoft.com/office/drawing/2014/main" id="{EA451BDF-585E-3915-1344-18CC8E1F71EF}"/>
              </a:ext>
            </a:extLst>
          </p:cNvPr>
          <p:cNvSpPr txBox="1"/>
          <p:nvPr/>
        </p:nvSpPr>
        <p:spPr>
          <a:xfrm>
            <a:off x="2881674" y="5605587"/>
            <a:ext cx="1667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solidFill>
                  <a:prstClr val="black"/>
                </a:solidFill>
              </a:rPr>
              <a:t>Expansão</a:t>
            </a:r>
            <a:r>
              <a:rPr lang="en-US" sz="1600" b="1" dirty="0">
                <a:solidFill>
                  <a:prstClr val="black"/>
                </a:solidFill>
              </a:rPr>
              <a:t> do Terminal (2ª </a:t>
            </a:r>
            <a:r>
              <a:rPr lang="en-US" sz="1600" b="1" dirty="0" err="1">
                <a:solidFill>
                  <a:prstClr val="black"/>
                </a:solidFill>
              </a:rPr>
              <a:t>fase</a:t>
            </a:r>
            <a:r>
              <a:rPr lang="en-US" sz="1600" b="1" dirty="0">
                <a:solidFill>
                  <a:prstClr val="black"/>
                </a:solidFill>
              </a:rPr>
              <a:t>)</a:t>
            </a:r>
            <a:endParaRPr lang="pt-BR" sz="1600" b="1" dirty="0">
              <a:solidFill>
                <a:prstClr val="black"/>
              </a:solidFill>
            </a:endParaRPr>
          </a:p>
        </p:txBody>
      </p:sp>
      <p:sp>
        <p:nvSpPr>
          <p:cNvPr id="611" name="CaixaDeTexto 610">
            <a:extLst>
              <a:ext uri="{FF2B5EF4-FFF2-40B4-BE49-F238E27FC236}">
                <a16:creationId xmlns="" xmlns:a16="http://schemas.microsoft.com/office/drawing/2014/main" id="{133615F4-F619-2578-FE84-38A28B2F2E80}"/>
              </a:ext>
            </a:extLst>
          </p:cNvPr>
          <p:cNvSpPr txBox="1"/>
          <p:nvPr/>
        </p:nvSpPr>
        <p:spPr>
          <a:xfrm>
            <a:off x="5545434" y="3521786"/>
            <a:ext cx="1703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prstClr val="black"/>
                </a:solidFill>
                <a:latin typeface="Arial Black" panose="020B0A04020102020204" pitchFamily="34" charset="0"/>
              </a:rPr>
              <a:t>2016</a:t>
            </a:r>
          </a:p>
        </p:txBody>
      </p:sp>
      <p:sp>
        <p:nvSpPr>
          <p:cNvPr id="612" name="CaixaDeTexto 611">
            <a:extLst>
              <a:ext uri="{FF2B5EF4-FFF2-40B4-BE49-F238E27FC236}">
                <a16:creationId xmlns="" xmlns:a16="http://schemas.microsoft.com/office/drawing/2014/main" id="{AAD71A70-8DED-C13A-593F-1772FF6A1A31}"/>
              </a:ext>
            </a:extLst>
          </p:cNvPr>
          <p:cNvSpPr txBox="1"/>
          <p:nvPr/>
        </p:nvSpPr>
        <p:spPr>
          <a:xfrm>
            <a:off x="5288008" y="4444697"/>
            <a:ext cx="1587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solidFill>
                  <a:prstClr val="black"/>
                </a:solidFill>
              </a:rPr>
              <a:t>Eletrificação</a:t>
            </a:r>
            <a:r>
              <a:rPr lang="en-US" sz="1600" b="1" dirty="0">
                <a:solidFill>
                  <a:prstClr val="black"/>
                </a:solidFill>
              </a:rPr>
              <a:t> dos </a:t>
            </a:r>
          </a:p>
          <a:p>
            <a:pPr algn="ctr"/>
            <a:r>
              <a:rPr lang="en-US" sz="1600" b="1" dirty="0" err="1">
                <a:solidFill>
                  <a:prstClr val="black"/>
                </a:solidFill>
              </a:rPr>
              <a:t>Guindastes</a:t>
            </a:r>
            <a:r>
              <a:rPr lang="en-US" sz="1600" b="1" dirty="0">
                <a:solidFill>
                  <a:prstClr val="black"/>
                </a:solidFill>
              </a:rPr>
              <a:t> RTG</a:t>
            </a:r>
            <a:endParaRPr lang="pt-BR" sz="1600" b="1" dirty="0">
              <a:solidFill>
                <a:prstClr val="black"/>
              </a:solidFill>
            </a:endParaRPr>
          </a:p>
        </p:txBody>
      </p:sp>
      <p:sp>
        <p:nvSpPr>
          <p:cNvPr id="613" name="CaixaDeTexto 612">
            <a:extLst>
              <a:ext uri="{FF2B5EF4-FFF2-40B4-BE49-F238E27FC236}">
                <a16:creationId xmlns="" xmlns:a16="http://schemas.microsoft.com/office/drawing/2014/main" id="{8D3D95BD-453F-D964-E8FD-DBF4EE780180}"/>
              </a:ext>
            </a:extLst>
          </p:cNvPr>
          <p:cNvSpPr txBox="1"/>
          <p:nvPr/>
        </p:nvSpPr>
        <p:spPr>
          <a:xfrm>
            <a:off x="7905315" y="4673408"/>
            <a:ext cx="1703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prstClr val="black"/>
                </a:solidFill>
                <a:latin typeface="Arial Black" panose="020B0A04020102020204" pitchFamily="34" charset="0"/>
              </a:rPr>
              <a:t>2019</a:t>
            </a:r>
          </a:p>
        </p:txBody>
      </p:sp>
      <p:sp>
        <p:nvSpPr>
          <p:cNvPr id="615" name="CaixaDeTexto 614">
            <a:extLst>
              <a:ext uri="{FF2B5EF4-FFF2-40B4-BE49-F238E27FC236}">
                <a16:creationId xmlns="" xmlns:a16="http://schemas.microsoft.com/office/drawing/2014/main" id="{DC0B42E7-5F58-65B6-E276-A5029B0D8E09}"/>
              </a:ext>
            </a:extLst>
          </p:cNvPr>
          <p:cNvSpPr txBox="1"/>
          <p:nvPr/>
        </p:nvSpPr>
        <p:spPr>
          <a:xfrm>
            <a:off x="4947852" y="5101648"/>
            <a:ext cx="21525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solidFill>
                  <a:prstClr val="black"/>
                </a:solidFill>
              </a:rPr>
              <a:t>Certificação</a:t>
            </a:r>
            <a:r>
              <a:rPr lang="en-US" sz="1600" b="1" dirty="0">
                <a:solidFill>
                  <a:prstClr val="black"/>
                </a:solidFill>
              </a:rPr>
              <a:t> </a:t>
            </a:r>
          </a:p>
          <a:p>
            <a:pPr algn="ctr"/>
            <a:r>
              <a:rPr lang="en-US" sz="1600" b="1" dirty="0">
                <a:solidFill>
                  <a:prstClr val="black"/>
                </a:solidFill>
              </a:rPr>
              <a:t>OEA – </a:t>
            </a:r>
            <a:r>
              <a:rPr lang="en-US" sz="1600" b="1" dirty="0" err="1">
                <a:solidFill>
                  <a:prstClr val="black"/>
                </a:solidFill>
              </a:rPr>
              <a:t>Operador</a:t>
            </a:r>
            <a:r>
              <a:rPr lang="en-US" sz="1600" b="1" dirty="0">
                <a:solidFill>
                  <a:prstClr val="black"/>
                </a:solidFill>
              </a:rPr>
              <a:t> </a:t>
            </a:r>
            <a:r>
              <a:rPr lang="en-US" sz="1600" b="1" dirty="0" err="1">
                <a:solidFill>
                  <a:prstClr val="black"/>
                </a:solidFill>
              </a:rPr>
              <a:t>Econômico</a:t>
            </a:r>
            <a:r>
              <a:rPr lang="en-US" sz="1600" b="1" dirty="0">
                <a:solidFill>
                  <a:prstClr val="black"/>
                </a:solidFill>
              </a:rPr>
              <a:t> </a:t>
            </a:r>
            <a:r>
              <a:rPr lang="en-US" sz="1600" b="1" dirty="0" err="1">
                <a:solidFill>
                  <a:prstClr val="black"/>
                </a:solidFill>
              </a:rPr>
              <a:t>Autorizado</a:t>
            </a:r>
            <a:endParaRPr lang="pt-BR" sz="1600" b="1" dirty="0">
              <a:solidFill>
                <a:prstClr val="black"/>
              </a:solidFill>
            </a:endParaRPr>
          </a:p>
        </p:txBody>
      </p:sp>
      <p:sp>
        <p:nvSpPr>
          <p:cNvPr id="616" name="CaixaDeTexto 615">
            <a:extLst>
              <a:ext uri="{FF2B5EF4-FFF2-40B4-BE49-F238E27FC236}">
                <a16:creationId xmlns="" xmlns:a16="http://schemas.microsoft.com/office/drawing/2014/main" id="{005DFA9F-EA9F-F0E1-F8A3-06775D8BCB0F}"/>
              </a:ext>
            </a:extLst>
          </p:cNvPr>
          <p:cNvSpPr txBox="1"/>
          <p:nvPr/>
        </p:nvSpPr>
        <p:spPr>
          <a:xfrm>
            <a:off x="7532984" y="5605587"/>
            <a:ext cx="1587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solidFill>
                  <a:prstClr val="black"/>
                </a:solidFill>
              </a:rPr>
              <a:t>Certificação</a:t>
            </a:r>
            <a:r>
              <a:rPr lang="en-US" sz="1600" b="1" dirty="0">
                <a:solidFill>
                  <a:prstClr val="black"/>
                </a:solidFill>
              </a:rPr>
              <a:t> </a:t>
            </a:r>
          </a:p>
          <a:p>
            <a:pPr algn="ctr"/>
            <a:r>
              <a:rPr lang="en-US" sz="1600" b="1" dirty="0">
                <a:solidFill>
                  <a:prstClr val="black"/>
                </a:solidFill>
              </a:rPr>
              <a:t>ISO </a:t>
            </a:r>
            <a:r>
              <a:rPr lang="en-US" sz="1600" b="1" dirty="0" smtClean="0">
                <a:solidFill>
                  <a:prstClr val="black"/>
                </a:solidFill>
              </a:rPr>
              <a:t>45001</a:t>
            </a:r>
            <a:endParaRPr lang="pt-BR" sz="1600" b="1" dirty="0">
              <a:solidFill>
                <a:prstClr val="black"/>
              </a:solidFill>
            </a:endParaRPr>
          </a:p>
        </p:txBody>
      </p:sp>
      <p:sp>
        <p:nvSpPr>
          <p:cNvPr id="618" name="CaixaDeTexto 617">
            <a:extLst>
              <a:ext uri="{FF2B5EF4-FFF2-40B4-BE49-F238E27FC236}">
                <a16:creationId xmlns="" xmlns:a16="http://schemas.microsoft.com/office/drawing/2014/main" id="{6D664828-9E4B-0C03-26DA-1BE3E855A515}"/>
              </a:ext>
            </a:extLst>
          </p:cNvPr>
          <p:cNvSpPr txBox="1"/>
          <p:nvPr/>
        </p:nvSpPr>
        <p:spPr>
          <a:xfrm>
            <a:off x="10195137" y="3599084"/>
            <a:ext cx="1703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prstClr val="black"/>
                </a:solidFill>
                <a:latin typeface="Arial Black" panose="020B0A04020102020204" pitchFamily="34" charset="0"/>
              </a:rPr>
              <a:t>2021</a:t>
            </a:r>
          </a:p>
        </p:txBody>
      </p:sp>
      <p:sp>
        <p:nvSpPr>
          <p:cNvPr id="619" name="CaixaDeTexto 618">
            <a:extLst>
              <a:ext uri="{FF2B5EF4-FFF2-40B4-BE49-F238E27FC236}">
                <a16:creationId xmlns="" xmlns:a16="http://schemas.microsoft.com/office/drawing/2014/main" id="{A3829CE5-FD79-25BD-4394-E3EF8C0FEBA5}"/>
              </a:ext>
            </a:extLst>
          </p:cNvPr>
          <p:cNvSpPr txBox="1"/>
          <p:nvPr/>
        </p:nvSpPr>
        <p:spPr>
          <a:xfrm>
            <a:off x="9893164" y="4537802"/>
            <a:ext cx="1587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solidFill>
                  <a:prstClr val="black"/>
                </a:solidFill>
              </a:rPr>
              <a:t>Certificação</a:t>
            </a:r>
            <a:r>
              <a:rPr lang="en-US" sz="1600" b="1" dirty="0">
                <a:solidFill>
                  <a:prstClr val="black"/>
                </a:solidFill>
              </a:rPr>
              <a:t> </a:t>
            </a:r>
          </a:p>
          <a:p>
            <a:pPr algn="ctr"/>
            <a:r>
              <a:rPr lang="en-US" sz="1600" b="1" dirty="0">
                <a:solidFill>
                  <a:prstClr val="black"/>
                </a:solidFill>
              </a:rPr>
              <a:t>ISO </a:t>
            </a:r>
            <a:r>
              <a:rPr lang="en-US" sz="1600" b="1" dirty="0" smtClean="0">
                <a:solidFill>
                  <a:prstClr val="black"/>
                </a:solidFill>
              </a:rPr>
              <a:t>37001</a:t>
            </a:r>
            <a:endParaRPr lang="pt-BR" sz="1600" b="1" dirty="0">
              <a:solidFill>
                <a:prstClr val="black"/>
              </a:solidFill>
            </a:endParaRPr>
          </a:p>
        </p:txBody>
      </p:sp>
      <p:grpSp>
        <p:nvGrpSpPr>
          <p:cNvPr id="621" name="Gráfico 1">
            <a:extLst>
              <a:ext uri="{FF2B5EF4-FFF2-40B4-BE49-F238E27FC236}">
                <a16:creationId xmlns="" xmlns:a16="http://schemas.microsoft.com/office/drawing/2014/main" id="{F4D286A4-7A64-FCD1-4873-0CE7BFFA3483}"/>
              </a:ext>
            </a:extLst>
          </p:cNvPr>
          <p:cNvGrpSpPr/>
          <p:nvPr/>
        </p:nvGrpSpPr>
        <p:grpSpPr>
          <a:xfrm>
            <a:off x="5446514" y="6004821"/>
            <a:ext cx="1155214" cy="493037"/>
            <a:chOff x="9348351" y="5712122"/>
            <a:chExt cx="869703" cy="362034"/>
          </a:xfrm>
        </p:grpSpPr>
        <p:sp>
          <p:nvSpPr>
            <p:cNvPr id="622" name="Forma Livre: Forma 621">
              <a:extLst>
                <a:ext uri="{FF2B5EF4-FFF2-40B4-BE49-F238E27FC236}">
                  <a16:creationId xmlns="" xmlns:a16="http://schemas.microsoft.com/office/drawing/2014/main" id="{E3EB3014-9375-65CF-C090-070288271982}"/>
                </a:ext>
              </a:extLst>
            </p:cNvPr>
            <p:cNvSpPr/>
            <p:nvPr/>
          </p:nvSpPr>
          <p:spPr>
            <a:xfrm>
              <a:off x="9718170" y="5733454"/>
              <a:ext cx="181007" cy="225159"/>
            </a:xfrm>
            <a:custGeom>
              <a:avLst/>
              <a:gdLst>
                <a:gd name="connsiteX0" fmla="*/ 110973 w 181007"/>
                <a:gd name="connsiteY0" fmla="*/ 0 h 225159"/>
                <a:gd name="connsiteX1" fmla="*/ 110973 w 181007"/>
                <a:gd name="connsiteY1" fmla="*/ 0 h 225159"/>
                <a:gd name="connsiteX2" fmla="*/ 0 w 181007"/>
                <a:gd name="connsiteY2" fmla="*/ 225159 h 225159"/>
                <a:gd name="connsiteX3" fmla="*/ 41784 w 181007"/>
                <a:gd name="connsiteY3" fmla="*/ 225159 h 225159"/>
                <a:gd name="connsiteX4" fmla="*/ 54640 w 181007"/>
                <a:gd name="connsiteY4" fmla="*/ 197078 h 225159"/>
                <a:gd name="connsiteX5" fmla="*/ 166797 w 181007"/>
                <a:gd name="connsiteY5" fmla="*/ 197078 h 225159"/>
                <a:gd name="connsiteX6" fmla="*/ 181007 w 181007"/>
                <a:gd name="connsiteY6" fmla="*/ 224990 h 225159"/>
                <a:gd name="connsiteX7" fmla="*/ 181007 w 181007"/>
                <a:gd name="connsiteY7" fmla="*/ 141761 h 225159"/>
                <a:gd name="connsiteX8" fmla="*/ 110973 w 181007"/>
                <a:gd name="connsiteY8" fmla="*/ 0 h 225159"/>
                <a:gd name="connsiteX9" fmla="*/ 68681 w 181007"/>
                <a:gd name="connsiteY9" fmla="*/ 163245 h 225159"/>
                <a:gd name="connsiteX10" fmla="*/ 110973 w 181007"/>
                <a:gd name="connsiteY10" fmla="*/ 80523 h 225159"/>
                <a:gd name="connsiteX11" fmla="*/ 150388 w 181007"/>
                <a:gd name="connsiteY11" fmla="*/ 163245 h 225159"/>
                <a:gd name="connsiteX12" fmla="*/ 68681 w 181007"/>
                <a:gd name="connsiteY12" fmla="*/ 163245 h 225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1007" h="225159">
                  <a:moveTo>
                    <a:pt x="110973" y="0"/>
                  </a:moveTo>
                  <a:lnTo>
                    <a:pt x="110973" y="0"/>
                  </a:lnTo>
                  <a:lnTo>
                    <a:pt x="0" y="225159"/>
                  </a:lnTo>
                  <a:lnTo>
                    <a:pt x="41784" y="225159"/>
                  </a:lnTo>
                  <a:lnTo>
                    <a:pt x="54640" y="197078"/>
                  </a:lnTo>
                  <a:lnTo>
                    <a:pt x="166797" y="197078"/>
                  </a:lnTo>
                  <a:lnTo>
                    <a:pt x="181007" y="224990"/>
                  </a:lnTo>
                  <a:lnTo>
                    <a:pt x="181007" y="141761"/>
                  </a:lnTo>
                  <a:lnTo>
                    <a:pt x="110973" y="0"/>
                  </a:lnTo>
                  <a:close/>
                  <a:moveTo>
                    <a:pt x="68681" y="163245"/>
                  </a:moveTo>
                  <a:lnTo>
                    <a:pt x="110973" y="80523"/>
                  </a:lnTo>
                  <a:lnTo>
                    <a:pt x="150388" y="163245"/>
                  </a:lnTo>
                  <a:lnTo>
                    <a:pt x="68681" y="163245"/>
                  </a:lnTo>
                  <a:close/>
                </a:path>
              </a:pathLst>
            </a:custGeom>
            <a:solidFill>
              <a:srgbClr val="25235C"/>
            </a:solidFill>
            <a:ln w="169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623" name="Forma Livre: Forma 622">
              <a:extLst>
                <a:ext uri="{FF2B5EF4-FFF2-40B4-BE49-F238E27FC236}">
                  <a16:creationId xmlns="" xmlns:a16="http://schemas.microsoft.com/office/drawing/2014/main" id="{AB19E565-582A-1964-78E7-EC8E00A7E142}"/>
                </a:ext>
              </a:extLst>
            </p:cNvPr>
            <p:cNvSpPr/>
            <p:nvPr/>
          </p:nvSpPr>
          <p:spPr>
            <a:xfrm>
              <a:off x="9899178" y="5733454"/>
              <a:ext cx="108265" cy="225159"/>
            </a:xfrm>
            <a:custGeom>
              <a:avLst/>
              <a:gdLst>
                <a:gd name="connsiteX0" fmla="*/ 107420 w 108265"/>
                <a:gd name="connsiteY0" fmla="*/ 0 h 225159"/>
                <a:gd name="connsiteX1" fmla="*/ 0 w 108265"/>
                <a:gd name="connsiteY1" fmla="*/ 339 h 225159"/>
                <a:gd name="connsiteX2" fmla="*/ 0 w 108265"/>
                <a:gd name="connsiteY2" fmla="*/ 141761 h 225159"/>
                <a:gd name="connsiteX3" fmla="*/ 41276 w 108265"/>
                <a:gd name="connsiteY3" fmla="*/ 225159 h 225159"/>
                <a:gd name="connsiteX4" fmla="*/ 107420 w 108265"/>
                <a:gd name="connsiteY4" fmla="*/ 225159 h 225159"/>
                <a:gd name="connsiteX5" fmla="*/ 108265 w 108265"/>
                <a:gd name="connsiteY5" fmla="*/ 183714 h 225159"/>
                <a:gd name="connsiteX6" fmla="*/ 40092 w 108265"/>
                <a:gd name="connsiteY6" fmla="*/ 183714 h 225159"/>
                <a:gd name="connsiteX7" fmla="*/ 40092 w 108265"/>
                <a:gd name="connsiteY7" fmla="*/ 125352 h 225159"/>
                <a:gd name="connsiteX8" fmla="*/ 83568 w 108265"/>
                <a:gd name="connsiteY8" fmla="*/ 125352 h 225159"/>
                <a:gd name="connsiteX9" fmla="*/ 82890 w 108265"/>
                <a:gd name="connsiteY9" fmla="*/ 112157 h 225159"/>
                <a:gd name="connsiteX10" fmla="*/ 85767 w 108265"/>
                <a:gd name="connsiteY10" fmla="*/ 86444 h 225159"/>
                <a:gd name="connsiteX11" fmla="*/ 40092 w 108265"/>
                <a:gd name="connsiteY11" fmla="*/ 86444 h 225159"/>
                <a:gd name="connsiteX12" fmla="*/ 40092 w 108265"/>
                <a:gd name="connsiteY12" fmla="*/ 40261 h 225159"/>
                <a:gd name="connsiteX13" fmla="*/ 108265 w 108265"/>
                <a:gd name="connsiteY13" fmla="*/ 40261 h 225159"/>
                <a:gd name="connsiteX14" fmla="*/ 107420 w 108265"/>
                <a:gd name="connsiteY14" fmla="*/ 0 h 225159"/>
                <a:gd name="connsiteX15" fmla="*/ 0 w 108265"/>
                <a:gd name="connsiteY15" fmla="*/ 224990 h 225159"/>
                <a:gd name="connsiteX16" fmla="*/ 0 w 108265"/>
                <a:gd name="connsiteY16" fmla="*/ 224990 h 225159"/>
                <a:gd name="connsiteX17" fmla="*/ 0 w 108265"/>
                <a:gd name="connsiteY17" fmla="*/ 224990 h 225159"/>
                <a:gd name="connsiteX18" fmla="*/ 0 w 108265"/>
                <a:gd name="connsiteY18" fmla="*/ 224990 h 225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8265" h="225159">
                  <a:moveTo>
                    <a:pt x="107420" y="0"/>
                  </a:moveTo>
                  <a:lnTo>
                    <a:pt x="0" y="339"/>
                  </a:lnTo>
                  <a:lnTo>
                    <a:pt x="0" y="141761"/>
                  </a:lnTo>
                  <a:lnTo>
                    <a:pt x="41276" y="225159"/>
                  </a:lnTo>
                  <a:lnTo>
                    <a:pt x="107420" y="225159"/>
                  </a:lnTo>
                  <a:lnTo>
                    <a:pt x="108265" y="183714"/>
                  </a:lnTo>
                  <a:lnTo>
                    <a:pt x="40092" y="183714"/>
                  </a:lnTo>
                  <a:lnTo>
                    <a:pt x="40092" y="125352"/>
                  </a:lnTo>
                  <a:lnTo>
                    <a:pt x="83568" y="125352"/>
                  </a:lnTo>
                  <a:cubicBezTo>
                    <a:pt x="83060" y="121122"/>
                    <a:pt x="82890" y="116724"/>
                    <a:pt x="82890" y="112157"/>
                  </a:cubicBezTo>
                  <a:cubicBezTo>
                    <a:pt x="82890" y="103191"/>
                    <a:pt x="83906" y="94563"/>
                    <a:pt x="85767" y="86444"/>
                  </a:cubicBezTo>
                  <a:lnTo>
                    <a:pt x="40092" y="86444"/>
                  </a:lnTo>
                  <a:lnTo>
                    <a:pt x="40092" y="40261"/>
                  </a:lnTo>
                  <a:lnTo>
                    <a:pt x="108265" y="40261"/>
                  </a:lnTo>
                  <a:lnTo>
                    <a:pt x="107420" y="0"/>
                  </a:lnTo>
                  <a:close/>
                  <a:moveTo>
                    <a:pt x="0" y="224990"/>
                  </a:moveTo>
                  <a:lnTo>
                    <a:pt x="0" y="224990"/>
                  </a:lnTo>
                  <a:lnTo>
                    <a:pt x="0" y="224990"/>
                  </a:lnTo>
                  <a:lnTo>
                    <a:pt x="0" y="224990"/>
                  </a:lnTo>
                  <a:close/>
                </a:path>
              </a:pathLst>
            </a:custGeom>
            <a:solidFill>
              <a:srgbClr val="25235C"/>
            </a:solidFill>
            <a:ln w="169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624" name="Forma Livre: Forma 623">
              <a:extLst>
                <a:ext uri="{FF2B5EF4-FFF2-40B4-BE49-F238E27FC236}">
                  <a16:creationId xmlns="" xmlns:a16="http://schemas.microsoft.com/office/drawing/2014/main" id="{6D51D416-ED3C-216A-1017-40075B857282}"/>
                </a:ext>
              </a:extLst>
            </p:cNvPr>
            <p:cNvSpPr/>
            <p:nvPr/>
          </p:nvSpPr>
          <p:spPr>
            <a:xfrm>
              <a:off x="9899178" y="5875215"/>
              <a:ext cx="41276" cy="83398"/>
            </a:xfrm>
            <a:custGeom>
              <a:avLst/>
              <a:gdLst>
                <a:gd name="connsiteX0" fmla="*/ 0 w 41276"/>
                <a:gd name="connsiteY0" fmla="*/ 0 h 83398"/>
                <a:gd name="connsiteX1" fmla="*/ 0 w 41276"/>
                <a:gd name="connsiteY1" fmla="*/ 83230 h 83398"/>
                <a:gd name="connsiteX2" fmla="*/ 169 w 41276"/>
                <a:gd name="connsiteY2" fmla="*/ 83398 h 83398"/>
                <a:gd name="connsiteX3" fmla="*/ 41276 w 41276"/>
                <a:gd name="connsiteY3" fmla="*/ 83398 h 8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276" h="83398">
                  <a:moveTo>
                    <a:pt x="0" y="0"/>
                  </a:moveTo>
                  <a:lnTo>
                    <a:pt x="0" y="83230"/>
                  </a:lnTo>
                  <a:lnTo>
                    <a:pt x="169" y="83398"/>
                  </a:lnTo>
                  <a:lnTo>
                    <a:pt x="41276" y="83398"/>
                  </a:lnTo>
                  <a:close/>
                </a:path>
              </a:pathLst>
            </a:custGeom>
            <a:solidFill>
              <a:srgbClr val="19143B"/>
            </a:solidFill>
            <a:ln w="169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grpSp>
          <p:nvGrpSpPr>
            <p:cNvPr id="625" name="Gráfico 1">
              <a:extLst>
                <a:ext uri="{FF2B5EF4-FFF2-40B4-BE49-F238E27FC236}">
                  <a16:creationId xmlns="" xmlns:a16="http://schemas.microsoft.com/office/drawing/2014/main" id="{87ABEC30-0FBB-22E3-51F8-E538CEE639BE}"/>
                </a:ext>
              </a:extLst>
            </p:cNvPr>
            <p:cNvGrpSpPr/>
            <p:nvPr/>
          </p:nvGrpSpPr>
          <p:grpSpPr>
            <a:xfrm>
              <a:off x="9982068" y="5733454"/>
              <a:ext cx="235479" cy="225328"/>
              <a:chOff x="9982068" y="5733454"/>
              <a:chExt cx="235479" cy="225328"/>
            </a:xfrm>
          </p:grpSpPr>
          <p:sp>
            <p:nvSpPr>
              <p:cNvPr id="722" name="Forma Livre: Forma 721">
                <a:extLst>
                  <a:ext uri="{FF2B5EF4-FFF2-40B4-BE49-F238E27FC236}">
                    <a16:creationId xmlns="" xmlns:a16="http://schemas.microsoft.com/office/drawing/2014/main" id="{380F811D-766E-6770-0A27-3B98081CCD6E}"/>
                  </a:ext>
                </a:extLst>
              </p:cNvPr>
              <p:cNvSpPr/>
              <p:nvPr/>
            </p:nvSpPr>
            <p:spPr>
              <a:xfrm>
                <a:off x="9983084" y="5733454"/>
                <a:ext cx="234463" cy="225328"/>
              </a:xfrm>
              <a:custGeom>
                <a:avLst/>
                <a:gdLst>
                  <a:gd name="connsiteX0" fmla="*/ 116554 w 234463"/>
                  <a:gd name="connsiteY0" fmla="*/ 0 h 225328"/>
                  <a:gd name="connsiteX1" fmla="*/ 34509 w 234463"/>
                  <a:gd name="connsiteY1" fmla="*/ 31803 h 225328"/>
                  <a:gd name="connsiteX2" fmla="*/ 2030 w 234463"/>
                  <a:gd name="connsiteY2" fmla="*/ 86444 h 225328"/>
                  <a:gd name="connsiteX3" fmla="*/ 19792 w 234463"/>
                  <a:gd name="connsiteY3" fmla="*/ 86444 h 225328"/>
                  <a:gd name="connsiteX4" fmla="*/ 19792 w 234463"/>
                  <a:gd name="connsiteY4" fmla="*/ 125352 h 225328"/>
                  <a:gd name="connsiteX5" fmla="*/ 0 w 234463"/>
                  <a:gd name="connsiteY5" fmla="*/ 125352 h 225328"/>
                  <a:gd name="connsiteX6" fmla="*/ 34001 w 234463"/>
                  <a:gd name="connsiteY6" fmla="*/ 192680 h 225328"/>
                  <a:gd name="connsiteX7" fmla="*/ 116724 w 234463"/>
                  <a:gd name="connsiteY7" fmla="*/ 225328 h 225328"/>
                  <a:gd name="connsiteX8" fmla="*/ 199446 w 234463"/>
                  <a:gd name="connsiteY8" fmla="*/ 192510 h 225328"/>
                  <a:gd name="connsiteX9" fmla="*/ 234463 w 234463"/>
                  <a:gd name="connsiteY9" fmla="*/ 112326 h 225328"/>
                  <a:gd name="connsiteX10" fmla="*/ 199107 w 234463"/>
                  <a:gd name="connsiteY10" fmla="*/ 31973 h 225328"/>
                  <a:gd name="connsiteX11" fmla="*/ 116554 w 234463"/>
                  <a:gd name="connsiteY11" fmla="*/ 0 h 225328"/>
                  <a:gd name="connsiteX12" fmla="*/ 116554 w 234463"/>
                  <a:gd name="connsiteY12" fmla="*/ 189465 h 225328"/>
                  <a:gd name="connsiteX13" fmla="*/ 60560 w 234463"/>
                  <a:gd name="connsiteY13" fmla="*/ 166966 h 225328"/>
                  <a:gd name="connsiteX14" fmla="*/ 37046 w 234463"/>
                  <a:gd name="connsiteY14" fmla="*/ 111987 h 225328"/>
                  <a:gd name="connsiteX15" fmla="*/ 60223 w 234463"/>
                  <a:gd name="connsiteY15" fmla="*/ 56671 h 225328"/>
                  <a:gd name="connsiteX16" fmla="*/ 116385 w 234463"/>
                  <a:gd name="connsiteY16" fmla="*/ 34341 h 225328"/>
                  <a:gd name="connsiteX17" fmla="*/ 172548 w 234463"/>
                  <a:gd name="connsiteY17" fmla="*/ 56840 h 225328"/>
                  <a:gd name="connsiteX18" fmla="*/ 195724 w 234463"/>
                  <a:gd name="connsiteY18" fmla="*/ 111987 h 225328"/>
                  <a:gd name="connsiteX19" fmla="*/ 172210 w 234463"/>
                  <a:gd name="connsiteY19" fmla="*/ 166797 h 225328"/>
                  <a:gd name="connsiteX20" fmla="*/ 116554 w 234463"/>
                  <a:gd name="connsiteY20" fmla="*/ 189465 h 225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4463" h="225328">
                    <a:moveTo>
                      <a:pt x="116554" y="0"/>
                    </a:moveTo>
                    <a:cubicBezTo>
                      <a:pt x="84751" y="0"/>
                      <a:pt x="57516" y="10658"/>
                      <a:pt x="34509" y="31803"/>
                    </a:cubicBezTo>
                    <a:cubicBezTo>
                      <a:pt x="17593" y="47535"/>
                      <a:pt x="6766" y="65806"/>
                      <a:pt x="2030" y="86444"/>
                    </a:cubicBezTo>
                    <a:lnTo>
                      <a:pt x="19792" y="86444"/>
                    </a:lnTo>
                    <a:lnTo>
                      <a:pt x="19792" y="125352"/>
                    </a:lnTo>
                    <a:lnTo>
                      <a:pt x="0" y="125352"/>
                    </a:lnTo>
                    <a:cubicBezTo>
                      <a:pt x="2876" y="151572"/>
                      <a:pt x="14209" y="173902"/>
                      <a:pt x="34001" y="192680"/>
                    </a:cubicBezTo>
                    <a:cubicBezTo>
                      <a:pt x="57177" y="214333"/>
                      <a:pt x="84751" y="225328"/>
                      <a:pt x="116724" y="225328"/>
                    </a:cubicBezTo>
                    <a:cubicBezTo>
                      <a:pt x="148527" y="225328"/>
                      <a:pt x="175931" y="214333"/>
                      <a:pt x="199446" y="192510"/>
                    </a:cubicBezTo>
                    <a:cubicBezTo>
                      <a:pt x="222791" y="170519"/>
                      <a:pt x="234463" y="143791"/>
                      <a:pt x="234463" y="112326"/>
                    </a:cubicBezTo>
                    <a:cubicBezTo>
                      <a:pt x="234463" y="80861"/>
                      <a:pt x="222621" y="53964"/>
                      <a:pt x="199107" y="31973"/>
                    </a:cubicBezTo>
                    <a:cubicBezTo>
                      <a:pt x="175762" y="10488"/>
                      <a:pt x="148188" y="0"/>
                      <a:pt x="116554" y="0"/>
                    </a:cubicBezTo>
                    <a:moveTo>
                      <a:pt x="116554" y="189465"/>
                    </a:moveTo>
                    <a:cubicBezTo>
                      <a:pt x="94902" y="189465"/>
                      <a:pt x="76293" y="182022"/>
                      <a:pt x="60560" y="166966"/>
                    </a:cubicBezTo>
                    <a:cubicBezTo>
                      <a:pt x="44828" y="151911"/>
                      <a:pt x="37046" y="133641"/>
                      <a:pt x="37046" y="111987"/>
                    </a:cubicBezTo>
                    <a:cubicBezTo>
                      <a:pt x="37046" y="89996"/>
                      <a:pt x="44828" y="71557"/>
                      <a:pt x="60223" y="56671"/>
                    </a:cubicBezTo>
                    <a:cubicBezTo>
                      <a:pt x="75786" y="41784"/>
                      <a:pt x="94394" y="34341"/>
                      <a:pt x="116385" y="34341"/>
                    </a:cubicBezTo>
                    <a:cubicBezTo>
                      <a:pt x="138377" y="34341"/>
                      <a:pt x="157154" y="41784"/>
                      <a:pt x="172548" y="56840"/>
                    </a:cubicBezTo>
                    <a:cubicBezTo>
                      <a:pt x="188112" y="71895"/>
                      <a:pt x="195724" y="90165"/>
                      <a:pt x="195724" y="111987"/>
                    </a:cubicBezTo>
                    <a:cubicBezTo>
                      <a:pt x="195724" y="133472"/>
                      <a:pt x="187943" y="151741"/>
                      <a:pt x="172210" y="166797"/>
                    </a:cubicBezTo>
                    <a:cubicBezTo>
                      <a:pt x="156816" y="182022"/>
                      <a:pt x="138208" y="189465"/>
                      <a:pt x="116554" y="189465"/>
                    </a:cubicBezTo>
                  </a:path>
                </a:pathLst>
              </a:custGeom>
              <a:solidFill>
                <a:srgbClr val="25235C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23" name="Forma Livre: Forma 722">
                <a:extLst>
                  <a:ext uri="{FF2B5EF4-FFF2-40B4-BE49-F238E27FC236}">
                    <a16:creationId xmlns="" xmlns:a16="http://schemas.microsoft.com/office/drawing/2014/main" id="{AB34BDAD-8A1D-62CF-0645-90B1F8D62E3D}"/>
                  </a:ext>
                </a:extLst>
              </p:cNvPr>
              <p:cNvSpPr/>
              <p:nvPr/>
            </p:nvSpPr>
            <p:spPr>
              <a:xfrm>
                <a:off x="9982068" y="5819898"/>
                <a:ext cx="20638" cy="38907"/>
              </a:xfrm>
              <a:custGeom>
                <a:avLst/>
                <a:gdLst>
                  <a:gd name="connsiteX0" fmla="*/ 20639 w 20638"/>
                  <a:gd name="connsiteY0" fmla="*/ 0 h 38907"/>
                  <a:gd name="connsiteX1" fmla="*/ 2877 w 20638"/>
                  <a:gd name="connsiteY1" fmla="*/ 0 h 38907"/>
                  <a:gd name="connsiteX2" fmla="*/ 0 w 20638"/>
                  <a:gd name="connsiteY2" fmla="*/ 25713 h 38907"/>
                  <a:gd name="connsiteX3" fmla="*/ 677 w 20638"/>
                  <a:gd name="connsiteY3" fmla="*/ 38908 h 38907"/>
                  <a:gd name="connsiteX4" fmla="*/ 20469 w 20638"/>
                  <a:gd name="connsiteY4" fmla="*/ 38908 h 38907"/>
                  <a:gd name="connsiteX5" fmla="*/ 20469 w 20638"/>
                  <a:gd name="connsiteY5" fmla="*/ 0 h 38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638" h="38907">
                    <a:moveTo>
                      <a:pt x="20639" y="0"/>
                    </a:moveTo>
                    <a:lnTo>
                      <a:pt x="2877" y="0"/>
                    </a:lnTo>
                    <a:cubicBezTo>
                      <a:pt x="1016" y="8120"/>
                      <a:pt x="0" y="16747"/>
                      <a:pt x="0" y="25713"/>
                    </a:cubicBezTo>
                    <a:cubicBezTo>
                      <a:pt x="0" y="30280"/>
                      <a:pt x="169" y="34679"/>
                      <a:pt x="677" y="38908"/>
                    </a:cubicBezTo>
                    <a:lnTo>
                      <a:pt x="20469" y="38908"/>
                    </a:lnTo>
                    <a:lnTo>
                      <a:pt x="20469" y="0"/>
                    </a:lnTo>
                    <a:close/>
                  </a:path>
                </a:pathLst>
              </a:custGeom>
              <a:solidFill>
                <a:srgbClr val="19143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26" name="Gráfico 1">
              <a:extLst>
                <a:ext uri="{FF2B5EF4-FFF2-40B4-BE49-F238E27FC236}">
                  <a16:creationId xmlns="" xmlns:a16="http://schemas.microsoft.com/office/drawing/2014/main" id="{239E6759-FC35-4C49-7699-A258C47C381E}"/>
                </a:ext>
              </a:extLst>
            </p:cNvPr>
            <p:cNvGrpSpPr/>
            <p:nvPr/>
          </p:nvGrpSpPr>
          <p:grpSpPr>
            <a:xfrm>
              <a:off x="9348351" y="5712122"/>
              <a:ext cx="423664" cy="362034"/>
              <a:chOff x="9348351" y="5712122"/>
              <a:chExt cx="423664" cy="362034"/>
            </a:xfrm>
          </p:grpSpPr>
          <p:sp>
            <p:nvSpPr>
              <p:cNvPr id="714" name="Forma Livre: Forma 713">
                <a:extLst>
                  <a:ext uri="{FF2B5EF4-FFF2-40B4-BE49-F238E27FC236}">
                    <a16:creationId xmlns="" xmlns:a16="http://schemas.microsoft.com/office/drawing/2014/main" id="{387119FD-85E7-7FF8-3061-3234434A4929}"/>
                  </a:ext>
                </a:extLst>
              </p:cNvPr>
              <p:cNvSpPr/>
              <p:nvPr/>
            </p:nvSpPr>
            <p:spPr>
              <a:xfrm>
                <a:off x="9348351" y="5712122"/>
                <a:ext cx="372142" cy="94870"/>
              </a:xfrm>
              <a:custGeom>
                <a:avLst/>
                <a:gdLst>
                  <a:gd name="connsiteX0" fmla="*/ 7805 w 372142"/>
                  <a:gd name="connsiteY0" fmla="*/ 67683 h 94870"/>
                  <a:gd name="connsiteX1" fmla="*/ 193 w 372142"/>
                  <a:gd name="connsiteY1" fmla="*/ 85784 h 94870"/>
                  <a:gd name="connsiteX2" fmla="*/ 10682 w 372142"/>
                  <a:gd name="connsiteY2" fmla="*/ 94073 h 94870"/>
                  <a:gd name="connsiteX3" fmla="*/ 170711 w 372142"/>
                  <a:gd name="connsiteY3" fmla="*/ 47384 h 94870"/>
                  <a:gd name="connsiteX4" fmla="*/ 185260 w 372142"/>
                  <a:gd name="connsiteY4" fmla="*/ 38418 h 94870"/>
                  <a:gd name="connsiteX5" fmla="*/ 199470 w 372142"/>
                  <a:gd name="connsiteY5" fmla="*/ 30129 h 94870"/>
                  <a:gd name="connsiteX6" fmla="*/ 361700 w 372142"/>
                  <a:gd name="connsiteY6" fmla="*/ 10674 h 94870"/>
                  <a:gd name="connsiteX7" fmla="*/ 371849 w 372142"/>
                  <a:gd name="connsiteY7" fmla="*/ 3570 h 94870"/>
                  <a:gd name="connsiteX8" fmla="*/ 356117 w 372142"/>
                  <a:gd name="connsiteY8" fmla="*/ 356 h 94870"/>
                  <a:gd name="connsiteX9" fmla="*/ 181031 w 372142"/>
                  <a:gd name="connsiteY9" fmla="*/ 21839 h 94870"/>
                  <a:gd name="connsiteX10" fmla="*/ 7805 w 372142"/>
                  <a:gd name="connsiteY10" fmla="*/ 67683 h 94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142" h="94870">
                    <a:moveTo>
                      <a:pt x="7805" y="67683"/>
                    </a:moveTo>
                    <a:cubicBezTo>
                      <a:pt x="2223" y="70390"/>
                      <a:pt x="-822" y="78510"/>
                      <a:pt x="193" y="85784"/>
                    </a:cubicBezTo>
                    <a:cubicBezTo>
                      <a:pt x="1208" y="92889"/>
                      <a:pt x="5437" y="96611"/>
                      <a:pt x="10682" y="94073"/>
                    </a:cubicBezTo>
                    <a:cubicBezTo>
                      <a:pt x="47560" y="75296"/>
                      <a:pt x="109643" y="58887"/>
                      <a:pt x="170711" y="47384"/>
                    </a:cubicBezTo>
                    <a:cubicBezTo>
                      <a:pt x="179339" y="45692"/>
                      <a:pt x="185937" y="41632"/>
                      <a:pt x="185260" y="38418"/>
                    </a:cubicBezTo>
                    <a:cubicBezTo>
                      <a:pt x="184583" y="35204"/>
                      <a:pt x="191012" y="31482"/>
                      <a:pt x="199470" y="30129"/>
                    </a:cubicBezTo>
                    <a:cubicBezTo>
                      <a:pt x="259016" y="20824"/>
                      <a:pt x="312811" y="16595"/>
                      <a:pt x="361700" y="10674"/>
                    </a:cubicBezTo>
                    <a:cubicBezTo>
                      <a:pt x="368805" y="9829"/>
                      <a:pt x="373372" y="6615"/>
                      <a:pt x="371849" y="3570"/>
                    </a:cubicBezTo>
                    <a:cubicBezTo>
                      <a:pt x="370328" y="525"/>
                      <a:pt x="363222" y="-659"/>
                      <a:pt x="356117" y="356"/>
                    </a:cubicBezTo>
                    <a:cubicBezTo>
                      <a:pt x="302492" y="8137"/>
                      <a:pt x="244806" y="12028"/>
                      <a:pt x="181031" y="21839"/>
                    </a:cubicBezTo>
                    <a:cubicBezTo>
                      <a:pt x="118440" y="31482"/>
                      <a:pt x="49928" y="46876"/>
                      <a:pt x="7805" y="67683"/>
                    </a:cubicBezTo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15" name="Forma Livre: Forma 714">
                <a:extLst>
                  <a:ext uri="{FF2B5EF4-FFF2-40B4-BE49-F238E27FC236}">
                    <a16:creationId xmlns="" xmlns:a16="http://schemas.microsoft.com/office/drawing/2014/main" id="{C01F0B9D-BA51-F723-F156-CC43523FC0F4}"/>
                  </a:ext>
                </a:extLst>
              </p:cNvPr>
              <p:cNvSpPr/>
              <p:nvPr/>
            </p:nvSpPr>
            <p:spPr>
              <a:xfrm>
                <a:off x="9352458" y="5743532"/>
                <a:ext cx="381305" cy="101139"/>
              </a:xfrm>
              <a:custGeom>
                <a:avLst/>
                <a:gdLst>
                  <a:gd name="connsiteX0" fmla="*/ 146 w 381305"/>
                  <a:gd name="connsiteY0" fmla="*/ 91252 h 101139"/>
                  <a:gd name="connsiteX1" fmla="*/ 10126 w 381305"/>
                  <a:gd name="connsiteY1" fmla="*/ 100557 h 101139"/>
                  <a:gd name="connsiteX2" fmla="*/ 165252 w 381305"/>
                  <a:gd name="connsiteY2" fmla="*/ 56404 h 101139"/>
                  <a:gd name="connsiteX3" fmla="*/ 180307 w 381305"/>
                  <a:gd name="connsiteY3" fmla="*/ 45747 h 101139"/>
                  <a:gd name="connsiteX4" fmla="*/ 195193 w 381305"/>
                  <a:gd name="connsiteY4" fmla="*/ 35428 h 101139"/>
                  <a:gd name="connsiteX5" fmla="*/ 371295 w 381305"/>
                  <a:gd name="connsiteY5" fmla="*/ 12760 h 101139"/>
                  <a:gd name="connsiteX6" fmla="*/ 381107 w 381305"/>
                  <a:gd name="connsiteY6" fmla="*/ 5317 h 101139"/>
                  <a:gd name="connsiteX7" fmla="*/ 366558 w 381305"/>
                  <a:gd name="connsiteY7" fmla="*/ 73 h 101139"/>
                  <a:gd name="connsiteX8" fmla="*/ 183353 w 381305"/>
                  <a:gd name="connsiteY8" fmla="*/ 23417 h 101139"/>
                  <a:gd name="connsiteX9" fmla="*/ 7420 w 381305"/>
                  <a:gd name="connsiteY9" fmla="*/ 73152 h 101139"/>
                  <a:gd name="connsiteX10" fmla="*/ 146 w 381305"/>
                  <a:gd name="connsiteY10" fmla="*/ 91252 h 101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1305" h="101139">
                    <a:moveTo>
                      <a:pt x="146" y="91252"/>
                    </a:moveTo>
                    <a:cubicBezTo>
                      <a:pt x="992" y="98527"/>
                      <a:pt x="5052" y="102756"/>
                      <a:pt x="10126" y="100557"/>
                    </a:cubicBezTo>
                    <a:cubicBezTo>
                      <a:pt x="44467" y="84993"/>
                      <a:pt x="104014" y="69092"/>
                      <a:pt x="165252" y="56404"/>
                    </a:cubicBezTo>
                    <a:cubicBezTo>
                      <a:pt x="174386" y="54544"/>
                      <a:pt x="181153" y="49638"/>
                      <a:pt x="180307" y="45747"/>
                    </a:cubicBezTo>
                    <a:cubicBezTo>
                      <a:pt x="179630" y="41687"/>
                      <a:pt x="186228" y="37120"/>
                      <a:pt x="195193" y="35428"/>
                    </a:cubicBezTo>
                    <a:cubicBezTo>
                      <a:pt x="260999" y="23417"/>
                      <a:pt x="322745" y="16482"/>
                      <a:pt x="371295" y="12760"/>
                    </a:cubicBezTo>
                    <a:cubicBezTo>
                      <a:pt x="378061" y="12252"/>
                      <a:pt x="382290" y="8869"/>
                      <a:pt x="381107" y="5317"/>
                    </a:cubicBezTo>
                    <a:cubicBezTo>
                      <a:pt x="379923" y="1764"/>
                      <a:pt x="373494" y="-435"/>
                      <a:pt x="366558" y="73"/>
                    </a:cubicBezTo>
                    <a:cubicBezTo>
                      <a:pt x="315132" y="4471"/>
                      <a:pt x="251019" y="11068"/>
                      <a:pt x="183353" y="23417"/>
                    </a:cubicBezTo>
                    <a:cubicBezTo>
                      <a:pt x="116701" y="35428"/>
                      <a:pt x="46497" y="53529"/>
                      <a:pt x="7420" y="73152"/>
                    </a:cubicBezTo>
                    <a:cubicBezTo>
                      <a:pt x="2176" y="75859"/>
                      <a:pt x="-699" y="83978"/>
                      <a:pt x="146" y="91252"/>
                    </a:cubicBezTo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16" name="Forma Livre: Forma 715">
                <a:extLst>
                  <a:ext uri="{FF2B5EF4-FFF2-40B4-BE49-F238E27FC236}">
                    <a16:creationId xmlns="" xmlns:a16="http://schemas.microsoft.com/office/drawing/2014/main" id="{51067187-7F16-7CFB-6A7F-58B7DB9C4223}"/>
                  </a:ext>
                </a:extLst>
              </p:cNvPr>
              <p:cNvSpPr/>
              <p:nvPr/>
            </p:nvSpPr>
            <p:spPr>
              <a:xfrm>
                <a:off x="9356349" y="5780421"/>
                <a:ext cx="388536" cy="103755"/>
              </a:xfrm>
              <a:custGeom>
                <a:avLst/>
                <a:gdLst>
                  <a:gd name="connsiteX0" fmla="*/ 146 w 388536"/>
                  <a:gd name="connsiteY0" fmla="*/ 92595 h 103755"/>
                  <a:gd name="connsiteX1" fmla="*/ 10634 w 388536"/>
                  <a:gd name="connsiteY1" fmla="*/ 103421 h 103755"/>
                  <a:gd name="connsiteX2" fmla="*/ 161192 w 388536"/>
                  <a:gd name="connsiteY2" fmla="*/ 65697 h 103755"/>
                  <a:gd name="connsiteX3" fmla="*/ 176585 w 388536"/>
                  <a:gd name="connsiteY3" fmla="*/ 54025 h 103755"/>
                  <a:gd name="connsiteX4" fmla="*/ 191980 w 388536"/>
                  <a:gd name="connsiteY4" fmla="*/ 42522 h 103755"/>
                  <a:gd name="connsiteX5" fmla="*/ 379077 w 388536"/>
                  <a:gd name="connsiteY5" fmla="*/ 14102 h 103755"/>
                  <a:gd name="connsiteX6" fmla="*/ 388381 w 388536"/>
                  <a:gd name="connsiteY6" fmla="*/ 6151 h 103755"/>
                  <a:gd name="connsiteX7" fmla="*/ 375185 w 388536"/>
                  <a:gd name="connsiteY7" fmla="*/ 61 h 103755"/>
                  <a:gd name="connsiteX8" fmla="*/ 187751 w 388536"/>
                  <a:gd name="connsiteY8" fmla="*/ 26958 h 103755"/>
                  <a:gd name="connsiteX9" fmla="*/ 7589 w 388536"/>
                  <a:gd name="connsiteY9" fmla="*/ 74832 h 103755"/>
                  <a:gd name="connsiteX10" fmla="*/ 146 w 388536"/>
                  <a:gd name="connsiteY10" fmla="*/ 92595 h 103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8536" h="103755">
                    <a:moveTo>
                      <a:pt x="146" y="92595"/>
                    </a:moveTo>
                    <a:cubicBezTo>
                      <a:pt x="992" y="100207"/>
                      <a:pt x="5390" y="105113"/>
                      <a:pt x="10634" y="103421"/>
                    </a:cubicBezTo>
                    <a:cubicBezTo>
                      <a:pt x="44467" y="92087"/>
                      <a:pt x="101138" y="78215"/>
                      <a:pt x="161192" y="65697"/>
                    </a:cubicBezTo>
                    <a:cubicBezTo>
                      <a:pt x="170496" y="63667"/>
                      <a:pt x="177431" y="58423"/>
                      <a:pt x="176585" y="54025"/>
                    </a:cubicBezTo>
                    <a:cubicBezTo>
                      <a:pt x="175740" y="49458"/>
                      <a:pt x="182676" y="44382"/>
                      <a:pt x="191980" y="42522"/>
                    </a:cubicBezTo>
                    <a:cubicBezTo>
                      <a:pt x="263030" y="28481"/>
                      <a:pt x="331879" y="18500"/>
                      <a:pt x="379077" y="14102"/>
                    </a:cubicBezTo>
                    <a:cubicBezTo>
                      <a:pt x="385336" y="13595"/>
                      <a:pt x="389396" y="10042"/>
                      <a:pt x="388381" y="6151"/>
                    </a:cubicBezTo>
                    <a:cubicBezTo>
                      <a:pt x="387535" y="2260"/>
                      <a:pt x="381614" y="-446"/>
                      <a:pt x="375185" y="61"/>
                    </a:cubicBezTo>
                    <a:cubicBezTo>
                      <a:pt x="326804" y="3952"/>
                      <a:pt x="258293" y="13256"/>
                      <a:pt x="187751" y="26958"/>
                    </a:cubicBezTo>
                    <a:cubicBezTo>
                      <a:pt x="117885" y="40492"/>
                      <a:pt x="46159" y="58592"/>
                      <a:pt x="7589" y="74832"/>
                    </a:cubicBezTo>
                    <a:cubicBezTo>
                      <a:pt x="2176" y="77201"/>
                      <a:pt x="-700" y="84982"/>
                      <a:pt x="146" y="92595"/>
                    </a:cubicBezTo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17" name="Forma Livre: Forma 716">
                <a:extLst>
                  <a:ext uri="{FF2B5EF4-FFF2-40B4-BE49-F238E27FC236}">
                    <a16:creationId xmlns="" xmlns:a16="http://schemas.microsoft.com/office/drawing/2014/main" id="{143C1964-579E-FB34-399F-1E905722FD6A}"/>
                  </a:ext>
                </a:extLst>
              </p:cNvPr>
              <p:cNvSpPr/>
              <p:nvPr/>
            </p:nvSpPr>
            <p:spPr>
              <a:xfrm>
                <a:off x="9361030" y="5820426"/>
                <a:ext cx="392067" cy="104678"/>
              </a:xfrm>
              <a:custGeom>
                <a:avLst/>
                <a:gdLst>
                  <a:gd name="connsiteX0" fmla="*/ 202 w 392067"/>
                  <a:gd name="connsiteY0" fmla="*/ 92174 h 104678"/>
                  <a:gd name="connsiteX1" fmla="*/ 11705 w 392067"/>
                  <a:gd name="connsiteY1" fmla="*/ 104524 h 104678"/>
                  <a:gd name="connsiteX2" fmla="*/ 157017 w 392067"/>
                  <a:gd name="connsiteY2" fmla="*/ 74582 h 104678"/>
                  <a:gd name="connsiteX3" fmla="*/ 172412 w 392067"/>
                  <a:gd name="connsiteY3" fmla="*/ 62570 h 104678"/>
                  <a:gd name="connsiteX4" fmla="*/ 187975 w 392067"/>
                  <a:gd name="connsiteY4" fmla="*/ 50560 h 104678"/>
                  <a:gd name="connsiteX5" fmla="*/ 383192 w 392067"/>
                  <a:gd name="connsiteY5" fmla="*/ 14866 h 104678"/>
                  <a:gd name="connsiteX6" fmla="*/ 391988 w 392067"/>
                  <a:gd name="connsiteY6" fmla="*/ 6069 h 104678"/>
                  <a:gd name="connsiteX7" fmla="*/ 380316 w 392067"/>
                  <a:gd name="connsiteY7" fmla="*/ 148 h 104678"/>
                  <a:gd name="connsiteX8" fmla="*/ 7476 w 392067"/>
                  <a:gd name="connsiteY8" fmla="*/ 75089 h 104678"/>
                  <a:gd name="connsiteX9" fmla="*/ 202 w 392067"/>
                  <a:gd name="connsiteY9" fmla="*/ 92174 h 104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92067" h="104678">
                    <a:moveTo>
                      <a:pt x="202" y="92174"/>
                    </a:moveTo>
                    <a:cubicBezTo>
                      <a:pt x="1217" y="99956"/>
                      <a:pt x="6122" y="105708"/>
                      <a:pt x="11705" y="104524"/>
                    </a:cubicBezTo>
                    <a:cubicBezTo>
                      <a:pt x="46045" y="97250"/>
                      <a:pt x="99332" y="86253"/>
                      <a:pt x="157017" y="74582"/>
                    </a:cubicBezTo>
                    <a:cubicBezTo>
                      <a:pt x="166322" y="72720"/>
                      <a:pt x="173258" y="67307"/>
                      <a:pt x="172412" y="62570"/>
                    </a:cubicBezTo>
                    <a:cubicBezTo>
                      <a:pt x="171566" y="57834"/>
                      <a:pt x="178502" y="52590"/>
                      <a:pt x="187975" y="50560"/>
                    </a:cubicBezTo>
                    <a:cubicBezTo>
                      <a:pt x="263084" y="35504"/>
                      <a:pt x="337855" y="21801"/>
                      <a:pt x="383192" y="14866"/>
                    </a:cubicBezTo>
                    <a:cubicBezTo>
                      <a:pt x="388944" y="14020"/>
                      <a:pt x="392665" y="10129"/>
                      <a:pt x="391988" y="6069"/>
                    </a:cubicBezTo>
                    <a:cubicBezTo>
                      <a:pt x="391312" y="2179"/>
                      <a:pt x="386237" y="-697"/>
                      <a:pt x="380316" y="148"/>
                    </a:cubicBezTo>
                    <a:cubicBezTo>
                      <a:pt x="292688" y="10637"/>
                      <a:pt x="90029" y="50222"/>
                      <a:pt x="7476" y="75089"/>
                    </a:cubicBezTo>
                    <a:cubicBezTo>
                      <a:pt x="2062" y="76780"/>
                      <a:pt x="-813" y="84224"/>
                      <a:pt x="202" y="92174"/>
                    </a:cubicBezTo>
                  </a:path>
                </a:pathLst>
              </a:custGeom>
              <a:solidFill>
                <a:srgbClr val="266DB6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18" name="Forma Livre: Forma 717">
                <a:extLst>
                  <a:ext uri="{FF2B5EF4-FFF2-40B4-BE49-F238E27FC236}">
                    <a16:creationId xmlns="" xmlns:a16="http://schemas.microsoft.com/office/drawing/2014/main" id="{E80EFD80-95E2-8AA7-5D90-22939FD8BF24}"/>
                  </a:ext>
                </a:extLst>
              </p:cNvPr>
              <p:cNvSpPr/>
              <p:nvPr/>
            </p:nvSpPr>
            <p:spPr>
              <a:xfrm>
                <a:off x="9367002" y="5861545"/>
                <a:ext cx="392494" cy="104734"/>
              </a:xfrm>
              <a:custGeom>
                <a:avLst/>
                <a:gdLst>
                  <a:gd name="connsiteX0" fmla="*/ 319 w 392494"/>
                  <a:gd name="connsiteY0" fmla="*/ 91486 h 104734"/>
                  <a:gd name="connsiteX1" fmla="*/ 13513 w 392494"/>
                  <a:gd name="connsiteY1" fmla="*/ 104681 h 104734"/>
                  <a:gd name="connsiteX2" fmla="*/ 152568 w 392494"/>
                  <a:gd name="connsiteY2" fmla="*/ 82182 h 104734"/>
                  <a:gd name="connsiteX3" fmla="*/ 167624 w 392494"/>
                  <a:gd name="connsiteY3" fmla="*/ 70679 h 104734"/>
                  <a:gd name="connsiteX4" fmla="*/ 183017 w 392494"/>
                  <a:gd name="connsiteY4" fmla="*/ 58838 h 104734"/>
                  <a:gd name="connsiteX5" fmla="*/ 384155 w 392494"/>
                  <a:gd name="connsiteY5" fmla="*/ 15023 h 104734"/>
                  <a:gd name="connsiteX6" fmla="*/ 392444 w 392494"/>
                  <a:gd name="connsiteY6" fmla="*/ 5381 h 104734"/>
                  <a:gd name="connsiteX7" fmla="*/ 381956 w 392494"/>
                  <a:gd name="connsiteY7" fmla="*/ 306 h 104734"/>
                  <a:gd name="connsiteX8" fmla="*/ 7762 w 392494"/>
                  <a:gd name="connsiteY8" fmla="*/ 75247 h 104734"/>
                  <a:gd name="connsiteX9" fmla="*/ 319 w 392494"/>
                  <a:gd name="connsiteY9" fmla="*/ 91486 h 104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92494" h="104734">
                    <a:moveTo>
                      <a:pt x="319" y="91486"/>
                    </a:moveTo>
                    <a:cubicBezTo>
                      <a:pt x="1672" y="99437"/>
                      <a:pt x="7424" y="105358"/>
                      <a:pt x="13513" y="104681"/>
                    </a:cubicBezTo>
                    <a:cubicBezTo>
                      <a:pt x="48700" y="100283"/>
                      <a:pt x="98265" y="92163"/>
                      <a:pt x="152568" y="82182"/>
                    </a:cubicBezTo>
                    <a:cubicBezTo>
                      <a:pt x="161702" y="80491"/>
                      <a:pt x="168639" y="75247"/>
                      <a:pt x="167624" y="70679"/>
                    </a:cubicBezTo>
                    <a:cubicBezTo>
                      <a:pt x="166609" y="66112"/>
                      <a:pt x="173544" y="60698"/>
                      <a:pt x="183017" y="58838"/>
                    </a:cubicBezTo>
                    <a:cubicBezTo>
                      <a:pt x="260665" y="43612"/>
                      <a:pt x="340341" y="26358"/>
                      <a:pt x="384155" y="15023"/>
                    </a:cubicBezTo>
                    <a:cubicBezTo>
                      <a:pt x="389569" y="13670"/>
                      <a:pt x="392952" y="9441"/>
                      <a:pt x="392444" y="5381"/>
                    </a:cubicBezTo>
                    <a:cubicBezTo>
                      <a:pt x="391937" y="1490"/>
                      <a:pt x="387539" y="-878"/>
                      <a:pt x="381956" y="306"/>
                    </a:cubicBezTo>
                    <a:cubicBezTo>
                      <a:pt x="298558" y="18407"/>
                      <a:pt x="93529" y="59345"/>
                      <a:pt x="7762" y="75247"/>
                    </a:cubicBezTo>
                    <a:cubicBezTo>
                      <a:pt x="2010" y="76262"/>
                      <a:pt x="-1035" y="83536"/>
                      <a:pt x="319" y="91486"/>
                    </a:cubicBezTo>
                  </a:path>
                </a:pathLst>
              </a:custGeom>
              <a:solidFill>
                <a:srgbClr val="266DB6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19" name="Forma Livre: Forma 718">
                <a:extLst>
                  <a:ext uri="{FF2B5EF4-FFF2-40B4-BE49-F238E27FC236}">
                    <a16:creationId xmlns="" xmlns:a16="http://schemas.microsoft.com/office/drawing/2014/main" id="{E8B45344-E3D8-076C-38C6-5E249A8DCBBF}"/>
                  </a:ext>
                </a:extLst>
              </p:cNvPr>
              <p:cNvSpPr/>
              <p:nvPr/>
            </p:nvSpPr>
            <p:spPr>
              <a:xfrm>
                <a:off x="9374993" y="5902135"/>
                <a:ext cx="389074" cy="104236"/>
              </a:xfrm>
              <a:custGeom>
                <a:avLst/>
                <a:gdLst>
                  <a:gd name="connsiteX0" fmla="*/ 448 w 389074"/>
                  <a:gd name="connsiteY0" fmla="*/ 91158 h 104236"/>
                  <a:gd name="connsiteX1" fmla="*/ 15504 w 389074"/>
                  <a:gd name="connsiteY1" fmla="*/ 104183 h 104236"/>
                  <a:gd name="connsiteX2" fmla="*/ 146777 w 389074"/>
                  <a:gd name="connsiteY2" fmla="*/ 87436 h 104236"/>
                  <a:gd name="connsiteX3" fmla="*/ 161325 w 389074"/>
                  <a:gd name="connsiteY3" fmla="*/ 76948 h 104236"/>
                  <a:gd name="connsiteX4" fmla="*/ 176211 w 389074"/>
                  <a:gd name="connsiteY4" fmla="*/ 66121 h 104236"/>
                  <a:gd name="connsiteX5" fmla="*/ 381240 w 389074"/>
                  <a:gd name="connsiteY5" fmla="*/ 15033 h 104236"/>
                  <a:gd name="connsiteX6" fmla="*/ 389022 w 389074"/>
                  <a:gd name="connsiteY6" fmla="*/ 4545 h 104236"/>
                  <a:gd name="connsiteX7" fmla="*/ 379549 w 389074"/>
                  <a:gd name="connsiteY7" fmla="*/ 654 h 104236"/>
                  <a:gd name="connsiteX8" fmla="*/ 8061 w 389074"/>
                  <a:gd name="connsiteY8" fmla="*/ 75764 h 104236"/>
                  <a:gd name="connsiteX9" fmla="*/ 448 w 389074"/>
                  <a:gd name="connsiteY9" fmla="*/ 91158 h 10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9074" h="104236">
                    <a:moveTo>
                      <a:pt x="448" y="91158"/>
                    </a:moveTo>
                    <a:cubicBezTo>
                      <a:pt x="2309" y="98939"/>
                      <a:pt x="8907" y="104860"/>
                      <a:pt x="15504" y="104183"/>
                    </a:cubicBezTo>
                    <a:cubicBezTo>
                      <a:pt x="51367" y="101307"/>
                      <a:pt x="96873" y="95725"/>
                      <a:pt x="146777" y="87436"/>
                    </a:cubicBezTo>
                    <a:cubicBezTo>
                      <a:pt x="155742" y="85914"/>
                      <a:pt x="162340" y="81177"/>
                      <a:pt x="161325" y="76948"/>
                    </a:cubicBezTo>
                    <a:cubicBezTo>
                      <a:pt x="160310" y="72719"/>
                      <a:pt x="167077" y="67813"/>
                      <a:pt x="176211" y="66121"/>
                    </a:cubicBezTo>
                    <a:cubicBezTo>
                      <a:pt x="254705" y="51404"/>
                      <a:pt x="338103" y="31611"/>
                      <a:pt x="381240" y="15033"/>
                    </a:cubicBezTo>
                    <a:cubicBezTo>
                      <a:pt x="386315" y="13003"/>
                      <a:pt x="389529" y="8436"/>
                      <a:pt x="389022" y="4545"/>
                    </a:cubicBezTo>
                    <a:cubicBezTo>
                      <a:pt x="388683" y="654"/>
                      <a:pt x="384623" y="-1038"/>
                      <a:pt x="379549" y="654"/>
                    </a:cubicBezTo>
                    <a:cubicBezTo>
                      <a:pt x="298687" y="28228"/>
                      <a:pt x="97888" y="66798"/>
                      <a:pt x="8061" y="75764"/>
                    </a:cubicBezTo>
                    <a:cubicBezTo>
                      <a:pt x="1971" y="76440"/>
                      <a:pt x="-1243" y="83376"/>
                      <a:pt x="448" y="91158"/>
                    </a:cubicBezTo>
                  </a:path>
                </a:pathLst>
              </a:custGeom>
              <a:solidFill>
                <a:srgbClr val="E9D630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20" name="Forma Livre: Forma 719">
                <a:extLst>
                  <a:ext uri="{FF2B5EF4-FFF2-40B4-BE49-F238E27FC236}">
                    <a16:creationId xmlns="" xmlns:a16="http://schemas.microsoft.com/office/drawing/2014/main" id="{D7DF3ACB-5E13-E016-4A76-E726D90F979A}"/>
                  </a:ext>
                </a:extLst>
              </p:cNvPr>
              <p:cNvSpPr/>
              <p:nvPr/>
            </p:nvSpPr>
            <p:spPr>
              <a:xfrm>
                <a:off x="9385341" y="5940980"/>
                <a:ext cx="382589" cy="102107"/>
              </a:xfrm>
              <a:custGeom>
                <a:avLst/>
                <a:gdLst>
                  <a:gd name="connsiteX0" fmla="*/ 757 w 382589"/>
                  <a:gd name="connsiteY0" fmla="*/ 90375 h 102107"/>
                  <a:gd name="connsiteX1" fmla="*/ 17504 w 382589"/>
                  <a:gd name="connsiteY1" fmla="*/ 102047 h 102107"/>
                  <a:gd name="connsiteX2" fmla="*/ 139134 w 382589"/>
                  <a:gd name="connsiteY2" fmla="*/ 88514 h 102107"/>
                  <a:gd name="connsiteX3" fmla="*/ 152837 w 382589"/>
                  <a:gd name="connsiteY3" fmla="*/ 79718 h 102107"/>
                  <a:gd name="connsiteX4" fmla="*/ 167047 w 382589"/>
                  <a:gd name="connsiteY4" fmla="*/ 70413 h 102107"/>
                  <a:gd name="connsiteX5" fmla="*/ 374782 w 382589"/>
                  <a:gd name="connsiteY5" fmla="*/ 14927 h 102107"/>
                  <a:gd name="connsiteX6" fmla="*/ 382564 w 382589"/>
                  <a:gd name="connsiteY6" fmla="*/ 3762 h 102107"/>
                  <a:gd name="connsiteX7" fmla="*/ 373429 w 382589"/>
                  <a:gd name="connsiteY7" fmla="*/ 1225 h 102107"/>
                  <a:gd name="connsiteX8" fmla="*/ 195297 w 382589"/>
                  <a:gd name="connsiteY8" fmla="*/ 50282 h 102107"/>
                  <a:gd name="connsiteX9" fmla="*/ 8200 w 382589"/>
                  <a:gd name="connsiteY9" fmla="*/ 76165 h 102107"/>
                  <a:gd name="connsiteX10" fmla="*/ 757 w 382589"/>
                  <a:gd name="connsiteY10" fmla="*/ 90375 h 102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2589" h="102107">
                    <a:moveTo>
                      <a:pt x="757" y="90375"/>
                    </a:moveTo>
                    <a:cubicBezTo>
                      <a:pt x="3126" y="97649"/>
                      <a:pt x="10738" y="102724"/>
                      <a:pt x="17504" y="102047"/>
                    </a:cubicBezTo>
                    <a:cubicBezTo>
                      <a:pt x="53537" y="98833"/>
                      <a:pt x="94306" y="94942"/>
                      <a:pt x="139134" y="88514"/>
                    </a:cubicBezTo>
                    <a:cubicBezTo>
                      <a:pt x="147593" y="87330"/>
                      <a:pt x="153852" y="83439"/>
                      <a:pt x="152837" y="79718"/>
                    </a:cubicBezTo>
                    <a:cubicBezTo>
                      <a:pt x="151822" y="76165"/>
                      <a:pt x="158250" y="71936"/>
                      <a:pt x="167047" y="70413"/>
                    </a:cubicBezTo>
                    <a:cubicBezTo>
                      <a:pt x="244525" y="57388"/>
                      <a:pt x="330460" y="36749"/>
                      <a:pt x="374782" y="14927"/>
                    </a:cubicBezTo>
                    <a:cubicBezTo>
                      <a:pt x="379857" y="12389"/>
                      <a:pt x="382902" y="7484"/>
                      <a:pt x="382564" y="3762"/>
                    </a:cubicBezTo>
                    <a:cubicBezTo>
                      <a:pt x="382225" y="41"/>
                      <a:pt x="378504" y="-1144"/>
                      <a:pt x="373429" y="1225"/>
                    </a:cubicBezTo>
                    <a:cubicBezTo>
                      <a:pt x="335367" y="18818"/>
                      <a:pt x="264317" y="37087"/>
                      <a:pt x="195297" y="50282"/>
                    </a:cubicBezTo>
                    <a:cubicBezTo>
                      <a:pt x="125432" y="63816"/>
                      <a:pt x="57766" y="72274"/>
                      <a:pt x="8200" y="76165"/>
                    </a:cubicBezTo>
                    <a:cubicBezTo>
                      <a:pt x="1772" y="76841"/>
                      <a:pt x="-1612" y="83270"/>
                      <a:pt x="757" y="90375"/>
                    </a:cubicBezTo>
                  </a:path>
                </a:pathLst>
              </a:custGeom>
              <a:solidFill>
                <a:srgbClr val="E9D630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21" name="Forma Livre: Forma 720">
                <a:extLst>
                  <a:ext uri="{FF2B5EF4-FFF2-40B4-BE49-F238E27FC236}">
                    <a16:creationId xmlns="" xmlns:a16="http://schemas.microsoft.com/office/drawing/2014/main" id="{058290BD-0CC0-E3A1-8D1D-705BDEB87EC7}"/>
                  </a:ext>
                </a:extLst>
              </p:cNvPr>
              <p:cNvSpPr/>
              <p:nvPr/>
            </p:nvSpPr>
            <p:spPr>
              <a:xfrm>
                <a:off x="9398359" y="5978912"/>
                <a:ext cx="373655" cy="95244"/>
              </a:xfrm>
              <a:custGeom>
                <a:avLst/>
                <a:gdLst>
                  <a:gd name="connsiteX0" fmla="*/ 935 w 373655"/>
                  <a:gd name="connsiteY0" fmla="*/ 86445 h 95244"/>
                  <a:gd name="connsiteX1" fmla="*/ 19373 w 373655"/>
                  <a:gd name="connsiteY1" fmla="*/ 95072 h 95244"/>
                  <a:gd name="connsiteX2" fmla="*/ 129500 w 373655"/>
                  <a:gd name="connsiteY2" fmla="*/ 82216 h 95244"/>
                  <a:gd name="connsiteX3" fmla="*/ 142187 w 373655"/>
                  <a:gd name="connsiteY3" fmla="*/ 75787 h 95244"/>
                  <a:gd name="connsiteX4" fmla="*/ 155383 w 373655"/>
                  <a:gd name="connsiteY4" fmla="*/ 68683 h 95244"/>
                  <a:gd name="connsiteX5" fmla="*/ 365486 w 373655"/>
                  <a:gd name="connsiteY5" fmla="*/ 14719 h 95244"/>
                  <a:gd name="connsiteX6" fmla="*/ 373606 w 373655"/>
                  <a:gd name="connsiteY6" fmla="*/ 3216 h 95244"/>
                  <a:gd name="connsiteX7" fmla="*/ 364132 w 373655"/>
                  <a:gd name="connsiteY7" fmla="*/ 1524 h 95244"/>
                  <a:gd name="connsiteX8" fmla="*/ 189892 w 373655"/>
                  <a:gd name="connsiteY8" fmla="*/ 51089 h 95244"/>
                  <a:gd name="connsiteX9" fmla="*/ 8378 w 373655"/>
                  <a:gd name="connsiteY9" fmla="*/ 73927 h 95244"/>
                  <a:gd name="connsiteX10" fmla="*/ 935 w 373655"/>
                  <a:gd name="connsiteY10" fmla="*/ 86445 h 95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3655" h="95244">
                    <a:moveTo>
                      <a:pt x="935" y="86445"/>
                    </a:moveTo>
                    <a:cubicBezTo>
                      <a:pt x="3810" y="92535"/>
                      <a:pt x="12268" y="96087"/>
                      <a:pt x="19373" y="95072"/>
                    </a:cubicBezTo>
                    <a:cubicBezTo>
                      <a:pt x="54898" y="89828"/>
                      <a:pt x="90423" y="86614"/>
                      <a:pt x="129500" y="82216"/>
                    </a:cubicBezTo>
                    <a:cubicBezTo>
                      <a:pt x="137282" y="81370"/>
                      <a:pt x="143033" y="78494"/>
                      <a:pt x="142187" y="75787"/>
                    </a:cubicBezTo>
                    <a:cubicBezTo>
                      <a:pt x="141172" y="73081"/>
                      <a:pt x="147093" y="69867"/>
                      <a:pt x="155383" y="68683"/>
                    </a:cubicBezTo>
                    <a:cubicBezTo>
                      <a:pt x="229984" y="58363"/>
                      <a:pt x="316766" y="39924"/>
                      <a:pt x="365486" y="14719"/>
                    </a:cubicBezTo>
                    <a:cubicBezTo>
                      <a:pt x="370730" y="12012"/>
                      <a:pt x="374114" y="6768"/>
                      <a:pt x="373606" y="3216"/>
                    </a:cubicBezTo>
                    <a:cubicBezTo>
                      <a:pt x="373099" y="-337"/>
                      <a:pt x="369207" y="-1013"/>
                      <a:pt x="364132" y="1524"/>
                    </a:cubicBezTo>
                    <a:cubicBezTo>
                      <a:pt x="324886" y="21993"/>
                      <a:pt x="255359" y="39586"/>
                      <a:pt x="189892" y="51089"/>
                    </a:cubicBezTo>
                    <a:cubicBezTo>
                      <a:pt x="123241" y="62931"/>
                      <a:pt x="60650" y="68683"/>
                      <a:pt x="8378" y="73927"/>
                    </a:cubicBezTo>
                    <a:cubicBezTo>
                      <a:pt x="1611" y="74265"/>
                      <a:pt x="-1773" y="80355"/>
                      <a:pt x="935" y="86445"/>
                    </a:cubicBezTo>
                  </a:path>
                </a:pathLst>
              </a:custGeom>
              <a:solidFill>
                <a:srgbClr val="E9D630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27" name="Gráfico 1">
              <a:extLst>
                <a:ext uri="{FF2B5EF4-FFF2-40B4-BE49-F238E27FC236}">
                  <a16:creationId xmlns="" xmlns:a16="http://schemas.microsoft.com/office/drawing/2014/main" id="{DA911C96-9D48-D3BF-0656-8F02D49C6C5F}"/>
                </a:ext>
              </a:extLst>
            </p:cNvPr>
            <p:cNvGrpSpPr/>
            <p:nvPr/>
          </p:nvGrpSpPr>
          <p:grpSpPr>
            <a:xfrm>
              <a:off x="9717155" y="5968933"/>
              <a:ext cx="177454" cy="30957"/>
              <a:chOff x="9717155" y="5968933"/>
              <a:chExt cx="177454" cy="30957"/>
            </a:xfrm>
            <a:solidFill>
              <a:srgbClr val="232258"/>
            </a:solidFill>
          </p:grpSpPr>
          <p:sp>
            <p:nvSpPr>
              <p:cNvPr id="694" name="Forma Livre: Forma 693">
                <a:extLst>
                  <a:ext uri="{FF2B5EF4-FFF2-40B4-BE49-F238E27FC236}">
                    <a16:creationId xmlns="" xmlns:a16="http://schemas.microsoft.com/office/drawing/2014/main" id="{AFD5952A-2F04-5023-7B9C-C89201D16FB8}"/>
                  </a:ext>
                </a:extLst>
              </p:cNvPr>
              <p:cNvSpPr/>
              <p:nvPr/>
            </p:nvSpPr>
            <p:spPr>
              <a:xfrm>
                <a:off x="9718340" y="5971132"/>
                <a:ext cx="21484" cy="27404"/>
              </a:xfrm>
              <a:custGeom>
                <a:avLst/>
                <a:gdLst>
                  <a:gd name="connsiteX0" fmla="*/ 14717 w 21484"/>
                  <a:gd name="connsiteY0" fmla="*/ 16240 h 27404"/>
                  <a:gd name="connsiteX1" fmla="*/ 12011 w 21484"/>
                  <a:gd name="connsiteY1" fmla="*/ 8120 h 27404"/>
                  <a:gd name="connsiteX2" fmla="*/ 10658 w 21484"/>
                  <a:gd name="connsiteY2" fmla="*/ 2876 h 27404"/>
                  <a:gd name="connsiteX3" fmla="*/ 10488 w 21484"/>
                  <a:gd name="connsiteY3" fmla="*/ 2876 h 27404"/>
                  <a:gd name="connsiteX4" fmla="*/ 9135 w 21484"/>
                  <a:gd name="connsiteY4" fmla="*/ 7951 h 27404"/>
                  <a:gd name="connsiteX5" fmla="*/ 6428 w 21484"/>
                  <a:gd name="connsiteY5" fmla="*/ 16240 h 27404"/>
                  <a:gd name="connsiteX6" fmla="*/ 14717 w 21484"/>
                  <a:gd name="connsiteY6" fmla="*/ 16240 h 27404"/>
                  <a:gd name="connsiteX7" fmla="*/ 21484 w 21484"/>
                  <a:gd name="connsiteY7" fmla="*/ 27405 h 27404"/>
                  <a:gd name="connsiteX8" fmla="*/ 18270 w 21484"/>
                  <a:gd name="connsiteY8" fmla="*/ 27405 h 27404"/>
                  <a:gd name="connsiteX9" fmla="*/ 15394 w 21484"/>
                  <a:gd name="connsiteY9" fmla="*/ 18439 h 27404"/>
                  <a:gd name="connsiteX10" fmla="*/ 5920 w 21484"/>
                  <a:gd name="connsiteY10" fmla="*/ 18439 h 27404"/>
                  <a:gd name="connsiteX11" fmla="*/ 3045 w 21484"/>
                  <a:gd name="connsiteY11" fmla="*/ 27405 h 27404"/>
                  <a:gd name="connsiteX12" fmla="*/ 0 w 21484"/>
                  <a:gd name="connsiteY12" fmla="*/ 27405 h 27404"/>
                  <a:gd name="connsiteX13" fmla="*/ 9135 w 21484"/>
                  <a:gd name="connsiteY13" fmla="*/ 0 h 27404"/>
                  <a:gd name="connsiteX14" fmla="*/ 12518 w 21484"/>
                  <a:gd name="connsiteY14" fmla="*/ 0 h 27404"/>
                  <a:gd name="connsiteX15" fmla="*/ 21484 w 21484"/>
                  <a:gd name="connsiteY15" fmla="*/ 27405 h 2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1484" h="27404">
                    <a:moveTo>
                      <a:pt x="14717" y="16240"/>
                    </a:moveTo>
                    <a:lnTo>
                      <a:pt x="12011" y="8120"/>
                    </a:lnTo>
                    <a:cubicBezTo>
                      <a:pt x="11503" y="6259"/>
                      <a:pt x="10996" y="4567"/>
                      <a:pt x="10658" y="2876"/>
                    </a:cubicBezTo>
                    <a:lnTo>
                      <a:pt x="10488" y="2876"/>
                    </a:lnTo>
                    <a:cubicBezTo>
                      <a:pt x="10150" y="4567"/>
                      <a:pt x="9643" y="6259"/>
                      <a:pt x="9135" y="7951"/>
                    </a:cubicBezTo>
                    <a:lnTo>
                      <a:pt x="6428" y="16240"/>
                    </a:lnTo>
                    <a:lnTo>
                      <a:pt x="14717" y="16240"/>
                    </a:lnTo>
                    <a:close/>
                    <a:moveTo>
                      <a:pt x="21484" y="27405"/>
                    </a:moveTo>
                    <a:lnTo>
                      <a:pt x="18270" y="27405"/>
                    </a:lnTo>
                    <a:lnTo>
                      <a:pt x="15394" y="18439"/>
                    </a:lnTo>
                    <a:lnTo>
                      <a:pt x="5920" y="18439"/>
                    </a:lnTo>
                    <a:lnTo>
                      <a:pt x="3045" y="27405"/>
                    </a:lnTo>
                    <a:lnTo>
                      <a:pt x="0" y="27405"/>
                    </a:lnTo>
                    <a:lnTo>
                      <a:pt x="9135" y="0"/>
                    </a:lnTo>
                    <a:lnTo>
                      <a:pt x="12518" y="0"/>
                    </a:lnTo>
                    <a:lnTo>
                      <a:pt x="21484" y="27405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95" name="Forma Livre: Forma 694">
                <a:extLst>
                  <a:ext uri="{FF2B5EF4-FFF2-40B4-BE49-F238E27FC236}">
                    <a16:creationId xmlns="" xmlns:a16="http://schemas.microsoft.com/office/drawing/2014/main" id="{EBC68D13-6A33-FDC5-DD45-B562B258A384}"/>
                  </a:ext>
                </a:extLst>
              </p:cNvPr>
              <p:cNvSpPr/>
              <p:nvPr/>
            </p:nvSpPr>
            <p:spPr>
              <a:xfrm>
                <a:off x="9717155" y="5970455"/>
                <a:ext cx="23514" cy="28927"/>
              </a:xfrm>
              <a:custGeom>
                <a:avLst/>
                <a:gdLst>
                  <a:gd name="connsiteX0" fmla="*/ 15902 w 23514"/>
                  <a:gd name="connsiteY0" fmla="*/ 16917 h 28927"/>
                  <a:gd name="connsiteX1" fmla="*/ 16578 w 23514"/>
                  <a:gd name="connsiteY1" fmla="*/ 16747 h 28927"/>
                  <a:gd name="connsiteX2" fmla="*/ 13872 w 23514"/>
                  <a:gd name="connsiteY2" fmla="*/ 8628 h 28927"/>
                  <a:gd name="connsiteX3" fmla="*/ 13195 w 23514"/>
                  <a:gd name="connsiteY3" fmla="*/ 8796 h 28927"/>
                  <a:gd name="connsiteX4" fmla="*/ 13872 w 23514"/>
                  <a:gd name="connsiteY4" fmla="*/ 8628 h 28927"/>
                  <a:gd name="connsiteX5" fmla="*/ 12518 w 23514"/>
                  <a:gd name="connsiteY5" fmla="*/ 3383 h 28927"/>
                  <a:gd name="connsiteX6" fmla="*/ 12349 w 23514"/>
                  <a:gd name="connsiteY6" fmla="*/ 2876 h 28927"/>
                  <a:gd name="connsiteX7" fmla="*/ 11672 w 23514"/>
                  <a:gd name="connsiteY7" fmla="*/ 2876 h 28927"/>
                  <a:gd name="connsiteX8" fmla="*/ 11164 w 23514"/>
                  <a:gd name="connsiteY8" fmla="*/ 2876 h 28927"/>
                  <a:gd name="connsiteX9" fmla="*/ 10996 w 23514"/>
                  <a:gd name="connsiteY9" fmla="*/ 3383 h 28927"/>
                  <a:gd name="connsiteX10" fmla="*/ 9643 w 23514"/>
                  <a:gd name="connsiteY10" fmla="*/ 8458 h 28927"/>
                  <a:gd name="connsiteX11" fmla="*/ 10319 w 23514"/>
                  <a:gd name="connsiteY11" fmla="*/ 8628 h 28927"/>
                  <a:gd name="connsiteX12" fmla="*/ 9643 w 23514"/>
                  <a:gd name="connsiteY12" fmla="*/ 8458 h 28927"/>
                  <a:gd name="connsiteX13" fmla="*/ 6598 w 23514"/>
                  <a:gd name="connsiteY13" fmla="*/ 17593 h 28927"/>
                  <a:gd name="connsiteX14" fmla="*/ 16917 w 23514"/>
                  <a:gd name="connsiteY14" fmla="*/ 17593 h 28927"/>
                  <a:gd name="connsiteX15" fmla="*/ 16578 w 23514"/>
                  <a:gd name="connsiteY15" fmla="*/ 16578 h 28927"/>
                  <a:gd name="connsiteX16" fmla="*/ 15902 w 23514"/>
                  <a:gd name="connsiteY16" fmla="*/ 16917 h 28927"/>
                  <a:gd name="connsiteX17" fmla="*/ 15902 w 23514"/>
                  <a:gd name="connsiteY17" fmla="*/ 16240 h 28927"/>
                  <a:gd name="connsiteX18" fmla="*/ 8628 w 23514"/>
                  <a:gd name="connsiteY18" fmla="*/ 16240 h 28927"/>
                  <a:gd name="connsiteX19" fmla="*/ 10996 w 23514"/>
                  <a:gd name="connsiteY19" fmla="*/ 8966 h 28927"/>
                  <a:gd name="connsiteX20" fmla="*/ 10996 w 23514"/>
                  <a:gd name="connsiteY20" fmla="*/ 8966 h 28927"/>
                  <a:gd name="connsiteX21" fmla="*/ 12349 w 23514"/>
                  <a:gd name="connsiteY21" fmla="*/ 3722 h 28927"/>
                  <a:gd name="connsiteX22" fmla="*/ 11672 w 23514"/>
                  <a:gd name="connsiteY22" fmla="*/ 3552 h 28927"/>
                  <a:gd name="connsiteX23" fmla="*/ 11672 w 23514"/>
                  <a:gd name="connsiteY23" fmla="*/ 4229 h 28927"/>
                  <a:gd name="connsiteX24" fmla="*/ 11842 w 23514"/>
                  <a:gd name="connsiteY24" fmla="*/ 4229 h 28927"/>
                  <a:gd name="connsiteX25" fmla="*/ 11842 w 23514"/>
                  <a:gd name="connsiteY25" fmla="*/ 3552 h 28927"/>
                  <a:gd name="connsiteX26" fmla="*/ 11164 w 23514"/>
                  <a:gd name="connsiteY26" fmla="*/ 3722 h 28927"/>
                  <a:gd name="connsiteX27" fmla="*/ 12518 w 23514"/>
                  <a:gd name="connsiteY27" fmla="*/ 8966 h 28927"/>
                  <a:gd name="connsiteX28" fmla="*/ 12518 w 23514"/>
                  <a:gd name="connsiteY28" fmla="*/ 8966 h 28927"/>
                  <a:gd name="connsiteX29" fmla="*/ 15225 w 23514"/>
                  <a:gd name="connsiteY29" fmla="*/ 17086 h 28927"/>
                  <a:gd name="connsiteX30" fmla="*/ 15902 w 23514"/>
                  <a:gd name="connsiteY30" fmla="*/ 16917 h 28927"/>
                  <a:gd name="connsiteX31" fmla="*/ 15902 w 23514"/>
                  <a:gd name="connsiteY31" fmla="*/ 16240 h 28927"/>
                  <a:gd name="connsiteX32" fmla="*/ 15902 w 23514"/>
                  <a:gd name="connsiteY32" fmla="*/ 16917 h 28927"/>
                  <a:gd name="connsiteX33" fmla="*/ 22669 w 23514"/>
                  <a:gd name="connsiteY33" fmla="*/ 28082 h 28927"/>
                  <a:gd name="connsiteX34" fmla="*/ 22669 w 23514"/>
                  <a:gd name="connsiteY34" fmla="*/ 27405 h 28927"/>
                  <a:gd name="connsiteX35" fmla="*/ 19961 w 23514"/>
                  <a:gd name="connsiteY35" fmla="*/ 27405 h 28927"/>
                  <a:gd name="connsiteX36" fmla="*/ 17086 w 23514"/>
                  <a:gd name="connsiteY36" fmla="*/ 18439 h 28927"/>
                  <a:gd name="connsiteX37" fmla="*/ 6428 w 23514"/>
                  <a:gd name="connsiteY37" fmla="*/ 18439 h 28927"/>
                  <a:gd name="connsiteX38" fmla="*/ 3553 w 23514"/>
                  <a:gd name="connsiteY38" fmla="*/ 27405 h 28927"/>
                  <a:gd name="connsiteX39" fmla="*/ 2030 w 23514"/>
                  <a:gd name="connsiteY39" fmla="*/ 27405 h 28927"/>
                  <a:gd name="connsiteX40" fmla="*/ 10658 w 23514"/>
                  <a:gd name="connsiteY40" fmla="*/ 1353 h 28927"/>
                  <a:gd name="connsiteX41" fmla="*/ 13026 w 23514"/>
                  <a:gd name="connsiteY41" fmla="*/ 1353 h 28927"/>
                  <a:gd name="connsiteX42" fmla="*/ 21991 w 23514"/>
                  <a:gd name="connsiteY42" fmla="*/ 28250 h 28927"/>
                  <a:gd name="connsiteX43" fmla="*/ 22669 w 23514"/>
                  <a:gd name="connsiteY43" fmla="*/ 28082 h 28927"/>
                  <a:gd name="connsiteX44" fmla="*/ 22669 w 23514"/>
                  <a:gd name="connsiteY44" fmla="*/ 27405 h 28927"/>
                  <a:gd name="connsiteX45" fmla="*/ 22669 w 23514"/>
                  <a:gd name="connsiteY45" fmla="*/ 28082 h 28927"/>
                  <a:gd name="connsiteX46" fmla="*/ 23345 w 23514"/>
                  <a:gd name="connsiteY46" fmla="*/ 27912 h 28927"/>
                  <a:gd name="connsiteX47" fmla="*/ 14041 w 23514"/>
                  <a:gd name="connsiteY47" fmla="*/ 0 h 28927"/>
                  <a:gd name="connsiteX48" fmla="*/ 9473 w 23514"/>
                  <a:gd name="connsiteY48" fmla="*/ 0 h 28927"/>
                  <a:gd name="connsiteX49" fmla="*/ 0 w 23514"/>
                  <a:gd name="connsiteY49" fmla="*/ 28927 h 28927"/>
                  <a:gd name="connsiteX50" fmla="*/ 4568 w 23514"/>
                  <a:gd name="connsiteY50" fmla="*/ 28927 h 28927"/>
                  <a:gd name="connsiteX51" fmla="*/ 7443 w 23514"/>
                  <a:gd name="connsiteY51" fmla="*/ 19961 h 28927"/>
                  <a:gd name="connsiteX52" fmla="*/ 15902 w 23514"/>
                  <a:gd name="connsiteY52" fmla="*/ 19961 h 28927"/>
                  <a:gd name="connsiteX53" fmla="*/ 18777 w 23514"/>
                  <a:gd name="connsiteY53" fmla="*/ 28927 h 28927"/>
                  <a:gd name="connsiteX54" fmla="*/ 23514 w 23514"/>
                  <a:gd name="connsiteY54" fmla="*/ 28927 h 28927"/>
                  <a:gd name="connsiteX55" fmla="*/ 23176 w 23514"/>
                  <a:gd name="connsiteY55" fmla="*/ 27912 h 28927"/>
                  <a:gd name="connsiteX56" fmla="*/ 22669 w 23514"/>
                  <a:gd name="connsiteY56" fmla="*/ 28082 h 28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23514" h="28927">
                    <a:moveTo>
                      <a:pt x="15902" y="16917"/>
                    </a:moveTo>
                    <a:lnTo>
                      <a:pt x="16578" y="16747"/>
                    </a:lnTo>
                    <a:lnTo>
                      <a:pt x="13872" y="8628"/>
                    </a:lnTo>
                    <a:lnTo>
                      <a:pt x="13195" y="8796"/>
                    </a:lnTo>
                    <a:lnTo>
                      <a:pt x="13872" y="8628"/>
                    </a:lnTo>
                    <a:cubicBezTo>
                      <a:pt x="13364" y="6767"/>
                      <a:pt x="12857" y="5075"/>
                      <a:pt x="12518" y="3383"/>
                    </a:cubicBezTo>
                    <a:lnTo>
                      <a:pt x="12349" y="2876"/>
                    </a:lnTo>
                    <a:lnTo>
                      <a:pt x="11672" y="2876"/>
                    </a:lnTo>
                    <a:lnTo>
                      <a:pt x="11164" y="2876"/>
                    </a:lnTo>
                    <a:lnTo>
                      <a:pt x="10996" y="3383"/>
                    </a:lnTo>
                    <a:cubicBezTo>
                      <a:pt x="10658" y="5075"/>
                      <a:pt x="10150" y="6767"/>
                      <a:pt x="9643" y="8458"/>
                    </a:cubicBezTo>
                    <a:lnTo>
                      <a:pt x="10319" y="8628"/>
                    </a:lnTo>
                    <a:lnTo>
                      <a:pt x="9643" y="8458"/>
                    </a:lnTo>
                    <a:lnTo>
                      <a:pt x="6598" y="17593"/>
                    </a:lnTo>
                    <a:lnTo>
                      <a:pt x="16917" y="17593"/>
                    </a:lnTo>
                    <a:lnTo>
                      <a:pt x="16578" y="16578"/>
                    </a:lnTo>
                    <a:lnTo>
                      <a:pt x="15902" y="16917"/>
                    </a:lnTo>
                    <a:lnTo>
                      <a:pt x="15902" y="16240"/>
                    </a:lnTo>
                    <a:lnTo>
                      <a:pt x="8628" y="16240"/>
                    </a:lnTo>
                    <a:lnTo>
                      <a:pt x="10996" y="8966"/>
                    </a:lnTo>
                    <a:lnTo>
                      <a:pt x="10996" y="8966"/>
                    </a:lnTo>
                    <a:cubicBezTo>
                      <a:pt x="11503" y="7274"/>
                      <a:pt x="12011" y="5413"/>
                      <a:pt x="12349" y="3722"/>
                    </a:cubicBezTo>
                    <a:lnTo>
                      <a:pt x="11672" y="3552"/>
                    </a:lnTo>
                    <a:lnTo>
                      <a:pt x="11672" y="4229"/>
                    </a:lnTo>
                    <a:lnTo>
                      <a:pt x="11842" y="4229"/>
                    </a:lnTo>
                    <a:lnTo>
                      <a:pt x="11842" y="3552"/>
                    </a:lnTo>
                    <a:lnTo>
                      <a:pt x="11164" y="3722"/>
                    </a:lnTo>
                    <a:cubicBezTo>
                      <a:pt x="11503" y="5413"/>
                      <a:pt x="12011" y="7105"/>
                      <a:pt x="12518" y="8966"/>
                    </a:cubicBezTo>
                    <a:lnTo>
                      <a:pt x="12518" y="8966"/>
                    </a:lnTo>
                    <a:lnTo>
                      <a:pt x="15225" y="17086"/>
                    </a:lnTo>
                    <a:lnTo>
                      <a:pt x="15902" y="16917"/>
                    </a:lnTo>
                    <a:lnTo>
                      <a:pt x="15902" y="16240"/>
                    </a:lnTo>
                    <a:lnTo>
                      <a:pt x="15902" y="16917"/>
                    </a:lnTo>
                    <a:close/>
                    <a:moveTo>
                      <a:pt x="22669" y="28082"/>
                    </a:moveTo>
                    <a:lnTo>
                      <a:pt x="22669" y="27405"/>
                    </a:lnTo>
                    <a:lnTo>
                      <a:pt x="19961" y="27405"/>
                    </a:lnTo>
                    <a:lnTo>
                      <a:pt x="17086" y="18439"/>
                    </a:lnTo>
                    <a:lnTo>
                      <a:pt x="6428" y="18439"/>
                    </a:lnTo>
                    <a:lnTo>
                      <a:pt x="3553" y="27405"/>
                    </a:lnTo>
                    <a:lnTo>
                      <a:pt x="2030" y="27405"/>
                    </a:lnTo>
                    <a:lnTo>
                      <a:pt x="10658" y="1353"/>
                    </a:lnTo>
                    <a:lnTo>
                      <a:pt x="13026" y="1353"/>
                    </a:lnTo>
                    <a:lnTo>
                      <a:pt x="21991" y="28250"/>
                    </a:lnTo>
                    <a:lnTo>
                      <a:pt x="22669" y="28082"/>
                    </a:lnTo>
                    <a:lnTo>
                      <a:pt x="22669" y="27405"/>
                    </a:lnTo>
                    <a:lnTo>
                      <a:pt x="22669" y="28082"/>
                    </a:lnTo>
                    <a:lnTo>
                      <a:pt x="23345" y="27912"/>
                    </a:lnTo>
                    <a:lnTo>
                      <a:pt x="14041" y="0"/>
                    </a:lnTo>
                    <a:lnTo>
                      <a:pt x="9473" y="0"/>
                    </a:lnTo>
                    <a:lnTo>
                      <a:pt x="0" y="28927"/>
                    </a:lnTo>
                    <a:lnTo>
                      <a:pt x="4568" y="28927"/>
                    </a:lnTo>
                    <a:lnTo>
                      <a:pt x="7443" y="19961"/>
                    </a:lnTo>
                    <a:lnTo>
                      <a:pt x="15902" y="19961"/>
                    </a:lnTo>
                    <a:lnTo>
                      <a:pt x="18777" y="28927"/>
                    </a:lnTo>
                    <a:lnTo>
                      <a:pt x="23514" y="28927"/>
                    </a:lnTo>
                    <a:lnTo>
                      <a:pt x="23176" y="27912"/>
                    </a:lnTo>
                    <a:lnTo>
                      <a:pt x="22669" y="28082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96" name="Forma Livre: Forma 695">
                <a:extLst>
                  <a:ext uri="{FF2B5EF4-FFF2-40B4-BE49-F238E27FC236}">
                    <a16:creationId xmlns="" xmlns:a16="http://schemas.microsoft.com/office/drawing/2014/main" id="{8D0F6D05-52E9-D659-46C6-A1264D7FBB87}"/>
                  </a:ext>
                </a:extLst>
              </p:cNvPr>
              <p:cNvSpPr/>
              <p:nvPr/>
            </p:nvSpPr>
            <p:spPr>
              <a:xfrm>
                <a:off x="9743545" y="5978744"/>
                <a:ext cx="15732" cy="20300"/>
              </a:xfrm>
              <a:custGeom>
                <a:avLst/>
                <a:gdLst>
                  <a:gd name="connsiteX0" fmla="*/ 15563 w 15732"/>
                  <a:gd name="connsiteY0" fmla="*/ 14548 h 20300"/>
                  <a:gd name="connsiteX1" fmla="*/ 15732 w 15732"/>
                  <a:gd name="connsiteY1" fmla="*/ 19793 h 20300"/>
                  <a:gd name="connsiteX2" fmla="*/ 13026 w 15732"/>
                  <a:gd name="connsiteY2" fmla="*/ 19793 h 20300"/>
                  <a:gd name="connsiteX3" fmla="*/ 12857 w 15732"/>
                  <a:gd name="connsiteY3" fmla="*/ 16747 h 20300"/>
                  <a:gd name="connsiteX4" fmla="*/ 12687 w 15732"/>
                  <a:gd name="connsiteY4" fmla="*/ 16747 h 20300"/>
                  <a:gd name="connsiteX5" fmla="*/ 6428 w 15732"/>
                  <a:gd name="connsiteY5" fmla="*/ 20300 h 20300"/>
                  <a:gd name="connsiteX6" fmla="*/ 0 w 15732"/>
                  <a:gd name="connsiteY6" fmla="*/ 11842 h 20300"/>
                  <a:gd name="connsiteX7" fmla="*/ 0 w 15732"/>
                  <a:gd name="connsiteY7" fmla="*/ 169 h 20300"/>
                  <a:gd name="connsiteX8" fmla="*/ 3045 w 15732"/>
                  <a:gd name="connsiteY8" fmla="*/ 169 h 20300"/>
                  <a:gd name="connsiteX9" fmla="*/ 3045 w 15732"/>
                  <a:gd name="connsiteY9" fmla="*/ 11165 h 20300"/>
                  <a:gd name="connsiteX10" fmla="*/ 7443 w 15732"/>
                  <a:gd name="connsiteY10" fmla="*/ 17593 h 20300"/>
                  <a:gd name="connsiteX11" fmla="*/ 12518 w 15732"/>
                  <a:gd name="connsiteY11" fmla="*/ 12180 h 20300"/>
                  <a:gd name="connsiteX12" fmla="*/ 12518 w 15732"/>
                  <a:gd name="connsiteY12" fmla="*/ 0 h 20300"/>
                  <a:gd name="connsiteX13" fmla="*/ 15563 w 15732"/>
                  <a:gd name="connsiteY13" fmla="*/ 0 h 20300"/>
                  <a:gd name="connsiteX14" fmla="*/ 15563 w 15732"/>
                  <a:gd name="connsiteY14" fmla="*/ 14548 h 2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732" h="20300">
                    <a:moveTo>
                      <a:pt x="15563" y="14548"/>
                    </a:moveTo>
                    <a:cubicBezTo>
                      <a:pt x="15563" y="16578"/>
                      <a:pt x="15732" y="18270"/>
                      <a:pt x="15732" y="19793"/>
                    </a:cubicBezTo>
                    <a:lnTo>
                      <a:pt x="13026" y="19793"/>
                    </a:lnTo>
                    <a:lnTo>
                      <a:pt x="12857" y="16747"/>
                    </a:lnTo>
                    <a:lnTo>
                      <a:pt x="12687" y="16747"/>
                    </a:lnTo>
                    <a:cubicBezTo>
                      <a:pt x="11842" y="18270"/>
                      <a:pt x="9812" y="20300"/>
                      <a:pt x="6428" y="20300"/>
                    </a:cubicBezTo>
                    <a:cubicBezTo>
                      <a:pt x="3553" y="20300"/>
                      <a:pt x="0" y="18608"/>
                      <a:pt x="0" y="11842"/>
                    </a:cubicBezTo>
                    <a:lnTo>
                      <a:pt x="0" y="169"/>
                    </a:lnTo>
                    <a:lnTo>
                      <a:pt x="3045" y="169"/>
                    </a:lnTo>
                    <a:lnTo>
                      <a:pt x="3045" y="11165"/>
                    </a:lnTo>
                    <a:cubicBezTo>
                      <a:pt x="3045" y="15056"/>
                      <a:pt x="4229" y="17593"/>
                      <a:pt x="7443" y="17593"/>
                    </a:cubicBezTo>
                    <a:cubicBezTo>
                      <a:pt x="9812" y="17593"/>
                      <a:pt x="12518" y="15732"/>
                      <a:pt x="12518" y="12180"/>
                    </a:cubicBezTo>
                    <a:lnTo>
                      <a:pt x="12518" y="0"/>
                    </a:lnTo>
                    <a:lnTo>
                      <a:pt x="15563" y="0"/>
                    </a:lnTo>
                    <a:lnTo>
                      <a:pt x="15563" y="14548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97" name="Forma Livre: Forma 696">
                <a:extLst>
                  <a:ext uri="{FF2B5EF4-FFF2-40B4-BE49-F238E27FC236}">
                    <a16:creationId xmlns="" xmlns:a16="http://schemas.microsoft.com/office/drawing/2014/main" id="{7D48CEEB-8046-4BEA-9FB6-26A71C6D5B70}"/>
                  </a:ext>
                </a:extLst>
              </p:cNvPr>
              <p:cNvSpPr/>
              <p:nvPr/>
            </p:nvSpPr>
            <p:spPr>
              <a:xfrm>
                <a:off x="9742869" y="5978236"/>
                <a:ext cx="17254" cy="21483"/>
              </a:xfrm>
              <a:custGeom>
                <a:avLst/>
                <a:gdLst>
                  <a:gd name="connsiteX0" fmla="*/ 16239 w 17254"/>
                  <a:gd name="connsiteY0" fmla="*/ 15056 h 21483"/>
                  <a:gd name="connsiteX1" fmla="*/ 15563 w 17254"/>
                  <a:gd name="connsiteY1" fmla="*/ 15056 h 21483"/>
                  <a:gd name="connsiteX2" fmla="*/ 15732 w 17254"/>
                  <a:gd name="connsiteY2" fmla="*/ 20300 h 21483"/>
                  <a:gd name="connsiteX3" fmla="*/ 16409 w 17254"/>
                  <a:gd name="connsiteY3" fmla="*/ 20300 h 21483"/>
                  <a:gd name="connsiteX4" fmla="*/ 16409 w 17254"/>
                  <a:gd name="connsiteY4" fmla="*/ 19623 h 21483"/>
                  <a:gd name="connsiteX5" fmla="*/ 14379 w 17254"/>
                  <a:gd name="connsiteY5" fmla="*/ 19623 h 21483"/>
                  <a:gd name="connsiteX6" fmla="*/ 14209 w 17254"/>
                  <a:gd name="connsiteY6" fmla="*/ 16578 h 21483"/>
                  <a:gd name="connsiteX7" fmla="*/ 13364 w 17254"/>
                  <a:gd name="connsiteY7" fmla="*/ 16578 h 21483"/>
                  <a:gd name="connsiteX8" fmla="*/ 13025 w 17254"/>
                  <a:gd name="connsiteY8" fmla="*/ 16578 h 21483"/>
                  <a:gd name="connsiteX9" fmla="*/ 12857 w 17254"/>
                  <a:gd name="connsiteY9" fmla="*/ 16917 h 21483"/>
                  <a:gd name="connsiteX10" fmla="*/ 7274 w 17254"/>
                  <a:gd name="connsiteY10" fmla="*/ 20131 h 21483"/>
                  <a:gd name="connsiteX11" fmla="*/ 3384 w 17254"/>
                  <a:gd name="connsiteY11" fmla="*/ 18608 h 21483"/>
                  <a:gd name="connsiteX12" fmla="*/ 1522 w 17254"/>
                  <a:gd name="connsiteY12" fmla="*/ 12349 h 21483"/>
                  <a:gd name="connsiteX13" fmla="*/ 1522 w 17254"/>
                  <a:gd name="connsiteY13" fmla="*/ 1522 h 21483"/>
                  <a:gd name="connsiteX14" fmla="*/ 3045 w 17254"/>
                  <a:gd name="connsiteY14" fmla="*/ 1522 h 21483"/>
                  <a:gd name="connsiteX15" fmla="*/ 3045 w 17254"/>
                  <a:gd name="connsiteY15" fmla="*/ 11842 h 21483"/>
                  <a:gd name="connsiteX16" fmla="*/ 4060 w 17254"/>
                  <a:gd name="connsiteY16" fmla="*/ 16917 h 21483"/>
                  <a:gd name="connsiteX17" fmla="*/ 8120 w 17254"/>
                  <a:gd name="connsiteY17" fmla="*/ 19116 h 21483"/>
                  <a:gd name="connsiteX18" fmla="*/ 12010 w 17254"/>
                  <a:gd name="connsiteY18" fmla="*/ 17593 h 21483"/>
                  <a:gd name="connsiteX19" fmla="*/ 13872 w 17254"/>
                  <a:gd name="connsiteY19" fmla="*/ 13026 h 21483"/>
                  <a:gd name="connsiteX20" fmla="*/ 13872 w 17254"/>
                  <a:gd name="connsiteY20" fmla="*/ 1522 h 21483"/>
                  <a:gd name="connsiteX21" fmla="*/ 15394 w 17254"/>
                  <a:gd name="connsiteY21" fmla="*/ 1522 h 21483"/>
                  <a:gd name="connsiteX22" fmla="*/ 15394 w 17254"/>
                  <a:gd name="connsiteY22" fmla="*/ 15225 h 21483"/>
                  <a:gd name="connsiteX23" fmla="*/ 16239 w 17254"/>
                  <a:gd name="connsiteY23" fmla="*/ 15225 h 21483"/>
                  <a:gd name="connsiteX24" fmla="*/ 16917 w 17254"/>
                  <a:gd name="connsiteY24" fmla="*/ 15225 h 21483"/>
                  <a:gd name="connsiteX25" fmla="*/ 16917 w 17254"/>
                  <a:gd name="connsiteY25" fmla="*/ 169 h 21483"/>
                  <a:gd name="connsiteX26" fmla="*/ 12518 w 17254"/>
                  <a:gd name="connsiteY26" fmla="*/ 169 h 21483"/>
                  <a:gd name="connsiteX27" fmla="*/ 12518 w 17254"/>
                  <a:gd name="connsiteY27" fmla="*/ 13026 h 21483"/>
                  <a:gd name="connsiteX28" fmla="*/ 10995 w 17254"/>
                  <a:gd name="connsiteY28" fmla="*/ 16409 h 21483"/>
                  <a:gd name="connsiteX29" fmla="*/ 8120 w 17254"/>
                  <a:gd name="connsiteY29" fmla="*/ 17593 h 21483"/>
                  <a:gd name="connsiteX30" fmla="*/ 5244 w 17254"/>
                  <a:gd name="connsiteY30" fmla="*/ 16071 h 21483"/>
                  <a:gd name="connsiteX31" fmla="*/ 4398 w 17254"/>
                  <a:gd name="connsiteY31" fmla="*/ 11842 h 21483"/>
                  <a:gd name="connsiteX32" fmla="*/ 4398 w 17254"/>
                  <a:gd name="connsiteY32" fmla="*/ 0 h 21483"/>
                  <a:gd name="connsiteX33" fmla="*/ 0 w 17254"/>
                  <a:gd name="connsiteY33" fmla="*/ 0 h 21483"/>
                  <a:gd name="connsiteX34" fmla="*/ 0 w 17254"/>
                  <a:gd name="connsiteY34" fmla="*/ 12349 h 21483"/>
                  <a:gd name="connsiteX35" fmla="*/ 2368 w 17254"/>
                  <a:gd name="connsiteY35" fmla="*/ 19623 h 21483"/>
                  <a:gd name="connsiteX36" fmla="*/ 7274 w 17254"/>
                  <a:gd name="connsiteY36" fmla="*/ 21484 h 21483"/>
                  <a:gd name="connsiteX37" fmla="*/ 14209 w 17254"/>
                  <a:gd name="connsiteY37" fmla="*/ 17593 h 21483"/>
                  <a:gd name="connsiteX38" fmla="*/ 13533 w 17254"/>
                  <a:gd name="connsiteY38" fmla="*/ 17255 h 21483"/>
                  <a:gd name="connsiteX39" fmla="*/ 13533 w 17254"/>
                  <a:gd name="connsiteY39" fmla="*/ 17931 h 21483"/>
                  <a:gd name="connsiteX40" fmla="*/ 13702 w 17254"/>
                  <a:gd name="connsiteY40" fmla="*/ 17931 h 21483"/>
                  <a:gd name="connsiteX41" fmla="*/ 13702 w 17254"/>
                  <a:gd name="connsiteY41" fmla="*/ 17255 h 21483"/>
                  <a:gd name="connsiteX42" fmla="*/ 13025 w 17254"/>
                  <a:gd name="connsiteY42" fmla="*/ 17255 h 21483"/>
                  <a:gd name="connsiteX43" fmla="*/ 13194 w 17254"/>
                  <a:gd name="connsiteY43" fmla="*/ 20976 h 21483"/>
                  <a:gd name="connsiteX44" fmla="*/ 17254 w 17254"/>
                  <a:gd name="connsiteY44" fmla="*/ 20976 h 21483"/>
                  <a:gd name="connsiteX45" fmla="*/ 17254 w 17254"/>
                  <a:gd name="connsiteY45" fmla="*/ 20300 h 21483"/>
                  <a:gd name="connsiteX46" fmla="*/ 17086 w 17254"/>
                  <a:gd name="connsiteY46" fmla="*/ 15056 h 21483"/>
                  <a:gd name="connsiteX47" fmla="*/ 16239 w 17254"/>
                  <a:gd name="connsiteY47" fmla="*/ 15056 h 21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17254" h="21483">
                    <a:moveTo>
                      <a:pt x="16239" y="15056"/>
                    </a:moveTo>
                    <a:lnTo>
                      <a:pt x="15563" y="15056"/>
                    </a:lnTo>
                    <a:cubicBezTo>
                      <a:pt x="15563" y="17086"/>
                      <a:pt x="15732" y="18778"/>
                      <a:pt x="15732" y="20300"/>
                    </a:cubicBezTo>
                    <a:lnTo>
                      <a:pt x="16409" y="20300"/>
                    </a:lnTo>
                    <a:lnTo>
                      <a:pt x="16409" y="19623"/>
                    </a:lnTo>
                    <a:lnTo>
                      <a:pt x="14379" y="19623"/>
                    </a:lnTo>
                    <a:lnTo>
                      <a:pt x="14209" y="16578"/>
                    </a:lnTo>
                    <a:lnTo>
                      <a:pt x="13364" y="16578"/>
                    </a:lnTo>
                    <a:lnTo>
                      <a:pt x="13025" y="16578"/>
                    </a:lnTo>
                    <a:lnTo>
                      <a:pt x="12857" y="16917"/>
                    </a:lnTo>
                    <a:cubicBezTo>
                      <a:pt x="12010" y="18270"/>
                      <a:pt x="10319" y="20131"/>
                      <a:pt x="7274" y="20131"/>
                    </a:cubicBezTo>
                    <a:cubicBezTo>
                      <a:pt x="5920" y="20131"/>
                      <a:pt x="4567" y="19793"/>
                      <a:pt x="3384" y="18608"/>
                    </a:cubicBezTo>
                    <a:cubicBezTo>
                      <a:pt x="2368" y="17424"/>
                      <a:pt x="1522" y="15563"/>
                      <a:pt x="1522" y="12349"/>
                    </a:cubicBezTo>
                    <a:lnTo>
                      <a:pt x="1522" y="1522"/>
                    </a:lnTo>
                    <a:lnTo>
                      <a:pt x="3045" y="1522"/>
                    </a:lnTo>
                    <a:lnTo>
                      <a:pt x="3045" y="11842"/>
                    </a:lnTo>
                    <a:cubicBezTo>
                      <a:pt x="3045" y="13872"/>
                      <a:pt x="3384" y="15563"/>
                      <a:pt x="4060" y="16917"/>
                    </a:cubicBezTo>
                    <a:cubicBezTo>
                      <a:pt x="4905" y="18270"/>
                      <a:pt x="6259" y="19116"/>
                      <a:pt x="8120" y="19116"/>
                    </a:cubicBezTo>
                    <a:cubicBezTo>
                      <a:pt x="9473" y="19116"/>
                      <a:pt x="10995" y="18608"/>
                      <a:pt x="12010" y="17593"/>
                    </a:cubicBezTo>
                    <a:cubicBezTo>
                      <a:pt x="13194" y="16578"/>
                      <a:pt x="13872" y="15056"/>
                      <a:pt x="13872" y="13026"/>
                    </a:cubicBezTo>
                    <a:lnTo>
                      <a:pt x="13872" y="1522"/>
                    </a:lnTo>
                    <a:lnTo>
                      <a:pt x="15394" y="1522"/>
                    </a:lnTo>
                    <a:lnTo>
                      <a:pt x="15394" y="15225"/>
                    </a:lnTo>
                    <a:lnTo>
                      <a:pt x="16239" y="15225"/>
                    </a:lnTo>
                    <a:lnTo>
                      <a:pt x="16917" y="15225"/>
                    </a:lnTo>
                    <a:lnTo>
                      <a:pt x="16917" y="169"/>
                    </a:lnTo>
                    <a:lnTo>
                      <a:pt x="12518" y="169"/>
                    </a:lnTo>
                    <a:lnTo>
                      <a:pt x="12518" y="13026"/>
                    </a:lnTo>
                    <a:cubicBezTo>
                      <a:pt x="12518" y="14548"/>
                      <a:pt x="12010" y="15732"/>
                      <a:pt x="10995" y="16409"/>
                    </a:cubicBezTo>
                    <a:cubicBezTo>
                      <a:pt x="10150" y="17255"/>
                      <a:pt x="8965" y="17593"/>
                      <a:pt x="8120" y="17593"/>
                    </a:cubicBezTo>
                    <a:cubicBezTo>
                      <a:pt x="6597" y="17593"/>
                      <a:pt x="5920" y="17086"/>
                      <a:pt x="5244" y="16071"/>
                    </a:cubicBezTo>
                    <a:cubicBezTo>
                      <a:pt x="4736" y="15056"/>
                      <a:pt x="4398" y="13534"/>
                      <a:pt x="4398" y="11842"/>
                    </a:cubicBezTo>
                    <a:lnTo>
                      <a:pt x="4398" y="0"/>
                    </a:lnTo>
                    <a:lnTo>
                      <a:pt x="0" y="0"/>
                    </a:lnTo>
                    <a:lnTo>
                      <a:pt x="0" y="12349"/>
                    </a:lnTo>
                    <a:cubicBezTo>
                      <a:pt x="0" y="15902"/>
                      <a:pt x="846" y="18101"/>
                      <a:pt x="2368" y="19623"/>
                    </a:cubicBezTo>
                    <a:cubicBezTo>
                      <a:pt x="3721" y="20976"/>
                      <a:pt x="5582" y="21484"/>
                      <a:pt x="7274" y="21484"/>
                    </a:cubicBezTo>
                    <a:cubicBezTo>
                      <a:pt x="10995" y="21484"/>
                      <a:pt x="13194" y="19285"/>
                      <a:pt x="14209" y="17593"/>
                    </a:cubicBezTo>
                    <a:lnTo>
                      <a:pt x="13533" y="17255"/>
                    </a:lnTo>
                    <a:lnTo>
                      <a:pt x="13533" y="17931"/>
                    </a:lnTo>
                    <a:lnTo>
                      <a:pt x="13702" y="17931"/>
                    </a:lnTo>
                    <a:lnTo>
                      <a:pt x="13702" y="17255"/>
                    </a:lnTo>
                    <a:lnTo>
                      <a:pt x="13025" y="17255"/>
                    </a:lnTo>
                    <a:lnTo>
                      <a:pt x="13194" y="20976"/>
                    </a:lnTo>
                    <a:lnTo>
                      <a:pt x="17254" y="20976"/>
                    </a:lnTo>
                    <a:lnTo>
                      <a:pt x="17254" y="20300"/>
                    </a:lnTo>
                    <a:cubicBezTo>
                      <a:pt x="17254" y="18778"/>
                      <a:pt x="17086" y="17086"/>
                      <a:pt x="17086" y="15056"/>
                    </a:cubicBezTo>
                    <a:lnTo>
                      <a:pt x="16239" y="15056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98" name="Forma Livre: Forma 697">
                <a:extLst>
                  <a:ext uri="{FF2B5EF4-FFF2-40B4-BE49-F238E27FC236}">
                    <a16:creationId xmlns="" xmlns:a16="http://schemas.microsoft.com/office/drawing/2014/main" id="{F9C6D3BD-156E-EDEF-C1A5-2EB843DA8195}"/>
                  </a:ext>
                </a:extLst>
              </p:cNvPr>
              <p:cNvSpPr/>
              <p:nvPr/>
            </p:nvSpPr>
            <p:spPr>
              <a:xfrm>
                <a:off x="9762661" y="5974345"/>
                <a:ext cx="10996" cy="24698"/>
              </a:xfrm>
              <a:custGeom>
                <a:avLst/>
                <a:gdLst>
                  <a:gd name="connsiteX0" fmla="*/ 3045 w 10996"/>
                  <a:gd name="connsiteY0" fmla="*/ 1015 h 24698"/>
                  <a:gd name="connsiteX1" fmla="*/ 5920 w 10996"/>
                  <a:gd name="connsiteY1" fmla="*/ 0 h 24698"/>
                  <a:gd name="connsiteX2" fmla="*/ 5920 w 10996"/>
                  <a:gd name="connsiteY2" fmla="*/ 4568 h 24698"/>
                  <a:gd name="connsiteX3" fmla="*/ 10996 w 10996"/>
                  <a:gd name="connsiteY3" fmla="*/ 4568 h 24698"/>
                  <a:gd name="connsiteX4" fmla="*/ 10996 w 10996"/>
                  <a:gd name="connsiteY4" fmla="*/ 6936 h 24698"/>
                  <a:gd name="connsiteX5" fmla="*/ 5920 w 10996"/>
                  <a:gd name="connsiteY5" fmla="*/ 6936 h 24698"/>
                  <a:gd name="connsiteX6" fmla="*/ 5920 w 10996"/>
                  <a:gd name="connsiteY6" fmla="*/ 18270 h 24698"/>
                  <a:gd name="connsiteX7" fmla="*/ 8628 w 10996"/>
                  <a:gd name="connsiteY7" fmla="*/ 22161 h 24698"/>
                  <a:gd name="connsiteX8" fmla="*/ 10658 w 10996"/>
                  <a:gd name="connsiteY8" fmla="*/ 21822 h 24698"/>
                  <a:gd name="connsiteX9" fmla="*/ 10827 w 10996"/>
                  <a:gd name="connsiteY9" fmla="*/ 24191 h 24698"/>
                  <a:gd name="connsiteX10" fmla="*/ 7950 w 10996"/>
                  <a:gd name="connsiteY10" fmla="*/ 24699 h 24698"/>
                  <a:gd name="connsiteX11" fmla="*/ 3045 w 10996"/>
                  <a:gd name="connsiteY11" fmla="*/ 18270 h 24698"/>
                  <a:gd name="connsiteX12" fmla="*/ 3045 w 10996"/>
                  <a:gd name="connsiteY12" fmla="*/ 6936 h 24698"/>
                  <a:gd name="connsiteX13" fmla="*/ 0 w 10996"/>
                  <a:gd name="connsiteY13" fmla="*/ 6936 h 24698"/>
                  <a:gd name="connsiteX14" fmla="*/ 0 w 10996"/>
                  <a:gd name="connsiteY14" fmla="*/ 4568 h 24698"/>
                  <a:gd name="connsiteX15" fmla="*/ 3045 w 10996"/>
                  <a:gd name="connsiteY15" fmla="*/ 4568 h 24698"/>
                  <a:gd name="connsiteX16" fmla="*/ 3045 w 10996"/>
                  <a:gd name="connsiteY16" fmla="*/ 1015 h 24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996" h="24698">
                    <a:moveTo>
                      <a:pt x="3045" y="1015"/>
                    </a:moveTo>
                    <a:lnTo>
                      <a:pt x="5920" y="0"/>
                    </a:lnTo>
                    <a:lnTo>
                      <a:pt x="5920" y="4568"/>
                    </a:lnTo>
                    <a:lnTo>
                      <a:pt x="10996" y="4568"/>
                    </a:lnTo>
                    <a:lnTo>
                      <a:pt x="10996" y="6936"/>
                    </a:lnTo>
                    <a:lnTo>
                      <a:pt x="5920" y="6936"/>
                    </a:lnTo>
                    <a:lnTo>
                      <a:pt x="5920" y="18270"/>
                    </a:lnTo>
                    <a:cubicBezTo>
                      <a:pt x="5920" y="20808"/>
                      <a:pt x="6598" y="22161"/>
                      <a:pt x="8628" y="22161"/>
                    </a:cubicBezTo>
                    <a:cubicBezTo>
                      <a:pt x="9473" y="22161"/>
                      <a:pt x="10150" y="21992"/>
                      <a:pt x="10658" y="21822"/>
                    </a:cubicBezTo>
                    <a:lnTo>
                      <a:pt x="10827" y="24191"/>
                    </a:lnTo>
                    <a:cubicBezTo>
                      <a:pt x="10150" y="24529"/>
                      <a:pt x="9135" y="24699"/>
                      <a:pt x="7950" y="24699"/>
                    </a:cubicBezTo>
                    <a:cubicBezTo>
                      <a:pt x="3214" y="24699"/>
                      <a:pt x="3045" y="20300"/>
                      <a:pt x="3045" y="18270"/>
                    </a:cubicBezTo>
                    <a:lnTo>
                      <a:pt x="3045" y="6936"/>
                    </a:lnTo>
                    <a:lnTo>
                      <a:pt x="0" y="6936"/>
                    </a:lnTo>
                    <a:lnTo>
                      <a:pt x="0" y="4568"/>
                    </a:lnTo>
                    <a:lnTo>
                      <a:pt x="3045" y="4568"/>
                    </a:lnTo>
                    <a:lnTo>
                      <a:pt x="3045" y="1015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99" name="Forma Livre: Forma 698">
                <a:extLst>
                  <a:ext uri="{FF2B5EF4-FFF2-40B4-BE49-F238E27FC236}">
                    <a16:creationId xmlns="" xmlns:a16="http://schemas.microsoft.com/office/drawing/2014/main" id="{482304D5-A4EC-860B-8F7A-4BD15B6CB5AB}"/>
                  </a:ext>
                </a:extLst>
              </p:cNvPr>
              <p:cNvSpPr/>
              <p:nvPr/>
            </p:nvSpPr>
            <p:spPr>
              <a:xfrm>
                <a:off x="9761985" y="5973162"/>
                <a:ext cx="12518" cy="26389"/>
              </a:xfrm>
              <a:custGeom>
                <a:avLst/>
                <a:gdLst>
                  <a:gd name="connsiteX0" fmla="*/ 3721 w 12518"/>
                  <a:gd name="connsiteY0" fmla="*/ 2199 h 26389"/>
                  <a:gd name="connsiteX1" fmla="*/ 3890 w 12518"/>
                  <a:gd name="connsiteY1" fmla="*/ 2876 h 26389"/>
                  <a:gd name="connsiteX2" fmla="*/ 5920 w 12518"/>
                  <a:gd name="connsiteY2" fmla="*/ 2199 h 26389"/>
                  <a:gd name="connsiteX3" fmla="*/ 5920 w 12518"/>
                  <a:gd name="connsiteY3" fmla="*/ 6428 h 26389"/>
                  <a:gd name="connsiteX4" fmla="*/ 10995 w 12518"/>
                  <a:gd name="connsiteY4" fmla="*/ 6428 h 26389"/>
                  <a:gd name="connsiteX5" fmla="*/ 10995 w 12518"/>
                  <a:gd name="connsiteY5" fmla="*/ 7274 h 26389"/>
                  <a:gd name="connsiteX6" fmla="*/ 5920 w 12518"/>
                  <a:gd name="connsiteY6" fmla="*/ 7274 h 26389"/>
                  <a:gd name="connsiteX7" fmla="*/ 5920 w 12518"/>
                  <a:gd name="connsiteY7" fmla="*/ 19285 h 26389"/>
                  <a:gd name="connsiteX8" fmla="*/ 6597 w 12518"/>
                  <a:gd name="connsiteY8" fmla="*/ 22499 h 26389"/>
                  <a:gd name="connsiteX9" fmla="*/ 9304 w 12518"/>
                  <a:gd name="connsiteY9" fmla="*/ 23852 h 26389"/>
                  <a:gd name="connsiteX10" fmla="*/ 11503 w 12518"/>
                  <a:gd name="connsiteY10" fmla="*/ 23514 h 26389"/>
                  <a:gd name="connsiteX11" fmla="*/ 11334 w 12518"/>
                  <a:gd name="connsiteY11" fmla="*/ 22837 h 26389"/>
                  <a:gd name="connsiteX12" fmla="*/ 10658 w 12518"/>
                  <a:gd name="connsiteY12" fmla="*/ 22837 h 26389"/>
                  <a:gd name="connsiteX13" fmla="*/ 10826 w 12518"/>
                  <a:gd name="connsiteY13" fmla="*/ 25205 h 26389"/>
                  <a:gd name="connsiteX14" fmla="*/ 11503 w 12518"/>
                  <a:gd name="connsiteY14" fmla="*/ 25205 h 26389"/>
                  <a:gd name="connsiteX15" fmla="*/ 11164 w 12518"/>
                  <a:gd name="connsiteY15" fmla="*/ 24529 h 26389"/>
                  <a:gd name="connsiteX16" fmla="*/ 8458 w 12518"/>
                  <a:gd name="connsiteY16" fmla="*/ 24867 h 26389"/>
                  <a:gd name="connsiteX17" fmla="*/ 6090 w 12518"/>
                  <a:gd name="connsiteY17" fmla="*/ 24360 h 26389"/>
                  <a:gd name="connsiteX18" fmla="*/ 4567 w 12518"/>
                  <a:gd name="connsiteY18" fmla="*/ 21991 h 26389"/>
                  <a:gd name="connsiteX19" fmla="*/ 4229 w 12518"/>
                  <a:gd name="connsiteY19" fmla="*/ 19285 h 26389"/>
                  <a:gd name="connsiteX20" fmla="*/ 4229 w 12518"/>
                  <a:gd name="connsiteY20" fmla="*/ 7274 h 26389"/>
                  <a:gd name="connsiteX21" fmla="*/ 1184 w 12518"/>
                  <a:gd name="connsiteY21" fmla="*/ 7274 h 26389"/>
                  <a:gd name="connsiteX22" fmla="*/ 1184 w 12518"/>
                  <a:gd name="connsiteY22" fmla="*/ 6428 h 26389"/>
                  <a:gd name="connsiteX23" fmla="*/ 3552 w 12518"/>
                  <a:gd name="connsiteY23" fmla="*/ 6428 h 26389"/>
                  <a:gd name="connsiteX24" fmla="*/ 4229 w 12518"/>
                  <a:gd name="connsiteY24" fmla="*/ 6428 h 26389"/>
                  <a:gd name="connsiteX25" fmla="*/ 4229 w 12518"/>
                  <a:gd name="connsiteY25" fmla="*/ 2199 h 26389"/>
                  <a:gd name="connsiteX26" fmla="*/ 3721 w 12518"/>
                  <a:gd name="connsiteY26" fmla="*/ 2199 h 26389"/>
                  <a:gd name="connsiteX27" fmla="*/ 3890 w 12518"/>
                  <a:gd name="connsiteY27" fmla="*/ 2876 h 26389"/>
                  <a:gd name="connsiteX28" fmla="*/ 3721 w 12518"/>
                  <a:gd name="connsiteY28" fmla="*/ 2199 h 26389"/>
                  <a:gd name="connsiteX29" fmla="*/ 3045 w 12518"/>
                  <a:gd name="connsiteY29" fmla="*/ 2199 h 26389"/>
                  <a:gd name="connsiteX30" fmla="*/ 3045 w 12518"/>
                  <a:gd name="connsiteY30" fmla="*/ 5075 h 26389"/>
                  <a:gd name="connsiteX31" fmla="*/ 676 w 12518"/>
                  <a:gd name="connsiteY31" fmla="*/ 5075 h 26389"/>
                  <a:gd name="connsiteX32" fmla="*/ 0 w 12518"/>
                  <a:gd name="connsiteY32" fmla="*/ 5075 h 26389"/>
                  <a:gd name="connsiteX33" fmla="*/ 0 w 12518"/>
                  <a:gd name="connsiteY33" fmla="*/ 8796 h 26389"/>
                  <a:gd name="connsiteX34" fmla="*/ 3045 w 12518"/>
                  <a:gd name="connsiteY34" fmla="*/ 8796 h 26389"/>
                  <a:gd name="connsiteX35" fmla="*/ 3045 w 12518"/>
                  <a:gd name="connsiteY35" fmla="*/ 19285 h 26389"/>
                  <a:gd name="connsiteX36" fmla="*/ 3721 w 12518"/>
                  <a:gd name="connsiteY36" fmla="*/ 23514 h 26389"/>
                  <a:gd name="connsiteX37" fmla="*/ 5413 w 12518"/>
                  <a:gd name="connsiteY37" fmla="*/ 25544 h 26389"/>
                  <a:gd name="connsiteX38" fmla="*/ 8627 w 12518"/>
                  <a:gd name="connsiteY38" fmla="*/ 26390 h 26389"/>
                  <a:gd name="connsiteX39" fmla="*/ 11841 w 12518"/>
                  <a:gd name="connsiteY39" fmla="*/ 25882 h 26389"/>
                  <a:gd name="connsiteX40" fmla="*/ 12349 w 12518"/>
                  <a:gd name="connsiteY40" fmla="*/ 25713 h 26389"/>
                  <a:gd name="connsiteX41" fmla="*/ 12010 w 12518"/>
                  <a:gd name="connsiteY41" fmla="*/ 21991 h 26389"/>
                  <a:gd name="connsiteX42" fmla="*/ 11164 w 12518"/>
                  <a:gd name="connsiteY42" fmla="*/ 22329 h 26389"/>
                  <a:gd name="connsiteX43" fmla="*/ 9473 w 12518"/>
                  <a:gd name="connsiteY43" fmla="*/ 22499 h 26389"/>
                  <a:gd name="connsiteX44" fmla="*/ 7950 w 12518"/>
                  <a:gd name="connsiteY44" fmla="*/ 21822 h 26389"/>
                  <a:gd name="connsiteX45" fmla="*/ 7443 w 12518"/>
                  <a:gd name="connsiteY45" fmla="*/ 19285 h 26389"/>
                  <a:gd name="connsiteX46" fmla="*/ 7443 w 12518"/>
                  <a:gd name="connsiteY46" fmla="*/ 8627 h 26389"/>
                  <a:gd name="connsiteX47" fmla="*/ 12518 w 12518"/>
                  <a:gd name="connsiteY47" fmla="*/ 8627 h 26389"/>
                  <a:gd name="connsiteX48" fmla="*/ 12518 w 12518"/>
                  <a:gd name="connsiteY48" fmla="*/ 4905 h 26389"/>
                  <a:gd name="connsiteX49" fmla="*/ 7443 w 12518"/>
                  <a:gd name="connsiteY49" fmla="*/ 4905 h 26389"/>
                  <a:gd name="connsiteX50" fmla="*/ 7443 w 12518"/>
                  <a:gd name="connsiteY50" fmla="*/ 0 h 26389"/>
                  <a:gd name="connsiteX51" fmla="*/ 3045 w 12518"/>
                  <a:gd name="connsiteY51" fmla="*/ 1522 h 26389"/>
                  <a:gd name="connsiteX52" fmla="*/ 3045 w 12518"/>
                  <a:gd name="connsiteY52" fmla="*/ 2030 h 26389"/>
                  <a:gd name="connsiteX53" fmla="*/ 3721 w 12518"/>
                  <a:gd name="connsiteY53" fmla="*/ 2030 h 26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12518" h="26389">
                    <a:moveTo>
                      <a:pt x="3721" y="2199"/>
                    </a:moveTo>
                    <a:lnTo>
                      <a:pt x="3890" y="2876"/>
                    </a:lnTo>
                    <a:lnTo>
                      <a:pt x="5920" y="2199"/>
                    </a:lnTo>
                    <a:lnTo>
                      <a:pt x="5920" y="6428"/>
                    </a:lnTo>
                    <a:lnTo>
                      <a:pt x="10995" y="6428"/>
                    </a:lnTo>
                    <a:lnTo>
                      <a:pt x="10995" y="7274"/>
                    </a:lnTo>
                    <a:lnTo>
                      <a:pt x="5920" y="7274"/>
                    </a:lnTo>
                    <a:lnTo>
                      <a:pt x="5920" y="19285"/>
                    </a:lnTo>
                    <a:cubicBezTo>
                      <a:pt x="5920" y="20638"/>
                      <a:pt x="6090" y="21653"/>
                      <a:pt x="6597" y="22499"/>
                    </a:cubicBezTo>
                    <a:cubicBezTo>
                      <a:pt x="7105" y="23345"/>
                      <a:pt x="8120" y="23852"/>
                      <a:pt x="9304" y="23852"/>
                    </a:cubicBezTo>
                    <a:cubicBezTo>
                      <a:pt x="10319" y="23852"/>
                      <a:pt x="10995" y="23683"/>
                      <a:pt x="11503" y="23514"/>
                    </a:cubicBezTo>
                    <a:lnTo>
                      <a:pt x="11334" y="22837"/>
                    </a:lnTo>
                    <a:lnTo>
                      <a:pt x="10658" y="22837"/>
                    </a:lnTo>
                    <a:lnTo>
                      <a:pt x="10826" y="25205"/>
                    </a:lnTo>
                    <a:lnTo>
                      <a:pt x="11503" y="25205"/>
                    </a:lnTo>
                    <a:lnTo>
                      <a:pt x="11164" y="24529"/>
                    </a:lnTo>
                    <a:cubicBezTo>
                      <a:pt x="10658" y="24698"/>
                      <a:pt x="9811" y="24867"/>
                      <a:pt x="8458" y="24867"/>
                    </a:cubicBezTo>
                    <a:cubicBezTo>
                      <a:pt x="7443" y="24867"/>
                      <a:pt x="6597" y="24698"/>
                      <a:pt x="6090" y="24360"/>
                    </a:cubicBezTo>
                    <a:cubicBezTo>
                      <a:pt x="5244" y="23852"/>
                      <a:pt x="4736" y="23006"/>
                      <a:pt x="4567" y="21991"/>
                    </a:cubicBezTo>
                    <a:cubicBezTo>
                      <a:pt x="4229" y="20976"/>
                      <a:pt x="4229" y="19961"/>
                      <a:pt x="4229" y="19285"/>
                    </a:cubicBezTo>
                    <a:lnTo>
                      <a:pt x="4229" y="7274"/>
                    </a:lnTo>
                    <a:lnTo>
                      <a:pt x="1184" y="7274"/>
                    </a:lnTo>
                    <a:lnTo>
                      <a:pt x="1184" y="6428"/>
                    </a:lnTo>
                    <a:lnTo>
                      <a:pt x="3552" y="6428"/>
                    </a:lnTo>
                    <a:lnTo>
                      <a:pt x="4229" y="6428"/>
                    </a:lnTo>
                    <a:lnTo>
                      <a:pt x="4229" y="2199"/>
                    </a:lnTo>
                    <a:lnTo>
                      <a:pt x="3721" y="2199"/>
                    </a:lnTo>
                    <a:lnTo>
                      <a:pt x="3890" y="2876"/>
                    </a:lnTo>
                    <a:lnTo>
                      <a:pt x="3721" y="2199"/>
                    </a:lnTo>
                    <a:lnTo>
                      <a:pt x="3045" y="2199"/>
                    </a:lnTo>
                    <a:lnTo>
                      <a:pt x="3045" y="5075"/>
                    </a:lnTo>
                    <a:lnTo>
                      <a:pt x="676" y="5075"/>
                    </a:lnTo>
                    <a:lnTo>
                      <a:pt x="0" y="5075"/>
                    </a:lnTo>
                    <a:lnTo>
                      <a:pt x="0" y="8796"/>
                    </a:lnTo>
                    <a:lnTo>
                      <a:pt x="3045" y="8796"/>
                    </a:lnTo>
                    <a:lnTo>
                      <a:pt x="3045" y="19285"/>
                    </a:lnTo>
                    <a:cubicBezTo>
                      <a:pt x="3045" y="20300"/>
                      <a:pt x="3045" y="21991"/>
                      <a:pt x="3721" y="23514"/>
                    </a:cubicBezTo>
                    <a:cubicBezTo>
                      <a:pt x="4060" y="24360"/>
                      <a:pt x="4567" y="25036"/>
                      <a:pt x="5413" y="25544"/>
                    </a:cubicBezTo>
                    <a:cubicBezTo>
                      <a:pt x="6259" y="26051"/>
                      <a:pt x="7274" y="26390"/>
                      <a:pt x="8627" y="26390"/>
                    </a:cubicBezTo>
                    <a:cubicBezTo>
                      <a:pt x="9980" y="26390"/>
                      <a:pt x="10995" y="26220"/>
                      <a:pt x="11841" y="25882"/>
                    </a:cubicBezTo>
                    <a:lnTo>
                      <a:pt x="12349" y="25713"/>
                    </a:lnTo>
                    <a:lnTo>
                      <a:pt x="12010" y="21991"/>
                    </a:lnTo>
                    <a:lnTo>
                      <a:pt x="11164" y="22329"/>
                    </a:lnTo>
                    <a:cubicBezTo>
                      <a:pt x="10826" y="22499"/>
                      <a:pt x="10319" y="22499"/>
                      <a:pt x="9473" y="22499"/>
                    </a:cubicBezTo>
                    <a:cubicBezTo>
                      <a:pt x="8627" y="22499"/>
                      <a:pt x="8289" y="22329"/>
                      <a:pt x="7950" y="21822"/>
                    </a:cubicBezTo>
                    <a:cubicBezTo>
                      <a:pt x="7612" y="21314"/>
                      <a:pt x="7443" y="20469"/>
                      <a:pt x="7443" y="19285"/>
                    </a:cubicBezTo>
                    <a:lnTo>
                      <a:pt x="7443" y="8627"/>
                    </a:lnTo>
                    <a:lnTo>
                      <a:pt x="12518" y="8627"/>
                    </a:lnTo>
                    <a:lnTo>
                      <a:pt x="12518" y="4905"/>
                    </a:lnTo>
                    <a:lnTo>
                      <a:pt x="7443" y="4905"/>
                    </a:lnTo>
                    <a:lnTo>
                      <a:pt x="7443" y="0"/>
                    </a:lnTo>
                    <a:lnTo>
                      <a:pt x="3045" y="1522"/>
                    </a:lnTo>
                    <a:lnTo>
                      <a:pt x="3045" y="2030"/>
                    </a:lnTo>
                    <a:lnTo>
                      <a:pt x="3721" y="2030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00" name="Forma Livre: Forma 699">
                <a:extLst>
                  <a:ext uri="{FF2B5EF4-FFF2-40B4-BE49-F238E27FC236}">
                    <a16:creationId xmlns="" xmlns:a16="http://schemas.microsoft.com/office/drawing/2014/main" id="{C36322A3-2118-7D83-B7BD-DBC7E720B6A0}"/>
                  </a:ext>
                </a:extLst>
              </p:cNvPr>
              <p:cNvSpPr/>
              <p:nvPr/>
            </p:nvSpPr>
            <p:spPr>
              <a:xfrm>
                <a:off x="9777548" y="5969778"/>
                <a:ext cx="15901" cy="28758"/>
              </a:xfrm>
              <a:custGeom>
                <a:avLst/>
                <a:gdLst>
                  <a:gd name="connsiteX0" fmla="*/ 15902 w 15901"/>
                  <a:gd name="connsiteY0" fmla="*/ 28758 h 28758"/>
                  <a:gd name="connsiteX1" fmla="*/ 12857 w 15901"/>
                  <a:gd name="connsiteY1" fmla="*/ 28758 h 28758"/>
                  <a:gd name="connsiteX2" fmla="*/ 12857 w 15901"/>
                  <a:gd name="connsiteY2" fmla="*/ 17086 h 28758"/>
                  <a:gd name="connsiteX3" fmla="*/ 8289 w 15901"/>
                  <a:gd name="connsiteY3" fmla="*/ 11165 h 28758"/>
                  <a:gd name="connsiteX4" fmla="*/ 3045 w 15901"/>
                  <a:gd name="connsiteY4" fmla="*/ 16747 h 28758"/>
                  <a:gd name="connsiteX5" fmla="*/ 3045 w 15901"/>
                  <a:gd name="connsiteY5" fmla="*/ 28758 h 28758"/>
                  <a:gd name="connsiteX6" fmla="*/ 0 w 15901"/>
                  <a:gd name="connsiteY6" fmla="*/ 28758 h 28758"/>
                  <a:gd name="connsiteX7" fmla="*/ 0 w 15901"/>
                  <a:gd name="connsiteY7" fmla="*/ 0 h 28758"/>
                  <a:gd name="connsiteX8" fmla="*/ 3045 w 15901"/>
                  <a:gd name="connsiteY8" fmla="*/ 0 h 28758"/>
                  <a:gd name="connsiteX9" fmla="*/ 3045 w 15901"/>
                  <a:gd name="connsiteY9" fmla="*/ 12180 h 28758"/>
                  <a:gd name="connsiteX10" fmla="*/ 3045 w 15901"/>
                  <a:gd name="connsiteY10" fmla="*/ 12180 h 28758"/>
                  <a:gd name="connsiteX11" fmla="*/ 9135 w 15901"/>
                  <a:gd name="connsiteY11" fmla="*/ 8628 h 28758"/>
                  <a:gd name="connsiteX12" fmla="*/ 15732 w 15901"/>
                  <a:gd name="connsiteY12" fmla="*/ 16747 h 28758"/>
                  <a:gd name="connsiteX13" fmla="*/ 15732 w 15901"/>
                  <a:gd name="connsiteY13" fmla="*/ 28758 h 28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5901" h="28758">
                    <a:moveTo>
                      <a:pt x="15902" y="28758"/>
                    </a:moveTo>
                    <a:lnTo>
                      <a:pt x="12857" y="28758"/>
                    </a:lnTo>
                    <a:lnTo>
                      <a:pt x="12857" y="17086"/>
                    </a:lnTo>
                    <a:cubicBezTo>
                      <a:pt x="12857" y="13872"/>
                      <a:pt x="11672" y="11165"/>
                      <a:pt x="8289" y="11165"/>
                    </a:cubicBezTo>
                    <a:cubicBezTo>
                      <a:pt x="5920" y="11165"/>
                      <a:pt x="3045" y="13026"/>
                      <a:pt x="3045" y="16747"/>
                    </a:cubicBezTo>
                    <a:lnTo>
                      <a:pt x="3045" y="28758"/>
                    </a:lnTo>
                    <a:lnTo>
                      <a:pt x="0" y="28758"/>
                    </a:lnTo>
                    <a:lnTo>
                      <a:pt x="0" y="0"/>
                    </a:lnTo>
                    <a:lnTo>
                      <a:pt x="3045" y="0"/>
                    </a:lnTo>
                    <a:lnTo>
                      <a:pt x="3045" y="12180"/>
                    </a:lnTo>
                    <a:lnTo>
                      <a:pt x="3045" y="12180"/>
                    </a:lnTo>
                    <a:cubicBezTo>
                      <a:pt x="4398" y="9981"/>
                      <a:pt x="6767" y="8628"/>
                      <a:pt x="9135" y="8628"/>
                    </a:cubicBezTo>
                    <a:cubicBezTo>
                      <a:pt x="11503" y="8628"/>
                      <a:pt x="15732" y="10150"/>
                      <a:pt x="15732" y="16747"/>
                    </a:cubicBezTo>
                    <a:lnTo>
                      <a:pt x="15732" y="28758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01" name="Forma Livre: Forma 700">
                <a:extLst>
                  <a:ext uri="{FF2B5EF4-FFF2-40B4-BE49-F238E27FC236}">
                    <a16:creationId xmlns="" xmlns:a16="http://schemas.microsoft.com/office/drawing/2014/main" id="{96B7863F-D365-02CC-64E0-C1B420A90F1E}"/>
                  </a:ext>
                </a:extLst>
              </p:cNvPr>
              <p:cNvSpPr/>
              <p:nvPr/>
            </p:nvSpPr>
            <p:spPr>
              <a:xfrm>
                <a:off x="9777040" y="5969101"/>
                <a:ext cx="17085" cy="30450"/>
              </a:xfrm>
              <a:custGeom>
                <a:avLst/>
                <a:gdLst>
                  <a:gd name="connsiteX0" fmla="*/ 16410 w 17085"/>
                  <a:gd name="connsiteY0" fmla="*/ 29435 h 30450"/>
                  <a:gd name="connsiteX1" fmla="*/ 16410 w 17085"/>
                  <a:gd name="connsiteY1" fmla="*/ 28758 h 30450"/>
                  <a:gd name="connsiteX2" fmla="*/ 14210 w 17085"/>
                  <a:gd name="connsiteY2" fmla="*/ 28758 h 30450"/>
                  <a:gd name="connsiteX3" fmla="*/ 14210 w 17085"/>
                  <a:gd name="connsiteY3" fmla="*/ 17931 h 30450"/>
                  <a:gd name="connsiteX4" fmla="*/ 13026 w 17085"/>
                  <a:gd name="connsiteY4" fmla="*/ 13364 h 30450"/>
                  <a:gd name="connsiteX5" fmla="*/ 8966 w 17085"/>
                  <a:gd name="connsiteY5" fmla="*/ 11165 h 30450"/>
                  <a:gd name="connsiteX6" fmla="*/ 5076 w 17085"/>
                  <a:gd name="connsiteY6" fmla="*/ 12687 h 30450"/>
                  <a:gd name="connsiteX7" fmla="*/ 3046 w 17085"/>
                  <a:gd name="connsiteY7" fmla="*/ 17255 h 30450"/>
                  <a:gd name="connsiteX8" fmla="*/ 3046 w 17085"/>
                  <a:gd name="connsiteY8" fmla="*/ 28589 h 30450"/>
                  <a:gd name="connsiteX9" fmla="*/ 1523 w 17085"/>
                  <a:gd name="connsiteY9" fmla="*/ 28589 h 30450"/>
                  <a:gd name="connsiteX10" fmla="*/ 1523 w 17085"/>
                  <a:gd name="connsiteY10" fmla="*/ 1184 h 30450"/>
                  <a:gd name="connsiteX11" fmla="*/ 3046 w 17085"/>
                  <a:gd name="connsiteY11" fmla="*/ 1184 h 30450"/>
                  <a:gd name="connsiteX12" fmla="*/ 3046 w 17085"/>
                  <a:gd name="connsiteY12" fmla="*/ 13364 h 30450"/>
                  <a:gd name="connsiteX13" fmla="*/ 3892 w 17085"/>
                  <a:gd name="connsiteY13" fmla="*/ 13364 h 30450"/>
                  <a:gd name="connsiteX14" fmla="*/ 4229 w 17085"/>
                  <a:gd name="connsiteY14" fmla="*/ 13364 h 30450"/>
                  <a:gd name="connsiteX15" fmla="*/ 4398 w 17085"/>
                  <a:gd name="connsiteY15" fmla="*/ 13026 h 30450"/>
                  <a:gd name="connsiteX16" fmla="*/ 9812 w 17085"/>
                  <a:gd name="connsiteY16" fmla="*/ 9812 h 30450"/>
                  <a:gd name="connsiteX17" fmla="*/ 13534 w 17085"/>
                  <a:gd name="connsiteY17" fmla="*/ 11165 h 30450"/>
                  <a:gd name="connsiteX18" fmla="*/ 15733 w 17085"/>
                  <a:gd name="connsiteY18" fmla="*/ 17255 h 30450"/>
                  <a:gd name="connsiteX19" fmla="*/ 15733 w 17085"/>
                  <a:gd name="connsiteY19" fmla="*/ 29266 h 30450"/>
                  <a:gd name="connsiteX20" fmla="*/ 16410 w 17085"/>
                  <a:gd name="connsiteY20" fmla="*/ 29266 h 30450"/>
                  <a:gd name="connsiteX21" fmla="*/ 16410 w 17085"/>
                  <a:gd name="connsiteY21" fmla="*/ 28589 h 30450"/>
                  <a:gd name="connsiteX22" fmla="*/ 16410 w 17085"/>
                  <a:gd name="connsiteY22" fmla="*/ 29435 h 30450"/>
                  <a:gd name="connsiteX23" fmla="*/ 17086 w 17085"/>
                  <a:gd name="connsiteY23" fmla="*/ 29435 h 30450"/>
                  <a:gd name="connsiteX24" fmla="*/ 17086 w 17085"/>
                  <a:gd name="connsiteY24" fmla="*/ 17424 h 30450"/>
                  <a:gd name="connsiteX25" fmla="*/ 14549 w 17085"/>
                  <a:gd name="connsiteY25" fmla="*/ 10319 h 30450"/>
                  <a:gd name="connsiteX26" fmla="*/ 9812 w 17085"/>
                  <a:gd name="connsiteY26" fmla="*/ 8628 h 30450"/>
                  <a:gd name="connsiteX27" fmla="*/ 3046 w 17085"/>
                  <a:gd name="connsiteY27" fmla="*/ 12519 h 30450"/>
                  <a:gd name="connsiteX28" fmla="*/ 3722 w 17085"/>
                  <a:gd name="connsiteY28" fmla="*/ 12857 h 30450"/>
                  <a:gd name="connsiteX29" fmla="*/ 3722 w 17085"/>
                  <a:gd name="connsiteY29" fmla="*/ 12180 h 30450"/>
                  <a:gd name="connsiteX30" fmla="*/ 3722 w 17085"/>
                  <a:gd name="connsiteY30" fmla="*/ 12180 h 30450"/>
                  <a:gd name="connsiteX31" fmla="*/ 3722 w 17085"/>
                  <a:gd name="connsiteY31" fmla="*/ 12857 h 30450"/>
                  <a:gd name="connsiteX32" fmla="*/ 4398 w 17085"/>
                  <a:gd name="connsiteY32" fmla="*/ 12857 h 30450"/>
                  <a:gd name="connsiteX33" fmla="*/ 4398 w 17085"/>
                  <a:gd name="connsiteY33" fmla="*/ 0 h 30450"/>
                  <a:gd name="connsiteX34" fmla="*/ 0 w 17085"/>
                  <a:gd name="connsiteY34" fmla="*/ 0 h 30450"/>
                  <a:gd name="connsiteX35" fmla="*/ 0 w 17085"/>
                  <a:gd name="connsiteY35" fmla="*/ 30281 h 30450"/>
                  <a:gd name="connsiteX36" fmla="*/ 4398 w 17085"/>
                  <a:gd name="connsiteY36" fmla="*/ 30281 h 30450"/>
                  <a:gd name="connsiteX37" fmla="*/ 4398 w 17085"/>
                  <a:gd name="connsiteY37" fmla="*/ 17424 h 30450"/>
                  <a:gd name="connsiteX38" fmla="*/ 5921 w 17085"/>
                  <a:gd name="connsiteY38" fmla="*/ 13872 h 30450"/>
                  <a:gd name="connsiteX39" fmla="*/ 8966 w 17085"/>
                  <a:gd name="connsiteY39" fmla="*/ 12687 h 30450"/>
                  <a:gd name="connsiteX40" fmla="*/ 11842 w 17085"/>
                  <a:gd name="connsiteY40" fmla="*/ 14210 h 30450"/>
                  <a:gd name="connsiteX41" fmla="*/ 12687 w 17085"/>
                  <a:gd name="connsiteY41" fmla="*/ 18101 h 30450"/>
                  <a:gd name="connsiteX42" fmla="*/ 12687 w 17085"/>
                  <a:gd name="connsiteY42" fmla="*/ 30450 h 30450"/>
                  <a:gd name="connsiteX43" fmla="*/ 17086 w 17085"/>
                  <a:gd name="connsiteY43" fmla="*/ 30450 h 30450"/>
                  <a:gd name="connsiteX44" fmla="*/ 17086 w 17085"/>
                  <a:gd name="connsiteY44" fmla="*/ 29773 h 30450"/>
                  <a:gd name="connsiteX45" fmla="*/ 16410 w 17085"/>
                  <a:gd name="connsiteY45" fmla="*/ 29773 h 30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17085" h="30450">
                    <a:moveTo>
                      <a:pt x="16410" y="29435"/>
                    </a:moveTo>
                    <a:lnTo>
                      <a:pt x="16410" y="28758"/>
                    </a:lnTo>
                    <a:lnTo>
                      <a:pt x="14210" y="28758"/>
                    </a:lnTo>
                    <a:lnTo>
                      <a:pt x="14210" y="17931"/>
                    </a:lnTo>
                    <a:cubicBezTo>
                      <a:pt x="14210" y="16240"/>
                      <a:pt x="13872" y="14548"/>
                      <a:pt x="13026" y="13364"/>
                    </a:cubicBezTo>
                    <a:cubicBezTo>
                      <a:pt x="12180" y="12011"/>
                      <a:pt x="10827" y="11165"/>
                      <a:pt x="8966" y="11165"/>
                    </a:cubicBezTo>
                    <a:cubicBezTo>
                      <a:pt x="7613" y="11165"/>
                      <a:pt x="6091" y="11672"/>
                      <a:pt x="5076" y="12687"/>
                    </a:cubicBezTo>
                    <a:cubicBezTo>
                      <a:pt x="3892" y="13702"/>
                      <a:pt x="3046" y="15394"/>
                      <a:pt x="3046" y="17255"/>
                    </a:cubicBezTo>
                    <a:lnTo>
                      <a:pt x="3046" y="28589"/>
                    </a:lnTo>
                    <a:lnTo>
                      <a:pt x="1523" y="28589"/>
                    </a:lnTo>
                    <a:lnTo>
                      <a:pt x="1523" y="1184"/>
                    </a:lnTo>
                    <a:lnTo>
                      <a:pt x="3046" y="1184"/>
                    </a:lnTo>
                    <a:lnTo>
                      <a:pt x="3046" y="13364"/>
                    </a:lnTo>
                    <a:lnTo>
                      <a:pt x="3892" y="13364"/>
                    </a:lnTo>
                    <a:lnTo>
                      <a:pt x="4229" y="13364"/>
                    </a:lnTo>
                    <a:lnTo>
                      <a:pt x="4398" y="13026"/>
                    </a:lnTo>
                    <a:cubicBezTo>
                      <a:pt x="5583" y="11165"/>
                      <a:pt x="7782" y="9812"/>
                      <a:pt x="9812" y="9812"/>
                    </a:cubicBezTo>
                    <a:cubicBezTo>
                      <a:pt x="10827" y="9812"/>
                      <a:pt x="12350" y="10150"/>
                      <a:pt x="13534" y="11165"/>
                    </a:cubicBezTo>
                    <a:cubicBezTo>
                      <a:pt x="14717" y="12180"/>
                      <a:pt x="15733" y="14041"/>
                      <a:pt x="15733" y="17255"/>
                    </a:cubicBezTo>
                    <a:lnTo>
                      <a:pt x="15733" y="29266"/>
                    </a:lnTo>
                    <a:lnTo>
                      <a:pt x="16410" y="29266"/>
                    </a:lnTo>
                    <a:lnTo>
                      <a:pt x="16410" y="28589"/>
                    </a:lnTo>
                    <a:lnTo>
                      <a:pt x="16410" y="29435"/>
                    </a:lnTo>
                    <a:lnTo>
                      <a:pt x="17086" y="29435"/>
                    </a:lnTo>
                    <a:lnTo>
                      <a:pt x="17086" y="17424"/>
                    </a:lnTo>
                    <a:cubicBezTo>
                      <a:pt x="17086" y="13872"/>
                      <a:pt x="15902" y="11672"/>
                      <a:pt x="14549" y="10319"/>
                    </a:cubicBezTo>
                    <a:cubicBezTo>
                      <a:pt x="13026" y="8966"/>
                      <a:pt x="11165" y="8628"/>
                      <a:pt x="9812" y="8628"/>
                    </a:cubicBezTo>
                    <a:cubicBezTo>
                      <a:pt x="7106" y="8628"/>
                      <a:pt x="4568" y="10150"/>
                      <a:pt x="3046" y="12519"/>
                    </a:cubicBezTo>
                    <a:lnTo>
                      <a:pt x="3722" y="12857"/>
                    </a:lnTo>
                    <a:lnTo>
                      <a:pt x="3722" y="12180"/>
                    </a:lnTo>
                    <a:lnTo>
                      <a:pt x="3722" y="12180"/>
                    </a:lnTo>
                    <a:lnTo>
                      <a:pt x="3722" y="12857"/>
                    </a:lnTo>
                    <a:lnTo>
                      <a:pt x="4398" y="12857"/>
                    </a:lnTo>
                    <a:lnTo>
                      <a:pt x="4398" y="0"/>
                    </a:lnTo>
                    <a:lnTo>
                      <a:pt x="0" y="0"/>
                    </a:lnTo>
                    <a:lnTo>
                      <a:pt x="0" y="30281"/>
                    </a:lnTo>
                    <a:lnTo>
                      <a:pt x="4398" y="30281"/>
                    </a:lnTo>
                    <a:lnTo>
                      <a:pt x="4398" y="17424"/>
                    </a:lnTo>
                    <a:cubicBezTo>
                      <a:pt x="4398" y="15733"/>
                      <a:pt x="5076" y="14718"/>
                      <a:pt x="5921" y="13872"/>
                    </a:cubicBezTo>
                    <a:cubicBezTo>
                      <a:pt x="6767" y="13026"/>
                      <a:pt x="7951" y="12687"/>
                      <a:pt x="8966" y="12687"/>
                    </a:cubicBezTo>
                    <a:cubicBezTo>
                      <a:pt x="10488" y="12687"/>
                      <a:pt x="11335" y="13195"/>
                      <a:pt x="11842" y="14210"/>
                    </a:cubicBezTo>
                    <a:cubicBezTo>
                      <a:pt x="12519" y="15056"/>
                      <a:pt x="12687" y="16409"/>
                      <a:pt x="12687" y="18101"/>
                    </a:cubicBezTo>
                    <a:lnTo>
                      <a:pt x="12687" y="30450"/>
                    </a:lnTo>
                    <a:lnTo>
                      <a:pt x="17086" y="30450"/>
                    </a:lnTo>
                    <a:lnTo>
                      <a:pt x="17086" y="29773"/>
                    </a:lnTo>
                    <a:lnTo>
                      <a:pt x="16410" y="29773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02" name="Forma Livre: Forma 701">
                <a:extLst>
                  <a:ext uri="{FF2B5EF4-FFF2-40B4-BE49-F238E27FC236}">
                    <a16:creationId xmlns="" xmlns:a16="http://schemas.microsoft.com/office/drawing/2014/main" id="{08FEB9A0-0BA2-0E54-B665-B0F6A73A22A9}"/>
                  </a:ext>
                </a:extLst>
              </p:cNvPr>
              <p:cNvSpPr/>
              <p:nvPr/>
            </p:nvSpPr>
            <p:spPr>
              <a:xfrm>
                <a:off x="9797848" y="5978406"/>
                <a:ext cx="18100" cy="20638"/>
              </a:xfrm>
              <a:custGeom>
                <a:avLst/>
                <a:gdLst>
                  <a:gd name="connsiteX0" fmla="*/ 8965 w 18100"/>
                  <a:gd name="connsiteY0" fmla="*/ 2368 h 20638"/>
                  <a:gd name="connsiteX1" fmla="*/ 2876 w 18100"/>
                  <a:gd name="connsiteY1" fmla="*/ 10319 h 20638"/>
                  <a:gd name="connsiteX2" fmla="*/ 8796 w 18100"/>
                  <a:gd name="connsiteY2" fmla="*/ 18270 h 20638"/>
                  <a:gd name="connsiteX3" fmla="*/ 14887 w 18100"/>
                  <a:gd name="connsiteY3" fmla="*/ 10319 h 20638"/>
                  <a:gd name="connsiteX4" fmla="*/ 8965 w 18100"/>
                  <a:gd name="connsiteY4" fmla="*/ 2368 h 20638"/>
                  <a:gd name="connsiteX5" fmla="*/ 18101 w 18100"/>
                  <a:gd name="connsiteY5" fmla="*/ 10150 h 20638"/>
                  <a:gd name="connsiteX6" fmla="*/ 8965 w 18100"/>
                  <a:gd name="connsiteY6" fmla="*/ 20638 h 20638"/>
                  <a:gd name="connsiteX7" fmla="*/ 0 w 18100"/>
                  <a:gd name="connsiteY7" fmla="*/ 10488 h 20638"/>
                  <a:gd name="connsiteX8" fmla="*/ 9135 w 18100"/>
                  <a:gd name="connsiteY8" fmla="*/ 0 h 20638"/>
                  <a:gd name="connsiteX9" fmla="*/ 18101 w 18100"/>
                  <a:gd name="connsiteY9" fmla="*/ 10150 h 20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100" h="20638">
                    <a:moveTo>
                      <a:pt x="8965" y="2368"/>
                    </a:moveTo>
                    <a:cubicBezTo>
                      <a:pt x="4736" y="2368"/>
                      <a:pt x="2876" y="6597"/>
                      <a:pt x="2876" y="10319"/>
                    </a:cubicBezTo>
                    <a:cubicBezTo>
                      <a:pt x="2876" y="14717"/>
                      <a:pt x="5244" y="18270"/>
                      <a:pt x="8796" y="18270"/>
                    </a:cubicBezTo>
                    <a:cubicBezTo>
                      <a:pt x="12349" y="18270"/>
                      <a:pt x="14887" y="14717"/>
                      <a:pt x="14887" y="10319"/>
                    </a:cubicBezTo>
                    <a:cubicBezTo>
                      <a:pt x="15055" y="6767"/>
                      <a:pt x="13364" y="2368"/>
                      <a:pt x="8965" y="2368"/>
                    </a:cubicBezTo>
                    <a:moveTo>
                      <a:pt x="18101" y="10150"/>
                    </a:moveTo>
                    <a:cubicBezTo>
                      <a:pt x="18101" y="17424"/>
                      <a:pt x="13194" y="20638"/>
                      <a:pt x="8965" y="20638"/>
                    </a:cubicBezTo>
                    <a:cubicBezTo>
                      <a:pt x="3890" y="20638"/>
                      <a:pt x="0" y="16917"/>
                      <a:pt x="0" y="10488"/>
                    </a:cubicBezTo>
                    <a:cubicBezTo>
                      <a:pt x="0" y="3722"/>
                      <a:pt x="4229" y="0"/>
                      <a:pt x="9135" y="0"/>
                    </a:cubicBezTo>
                    <a:cubicBezTo>
                      <a:pt x="14548" y="0"/>
                      <a:pt x="18101" y="4229"/>
                      <a:pt x="18101" y="10150"/>
                    </a:cubicBezTo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03" name="Forma Livre: Forma 702">
                <a:extLst>
                  <a:ext uri="{FF2B5EF4-FFF2-40B4-BE49-F238E27FC236}">
                    <a16:creationId xmlns="" xmlns:a16="http://schemas.microsoft.com/office/drawing/2014/main" id="{3691C98F-5067-6278-B905-7FCB91407CD3}"/>
                  </a:ext>
                </a:extLst>
              </p:cNvPr>
              <p:cNvSpPr/>
              <p:nvPr/>
            </p:nvSpPr>
            <p:spPr>
              <a:xfrm>
                <a:off x="9797002" y="5977560"/>
                <a:ext cx="19622" cy="21991"/>
              </a:xfrm>
              <a:custGeom>
                <a:avLst/>
                <a:gdLst>
                  <a:gd name="connsiteX0" fmla="*/ 9811 w 19622"/>
                  <a:gd name="connsiteY0" fmla="*/ 3214 h 21991"/>
                  <a:gd name="connsiteX1" fmla="*/ 9811 w 19622"/>
                  <a:gd name="connsiteY1" fmla="*/ 2538 h 21991"/>
                  <a:gd name="connsiteX2" fmla="*/ 4567 w 19622"/>
                  <a:gd name="connsiteY2" fmla="*/ 5413 h 21991"/>
                  <a:gd name="connsiteX3" fmla="*/ 3045 w 19622"/>
                  <a:gd name="connsiteY3" fmla="*/ 11165 h 21991"/>
                  <a:gd name="connsiteX4" fmla="*/ 4905 w 19622"/>
                  <a:gd name="connsiteY4" fmla="*/ 17086 h 21991"/>
                  <a:gd name="connsiteX5" fmla="*/ 9811 w 19622"/>
                  <a:gd name="connsiteY5" fmla="*/ 19623 h 21991"/>
                  <a:gd name="connsiteX6" fmla="*/ 14717 w 19622"/>
                  <a:gd name="connsiteY6" fmla="*/ 17086 h 21991"/>
                  <a:gd name="connsiteX7" fmla="*/ 16578 w 19622"/>
                  <a:gd name="connsiteY7" fmla="*/ 10996 h 21991"/>
                  <a:gd name="connsiteX8" fmla="*/ 15055 w 19622"/>
                  <a:gd name="connsiteY8" fmla="*/ 5413 h 21991"/>
                  <a:gd name="connsiteX9" fmla="*/ 9811 w 19622"/>
                  <a:gd name="connsiteY9" fmla="*/ 2369 h 21991"/>
                  <a:gd name="connsiteX10" fmla="*/ 9811 w 19622"/>
                  <a:gd name="connsiteY10" fmla="*/ 3214 h 21991"/>
                  <a:gd name="connsiteX11" fmla="*/ 9811 w 19622"/>
                  <a:gd name="connsiteY11" fmla="*/ 3891 h 21991"/>
                  <a:gd name="connsiteX12" fmla="*/ 13871 w 19622"/>
                  <a:gd name="connsiteY12" fmla="*/ 6260 h 21991"/>
                  <a:gd name="connsiteX13" fmla="*/ 15224 w 19622"/>
                  <a:gd name="connsiteY13" fmla="*/ 11165 h 21991"/>
                  <a:gd name="connsiteX14" fmla="*/ 13702 w 19622"/>
                  <a:gd name="connsiteY14" fmla="*/ 16409 h 21991"/>
                  <a:gd name="connsiteX15" fmla="*/ 9980 w 19622"/>
                  <a:gd name="connsiteY15" fmla="*/ 18439 h 21991"/>
                  <a:gd name="connsiteX16" fmla="*/ 6259 w 19622"/>
                  <a:gd name="connsiteY16" fmla="*/ 16409 h 21991"/>
                  <a:gd name="connsiteX17" fmla="*/ 4736 w 19622"/>
                  <a:gd name="connsiteY17" fmla="*/ 11334 h 21991"/>
                  <a:gd name="connsiteX18" fmla="*/ 6090 w 19622"/>
                  <a:gd name="connsiteY18" fmla="*/ 6260 h 21991"/>
                  <a:gd name="connsiteX19" fmla="*/ 10150 w 19622"/>
                  <a:gd name="connsiteY19" fmla="*/ 4060 h 21991"/>
                  <a:gd name="connsiteX20" fmla="*/ 10150 w 19622"/>
                  <a:gd name="connsiteY20" fmla="*/ 3214 h 21991"/>
                  <a:gd name="connsiteX21" fmla="*/ 18946 w 19622"/>
                  <a:gd name="connsiteY21" fmla="*/ 10996 h 21991"/>
                  <a:gd name="connsiteX22" fmla="*/ 18269 w 19622"/>
                  <a:gd name="connsiteY22" fmla="*/ 10996 h 21991"/>
                  <a:gd name="connsiteX23" fmla="*/ 15563 w 19622"/>
                  <a:gd name="connsiteY23" fmla="*/ 18439 h 21991"/>
                  <a:gd name="connsiteX24" fmla="*/ 9811 w 19622"/>
                  <a:gd name="connsiteY24" fmla="*/ 20638 h 21991"/>
                  <a:gd name="connsiteX25" fmla="*/ 4060 w 19622"/>
                  <a:gd name="connsiteY25" fmla="*/ 18270 h 21991"/>
                  <a:gd name="connsiteX26" fmla="*/ 1691 w 19622"/>
                  <a:gd name="connsiteY26" fmla="*/ 11334 h 21991"/>
                  <a:gd name="connsiteX27" fmla="*/ 4229 w 19622"/>
                  <a:gd name="connsiteY27" fmla="*/ 4060 h 21991"/>
                  <a:gd name="connsiteX28" fmla="*/ 10150 w 19622"/>
                  <a:gd name="connsiteY28" fmla="*/ 1523 h 21991"/>
                  <a:gd name="connsiteX29" fmla="*/ 16070 w 19622"/>
                  <a:gd name="connsiteY29" fmla="*/ 4060 h 21991"/>
                  <a:gd name="connsiteX30" fmla="*/ 18269 w 19622"/>
                  <a:gd name="connsiteY30" fmla="*/ 10827 h 21991"/>
                  <a:gd name="connsiteX31" fmla="*/ 18946 w 19622"/>
                  <a:gd name="connsiteY31" fmla="*/ 10827 h 21991"/>
                  <a:gd name="connsiteX32" fmla="*/ 19623 w 19622"/>
                  <a:gd name="connsiteY32" fmla="*/ 10827 h 21991"/>
                  <a:gd name="connsiteX33" fmla="*/ 16917 w 19622"/>
                  <a:gd name="connsiteY33" fmla="*/ 3045 h 21991"/>
                  <a:gd name="connsiteX34" fmla="*/ 9811 w 19622"/>
                  <a:gd name="connsiteY34" fmla="*/ 0 h 21991"/>
                  <a:gd name="connsiteX35" fmla="*/ 2876 w 19622"/>
                  <a:gd name="connsiteY35" fmla="*/ 2876 h 21991"/>
                  <a:gd name="connsiteX36" fmla="*/ 0 w 19622"/>
                  <a:gd name="connsiteY36" fmla="*/ 11165 h 21991"/>
                  <a:gd name="connsiteX37" fmla="*/ 2706 w 19622"/>
                  <a:gd name="connsiteY37" fmla="*/ 19116 h 21991"/>
                  <a:gd name="connsiteX38" fmla="*/ 9642 w 19622"/>
                  <a:gd name="connsiteY38" fmla="*/ 21992 h 21991"/>
                  <a:gd name="connsiteX39" fmla="*/ 16409 w 19622"/>
                  <a:gd name="connsiteY39" fmla="*/ 19285 h 21991"/>
                  <a:gd name="connsiteX40" fmla="*/ 19623 w 19622"/>
                  <a:gd name="connsiteY40" fmla="*/ 10827 h 21991"/>
                  <a:gd name="connsiteX41" fmla="*/ 18946 w 19622"/>
                  <a:gd name="connsiteY41" fmla="*/ 10827 h 21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9622" h="21991">
                    <a:moveTo>
                      <a:pt x="9811" y="3214"/>
                    </a:moveTo>
                    <a:lnTo>
                      <a:pt x="9811" y="2538"/>
                    </a:lnTo>
                    <a:cubicBezTo>
                      <a:pt x="7442" y="2538"/>
                      <a:pt x="5582" y="3722"/>
                      <a:pt x="4567" y="5413"/>
                    </a:cubicBezTo>
                    <a:cubicBezTo>
                      <a:pt x="3552" y="7105"/>
                      <a:pt x="3045" y="9135"/>
                      <a:pt x="3045" y="11165"/>
                    </a:cubicBezTo>
                    <a:cubicBezTo>
                      <a:pt x="3045" y="13534"/>
                      <a:pt x="3721" y="15563"/>
                      <a:pt x="4905" y="17086"/>
                    </a:cubicBezTo>
                    <a:cubicBezTo>
                      <a:pt x="6090" y="18608"/>
                      <a:pt x="7781" y="19623"/>
                      <a:pt x="9811" y="19623"/>
                    </a:cubicBezTo>
                    <a:cubicBezTo>
                      <a:pt x="11841" y="19623"/>
                      <a:pt x="13533" y="18608"/>
                      <a:pt x="14717" y="17086"/>
                    </a:cubicBezTo>
                    <a:cubicBezTo>
                      <a:pt x="15901" y="15563"/>
                      <a:pt x="16578" y="13364"/>
                      <a:pt x="16578" y="10996"/>
                    </a:cubicBezTo>
                    <a:cubicBezTo>
                      <a:pt x="16578" y="9135"/>
                      <a:pt x="16070" y="7105"/>
                      <a:pt x="15055" y="5413"/>
                    </a:cubicBezTo>
                    <a:cubicBezTo>
                      <a:pt x="14040" y="3722"/>
                      <a:pt x="12179" y="2369"/>
                      <a:pt x="9811" y="2369"/>
                    </a:cubicBezTo>
                    <a:lnTo>
                      <a:pt x="9811" y="3214"/>
                    </a:lnTo>
                    <a:lnTo>
                      <a:pt x="9811" y="3891"/>
                    </a:lnTo>
                    <a:cubicBezTo>
                      <a:pt x="11671" y="3891"/>
                      <a:pt x="12856" y="4737"/>
                      <a:pt x="13871" y="6260"/>
                    </a:cubicBezTo>
                    <a:cubicBezTo>
                      <a:pt x="14717" y="7613"/>
                      <a:pt x="15224" y="9473"/>
                      <a:pt x="15224" y="11165"/>
                    </a:cubicBezTo>
                    <a:cubicBezTo>
                      <a:pt x="15224" y="13195"/>
                      <a:pt x="14717" y="15056"/>
                      <a:pt x="13702" y="16409"/>
                    </a:cubicBezTo>
                    <a:cubicBezTo>
                      <a:pt x="12687" y="17763"/>
                      <a:pt x="11503" y="18439"/>
                      <a:pt x="9980" y="18439"/>
                    </a:cubicBezTo>
                    <a:cubicBezTo>
                      <a:pt x="8458" y="18439"/>
                      <a:pt x="7274" y="17763"/>
                      <a:pt x="6259" y="16409"/>
                    </a:cubicBezTo>
                    <a:cubicBezTo>
                      <a:pt x="5244" y="15056"/>
                      <a:pt x="4736" y="13364"/>
                      <a:pt x="4736" y="11334"/>
                    </a:cubicBezTo>
                    <a:cubicBezTo>
                      <a:pt x="4736" y="9473"/>
                      <a:pt x="5244" y="7613"/>
                      <a:pt x="6090" y="6260"/>
                    </a:cubicBezTo>
                    <a:cubicBezTo>
                      <a:pt x="6935" y="4906"/>
                      <a:pt x="8289" y="4060"/>
                      <a:pt x="10150" y="4060"/>
                    </a:cubicBezTo>
                    <a:lnTo>
                      <a:pt x="10150" y="3214"/>
                    </a:lnTo>
                    <a:close/>
                    <a:moveTo>
                      <a:pt x="18946" y="10996"/>
                    </a:moveTo>
                    <a:lnTo>
                      <a:pt x="18269" y="10996"/>
                    </a:lnTo>
                    <a:cubicBezTo>
                      <a:pt x="18269" y="14548"/>
                      <a:pt x="17085" y="16917"/>
                      <a:pt x="15563" y="18439"/>
                    </a:cubicBezTo>
                    <a:cubicBezTo>
                      <a:pt x="14040" y="19962"/>
                      <a:pt x="11841" y="20638"/>
                      <a:pt x="9811" y="20638"/>
                    </a:cubicBezTo>
                    <a:cubicBezTo>
                      <a:pt x="7442" y="20638"/>
                      <a:pt x="5412" y="19793"/>
                      <a:pt x="4060" y="18270"/>
                    </a:cubicBezTo>
                    <a:cubicBezTo>
                      <a:pt x="2537" y="16748"/>
                      <a:pt x="1691" y="14379"/>
                      <a:pt x="1691" y="11334"/>
                    </a:cubicBezTo>
                    <a:cubicBezTo>
                      <a:pt x="1691" y="8120"/>
                      <a:pt x="2706" y="5752"/>
                      <a:pt x="4229" y="4060"/>
                    </a:cubicBezTo>
                    <a:cubicBezTo>
                      <a:pt x="5751" y="2369"/>
                      <a:pt x="7781" y="1523"/>
                      <a:pt x="10150" y="1523"/>
                    </a:cubicBezTo>
                    <a:cubicBezTo>
                      <a:pt x="12687" y="1523"/>
                      <a:pt x="14717" y="2538"/>
                      <a:pt x="16070" y="4060"/>
                    </a:cubicBezTo>
                    <a:cubicBezTo>
                      <a:pt x="17424" y="5752"/>
                      <a:pt x="18269" y="7951"/>
                      <a:pt x="18269" y="10827"/>
                    </a:cubicBezTo>
                    <a:lnTo>
                      <a:pt x="18946" y="10827"/>
                    </a:lnTo>
                    <a:lnTo>
                      <a:pt x="19623" y="10827"/>
                    </a:lnTo>
                    <a:cubicBezTo>
                      <a:pt x="19623" y="7613"/>
                      <a:pt x="18608" y="4906"/>
                      <a:pt x="16917" y="3045"/>
                    </a:cubicBezTo>
                    <a:cubicBezTo>
                      <a:pt x="15224" y="1184"/>
                      <a:pt x="12687" y="0"/>
                      <a:pt x="9811" y="0"/>
                    </a:cubicBezTo>
                    <a:cubicBezTo>
                      <a:pt x="7105" y="0"/>
                      <a:pt x="4567" y="1015"/>
                      <a:pt x="2876" y="2876"/>
                    </a:cubicBezTo>
                    <a:cubicBezTo>
                      <a:pt x="1015" y="4737"/>
                      <a:pt x="0" y="7613"/>
                      <a:pt x="0" y="11165"/>
                    </a:cubicBezTo>
                    <a:cubicBezTo>
                      <a:pt x="0" y="14548"/>
                      <a:pt x="1015" y="17255"/>
                      <a:pt x="2706" y="19116"/>
                    </a:cubicBezTo>
                    <a:cubicBezTo>
                      <a:pt x="4397" y="20977"/>
                      <a:pt x="6935" y="21992"/>
                      <a:pt x="9642" y="21992"/>
                    </a:cubicBezTo>
                    <a:cubicBezTo>
                      <a:pt x="12010" y="21992"/>
                      <a:pt x="14379" y="21146"/>
                      <a:pt x="16409" y="19285"/>
                    </a:cubicBezTo>
                    <a:cubicBezTo>
                      <a:pt x="18269" y="17424"/>
                      <a:pt x="19623" y="14548"/>
                      <a:pt x="19623" y="10827"/>
                    </a:cubicBezTo>
                    <a:lnTo>
                      <a:pt x="18946" y="10827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04" name="Forma Livre: Forma 703">
                <a:extLst>
                  <a:ext uri="{FF2B5EF4-FFF2-40B4-BE49-F238E27FC236}">
                    <a16:creationId xmlns="" xmlns:a16="http://schemas.microsoft.com/office/drawing/2014/main" id="{59F17C19-932B-54F2-022A-DE4357CEC8EE}"/>
                  </a:ext>
                </a:extLst>
              </p:cNvPr>
              <p:cNvSpPr/>
              <p:nvPr/>
            </p:nvSpPr>
            <p:spPr>
              <a:xfrm>
                <a:off x="9820346" y="5978575"/>
                <a:ext cx="9304" cy="20130"/>
              </a:xfrm>
              <a:custGeom>
                <a:avLst/>
                <a:gdLst>
                  <a:gd name="connsiteX0" fmla="*/ 9136 w 9304"/>
                  <a:gd name="connsiteY0" fmla="*/ 2876 h 20130"/>
                  <a:gd name="connsiteX1" fmla="*/ 8121 w 9304"/>
                  <a:gd name="connsiteY1" fmla="*/ 2876 h 20130"/>
                  <a:gd name="connsiteX2" fmla="*/ 3214 w 9304"/>
                  <a:gd name="connsiteY2" fmla="*/ 9474 h 20130"/>
                  <a:gd name="connsiteX3" fmla="*/ 3214 w 9304"/>
                  <a:gd name="connsiteY3" fmla="*/ 20131 h 20130"/>
                  <a:gd name="connsiteX4" fmla="*/ 169 w 9304"/>
                  <a:gd name="connsiteY4" fmla="*/ 20131 h 20130"/>
                  <a:gd name="connsiteX5" fmla="*/ 169 w 9304"/>
                  <a:gd name="connsiteY5" fmla="*/ 6428 h 20130"/>
                  <a:gd name="connsiteX6" fmla="*/ 0 w 9304"/>
                  <a:gd name="connsiteY6" fmla="*/ 508 h 20130"/>
                  <a:gd name="connsiteX7" fmla="*/ 2707 w 9304"/>
                  <a:gd name="connsiteY7" fmla="*/ 508 h 20130"/>
                  <a:gd name="connsiteX8" fmla="*/ 2877 w 9304"/>
                  <a:gd name="connsiteY8" fmla="*/ 4229 h 20130"/>
                  <a:gd name="connsiteX9" fmla="*/ 3046 w 9304"/>
                  <a:gd name="connsiteY9" fmla="*/ 4229 h 20130"/>
                  <a:gd name="connsiteX10" fmla="*/ 8458 w 9304"/>
                  <a:gd name="connsiteY10" fmla="*/ 0 h 20130"/>
                  <a:gd name="connsiteX11" fmla="*/ 9305 w 9304"/>
                  <a:gd name="connsiteY11" fmla="*/ 169 h 20130"/>
                  <a:gd name="connsiteX12" fmla="*/ 9305 w 9304"/>
                  <a:gd name="connsiteY12" fmla="*/ 2876 h 20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304" h="20130">
                    <a:moveTo>
                      <a:pt x="9136" y="2876"/>
                    </a:moveTo>
                    <a:cubicBezTo>
                      <a:pt x="8797" y="2876"/>
                      <a:pt x="8458" y="2876"/>
                      <a:pt x="8121" y="2876"/>
                    </a:cubicBezTo>
                    <a:cubicBezTo>
                      <a:pt x="4906" y="2876"/>
                      <a:pt x="3214" y="6090"/>
                      <a:pt x="3214" y="9474"/>
                    </a:cubicBezTo>
                    <a:lnTo>
                      <a:pt x="3214" y="20131"/>
                    </a:lnTo>
                    <a:lnTo>
                      <a:pt x="169" y="20131"/>
                    </a:lnTo>
                    <a:lnTo>
                      <a:pt x="169" y="6428"/>
                    </a:lnTo>
                    <a:cubicBezTo>
                      <a:pt x="169" y="4398"/>
                      <a:pt x="169" y="2369"/>
                      <a:pt x="0" y="508"/>
                    </a:cubicBezTo>
                    <a:lnTo>
                      <a:pt x="2707" y="508"/>
                    </a:lnTo>
                    <a:lnTo>
                      <a:pt x="2877" y="4229"/>
                    </a:lnTo>
                    <a:lnTo>
                      <a:pt x="3046" y="4229"/>
                    </a:lnTo>
                    <a:cubicBezTo>
                      <a:pt x="3892" y="1861"/>
                      <a:pt x="5921" y="0"/>
                      <a:pt x="8458" y="0"/>
                    </a:cubicBezTo>
                    <a:cubicBezTo>
                      <a:pt x="8797" y="0"/>
                      <a:pt x="8966" y="0"/>
                      <a:pt x="9305" y="169"/>
                    </a:cubicBezTo>
                    <a:lnTo>
                      <a:pt x="9305" y="2876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05" name="Forma Livre: Forma 704">
                <a:extLst>
                  <a:ext uri="{FF2B5EF4-FFF2-40B4-BE49-F238E27FC236}">
                    <a16:creationId xmlns="" xmlns:a16="http://schemas.microsoft.com/office/drawing/2014/main" id="{F16F72D9-6D56-8596-6EBA-C311E6BED90A}"/>
                  </a:ext>
                </a:extLst>
              </p:cNvPr>
              <p:cNvSpPr/>
              <p:nvPr/>
            </p:nvSpPr>
            <p:spPr>
              <a:xfrm>
                <a:off x="9819500" y="5977729"/>
                <a:ext cx="10657" cy="21483"/>
              </a:xfrm>
              <a:custGeom>
                <a:avLst/>
                <a:gdLst>
                  <a:gd name="connsiteX0" fmla="*/ 9981 w 10657"/>
                  <a:gd name="connsiteY0" fmla="*/ 3722 h 21483"/>
                  <a:gd name="connsiteX1" fmla="*/ 10151 w 10657"/>
                  <a:gd name="connsiteY1" fmla="*/ 3045 h 21483"/>
                  <a:gd name="connsiteX2" fmla="*/ 8966 w 10657"/>
                  <a:gd name="connsiteY2" fmla="*/ 3045 h 21483"/>
                  <a:gd name="connsiteX3" fmla="*/ 4737 w 10657"/>
                  <a:gd name="connsiteY3" fmla="*/ 5413 h 21483"/>
                  <a:gd name="connsiteX4" fmla="*/ 3384 w 10657"/>
                  <a:gd name="connsiteY4" fmla="*/ 10319 h 21483"/>
                  <a:gd name="connsiteX5" fmla="*/ 3384 w 10657"/>
                  <a:gd name="connsiteY5" fmla="*/ 20300 h 21483"/>
                  <a:gd name="connsiteX6" fmla="*/ 1861 w 10657"/>
                  <a:gd name="connsiteY6" fmla="*/ 20300 h 21483"/>
                  <a:gd name="connsiteX7" fmla="*/ 1861 w 10657"/>
                  <a:gd name="connsiteY7" fmla="*/ 7274 h 21483"/>
                  <a:gd name="connsiteX8" fmla="*/ 1692 w 10657"/>
                  <a:gd name="connsiteY8" fmla="*/ 1354 h 21483"/>
                  <a:gd name="connsiteX9" fmla="*/ 1015 w 10657"/>
                  <a:gd name="connsiteY9" fmla="*/ 1354 h 21483"/>
                  <a:gd name="connsiteX10" fmla="*/ 1015 w 10657"/>
                  <a:gd name="connsiteY10" fmla="*/ 2030 h 21483"/>
                  <a:gd name="connsiteX11" fmla="*/ 3045 w 10657"/>
                  <a:gd name="connsiteY11" fmla="*/ 2030 h 21483"/>
                  <a:gd name="connsiteX12" fmla="*/ 3214 w 10657"/>
                  <a:gd name="connsiteY12" fmla="*/ 5752 h 21483"/>
                  <a:gd name="connsiteX13" fmla="*/ 4060 w 10657"/>
                  <a:gd name="connsiteY13" fmla="*/ 5752 h 21483"/>
                  <a:gd name="connsiteX14" fmla="*/ 4568 w 10657"/>
                  <a:gd name="connsiteY14" fmla="*/ 5752 h 21483"/>
                  <a:gd name="connsiteX15" fmla="*/ 4737 w 10657"/>
                  <a:gd name="connsiteY15" fmla="*/ 5244 h 21483"/>
                  <a:gd name="connsiteX16" fmla="*/ 9473 w 10657"/>
                  <a:gd name="connsiteY16" fmla="*/ 1522 h 21483"/>
                  <a:gd name="connsiteX17" fmla="*/ 10319 w 10657"/>
                  <a:gd name="connsiteY17" fmla="*/ 1692 h 21483"/>
                  <a:gd name="connsiteX18" fmla="*/ 10319 w 10657"/>
                  <a:gd name="connsiteY18" fmla="*/ 1015 h 21483"/>
                  <a:gd name="connsiteX19" fmla="*/ 9643 w 10657"/>
                  <a:gd name="connsiteY19" fmla="*/ 1015 h 21483"/>
                  <a:gd name="connsiteX20" fmla="*/ 9643 w 10657"/>
                  <a:gd name="connsiteY20" fmla="*/ 3891 h 21483"/>
                  <a:gd name="connsiteX21" fmla="*/ 9981 w 10657"/>
                  <a:gd name="connsiteY21" fmla="*/ 3891 h 21483"/>
                  <a:gd name="connsiteX22" fmla="*/ 10151 w 10657"/>
                  <a:gd name="connsiteY22" fmla="*/ 3214 h 21483"/>
                  <a:gd name="connsiteX23" fmla="*/ 9981 w 10657"/>
                  <a:gd name="connsiteY23" fmla="*/ 3722 h 21483"/>
                  <a:gd name="connsiteX24" fmla="*/ 10658 w 10657"/>
                  <a:gd name="connsiteY24" fmla="*/ 3722 h 21483"/>
                  <a:gd name="connsiteX25" fmla="*/ 10658 w 10657"/>
                  <a:gd name="connsiteY25" fmla="*/ 169 h 21483"/>
                  <a:gd name="connsiteX26" fmla="*/ 9981 w 10657"/>
                  <a:gd name="connsiteY26" fmla="*/ 169 h 21483"/>
                  <a:gd name="connsiteX27" fmla="*/ 8966 w 10657"/>
                  <a:gd name="connsiteY27" fmla="*/ 0 h 21483"/>
                  <a:gd name="connsiteX28" fmla="*/ 3045 w 10657"/>
                  <a:gd name="connsiteY28" fmla="*/ 4737 h 21483"/>
                  <a:gd name="connsiteX29" fmla="*/ 3722 w 10657"/>
                  <a:gd name="connsiteY29" fmla="*/ 4906 h 21483"/>
                  <a:gd name="connsiteX30" fmla="*/ 3722 w 10657"/>
                  <a:gd name="connsiteY30" fmla="*/ 4229 h 21483"/>
                  <a:gd name="connsiteX31" fmla="*/ 3553 w 10657"/>
                  <a:gd name="connsiteY31" fmla="*/ 4229 h 21483"/>
                  <a:gd name="connsiteX32" fmla="*/ 3553 w 10657"/>
                  <a:gd name="connsiteY32" fmla="*/ 4906 h 21483"/>
                  <a:gd name="connsiteX33" fmla="*/ 4229 w 10657"/>
                  <a:gd name="connsiteY33" fmla="*/ 4906 h 21483"/>
                  <a:gd name="connsiteX34" fmla="*/ 4060 w 10657"/>
                  <a:gd name="connsiteY34" fmla="*/ 507 h 21483"/>
                  <a:gd name="connsiteX35" fmla="*/ 0 w 10657"/>
                  <a:gd name="connsiteY35" fmla="*/ 507 h 21483"/>
                  <a:gd name="connsiteX36" fmla="*/ 0 w 10657"/>
                  <a:gd name="connsiteY36" fmla="*/ 1184 h 21483"/>
                  <a:gd name="connsiteX37" fmla="*/ 169 w 10657"/>
                  <a:gd name="connsiteY37" fmla="*/ 6936 h 21483"/>
                  <a:gd name="connsiteX38" fmla="*/ 169 w 10657"/>
                  <a:gd name="connsiteY38" fmla="*/ 21484 h 21483"/>
                  <a:gd name="connsiteX39" fmla="*/ 4568 w 10657"/>
                  <a:gd name="connsiteY39" fmla="*/ 21484 h 21483"/>
                  <a:gd name="connsiteX40" fmla="*/ 4568 w 10657"/>
                  <a:gd name="connsiteY40" fmla="*/ 10150 h 21483"/>
                  <a:gd name="connsiteX41" fmla="*/ 5752 w 10657"/>
                  <a:gd name="connsiteY41" fmla="*/ 6090 h 21483"/>
                  <a:gd name="connsiteX42" fmla="*/ 8797 w 10657"/>
                  <a:gd name="connsiteY42" fmla="*/ 4398 h 21483"/>
                  <a:gd name="connsiteX43" fmla="*/ 9812 w 10657"/>
                  <a:gd name="connsiteY43" fmla="*/ 4398 h 21483"/>
                  <a:gd name="connsiteX44" fmla="*/ 10658 w 10657"/>
                  <a:gd name="connsiteY44" fmla="*/ 4567 h 21483"/>
                  <a:gd name="connsiteX45" fmla="*/ 10658 w 10657"/>
                  <a:gd name="connsiteY45" fmla="*/ 3722 h 21483"/>
                  <a:gd name="connsiteX46" fmla="*/ 9981 w 10657"/>
                  <a:gd name="connsiteY46" fmla="*/ 3722 h 21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57" h="21483">
                    <a:moveTo>
                      <a:pt x="9981" y="3722"/>
                    </a:moveTo>
                    <a:lnTo>
                      <a:pt x="10151" y="3045"/>
                    </a:lnTo>
                    <a:cubicBezTo>
                      <a:pt x="9812" y="3045"/>
                      <a:pt x="9473" y="3045"/>
                      <a:pt x="8966" y="3045"/>
                    </a:cubicBezTo>
                    <a:cubicBezTo>
                      <a:pt x="7106" y="3045"/>
                      <a:pt x="5583" y="4060"/>
                      <a:pt x="4737" y="5413"/>
                    </a:cubicBezTo>
                    <a:cubicBezTo>
                      <a:pt x="3892" y="6767"/>
                      <a:pt x="3384" y="8458"/>
                      <a:pt x="3384" y="10319"/>
                    </a:cubicBezTo>
                    <a:lnTo>
                      <a:pt x="3384" y="20300"/>
                    </a:lnTo>
                    <a:lnTo>
                      <a:pt x="1861" y="20300"/>
                    </a:lnTo>
                    <a:lnTo>
                      <a:pt x="1861" y="7274"/>
                    </a:lnTo>
                    <a:cubicBezTo>
                      <a:pt x="1861" y="5244"/>
                      <a:pt x="1861" y="3214"/>
                      <a:pt x="1692" y="1354"/>
                    </a:cubicBezTo>
                    <a:lnTo>
                      <a:pt x="1015" y="1354"/>
                    </a:lnTo>
                    <a:lnTo>
                      <a:pt x="1015" y="2030"/>
                    </a:lnTo>
                    <a:lnTo>
                      <a:pt x="3045" y="2030"/>
                    </a:lnTo>
                    <a:lnTo>
                      <a:pt x="3214" y="5752"/>
                    </a:lnTo>
                    <a:lnTo>
                      <a:pt x="4060" y="5752"/>
                    </a:lnTo>
                    <a:lnTo>
                      <a:pt x="4568" y="5752"/>
                    </a:lnTo>
                    <a:lnTo>
                      <a:pt x="4737" y="5244"/>
                    </a:lnTo>
                    <a:cubicBezTo>
                      <a:pt x="5583" y="3045"/>
                      <a:pt x="7274" y="1522"/>
                      <a:pt x="9473" y="1522"/>
                    </a:cubicBezTo>
                    <a:cubicBezTo>
                      <a:pt x="9643" y="1522"/>
                      <a:pt x="9981" y="1522"/>
                      <a:pt x="10319" y="1692"/>
                    </a:cubicBezTo>
                    <a:lnTo>
                      <a:pt x="10319" y="1015"/>
                    </a:lnTo>
                    <a:lnTo>
                      <a:pt x="9643" y="1015"/>
                    </a:lnTo>
                    <a:lnTo>
                      <a:pt x="9643" y="3891"/>
                    </a:lnTo>
                    <a:lnTo>
                      <a:pt x="9981" y="3891"/>
                    </a:lnTo>
                    <a:lnTo>
                      <a:pt x="10151" y="3214"/>
                    </a:lnTo>
                    <a:lnTo>
                      <a:pt x="9981" y="3722"/>
                    </a:lnTo>
                    <a:lnTo>
                      <a:pt x="10658" y="3722"/>
                    </a:lnTo>
                    <a:lnTo>
                      <a:pt x="10658" y="169"/>
                    </a:lnTo>
                    <a:lnTo>
                      <a:pt x="9981" y="169"/>
                    </a:lnTo>
                    <a:cubicBezTo>
                      <a:pt x="9812" y="169"/>
                      <a:pt x="9473" y="0"/>
                      <a:pt x="8966" y="0"/>
                    </a:cubicBezTo>
                    <a:cubicBezTo>
                      <a:pt x="6259" y="0"/>
                      <a:pt x="3892" y="2030"/>
                      <a:pt x="3045" y="4737"/>
                    </a:cubicBezTo>
                    <a:lnTo>
                      <a:pt x="3722" y="4906"/>
                    </a:lnTo>
                    <a:lnTo>
                      <a:pt x="3722" y="4229"/>
                    </a:lnTo>
                    <a:lnTo>
                      <a:pt x="3553" y="4229"/>
                    </a:lnTo>
                    <a:lnTo>
                      <a:pt x="3553" y="4906"/>
                    </a:lnTo>
                    <a:lnTo>
                      <a:pt x="4229" y="4906"/>
                    </a:lnTo>
                    <a:lnTo>
                      <a:pt x="4060" y="507"/>
                    </a:lnTo>
                    <a:lnTo>
                      <a:pt x="0" y="507"/>
                    </a:lnTo>
                    <a:lnTo>
                      <a:pt x="0" y="1184"/>
                    </a:lnTo>
                    <a:cubicBezTo>
                      <a:pt x="169" y="3045"/>
                      <a:pt x="169" y="4906"/>
                      <a:pt x="169" y="6936"/>
                    </a:cubicBezTo>
                    <a:lnTo>
                      <a:pt x="169" y="21484"/>
                    </a:lnTo>
                    <a:lnTo>
                      <a:pt x="4568" y="21484"/>
                    </a:lnTo>
                    <a:lnTo>
                      <a:pt x="4568" y="10150"/>
                    </a:lnTo>
                    <a:cubicBezTo>
                      <a:pt x="4568" y="8628"/>
                      <a:pt x="4906" y="7105"/>
                      <a:pt x="5752" y="6090"/>
                    </a:cubicBezTo>
                    <a:cubicBezTo>
                      <a:pt x="6428" y="5075"/>
                      <a:pt x="7443" y="4398"/>
                      <a:pt x="8797" y="4398"/>
                    </a:cubicBezTo>
                    <a:cubicBezTo>
                      <a:pt x="9136" y="4398"/>
                      <a:pt x="9473" y="4398"/>
                      <a:pt x="9812" y="4398"/>
                    </a:cubicBezTo>
                    <a:lnTo>
                      <a:pt x="10658" y="4567"/>
                    </a:lnTo>
                    <a:lnTo>
                      <a:pt x="10658" y="3722"/>
                    </a:lnTo>
                    <a:lnTo>
                      <a:pt x="9981" y="3722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06" name="Forma Livre: Forma 705">
                <a:extLst>
                  <a:ext uri="{FF2B5EF4-FFF2-40B4-BE49-F238E27FC236}">
                    <a16:creationId xmlns="" xmlns:a16="http://schemas.microsoft.com/office/drawing/2014/main" id="{BAA3D8EF-A52B-E970-F5CE-C1C238F6E699}"/>
                  </a:ext>
                </a:extLst>
              </p:cNvPr>
              <p:cNvSpPr/>
              <p:nvPr/>
            </p:nvSpPr>
            <p:spPr>
              <a:xfrm>
                <a:off x="9832357" y="5971470"/>
                <a:ext cx="4059" cy="27066"/>
              </a:xfrm>
              <a:custGeom>
                <a:avLst/>
                <a:gdLst>
                  <a:gd name="connsiteX0" fmla="*/ 3553 w 4059"/>
                  <a:gd name="connsiteY0" fmla="*/ 27067 h 27066"/>
                  <a:gd name="connsiteX1" fmla="*/ 508 w 4059"/>
                  <a:gd name="connsiteY1" fmla="*/ 27067 h 27066"/>
                  <a:gd name="connsiteX2" fmla="*/ 508 w 4059"/>
                  <a:gd name="connsiteY2" fmla="*/ 7443 h 27066"/>
                  <a:gd name="connsiteX3" fmla="*/ 3553 w 4059"/>
                  <a:gd name="connsiteY3" fmla="*/ 7443 h 27066"/>
                  <a:gd name="connsiteX4" fmla="*/ 3553 w 4059"/>
                  <a:gd name="connsiteY4" fmla="*/ 27067 h 27066"/>
                  <a:gd name="connsiteX5" fmla="*/ 2030 w 4059"/>
                  <a:gd name="connsiteY5" fmla="*/ 4060 h 27066"/>
                  <a:gd name="connsiteX6" fmla="*/ 0 w 4059"/>
                  <a:gd name="connsiteY6" fmla="*/ 2030 h 27066"/>
                  <a:gd name="connsiteX7" fmla="*/ 2030 w 4059"/>
                  <a:gd name="connsiteY7" fmla="*/ 0 h 27066"/>
                  <a:gd name="connsiteX8" fmla="*/ 4060 w 4059"/>
                  <a:gd name="connsiteY8" fmla="*/ 2030 h 27066"/>
                  <a:gd name="connsiteX9" fmla="*/ 2030 w 4059"/>
                  <a:gd name="connsiteY9" fmla="*/ 4060 h 2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59" h="27066">
                    <a:moveTo>
                      <a:pt x="3553" y="27067"/>
                    </a:moveTo>
                    <a:lnTo>
                      <a:pt x="508" y="27067"/>
                    </a:lnTo>
                    <a:lnTo>
                      <a:pt x="508" y="7443"/>
                    </a:lnTo>
                    <a:lnTo>
                      <a:pt x="3553" y="7443"/>
                    </a:lnTo>
                    <a:lnTo>
                      <a:pt x="3553" y="27067"/>
                    </a:lnTo>
                    <a:close/>
                    <a:moveTo>
                      <a:pt x="2030" y="4060"/>
                    </a:moveTo>
                    <a:cubicBezTo>
                      <a:pt x="846" y="4060"/>
                      <a:pt x="0" y="3214"/>
                      <a:pt x="0" y="2030"/>
                    </a:cubicBezTo>
                    <a:cubicBezTo>
                      <a:pt x="0" y="846"/>
                      <a:pt x="846" y="0"/>
                      <a:pt x="2030" y="0"/>
                    </a:cubicBezTo>
                    <a:cubicBezTo>
                      <a:pt x="3214" y="0"/>
                      <a:pt x="4060" y="846"/>
                      <a:pt x="4060" y="2030"/>
                    </a:cubicBezTo>
                    <a:cubicBezTo>
                      <a:pt x="4060" y="3214"/>
                      <a:pt x="3214" y="4060"/>
                      <a:pt x="2030" y="4060"/>
                    </a:cubicBezTo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07" name="Forma Livre: Forma 706">
                <a:extLst>
                  <a:ext uri="{FF2B5EF4-FFF2-40B4-BE49-F238E27FC236}">
                    <a16:creationId xmlns="" xmlns:a16="http://schemas.microsoft.com/office/drawing/2014/main" id="{65CF611A-C4F3-0802-4CB9-7F3E0239B32E}"/>
                  </a:ext>
                </a:extLst>
              </p:cNvPr>
              <p:cNvSpPr/>
              <p:nvPr/>
            </p:nvSpPr>
            <p:spPr>
              <a:xfrm>
                <a:off x="9832188" y="5970624"/>
                <a:ext cx="5074" cy="28588"/>
              </a:xfrm>
              <a:custGeom>
                <a:avLst/>
                <a:gdLst>
                  <a:gd name="connsiteX0" fmla="*/ 3722 w 5074"/>
                  <a:gd name="connsiteY0" fmla="*/ 27912 h 28588"/>
                  <a:gd name="connsiteX1" fmla="*/ 3722 w 5074"/>
                  <a:gd name="connsiteY1" fmla="*/ 27235 h 28588"/>
                  <a:gd name="connsiteX2" fmla="*/ 1523 w 5074"/>
                  <a:gd name="connsiteY2" fmla="*/ 27235 h 28588"/>
                  <a:gd name="connsiteX3" fmla="*/ 1523 w 5074"/>
                  <a:gd name="connsiteY3" fmla="*/ 8966 h 28588"/>
                  <a:gd name="connsiteX4" fmla="*/ 3045 w 5074"/>
                  <a:gd name="connsiteY4" fmla="*/ 8966 h 28588"/>
                  <a:gd name="connsiteX5" fmla="*/ 3045 w 5074"/>
                  <a:gd name="connsiteY5" fmla="*/ 27912 h 28588"/>
                  <a:gd name="connsiteX6" fmla="*/ 3722 w 5074"/>
                  <a:gd name="connsiteY6" fmla="*/ 27912 h 28588"/>
                  <a:gd name="connsiteX7" fmla="*/ 3722 w 5074"/>
                  <a:gd name="connsiteY7" fmla="*/ 27235 h 28588"/>
                  <a:gd name="connsiteX8" fmla="*/ 3722 w 5074"/>
                  <a:gd name="connsiteY8" fmla="*/ 27912 h 28588"/>
                  <a:gd name="connsiteX9" fmla="*/ 4398 w 5074"/>
                  <a:gd name="connsiteY9" fmla="*/ 27912 h 28588"/>
                  <a:gd name="connsiteX10" fmla="*/ 4398 w 5074"/>
                  <a:gd name="connsiteY10" fmla="*/ 7612 h 28588"/>
                  <a:gd name="connsiteX11" fmla="*/ 0 w 5074"/>
                  <a:gd name="connsiteY11" fmla="*/ 7612 h 28588"/>
                  <a:gd name="connsiteX12" fmla="*/ 0 w 5074"/>
                  <a:gd name="connsiteY12" fmla="*/ 28588 h 28588"/>
                  <a:gd name="connsiteX13" fmla="*/ 4398 w 5074"/>
                  <a:gd name="connsiteY13" fmla="*/ 28588 h 28588"/>
                  <a:gd name="connsiteX14" fmla="*/ 4398 w 5074"/>
                  <a:gd name="connsiteY14" fmla="*/ 27912 h 28588"/>
                  <a:gd name="connsiteX15" fmla="*/ 3722 w 5074"/>
                  <a:gd name="connsiteY15" fmla="*/ 27912 h 28588"/>
                  <a:gd name="connsiteX16" fmla="*/ 2199 w 5074"/>
                  <a:gd name="connsiteY16" fmla="*/ 4905 h 28588"/>
                  <a:gd name="connsiteX17" fmla="*/ 2199 w 5074"/>
                  <a:gd name="connsiteY17" fmla="*/ 4229 h 28588"/>
                  <a:gd name="connsiteX18" fmla="*/ 1354 w 5074"/>
                  <a:gd name="connsiteY18" fmla="*/ 3890 h 28588"/>
                  <a:gd name="connsiteX19" fmla="*/ 1015 w 5074"/>
                  <a:gd name="connsiteY19" fmla="*/ 2876 h 28588"/>
                  <a:gd name="connsiteX20" fmla="*/ 2369 w 5074"/>
                  <a:gd name="connsiteY20" fmla="*/ 1522 h 28588"/>
                  <a:gd name="connsiteX21" fmla="*/ 3214 w 5074"/>
                  <a:gd name="connsiteY21" fmla="*/ 1861 h 28588"/>
                  <a:gd name="connsiteX22" fmla="*/ 3553 w 5074"/>
                  <a:gd name="connsiteY22" fmla="*/ 2876 h 28588"/>
                  <a:gd name="connsiteX23" fmla="*/ 3214 w 5074"/>
                  <a:gd name="connsiteY23" fmla="*/ 3890 h 28588"/>
                  <a:gd name="connsiteX24" fmla="*/ 2369 w 5074"/>
                  <a:gd name="connsiteY24" fmla="*/ 4229 h 28588"/>
                  <a:gd name="connsiteX25" fmla="*/ 2369 w 5074"/>
                  <a:gd name="connsiteY25" fmla="*/ 4905 h 28588"/>
                  <a:gd name="connsiteX26" fmla="*/ 2369 w 5074"/>
                  <a:gd name="connsiteY26" fmla="*/ 5582 h 28588"/>
                  <a:gd name="connsiteX27" fmla="*/ 4229 w 5074"/>
                  <a:gd name="connsiteY27" fmla="*/ 4737 h 28588"/>
                  <a:gd name="connsiteX28" fmla="*/ 5075 w 5074"/>
                  <a:gd name="connsiteY28" fmla="*/ 2706 h 28588"/>
                  <a:gd name="connsiteX29" fmla="*/ 4398 w 5074"/>
                  <a:gd name="connsiteY29" fmla="*/ 846 h 28588"/>
                  <a:gd name="connsiteX30" fmla="*/ 2538 w 5074"/>
                  <a:gd name="connsiteY30" fmla="*/ 0 h 28588"/>
                  <a:gd name="connsiteX31" fmla="*/ 677 w 5074"/>
                  <a:gd name="connsiteY31" fmla="*/ 846 h 28588"/>
                  <a:gd name="connsiteX32" fmla="*/ 0 w 5074"/>
                  <a:gd name="connsiteY32" fmla="*/ 2706 h 28588"/>
                  <a:gd name="connsiteX33" fmla="*/ 677 w 5074"/>
                  <a:gd name="connsiteY33" fmla="*/ 4567 h 28588"/>
                  <a:gd name="connsiteX34" fmla="*/ 2538 w 5074"/>
                  <a:gd name="connsiteY34" fmla="*/ 5413 h 28588"/>
                  <a:gd name="connsiteX35" fmla="*/ 2538 w 5074"/>
                  <a:gd name="connsiteY35" fmla="*/ 4905 h 2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074" h="28588">
                    <a:moveTo>
                      <a:pt x="3722" y="27912"/>
                    </a:moveTo>
                    <a:lnTo>
                      <a:pt x="3722" y="27235"/>
                    </a:lnTo>
                    <a:lnTo>
                      <a:pt x="1523" y="27235"/>
                    </a:lnTo>
                    <a:lnTo>
                      <a:pt x="1523" y="8966"/>
                    </a:lnTo>
                    <a:lnTo>
                      <a:pt x="3045" y="8966"/>
                    </a:lnTo>
                    <a:lnTo>
                      <a:pt x="3045" y="27912"/>
                    </a:lnTo>
                    <a:lnTo>
                      <a:pt x="3722" y="27912"/>
                    </a:lnTo>
                    <a:lnTo>
                      <a:pt x="3722" y="27235"/>
                    </a:lnTo>
                    <a:lnTo>
                      <a:pt x="3722" y="27912"/>
                    </a:lnTo>
                    <a:lnTo>
                      <a:pt x="4398" y="27912"/>
                    </a:lnTo>
                    <a:lnTo>
                      <a:pt x="4398" y="7612"/>
                    </a:lnTo>
                    <a:lnTo>
                      <a:pt x="0" y="7612"/>
                    </a:lnTo>
                    <a:lnTo>
                      <a:pt x="0" y="28588"/>
                    </a:lnTo>
                    <a:lnTo>
                      <a:pt x="4398" y="28588"/>
                    </a:lnTo>
                    <a:lnTo>
                      <a:pt x="4398" y="27912"/>
                    </a:lnTo>
                    <a:lnTo>
                      <a:pt x="3722" y="27912"/>
                    </a:lnTo>
                    <a:close/>
                    <a:moveTo>
                      <a:pt x="2199" y="4905"/>
                    </a:moveTo>
                    <a:lnTo>
                      <a:pt x="2199" y="4229"/>
                    </a:lnTo>
                    <a:cubicBezTo>
                      <a:pt x="1861" y="4229"/>
                      <a:pt x="1523" y="4060"/>
                      <a:pt x="1354" y="3890"/>
                    </a:cubicBezTo>
                    <a:cubicBezTo>
                      <a:pt x="1184" y="3721"/>
                      <a:pt x="1015" y="3383"/>
                      <a:pt x="1015" y="2876"/>
                    </a:cubicBezTo>
                    <a:cubicBezTo>
                      <a:pt x="1015" y="2030"/>
                      <a:pt x="1523" y="1522"/>
                      <a:pt x="2369" y="1522"/>
                    </a:cubicBezTo>
                    <a:cubicBezTo>
                      <a:pt x="2707" y="1522"/>
                      <a:pt x="3045" y="1691"/>
                      <a:pt x="3214" y="1861"/>
                    </a:cubicBezTo>
                    <a:cubicBezTo>
                      <a:pt x="3384" y="2030"/>
                      <a:pt x="3553" y="2368"/>
                      <a:pt x="3553" y="2876"/>
                    </a:cubicBezTo>
                    <a:cubicBezTo>
                      <a:pt x="3553" y="3383"/>
                      <a:pt x="3384" y="3721"/>
                      <a:pt x="3214" y="3890"/>
                    </a:cubicBezTo>
                    <a:cubicBezTo>
                      <a:pt x="3045" y="4060"/>
                      <a:pt x="2707" y="4229"/>
                      <a:pt x="2369" y="4229"/>
                    </a:cubicBezTo>
                    <a:lnTo>
                      <a:pt x="2369" y="4905"/>
                    </a:lnTo>
                    <a:lnTo>
                      <a:pt x="2369" y="5582"/>
                    </a:lnTo>
                    <a:cubicBezTo>
                      <a:pt x="3045" y="5582"/>
                      <a:pt x="3722" y="5244"/>
                      <a:pt x="4229" y="4737"/>
                    </a:cubicBezTo>
                    <a:cubicBezTo>
                      <a:pt x="4737" y="4229"/>
                      <a:pt x="5075" y="3552"/>
                      <a:pt x="5075" y="2706"/>
                    </a:cubicBezTo>
                    <a:cubicBezTo>
                      <a:pt x="5075" y="2030"/>
                      <a:pt x="4906" y="1353"/>
                      <a:pt x="4398" y="846"/>
                    </a:cubicBezTo>
                    <a:cubicBezTo>
                      <a:pt x="3892" y="338"/>
                      <a:pt x="3214" y="0"/>
                      <a:pt x="2538" y="0"/>
                    </a:cubicBezTo>
                    <a:cubicBezTo>
                      <a:pt x="1861" y="0"/>
                      <a:pt x="1015" y="338"/>
                      <a:pt x="677" y="846"/>
                    </a:cubicBezTo>
                    <a:cubicBezTo>
                      <a:pt x="169" y="1353"/>
                      <a:pt x="0" y="2030"/>
                      <a:pt x="0" y="2706"/>
                    </a:cubicBezTo>
                    <a:cubicBezTo>
                      <a:pt x="0" y="3383"/>
                      <a:pt x="339" y="4060"/>
                      <a:pt x="677" y="4567"/>
                    </a:cubicBezTo>
                    <a:cubicBezTo>
                      <a:pt x="1184" y="5075"/>
                      <a:pt x="1861" y="5413"/>
                      <a:pt x="2538" y="5413"/>
                    </a:cubicBezTo>
                    <a:lnTo>
                      <a:pt x="2538" y="4905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08" name="Forma Livre: Forma 707">
                <a:extLst>
                  <a:ext uri="{FF2B5EF4-FFF2-40B4-BE49-F238E27FC236}">
                    <a16:creationId xmlns="" xmlns:a16="http://schemas.microsoft.com/office/drawing/2014/main" id="{6896312B-280A-C4E0-E651-8DAB83281908}"/>
                  </a:ext>
                </a:extLst>
              </p:cNvPr>
              <p:cNvSpPr/>
              <p:nvPr/>
            </p:nvSpPr>
            <p:spPr>
              <a:xfrm>
                <a:off x="9839631" y="5978744"/>
                <a:ext cx="15055" cy="19623"/>
              </a:xfrm>
              <a:custGeom>
                <a:avLst/>
                <a:gdLst>
                  <a:gd name="connsiteX0" fmla="*/ 14887 w 15055"/>
                  <a:gd name="connsiteY0" fmla="*/ 169 h 19623"/>
                  <a:gd name="connsiteX1" fmla="*/ 14887 w 15055"/>
                  <a:gd name="connsiteY1" fmla="*/ 2030 h 19623"/>
                  <a:gd name="connsiteX2" fmla="*/ 5921 w 15055"/>
                  <a:gd name="connsiteY2" fmla="*/ 14210 h 19623"/>
                  <a:gd name="connsiteX3" fmla="*/ 3722 w 15055"/>
                  <a:gd name="connsiteY3" fmla="*/ 17255 h 19623"/>
                  <a:gd name="connsiteX4" fmla="*/ 3722 w 15055"/>
                  <a:gd name="connsiteY4" fmla="*/ 17255 h 19623"/>
                  <a:gd name="connsiteX5" fmla="*/ 15056 w 15055"/>
                  <a:gd name="connsiteY5" fmla="*/ 17255 h 19623"/>
                  <a:gd name="connsiteX6" fmla="*/ 15056 w 15055"/>
                  <a:gd name="connsiteY6" fmla="*/ 19623 h 19623"/>
                  <a:gd name="connsiteX7" fmla="*/ 0 w 15055"/>
                  <a:gd name="connsiteY7" fmla="*/ 19623 h 19623"/>
                  <a:gd name="connsiteX8" fmla="*/ 0 w 15055"/>
                  <a:gd name="connsiteY8" fmla="*/ 17763 h 19623"/>
                  <a:gd name="connsiteX9" fmla="*/ 8966 w 15055"/>
                  <a:gd name="connsiteY9" fmla="*/ 5413 h 19623"/>
                  <a:gd name="connsiteX10" fmla="*/ 11334 w 15055"/>
                  <a:gd name="connsiteY10" fmla="*/ 2369 h 19623"/>
                  <a:gd name="connsiteX11" fmla="*/ 11334 w 15055"/>
                  <a:gd name="connsiteY11" fmla="*/ 2369 h 19623"/>
                  <a:gd name="connsiteX12" fmla="*/ 846 w 15055"/>
                  <a:gd name="connsiteY12" fmla="*/ 2369 h 19623"/>
                  <a:gd name="connsiteX13" fmla="*/ 846 w 15055"/>
                  <a:gd name="connsiteY13" fmla="*/ 0 h 19623"/>
                  <a:gd name="connsiteX14" fmla="*/ 14887 w 15055"/>
                  <a:gd name="connsiteY14" fmla="*/ 0 h 19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055" h="19623">
                    <a:moveTo>
                      <a:pt x="14887" y="169"/>
                    </a:moveTo>
                    <a:lnTo>
                      <a:pt x="14887" y="2030"/>
                    </a:lnTo>
                    <a:lnTo>
                      <a:pt x="5921" y="14210"/>
                    </a:lnTo>
                    <a:cubicBezTo>
                      <a:pt x="5244" y="15225"/>
                      <a:pt x="4398" y="16240"/>
                      <a:pt x="3722" y="17255"/>
                    </a:cubicBezTo>
                    <a:lnTo>
                      <a:pt x="3722" y="17255"/>
                    </a:lnTo>
                    <a:lnTo>
                      <a:pt x="15056" y="17255"/>
                    </a:lnTo>
                    <a:lnTo>
                      <a:pt x="15056" y="19623"/>
                    </a:lnTo>
                    <a:lnTo>
                      <a:pt x="0" y="19623"/>
                    </a:lnTo>
                    <a:lnTo>
                      <a:pt x="0" y="17763"/>
                    </a:lnTo>
                    <a:lnTo>
                      <a:pt x="8966" y="5413"/>
                    </a:lnTo>
                    <a:cubicBezTo>
                      <a:pt x="9812" y="4398"/>
                      <a:pt x="10488" y="3384"/>
                      <a:pt x="11334" y="2369"/>
                    </a:cubicBezTo>
                    <a:lnTo>
                      <a:pt x="11334" y="2369"/>
                    </a:lnTo>
                    <a:lnTo>
                      <a:pt x="846" y="2369"/>
                    </a:lnTo>
                    <a:lnTo>
                      <a:pt x="846" y="0"/>
                    </a:lnTo>
                    <a:lnTo>
                      <a:pt x="14887" y="0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09" name="Forma Livre: Forma 708">
                <a:extLst>
                  <a:ext uri="{FF2B5EF4-FFF2-40B4-BE49-F238E27FC236}">
                    <a16:creationId xmlns="" xmlns:a16="http://schemas.microsoft.com/office/drawing/2014/main" id="{C7933606-08AC-A7C6-36D3-A69F4FCD5AC7}"/>
                  </a:ext>
                </a:extLst>
              </p:cNvPr>
              <p:cNvSpPr/>
              <p:nvPr/>
            </p:nvSpPr>
            <p:spPr>
              <a:xfrm>
                <a:off x="9838955" y="5978067"/>
                <a:ext cx="16577" cy="21145"/>
              </a:xfrm>
              <a:custGeom>
                <a:avLst/>
                <a:gdLst>
                  <a:gd name="connsiteX0" fmla="*/ 15563 w 16577"/>
                  <a:gd name="connsiteY0" fmla="*/ 846 h 21145"/>
                  <a:gd name="connsiteX1" fmla="*/ 14887 w 16577"/>
                  <a:gd name="connsiteY1" fmla="*/ 846 h 21145"/>
                  <a:gd name="connsiteX2" fmla="*/ 14887 w 16577"/>
                  <a:gd name="connsiteY2" fmla="*/ 2538 h 21145"/>
                  <a:gd name="connsiteX3" fmla="*/ 6090 w 16577"/>
                  <a:gd name="connsiteY3" fmla="*/ 14548 h 21145"/>
                  <a:gd name="connsiteX4" fmla="*/ 6090 w 16577"/>
                  <a:gd name="connsiteY4" fmla="*/ 14548 h 21145"/>
                  <a:gd name="connsiteX5" fmla="*/ 3890 w 16577"/>
                  <a:gd name="connsiteY5" fmla="*/ 17424 h 21145"/>
                  <a:gd name="connsiteX6" fmla="*/ 3721 w 16577"/>
                  <a:gd name="connsiteY6" fmla="*/ 17593 h 21145"/>
                  <a:gd name="connsiteX7" fmla="*/ 3721 w 16577"/>
                  <a:gd name="connsiteY7" fmla="*/ 17932 h 21145"/>
                  <a:gd name="connsiteX8" fmla="*/ 3721 w 16577"/>
                  <a:gd name="connsiteY8" fmla="*/ 18608 h 21145"/>
                  <a:gd name="connsiteX9" fmla="*/ 15056 w 16577"/>
                  <a:gd name="connsiteY9" fmla="*/ 18608 h 21145"/>
                  <a:gd name="connsiteX10" fmla="*/ 15056 w 16577"/>
                  <a:gd name="connsiteY10" fmla="*/ 19623 h 21145"/>
                  <a:gd name="connsiteX11" fmla="*/ 1354 w 16577"/>
                  <a:gd name="connsiteY11" fmla="*/ 19623 h 21145"/>
                  <a:gd name="connsiteX12" fmla="*/ 1354 w 16577"/>
                  <a:gd name="connsiteY12" fmla="*/ 18778 h 21145"/>
                  <a:gd name="connsiteX13" fmla="*/ 10319 w 16577"/>
                  <a:gd name="connsiteY13" fmla="*/ 6598 h 21145"/>
                  <a:gd name="connsiteX14" fmla="*/ 9812 w 16577"/>
                  <a:gd name="connsiteY14" fmla="*/ 6090 h 21145"/>
                  <a:gd name="connsiteX15" fmla="*/ 10319 w 16577"/>
                  <a:gd name="connsiteY15" fmla="*/ 6598 h 21145"/>
                  <a:gd name="connsiteX16" fmla="*/ 12687 w 16577"/>
                  <a:gd name="connsiteY16" fmla="*/ 3553 h 21145"/>
                  <a:gd name="connsiteX17" fmla="*/ 12857 w 16577"/>
                  <a:gd name="connsiteY17" fmla="*/ 3384 h 21145"/>
                  <a:gd name="connsiteX18" fmla="*/ 12857 w 16577"/>
                  <a:gd name="connsiteY18" fmla="*/ 3045 h 21145"/>
                  <a:gd name="connsiteX19" fmla="*/ 12857 w 16577"/>
                  <a:gd name="connsiteY19" fmla="*/ 2369 h 21145"/>
                  <a:gd name="connsiteX20" fmla="*/ 2369 w 16577"/>
                  <a:gd name="connsiteY20" fmla="*/ 2369 h 21145"/>
                  <a:gd name="connsiteX21" fmla="*/ 2369 w 16577"/>
                  <a:gd name="connsiteY21" fmla="*/ 1354 h 21145"/>
                  <a:gd name="connsiteX22" fmla="*/ 15732 w 16577"/>
                  <a:gd name="connsiteY22" fmla="*/ 1354 h 21145"/>
                  <a:gd name="connsiteX23" fmla="*/ 15732 w 16577"/>
                  <a:gd name="connsiteY23" fmla="*/ 846 h 21145"/>
                  <a:gd name="connsiteX24" fmla="*/ 15056 w 16577"/>
                  <a:gd name="connsiteY24" fmla="*/ 846 h 21145"/>
                  <a:gd name="connsiteX25" fmla="*/ 15563 w 16577"/>
                  <a:gd name="connsiteY25" fmla="*/ 846 h 21145"/>
                  <a:gd name="connsiteX26" fmla="*/ 15563 w 16577"/>
                  <a:gd name="connsiteY26" fmla="*/ 169 h 21145"/>
                  <a:gd name="connsiteX27" fmla="*/ 676 w 16577"/>
                  <a:gd name="connsiteY27" fmla="*/ 169 h 21145"/>
                  <a:gd name="connsiteX28" fmla="*/ 676 w 16577"/>
                  <a:gd name="connsiteY28" fmla="*/ 4060 h 21145"/>
                  <a:gd name="connsiteX29" fmla="*/ 12010 w 16577"/>
                  <a:gd name="connsiteY29" fmla="*/ 4060 h 21145"/>
                  <a:gd name="connsiteX30" fmla="*/ 12010 w 16577"/>
                  <a:gd name="connsiteY30" fmla="*/ 3384 h 21145"/>
                  <a:gd name="connsiteX31" fmla="*/ 11334 w 16577"/>
                  <a:gd name="connsiteY31" fmla="*/ 3384 h 21145"/>
                  <a:gd name="connsiteX32" fmla="*/ 11334 w 16577"/>
                  <a:gd name="connsiteY32" fmla="*/ 3384 h 21145"/>
                  <a:gd name="connsiteX33" fmla="*/ 12010 w 16577"/>
                  <a:gd name="connsiteY33" fmla="*/ 3384 h 21145"/>
                  <a:gd name="connsiteX34" fmla="*/ 11503 w 16577"/>
                  <a:gd name="connsiteY34" fmla="*/ 2876 h 21145"/>
                  <a:gd name="connsiteX35" fmla="*/ 9135 w 16577"/>
                  <a:gd name="connsiteY35" fmla="*/ 5921 h 21145"/>
                  <a:gd name="connsiteX36" fmla="*/ 9135 w 16577"/>
                  <a:gd name="connsiteY36" fmla="*/ 5921 h 21145"/>
                  <a:gd name="connsiteX37" fmla="*/ 0 w 16577"/>
                  <a:gd name="connsiteY37" fmla="*/ 18439 h 21145"/>
                  <a:gd name="connsiteX38" fmla="*/ 0 w 16577"/>
                  <a:gd name="connsiteY38" fmla="*/ 20469 h 21145"/>
                  <a:gd name="connsiteX39" fmla="*/ 0 w 16577"/>
                  <a:gd name="connsiteY39" fmla="*/ 21146 h 21145"/>
                  <a:gd name="connsiteX40" fmla="*/ 16578 w 16577"/>
                  <a:gd name="connsiteY40" fmla="*/ 21146 h 21145"/>
                  <a:gd name="connsiteX41" fmla="*/ 16578 w 16577"/>
                  <a:gd name="connsiteY41" fmla="*/ 17255 h 21145"/>
                  <a:gd name="connsiteX42" fmla="*/ 4568 w 16577"/>
                  <a:gd name="connsiteY42" fmla="*/ 17255 h 21145"/>
                  <a:gd name="connsiteX43" fmla="*/ 4568 w 16577"/>
                  <a:gd name="connsiteY43" fmla="*/ 17932 h 21145"/>
                  <a:gd name="connsiteX44" fmla="*/ 5244 w 16577"/>
                  <a:gd name="connsiteY44" fmla="*/ 17932 h 21145"/>
                  <a:gd name="connsiteX45" fmla="*/ 5244 w 16577"/>
                  <a:gd name="connsiteY45" fmla="*/ 17932 h 21145"/>
                  <a:gd name="connsiteX46" fmla="*/ 4568 w 16577"/>
                  <a:gd name="connsiteY46" fmla="*/ 17932 h 21145"/>
                  <a:gd name="connsiteX47" fmla="*/ 5075 w 16577"/>
                  <a:gd name="connsiteY47" fmla="*/ 18439 h 21145"/>
                  <a:gd name="connsiteX48" fmla="*/ 7443 w 16577"/>
                  <a:gd name="connsiteY48" fmla="*/ 15394 h 21145"/>
                  <a:gd name="connsiteX49" fmla="*/ 16578 w 16577"/>
                  <a:gd name="connsiteY49" fmla="*/ 2876 h 21145"/>
                  <a:gd name="connsiteX50" fmla="*/ 16578 w 16577"/>
                  <a:gd name="connsiteY50" fmla="*/ 677 h 21145"/>
                  <a:gd name="connsiteX51" fmla="*/ 16578 w 16577"/>
                  <a:gd name="connsiteY51" fmla="*/ 0 h 21145"/>
                  <a:gd name="connsiteX52" fmla="*/ 15902 w 16577"/>
                  <a:gd name="connsiteY52" fmla="*/ 0 h 21145"/>
                  <a:gd name="connsiteX53" fmla="*/ 15902 w 16577"/>
                  <a:gd name="connsiteY53" fmla="*/ 846 h 21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16577" h="21145">
                    <a:moveTo>
                      <a:pt x="15563" y="846"/>
                    </a:moveTo>
                    <a:lnTo>
                      <a:pt x="14887" y="846"/>
                    </a:lnTo>
                    <a:lnTo>
                      <a:pt x="14887" y="2538"/>
                    </a:lnTo>
                    <a:lnTo>
                      <a:pt x="6090" y="14548"/>
                    </a:lnTo>
                    <a:lnTo>
                      <a:pt x="6090" y="14548"/>
                    </a:lnTo>
                    <a:cubicBezTo>
                      <a:pt x="5413" y="15563"/>
                      <a:pt x="4568" y="16578"/>
                      <a:pt x="3890" y="17424"/>
                    </a:cubicBezTo>
                    <a:lnTo>
                      <a:pt x="3721" y="17593"/>
                    </a:lnTo>
                    <a:lnTo>
                      <a:pt x="3721" y="17932"/>
                    </a:lnTo>
                    <a:lnTo>
                      <a:pt x="3721" y="18608"/>
                    </a:lnTo>
                    <a:lnTo>
                      <a:pt x="15056" y="18608"/>
                    </a:lnTo>
                    <a:lnTo>
                      <a:pt x="15056" y="19623"/>
                    </a:lnTo>
                    <a:lnTo>
                      <a:pt x="1354" y="19623"/>
                    </a:lnTo>
                    <a:lnTo>
                      <a:pt x="1354" y="18778"/>
                    </a:lnTo>
                    <a:lnTo>
                      <a:pt x="10319" y="6598"/>
                    </a:lnTo>
                    <a:lnTo>
                      <a:pt x="9812" y="6090"/>
                    </a:lnTo>
                    <a:lnTo>
                      <a:pt x="10319" y="6598"/>
                    </a:lnTo>
                    <a:cubicBezTo>
                      <a:pt x="11164" y="5583"/>
                      <a:pt x="11842" y="4568"/>
                      <a:pt x="12687" y="3553"/>
                    </a:cubicBezTo>
                    <a:lnTo>
                      <a:pt x="12857" y="3384"/>
                    </a:lnTo>
                    <a:lnTo>
                      <a:pt x="12857" y="3045"/>
                    </a:lnTo>
                    <a:lnTo>
                      <a:pt x="12857" y="2369"/>
                    </a:lnTo>
                    <a:lnTo>
                      <a:pt x="2369" y="2369"/>
                    </a:lnTo>
                    <a:lnTo>
                      <a:pt x="2369" y="1354"/>
                    </a:lnTo>
                    <a:lnTo>
                      <a:pt x="15732" y="1354"/>
                    </a:lnTo>
                    <a:lnTo>
                      <a:pt x="15732" y="846"/>
                    </a:lnTo>
                    <a:lnTo>
                      <a:pt x="15056" y="846"/>
                    </a:lnTo>
                    <a:lnTo>
                      <a:pt x="15563" y="846"/>
                    </a:lnTo>
                    <a:lnTo>
                      <a:pt x="15563" y="169"/>
                    </a:lnTo>
                    <a:lnTo>
                      <a:pt x="676" y="169"/>
                    </a:lnTo>
                    <a:lnTo>
                      <a:pt x="676" y="4060"/>
                    </a:lnTo>
                    <a:lnTo>
                      <a:pt x="12010" y="4060"/>
                    </a:lnTo>
                    <a:lnTo>
                      <a:pt x="12010" y="3384"/>
                    </a:lnTo>
                    <a:lnTo>
                      <a:pt x="11334" y="3384"/>
                    </a:lnTo>
                    <a:lnTo>
                      <a:pt x="11334" y="3384"/>
                    </a:lnTo>
                    <a:lnTo>
                      <a:pt x="12010" y="3384"/>
                    </a:lnTo>
                    <a:lnTo>
                      <a:pt x="11503" y="2876"/>
                    </a:lnTo>
                    <a:cubicBezTo>
                      <a:pt x="10658" y="3891"/>
                      <a:pt x="9980" y="4906"/>
                      <a:pt x="9135" y="5921"/>
                    </a:cubicBezTo>
                    <a:lnTo>
                      <a:pt x="9135" y="5921"/>
                    </a:lnTo>
                    <a:lnTo>
                      <a:pt x="0" y="18439"/>
                    </a:lnTo>
                    <a:lnTo>
                      <a:pt x="0" y="20469"/>
                    </a:lnTo>
                    <a:lnTo>
                      <a:pt x="0" y="21146"/>
                    </a:lnTo>
                    <a:lnTo>
                      <a:pt x="16578" y="21146"/>
                    </a:lnTo>
                    <a:lnTo>
                      <a:pt x="16578" y="17255"/>
                    </a:lnTo>
                    <a:lnTo>
                      <a:pt x="4568" y="17255"/>
                    </a:lnTo>
                    <a:lnTo>
                      <a:pt x="4568" y="17932"/>
                    </a:lnTo>
                    <a:lnTo>
                      <a:pt x="5244" y="17932"/>
                    </a:lnTo>
                    <a:lnTo>
                      <a:pt x="5244" y="17932"/>
                    </a:lnTo>
                    <a:lnTo>
                      <a:pt x="4568" y="17932"/>
                    </a:lnTo>
                    <a:lnTo>
                      <a:pt x="5075" y="18439"/>
                    </a:lnTo>
                    <a:cubicBezTo>
                      <a:pt x="5920" y="17424"/>
                      <a:pt x="6598" y="16578"/>
                      <a:pt x="7443" y="15394"/>
                    </a:cubicBezTo>
                    <a:lnTo>
                      <a:pt x="16578" y="2876"/>
                    </a:lnTo>
                    <a:lnTo>
                      <a:pt x="16578" y="677"/>
                    </a:lnTo>
                    <a:lnTo>
                      <a:pt x="16578" y="0"/>
                    </a:lnTo>
                    <a:lnTo>
                      <a:pt x="15902" y="0"/>
                    </a:lnTo>
                    <a:lnTo>
                      <a:pt x="15902" y="846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10" name="Forma Livre: Forma 709">
                <a:extLst>
                  <a:ext uri="{FF2B5EF4-FFF2-40B4-BE49-F238E27FC236}">
                    <a16:creationId xmlns="" xmlns:a16="http://schemas.microsoft.com/office/drawing/2014/main" id="{8FF02BFF-3680-D666-A4E0-86691F9966D9}"/>
                  </a:ext>
                </a:extLst>
              </p:cNvPr>
              <p:cNvSpPr/>
              <p:nvPr/>
            </p:nvSpPr>
            <p:spPr>
              <a:xfrm>
                <a:off x="9856886" y="5978236"/>
                <a:ext cx="16408" cy="20638"/>
              </a:xfrm>
              <a:custGeom>
                <a:avLst/>
                <a:gdLst>
                  <a:gd name="connsiteX0" fmla="*/ 13364 w 16408"/>
                  <a:gd name="connsiteY0" fmla="*/ 8628 h 20638"/>
                  <a:gd name="connsiteX1" fmla="*/ 8458 w 16408"/>
                  <a:gd name="connsiteY1" fmla="*/ 2537 h 20638"/>
                  <a:gd name="connsiteX2" fmla="*/ 3045 w 16408"/>
                  <a:gd name="connsiteY2" fmla="*/ 8628 h 20638"/>
                  <a:gd name="connsiteX3" fmla="*/ 13364 w 16408"/>
                  <a:gd name="connsiteY3" fmla="*/ 8628 h 20638"/>
                  <a:gd name="connsiteX4" fmla="*/ 15224 w 16408"/>
                  <a:gd name="connsiteY4" fmla="*/ 19454 h 20638"/>
                  <a:gd name="connsiteX5" fmla="*/ 9135 w 16408"/>
                  <a:gd name="connsiteY5" fmla="*/ 20638 h 20638"/>
                  <a:gd name="connsiteX6" fmla="*/ 0 w 16408"/>
                  <a:gd name="connsiteY6" fmla="*/ 10658 h 20638"/>
                  <a:gd name="connsiteX7" fmla="*/ 8797 w 16408"/>
                  <a:gd name="connsiteY7" fmla="*/ 0 h 20638"/>
                  <a:gd name="connsiteX8" fmla="*/ 16409 w 16408"/>
                  <a:gd name="connsiteY8" fmla="*/ 8966 h 20638"/>
                  <a:gd name="connsiteX9" fmla="*/ 16409 w 16408"/>
                  <a:gd name="connsiteY9" fmla="*/ 10658 h 20638"/>
                  <a:gd name="connsiteX10" fmla="*/ 3045 w 16408"/>
                  <a:gd name="connsiteY10" fmla="*/ 10658 h 20638"/>
                  <a:gd name="connsiteX11" fmla="*/ 9643 w 16408"/>
                  <a:gd name="connsiteY11" fmla="*/ 18101 h 20638"/>
                  <a:gd name="connsiteX12" fmla="*/ 14717 w 16408"/>
                  <a:gd name="connsiteY12" fmla="*/ 17086 h 20638"/>
                  <a:gd name="connsiteX13" fmla="*/ 15224 w 16408"/>
                  <a:gd name="connsiteY13" fmla="*/ 19454 h 20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408" h="20638">
                    <a:moveTo>
                      <a:pt x="13364" y="8628"/>
                    </a:moveTo>
                    <a:cubicBezTo>
                      <a:pt x="13364" y="5921"/>
                      <a:pt x="12349" y="2537"/>
                      <a:pt x="8458" y="2537"/>
                    </a:cubicBezTo>
                    <a:cubicBezTo>
                      <a:pt x="4905" y="2537"/>
                      <a:pt x="3214" y="5921"/>
                      <a:pt x="3045" y="8628"/>
                    </a:cubicBezTo>
                    <a:lnTo>
                      <a:pt x="13364" y="8628"/>
                    </a:lnTo>
                    <a:close/>
                    <a:moveTo>
                      <a:pt x="15224" y="19454"/>
                    </a:moveTo>
                    <a:cubicBezTo>
                      <a:pt x="14041" y="19961"/>
                      <a:pt x="12011" y="20638"/>
                      <a:pt x="9135" y="20638"/>
                    </a:cubicBezTo>
                    <a:cubicBezTo>
                      <a:pt x="3384" y="20638"/>
                      <a:pt x="0" y="16578"/>
                      <a:pt x="0" y="10658"/>
                    </a:cubicBezTo>
                    <a:cubicBezTo>
                      <a:pt x="0" y="4567"/>
                      <a:pt x="3384" y="0"/>
                      <a:pt x="8797" y="0"/>
                    </a:cubicBezTo>
                    <a:cubicBezTo>
                      <a:pt x="14887" y="0"/>
                      <a:pt x="16409" y="5583"/>
                      <a:pt x="16409" y="8966"/>
                    </a:cubicBezTo>
                    <a:cubicBezTo>
                      <a:pt x="16409" y="9643"/>
                      <a:pt x="16409" y="10150"/>
                      <a:pt x="16409" y="10658"/>
                    </a:cubicBezTo>
                    <a:lnTo>
                      <a:pt x="3045" y="10658"/>
                    </a:lnTo>
                    <a:cubicBezTo>
                      <a:pt x="3045" y="16071"/>
                      <a:pt x="6090" y="18101"/>
                      <a:pt x="9643" y="18101"/>
                    </a:cubicBezTo>
                    <a:cubicBezTo>
                      <a:pt x="12011" y="18101"/>
                      <a:pt x="13533" y="17593"/>
                      <a:pt x="14717" y="17086"/>
                    </a:cubicBezTo>
                    <a:lnTo>
                      <a:pt x="15224" y="19454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11" name="Forma Livre: Forma 710">
                <a:extLst>
                  <a:ext uri="{FF2B5EF4-FFF2-40B4-BE49-F238E27FC236}">
                    <a16:creationId xmlns="" xmlns:a16="http://schemas.microsoft.com/office/drawing/2014/main" id="{F109C275-723E-CFF4-6267-9B8396DFC444}"/>
                  </a:ext>
                </a:extLst>
              </p:cNvPr>
              <p:cNvSpPr/>
              <p:nvPr/>
            </p:nvSpPr>
            <p:spPr>
              <a:xfrm>
                <a:off x="9856041" y="5977898"/>
                <a:ext cx="17762" cy="21991"/>
              </a:xfrm>
              <a:custGeom>
                <a:avLst/>
                <a:gdLst>
                  <a:gd name="connsiteX0" fmla="*/ 14209 w 17762"/>
                  <a:gd name="connsiteY0" fmla="*/ 8966 h 21991"/>
                  <a:gd name="connsiteX1" fmla="*/ 14887 w 17762"/>
                  <a:gd name="connsiteY1" fmla="*/ 8966 h 21991"/>
                  <a:gd name="connsiteX2" fmla="*/ 14887 w 17762"/>
                  <a:gd name="connsiteY2" fmla="*/ 8796 h 21991"/>
                  <a:gd name="connsiteX3" fmla="*/ 13702 w 17762"/>
                  <a:gd name="connsiteY3" fmla="*/ 4398 h 21991"/>
                  <a:gd name="connsiteX4" fmla="*/ 9135 w 17762"/>
                  <a:gd name="connsiteY4" fmla="*/ 2030 h 21991"/>
                  <a:gd name="connsiteX5" fmla="*/ 4567 w 17762"/>
                  <a:gd name="connsiteY5" fmla="*/ 4398 h 21991"/>
                  <a:gd name="connsiteX6" fmla="*/ 2876 w 17762"/>
                  <a:gd name="connsiteY6" fmla="*/ 8796 h 21991"/>
                  <a:gd name="connsiteX7" fmla="*/ 2876 w 17762"/>
                  <a:gd name="connsiteY7" fmla="*/ 9643 h 21991"/>
                  <a:gd name="connsiteX8" fmla="*/ 14717 w 17762"/>
                  <a:gd name="connsiteY8" fmla="*/ 9643 h 21991"/>
                  <a:gd name="connsiteX9" fmla="*/ 14717 w 17762"/>
                  <a:gd name="connsiteY9" fmla="*/ 8966 h 21991"/>
                  <a:gd name="connsiteX10" fmla="*/ 14209 w 17762"/>
                  <a:gd name="connsiteY10" fmla="*/ 8966 h 21991"/>
                  <a:gd name="connsiteX11" fmla="*/ 14209 w 17762"/>
                  <a:gd name="connsiteY11" fmla="*/ 8289 h 21991"/>
                  <a:gd name="connsiteX12" fmla="*/ 3721 w 17762"/>
                  <a:gd name="connsiteY12" fmla="*/ 8289 h 21991"/>
                  <a:gd name="connsiteX13" fmla="*/ 3721 w 17762"/>
                  <a:gd name="connsiteY13" fmla="*/ 8966 h 21991"/>
                  <a:gd name="connsiteX14" fmla="*/ 4398 w 17762"/>
                  <a:gd name="connsiteY14" fmla="*/ 8966 h 21991"/>
                  <a:gd name="connsiteX15" fmla="*/ 5751 w 17762"/>
                  <a:gd name="connsiteY15" fmla="*/ 5244 h 21991"/>
                  <a:gd name="connsiteX16" fmla="*/ 9135 w 17762"/>
                  <a:gd name="connsiteY16" fmla="*/ 3552 h 21991"/>
                  <a:gd name="connsiteX17" fmla="*/ 12349 w 17762"/>
                  <a:gd name="connsiteY17" fmla="*/ 5244 h 21991"/>
                  <a:gd name="connsiteX18" fmla="*/ 13194 w 17762"/>
                  <a:gd name="connsiteY18" fmla="*/ 8796 h 21991"/>
                  <a:gd name="connsiteX19" fmla="*/ 13194 w 17762"/>
                  <a:gd name="connsiteY19" fmla="*/ 8966 h 21991"/>
                  <a:gd name="connsiteX20" fmla="*/ 14209 w 17762"/>
                  <a:gd name="connsiteY20" fmla="*/ 8966 h 21991"/>
                  <a:gd name="connsiteX21" fmla="*/ 14209 w 17762"/>
                  <a:gd name="connsiteY21" fmla="*/ 8289 h 21991"/>
                  <a:gd name="connsiteX22" fmla="*/ 14209 w 17762"/>
                  <a:gd name="connsiteY22" fmla="*/ 8966 h 21991"/>
                  <a:gd name="connsiteX23" fmla="*/ 16070 w 17762"/>
                  <a:gd name="connsiteY23" fmla="*/ 19792 h 21991"/>
                  <a:gd name="connsiteX24" fmla="*/ 15732 w 17762"/>
                  <a:gd name="connsiteY24" fmla="*/ 19116 h 21991"/>
                  <a:gd name="connsiteX25" fmla="*/ 9811 w 17762"/>
                  <a:gd name="connsiteY25" fmla="*/ 20300 h 21991"/>
                  <a:gd name="connsiteX26" fmla="*/ 3552 w 17762"/>
                  <a:gd name="connsiteY26" fmla="*/ 17762 h 21991"/>
                  <a:gd name="connsiteX27" fmla="*/ 1353 w 17762"/>
                  <a:gd name="connsiteY27" fmla="*/ 11165 h 21991"/>
                  <a:gd name="connsiteX28" fmla="*/ 3552 w 17762"/>
                  <a:gd name="connsiteY28" fmla="*/ 4060 h 21991"/>
                  <a:gd name="connsiteX29" fmla="*/ 9304 w 17762"/>
                  <a:gd name="connsiteY29" fmla="*/ 1353 h 21991"/>
                  <a:gd name="connsiteX30" fmla="*/ 14717 w 17762"/>
                  <a:gd name="connsiteY30" fmla="*/ 4229 h 21991"/>
                  <a:gd name="connsiteX31" fmla="*/ 16070 w 17762"/>
                  <a:gd name="connsiteY31" fmla="*/ 9643 h 21991"/>
                  <a:gd name="connsiteX32" fmla="*/ 16070 w 17762"/>
                  <a:gd name="connsiteY32" fmla="*/ 11165 h 21991"/>
                  <a:gd name="connsiteX33" fmla="*/ 16747 w 17762"/>
                  <a:gd name="connsiteY33" fmla="*/ 11165 h 21991"/>
                  <a:gd name="connsiteX34" fmla="*/ 16747 w 17762"/>
                  <a:gd name="connsiteY34" fmla="*/ 10488 h 21991"/>
                  <a:gd name="connsiteX35" fmla="*/ 2706 w 17762"/>
                  <a:gd name="connsiteY35" fmla="*/ 10488 h 21991"/>
                  <a:gd name="connsiteX36" fmla="*/ 2706 w 17762"/>
                  <a:gd name="connsiteY36" fmla="*/ 11165 h 21991"/>
                  <a:gd name="connsiteX37" fmla="*/ 4905 w 17762"/>
                  <a:gd name="connsiteY37" fmla="*/ 17424 h 21991"/>
                  <a:gd name="connsiteX38" fmla="*/ 9980 w 17762"/>
                  <a:gd name="connsiteY38" fmla="*/ 19285 h 21991"/>
                  <a:gd name="connsiteX39" fmla="*/ 15394 w 17762"/>
                  <a:gd name="connsiteY39" fmla="*/ 18270 h 21991"/>
                  <a:gd name="connsiteX40" fmla="*/ 15055 w 17762"/>
                  <a:gd name="connsiteY40" fmla="*/ 17593 h 21991"/>
                  <a:gd name="connsiteX41" fmla="*/ 14379 w 17762"/>
                  <a:gd name="connsiteY41" fmla="*/ 17762 h 21991"/>
                  <a:gd name="connsiteX42" fmla="*/ 14887 w 17762"/>
                  <a:gd name="connsiteY42" fmla="*/ 19961 h 21991"/>
                  <a:gd name="connsiteX43" fmla="*/ 16070 w 17762"/>
                  <a:gd name="connsiteY43" fmla="*/ 19792 h 21991"/>
                  <a:gd name="connsiteX44" fmla="*/ 15732 w 17762"/>
                  <a:gd name="connsiteY44" fmla="*/ 19116 h 21991"/>
                  <a:gd name="connsiteX45" fmla="*/ 16070 w 17762"/>
                  <a:gd name="connsiteY45" fmla="*/ 19792 h 21991"/>
                  <a:gd name="connsiteX46" fmla="*/ 16747 w 17762"/>
                  <a:gd name="connsiteY46" fmla="*/ 19623 h 21991"/>
                  <a:gd name="connsiteX47" fmla="*/ 15902 w 17762"/>
                  <a:gd name="connsiteY47" fmla="*/ 16747 h 21991"/>
                  <a:gd name="connsiteX48" fmla="*/ 15224 w 17762"/>
                  <a:gd name="connsiteY48" fmla="*/ 17085 h 21991"/>
                  <a:gd name="connsiteX49" fmla="*/ 10319 w 17762"/>
                  <a:gd name="connsiteY49" fmla="*/ 18101 h 21991"/>
                  <a:gd name="connsiteX50" fmla="*/ 6259 w 17762"/>
                  <a:gd name="connsiteY50" fmla="*/ 16578 h 21991"/>
                  <a:gd name="connsiteX51" fmla="*/ 4398 w 17762"/>
                  <a:gd name="connsiteY51" fmla="*/ 11334 h 21991"/>
                  <a:gd name="connsiteX52" fmla="*/ 3721 w 17762"/>
                  <a:gd name="connsiteY52" fmla="*/ 11334 h 21991"/>
                  <a:gd name="connsiteX53" fmla="*/ 3721 w 17762"/>
                  <a:gd name="connsiteY53" fmla="*/ 12011 h 21991"/>
                  <a:gd name="connsiteX54" fmla="*/ 17762 w 17762"/>
                  <a:gd name="connsiteY54" fmla="*/ 12011 h 21991"/>
                  <a:gd name="connsiteX55" fmla="*/ 17762 w 17762"/>
                  <a:gd name="connsiteY55" fmla="*/ 11334 h 21991"/>
                  <a:gd name="connsiteX56" fmla="*/ 17762 w 17762"/>
                  <a:gd name="connsiteY56" fmla="*/ 9643 h 21991"/>
                  <a:gd name="connsiteX57" fmla="*/ 16070 w 17762"/>
                  <a:gd name="connsiteY57" fmla="*/ 3552 h 21991"/>
                  <a:gd name="connsiteX58" fmla="*/ 9473 w 17762"/>
                  <a:gd name="connsiteY58" fmla="*/ 0 h 21991"/>
                  <a:gd name="connsiteX59" fmla="*/ 2537 w 17762"/>
                  <a:gd name="connsiteY59" fmla="*/ 3214 h 21991"/>
                  <a:gd name="connsiteX60" fmla="*/ 0 w 17762"/>
                  <a:gd name="connsiteY60" fmla="*/ 11334 h 21991"/>
                  <a:gd name="connsiteX61" fmla="*/ 2537 w 17762"/>
                  <a:gd name="connsiteY61" fmla="*/ 18946 h 21991"/>
                  <a:gd name="connsiteX62" fmla="*/ 9811 w 17762"/>
                  <a:gd name="connsiteY62" fmla="*/ 21991 h 21991"/>
                  <a:gd name="connsiteX63" fmla="*/ 16239 w 17762"/>
                  <a:gd name="connsiteY63" fmla="*/ 20638 h 21991"/>
                  <a:gd name="connsiteX64" fmla="*/ 16747 w 17762"/>
                  <a:gd name="connsiteY64" fmla="*/ 20300 h 21991"/>
                  <a:gd name="connsiteX65" fmla="*/ 16578 w 17762"/>
                  <a:gd name="connsiteY65" fmla="*/ 19792 h 21991"/>
                  <a:gd name="connsiteX66" fmla="*/ 16070 w 17762"/>
                  <a:gd name="connsiteY66" fmla="*/ 19792 h 21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17762" h="21991">
                    <a:moveTo>
                      <a:pt x="14209" y="8966"/>
                    </a:moveTo>
                    <a:lnTo>
                      <a:pt x="14887" y="8966"/>
                    </a:lnTo>
                    <a:lnTo>
                      <a:pt x="14887" y="8796"/>
                    </a:lnTo>
                    <a:cubicBezTo>
                      <a:pt x="14887" y="7443"/>
                      <a:pt x="14548" y="5752"/>
                      <a:pt x="13702" y="4398"/>
                    </a:cubicBezTo>
                    <a:cubicBezTo>
                      <a:pt x="12857" y="3045"/>
                      <a:pt x="11334" y="2030"/>
                      <a:pt x="9135" y="2030"/>
                    </a:cubicBezTo>
                    <a:cubicBezTo>
                      <a:pt x="7105" y="2030"/>
                      <a:pt x="5582" y="3045"/>
                      <a:pt x="4567" y="4398"/>
                    </a:cubicBezTo>
                    <a:cubicBezTo>
                      <a:pt x="3552" y="5752"/>
                      <a:pt x="3045" y="7443"/>
                      <a:pt x="2876" y="8796"/>
                    </a:cubicBezTo>
                    <a:lnTo>
                      <a:pt x="2876" y="9643"/>
                    </a:lnTo>
                    <a:lnTo>
                      <a:pt x="14717" y="9643"/>
                    </a:lnTo>
                    <a:lnTo>
                      <a:pt x="14717" y="8966"/>
                    </a:lnTo>
                    <a:lnTo>
                      <a:pt x="14209" y="8966"/>
                    </a:lnTo>
                    <a:lnTo>
                      <a:pt x="14209" y="8289"/>
                    </a:lnTo>
                    <a:lnTo>
                      <a:pt x="3721" y="8289"/>
                    </a:lnTo>
                    <a:lnTo>
                      <a:pt x="3721" y="8966"/>
                    </a:lnTo>
                    <a:lnTo>
                      <a:pt x="4398" y="8966"/>
                    </a:lnTo>
                    <a:cubicBezTo>
                      <a:pt x="4567" y="7781"/>
                      <a:pt x="4905" y="6259"/>
                      <a:pt x="5751" y="5244"/>
                    </a:cubicBezTo>
                    <a:cubicBezTo>
                      <a:pt x="6597" y="4229"/>
                      <a:pt x="7612" y="3552"/>
                      <a:pt x="9135" y="3552"/>
                    </a:cubicBezTo>
                    <a:cubicBezTo>
                      <a:pt x="10826" y="3552"/>
                      <a:pt x="11841" y="4229"/>
                      <a:pt x="12349" y="5244"/>
                    </a:cubicBezTo>
                    <a:cubicBezTo>
                      <a:pt x="13025" y="6259"/>
                      <a:pt x="13194" y="7612"/>
                      <a:pt x="13194" y="8796"/>
                    </a:cubicBezTo>
                    <a:lnTo>
                      <a:pt x="13194" y="8966"/>
                    </a:lnTo>
                    <a:lnTo>
                      <a:pt x="14209" y="8966"/>
                    </a:lnTo>
                    <a:lnTo>
                      <a:pt x="14209" y="8289"/>
                    </a:lnTo>
                    <a:lnTo>
                      <a:pt x="14209" y="8966"/>
                    </a:lnTo>
                    <a:close/>
                    <a:moveTo>
                      <a:pt x="16070" y="19792"/>
                    </a:moveTo>
                    <a:lnTo>
                      <a:pt x="15732" y="19116"/>
                    </a:lnTo>
                    <a:cubicBezTo>
                      <a:pt x="14717" y="19623"/>
                      <a:pt x="12687" y="20300"/>
                      <a:pt x="9811" y="20300"/>
                    </a:cubicBezTo>
                    <a:cubicBezTo>
                      <a:pt x="7105" y="20300"/>
                      <a:pt x="5075" y="19285"/>
                      <a:pt x="3552" y="17762"/>
                    </a:cubicBezTo>
                    <a:cubicBezTo>
                      <a:pt x="2199" y="16240"/>
                      <a:pt x="1353" y="13872"/>
                      <a:pt x="1353" y="11165"/>
                    </a:cubicBezTo>
                    <a:cubicBezTo>
                      <a:pt x="1353" y="8289"/>
                      <a:pt x="2199" y="5752"/>
                      <a:pt x="3552" y="4060"/>
                    </a:cubicBezTo>
                    <a:cubicBezTo>
                      <a:pt x="4905" y="2368"/>
                      <a:pt x="6935" y="1353"/>
                      <a:pt x="9304" y="1353"/>
                    </a:cubicBezTo>
                    <a:cubicBezTo>
                      <a:pt x="12179" y="1353"/>
                      <a:pt x="13702" y="2537"/>
                      <a:pt x="14717" y="4229"/>
                    </a:cubicBezTo>
                    <a:cubicBezTo>
                      <a:pt x="15732" y="5921"/>
                      <a:pt x="16070" y="7951"/>
                      <a:pt x="16070" y="9643"/>
                    </a:cubicBezTo>
                    <a:cubicBezTo>
                      <a:pt x="16070" y="10319"/>
                      <a:pt x="16070" y="10826"/>
                      <a:pt x="16070" y="11165"/>
                    </a:cubicBezTo>
                    <a:lnTo>
                      <a:pt x="16747" y="11165"/>
                    </a:lnTo>
                    <a:lnTo>
                      <a:pt x="16747" y="10488"/>
                    </a:lnTo>
                    <a:lnTo>
                      <a:pt x="2706" y="10488"/>
                    </a:lnTo>
                    <a:lnTo>
                      <a:pt x="2706" y="11165"/>
                    </a:lnTo>
                    <a:cubicBezTo>
                      <a:pt x="2706" y="14041"/>
                      <a:pt x="3552" y="16070"/>
                      <a:pt x="4905" y="17424"/>
                    </a:cubicBezTo>
                    <a:cubicBezTo>
                      <a:pt x="6259" y="18777"/>
                      <a:pt x="8120" y="19285"/>
                      <a:pt x="9980" y="19285"/>
                    </a:cubicBezTo>
                    <a:cubicBezTo>
                      <a:pt x="12518" y="19285"/>
                      <a:pt x="14209" y="18777"/>
                      <a:pt x="15394" y="18270"/>
                    </a:cubicBezTo>
                    <a:lnTo>
                      <a:pt x="15055" y="17593"/>
                    </a:lnTo>
                    <a:lnTo>
                      <a:pt x="14379" y="17762"/>
                    </a:lnTo>
                    <a:lnTo>
                      <a:pt x="14887" y="19961"/>
                    </a:lnTo>
                    <a:lnTo>
                      <a:pt x="16070" y="19792"/>
                    </a:lnTo>
                    <a:lnTo>
                      <a:pt x="15732" y="19116"/>
                    </a:lnTo>
                    <a:lnTo>
                      <a:pt x="16070" y="19792"/>
                    </a:lnTo>
                    <a:lnTo>
                      <a:pt x="16747" y="19623"/>
                    </a:lnTo>
                    <a:lnTo>
                      <a:pt x="15902" y="16747"/>
                    </a:lnTo>
                    <a:lnTo>
                      <a:pt x="15224" y="17085"/>
                    </a:lnTo>
                    <a:cubicBezTo>
                      <a:pt x="14040" y="17593"/>
                      <a:pt x="12687" y="18101"/>
                      <a:pt x="10319" y="18101"/>
                    </a:cubicBezTo>
                    <a:cubicBezTo>
                      <a:pt x="8628" y="18101"/>
                      <a:pt x="7274" y="17593"/>
                      <a:pt x="6259" y="16578"/>
                    </a:cubicBezTo>
                    <a:cubicBezTo>
                      <a:pt x="5244" y="15563"/>
                      <a:pt x="4398" y="13872"/>
                      <a:pt x="4398" y="11334"/>
                    </a:cubicBezTo>
                    <a:lnTo>
                      <a:pt x="3721" y="11334"/>
                    </a:lnTo>
                    <a:lnTo>
                      <a:pt x="3721" y="12011"/>
                    </a:lnTo>
                    <a:lnTo>
                      <a:pt x="17762" y="12011"/>
                    </a:lnTo>
                    <a:lnTo>
                      <a:pt x="17762" y="11334"/>
                    </a:lnTo>
                    <a:cubicBezTo>
                      <a:pt x="17762" y="10826"/>
                      <a:pt x="17762" y="10319"/>
                      <a:pt x="17762" y="9643"/>
                    </a:cubicBezTo>
                    <a:cubicBezTo>
                      <a:pt x="17762" y="7781"/>
                      <a:pt x="17424" y="5413"/>
                      <a:pt x="16070" y="3552"/>
                    </a:cubicBezTo>
                    <a:cubicBezTo>
                      <a:pt x="14887" y="1522"/>
                      <a:pt x="12687" y="0"/>
                      <a:pt x="9473" y="0"/>
                    </a:cubicBezTo>
                    <a:cubicBezTo>
                      <a:pt x="6597" y="0"/>
                      <a:pt x="4229" y="1184"/>
                      <a:pt x="2537" y="3214"/>
                    </a:cubicBezTo>
                    <a:cubicBezTo>
                      <a:pt x="846" y="5244"/>
                      <a:pt x="0" y="8120"/>
                      <a:pt x="0" y="11334"/>
                    </a:cubicBezTo>
                    <a:cubicBezTo>
                      <a:pt x="0" y="14379"/>
                      <a:pt x="846" y="17085"/>
                      <a:pt x="2537" y="18946"/>
                    </a:cubicBezTo>
                    <a:cubicBezTo>
                      <a:pt x="4229" y="20807"/>
                      <a:pt x="6766" y="21991"/>
                      <a:pt x="9811" y="21991"/>
                    </a:cubicBezTo>
                    <a:cubicBezTo>
                      <a:pt x="12857" y="21991"/>
                      <a:pt x="15055" y="21314"/>
                      <a:pt x="16239" y="20638"/>
                    </a:cubicBezTo>
                    <a:lnTo>
                      <a:pt x="16747" y="20300"/>
                    </a:lnTo>
                    <a:lnTo>
                      <a:pt x="16578" y="19792"/>
                    </a:lnTo>
                    <a:lnTo>
                      <a:pt x="16070" y="19792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12" name="Forma Livre: Forma 711">
                <a:extLst>
                  <a:ext uri="{FF2B5EF4-FFF2-40B4-BE49-F238E27FC236}">
                    <a16:creationId xmlns="" xmlns:a16="http://schemas.microsoft.com/office/drawing/2014/main" id="{F05697F3-704A-1E7F-7103-99FBB90E6772}"/>
                  </a:ext>
                </a:extLst>
              </p:cNvPr>
              <p:cNvSpPr/>
              <p:nvPr/>
            </p:nvSpPr>
            <p:spPr>
              <a:xfrm>
                <a:off x="9876171" y="5969778"/>
                <a:ext cx="17592" cy="29265"/>
              </a:xfrm>
              <a:custGeom>
                <a:avLst/>
                <a:gdLst>
                  <a:gd name="connsiteX0" fmla="*/ 14379 w 17592"/>
                  <a:gd name="connsiteY0" fmla="*/ 17086 h 29265"/>
                  <a:gd name="connsiteX1" fmla="*/ 9135 w 17592"/>
                  <a:gd name="connsiteY1" fmla="*/ 11165 h 29265"/>
                  <a:gd name="connsiteX2" fmla="*/ 3214 w 17592"/>
                  <a:gd name="connsiteY2" fmla="*/ 19116 h 29265"/>
                  <a:gd name="connsiteX3" fmla="*/ 8965 w 17592"/>
                  <a:gd name="connsiteY3" fmla="*/ 26728 h 29265"/>
                  <a:gd name="connsiteX4" fmla="*/ 14379 w 17592"/>
                  <a:gd name="connsiteY4" fmla="*/ 20808 h 29265"/>
                  <a:gd name="connsiteX5" fmla="*/ 14379 w 17592"/>
                  <a:gd name="connsiteY5" fmla="*/ 17086 h 29265"/>
                  <a:gd name="connsiteX6" fmla="*/ 17424 w 17592"/>
                  <a:gd name="connsiteY6" fmla="*/ 24022 h 29265"/>
                  <a:gd name="connsiteX7" fmla="*/ 17593 w 17592"/>
                  <a:gd name="connsiteY7" fmla="*/ 28927 h 29265"/>
                  <a:gd name="connsiteX8" fmla="*/ 14887 w 17592"/>
                  <a:gd name="connsiteY8" fmla="*/ 28927 h 29265"/>
                  <a:gd name="connsiteX9" fmla="*/ 14717 w 17592"/>
                  <a:gd name="connsiteY9" fmla="*/ 25544 h 29265"/>
                  <a:gd name="connsiteX10" fmla="*/ 14548 w 17592"/>
                  <a:gd name="connsiteY10" fmla="*/ 25544 h 29265"/>
                  <a:gd name="connsiteX11" fmla="*/ 8120 w 17592"/>
                  <a:gd name="connsiteY11" fmla="*/ 29266 h 29265"/>
                  <a:gd name="connsiteX12" fmla="*/ 0 w 17592"/>
                  <a:gd name="connsiteY12" fmla="*/ 19285 h 29265"/>
                  <a:gd name="connsiteX13" fmla="*/ 8458 w 17592"/>
                  <a:gd name="connsiteY13" fmla="*/ 8796 h 29265"/>
                  <a:gd name="connsiteX14" fmla="*/ 14209 w 17592"/>
                  <a:gd name="connsiteY14" fmla="*/ 11842 h 29265"/>
                  <a:gd name="connsiteX15" fmla="*/ 14209 w 17592"/>
                  <a:gd name="connsiteY15" fmla="*/ 11842 h 29265"/>
                  <a:gd name="connsiteX16" fmla="*/ 14209 w 17592"/>
                  <a:gd name="connsiteY16" fmla="*/ 0 h 29265"/>
                  <a:gd name="connsiteX17" fmla="*/ 17254 w 17592"/>
                  <a:gd name="connsiteY17" fmla="*/ 0 h 29265"/>
                  <a:gd name="connsiteX18" fmla="*/ 17254 w 17592"/>
                  <a:gd name="connsiteY18" fmla="*/ 24022 h 29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592" h="29265">
                    <a:moveTo>
                      <a:pt x="14379" y="17086"/>
                    </a:moveTo>
                    <a:cubicBezTo>
                      <a:pt x="14379" y="13195"/>
                      <a:pt x="11672" y="11165"/>
                      <a:pt x="9135" y="11165"/>
                    </a:cubicBezTo>
                    <a:cubicBezTo>
                      <a:pt x="5413" y="11165"/>
                      <a:pt x="3214" y="14548"/>
                      <a:pt x="3214" y="19116"/>
                    </a:cubicBezTo>
                    <a:cubicBezTo>
                      <a:pt x="3214" y="23345"/>
                      <a:pt x="5244" y="26728"/>
                      <a:pt x="8965" y="26728"/>
                    </a:cubicBezTo>
                    <a:cubicBezTo>
                      <a:pt x="12179" y="26728"/>
                      <a:pt x="14379" y="23852"/>
                      <a:pt x="14379" y="20808"/>
                    </a:cubicBezTo>
                    <a:lnTo>
                      <a:pt x="14379" y="17086"/>
                    </a:lnTo>
                    <a:close/>
                    <a:moveTo>
                      <a:pt x="17424" y="24022"/>
                    </a:moveTo>
                    <a:cubicBezTo>
                      <a:pt x="17424" y="25544"/>
                      <a:pt x="17424" y="27574"/>
                      <a:pt x="17593" y="28927"/>
                    </a:cubicBezTo>
                    <a:lnTo>
                      <a:pt x="14887" y="28927"/>
                    </a:lnTo>
                    <a:lnTo>
                      <a:pt x="14717" y="25544"/>
                    </a:lnTo>
                    <a:lnTo>
                      <a:pt x="14548" y="25544"/>
                    </a:lnTo>
                    <a:cubicBezTo>
                      <a:pt x="13533" y="27574"/>
                      <a:pt x="11334" y="29266"/>
                      <a:pt x="8120" y="29266"/>
                    </a:cubicBezTo>
                    <a:cubicBezTo>
                      <a:pt x="3552" y="29266"/>
                      <a:pt x="0" y="25375"/>
                      <a:pt x="0" y="19285"/>
                    </a:cubicBezTo>
                    <a:cubicBezTo>
                      <a:pt x="0" y="12687"/>
                      <a:pt x="3890" y="8796"/>
                      <a:pt x="8458" y="8796"/>
                    </a:cubicBezTo>
                    <a:cubicBezTo>
                      <a:pt x="11334" y="8796"/>
                      <a:pt x="13364" y="10150"/>
                      <a:pt x="14209" y="11842"/>
                    </a:cubicBezTo>
                    <a:lnTo>
                      <a:pt x="14209" y="11842"/>
                    </a:lnTo>
                    <a:lnTo>
                      <a:pt x="14209" y="0"/>
                    </a:lnTo>
                    <a:lnTo>
                      <a:pt x="17254" y="0"/>
                    </a:lnTo>
                    <a:lnTo>
                      <a:pt x="17254" y="24022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713" name="Forma Livre: Forma 712">
                <a:extLst>
                  <a:ext uri="{FF2B5EF4-FFF2-40B4-BE49-F238E27FC236}">
                    <a16:creationId xmlns="" xmlns:a16="http://schemas.microsoft.com/office/drawing/2014/main" id="{DF783035-96C7-108A-407E-06D85285D751}"/>
                  </a:ext>
                </a:extLst>
              </p:cNvPr>
              <p:cNvSpPr/>
              <p:nvPr/>
            </p:nvSpPr>
            <p:spPr>
              <a:xfrm>
                <a:off x="9875663" y="5968933"/>
                <a:ext cx="18946" cy="30957"/>
              </a:xfrm>
              <a:custGeom>
                <a:avLst/>
                <a:gdLst>
                  <a:gd name="connsiteX0" fmla="*/ 14887 w 18946"/>
                  <a:gd name="connsiteY0" fmla="*/ 17931 h 30957"/>
                  <a:gd name="connsiteX1" fmla="*/ 15563 w 18946"/>
                  <a:gd name="connsiteY1" fmla="*/ 17931 h 30957"/>
                  <a:gd name="connsiteX2" fmla="*/ 13702 w 18946"/>
                  <a:gd name="connsiteY2" fmla="*/ 13026 h 30957"/>
                  <a:gd name="connsiteX3" fmla="*/ 9643 w 18946"/>
                  <a:gd name="connsiteY3" fmla="*/ 11334 h 30957"/>
                  <a:gd name="connsiteX4" fmla="*/ 4737 w 18946"/>
                  <a:gd name="connsiteY4" fmla="*/ 13871 h 30957"/>
                  <a:gd name="connsiteX5" fmla="*/ 3045 w 18946"/>
                  <a:gd name="connsiteY5" fmla="*/ 19961 h 30957"/>
                  <a:gd name="connsiteX6" fmla="*/ 4568 w 18946"/>
                  <a:gd name="connsiteY6" fmla="*/ 25713 h 30957"/>
                  <a:gd name="connsiteX7" fmla="*/ 9473 w 18946"/>
                  <a:gd name="connsiteY7" fmla="*/ 28250 h 30957"/>
                  <a:gd name="connsiteX8" fmla="*/ 13872 w 18946"/>
                  <a:gd name="connsiteY8" fmla="*/ 26220 h 30957"/>
                  <a:gd name="connsiteX9" fmla="*/ 15563 w 18946"/>
                  <a:gd name="connsiteY9" fmla="*/ 21653 h 30957"/>
                  <a:gd name="connsiteX10" fmla="*/ 15563 w 18946"/>
                  <a:gd name="connsiteY10" fmla="*/ 17931 h 30957"/>
                  <a:gd name="connsiteX11" fmla="*/ 14887 w 18946"/>
                  <a:gd name="connsiteY11" fmla="*/ 17931 h 30957"/>
                  <a:gd name="connsiteX12" fmla="*/ 14210 w 18946"/>
                  <a:gd name="connsiteY12" fmla="*/ 17931 h 30957"/>
                  <a:gd name="connsiteX13" fmla="*/ 14210 w 18946"/>
                  <a:gd name="connsiteY13" fmla="*/ 21653 h 30957"/>
                  <a:gd name="connsiteX14" fmla="*/ 12857 w 18946"/>
                  <a:gd name="connsiteY14" fmla="*/ 25375 h 30957"/>
                  <a:gd name="connsiteX15" fmla="*/ 9473 w 18946"/>
                  <a:gd name="connsiteY15" fmla="*/ 26897 h 30957"/>
                  <a:gd name="connsiteX16" fmla="*/ 5752 w 18946"/>
                  <a:gd name="connsiteY16" fmla="*/ 24867 h 30957"/>
                  <a:gd name="connsiteX17" fmla="*/ 4398 w 18946"/>
                  <a:gd name="connsiteY17" fmla="*/ 19961 h 30957"/>
                  <a:gd name="connsiteX18" fmla="*/ 5752 w 18946"/>
                  <a:gd name="connsiteY18" fmla="*/ 14717 h 30957"/>
                  <a:gd name="connsiteX19" fmla="*/ 9473 w 18946"/>
                  <a:gd name="connsiteY19" fmla="*/ 12687 h 30957"/>
                  <a:gd name="connsiteX20" fmla="*/ 12518 w 18946"/>
                  <a:gd name="connsiteY20" fmla="*/ 14041 h 30957"/>
                  <a:gd name="connsiteX21" fmla="*/ 14041 w 18946"/>
                  <a:gd name="connsiteY21" fmla="*/ 17931 h 30957"/>
                  <a:gd name="connsiteX22" fmla="*/ 14887 w 18946"/>
                  <a:gd name="connsiteY22" fmla="*/ 17931 h 30957"/>
                  <a:gd name="connsiteX23" fmla="*/ 17931 w 18946"/>
                  <a:gd name="connsiteY23" fmla="*/ 24867 h 30957"/>
                  <a:gd name="connsiteX24" fmla="*/ 17255 w 18946"/>
                  <a:gd name="connsiteY24" fmla="*/ 24867 h 30957"/>
                  <a:gd name="connsiteX25" fmla="*/ 17425 w 18946"/>
                  <a:gd name="connsiteY25" fmla="*/ 29773 h 30957"/>
                  <a:gd name="connsiteX26" fmla="*/ 18101 w 18946"/>
                  <a:gd name="connsiteY26" fmla="*/ 29773 h 30957"/>
                  <a:gd name="connsiteX27" fmla="*/ 18101 w 18946"/>
                  <a:gd name="connsiteY27" fmla="*/ 29096 h 30957"/>
                  <a:gd name="connsiteX28" fmla="*/ 16071 w 18946"/>
                  <a:gd name="connsiteY28" fmla="*/ 29096 h 30957"/>
                  <a:gd name="connsiteX29" fmla="*/ 15902 w 18946"/>
                  <a:gd name="connsiteY29" fmla="*/ 25713 h 30957"/>
                  <a:gd name="connsiteX30" fmla="*/ 15056 w 18946"/>
                  <a:gd name="connsiteY30" fmla="*/ 25713 h 30957"/>
                  <a:gd name="connsiteX31" fmla="*/ 14548 w 18946"/>
                  <a:gd name="connsiteY31" fmla="*/ 25713 h 30957"/>
                  <a:gd name="connsiteX32" fmla="*/ 14380 w 18946"/>
                  <a:gd name="connsiteY32" fmla="*/ 26051 h 30957"/>
                  <a:gd name="connsiteX33" fmla="*/ 8628 w 18946"/>
                  <a:gd name="connsiteY33" fmla="*/ 29435 h 30957"/>
                  <a:gd name="connsiteX34" fmla="*/ 3384 w 18946"/>
                  <a:gd name="connsiteY34" fmla="*/ 26897 h 30957"/>
                  <a:gd name="connsiteX35" fmla="*/ 1184 w 18946"/>
                  <a:gd name="connsiteY35" fmla="*/ 20131 h 30957"/>
                  <a:gd name="connsiteX36" fmla="*/ 3553 w 18946"/>
                  <a:gd name="connsiteY36" fmla="*/ 12856 h 30957"/>
                  <a:gd name="connsiteX37" fmla="*/ 8966 w 18946"/>
                  <a:gd name="connsiteY37" fmla="*/ 10319 h 30957"/>
                  <a:gd name="connsiteX38" fmla="*/ 14041 w 18946"/>
                  <a:gd name="connsiteY38" fmla="*/ 13026 h 30957"/>
                  <a:gd name="connsiteX39" fmla="*/ 14210 w 18946"/>
                  <a:gd name="connsiteY39" fmla="*/ 13364 h 30957"/>
                  <a:gd name="connsiteX40" fmla="*/ 14717 w 18946"/>
                  <a:gd name="connsiteY40" fmla="*/ 13364 h 30957"/>
                  <a:gd name="connsiteX41" fmla="*/ 15395 w 18946"/>
                  <a:gd name="connsiteY41" fmla="*/ 13364 h 30957"/>
                  <a:gd name="connsiteX42" fmla="*/ 15395 w 18946"/>
                  <a:gd name="connsiteY42" fmla="*/ 1522 h 30957"/>
                  <a:gd name="connsiteX43" fmla="*/ 16917 w 18946"/>
                  <a:gd name="connsiteY43" fmla="*/ 1522 h 30957"/>
                  <a:gd name="connsiteX44" fmla="*/ 16917 w 18946"/>
                  <a:gd name="connsiteY44" fmla="*/ 24698 h 30957"/>
                  <a:gd name="connsiteX45" fmla="*/ 17931 w 18946"/>
                  <a:gd name="connsiteY45" fmla="*/ 24698 h 30957"/>
                  <a:gd name="connsiteX46" fmla="*/ 18609 w 18946"/>
                  <a:gd name="connsiteY46" fmla="*/ 24698 h 30957"/>
                  <a:gd name="connsiteX47" fmla="*/ 18609 w 18946"/>
                  <a:gd name="connsiteY47" fmla="*/ 0 h 30957"/>
                  <a:gd name="connsiteX48" fmla="*/ 14210 w 18946"/>
                  <a:gd name="connsiteY48" fmla="*/ 0 h 30957"/>
                  <a:gd name="connsiteX49" fmla="*/ 14210 w 18946"/>
                  <a:gd name="connsiteY49" fmla="*/ 12518 h 30957"/>
                  <a:gd name="connsiteX50" fmla="*/ 14887 w 18946"/>
                  <a:gd name="connsiteY50" fmla="*/ 12518 h 30957"/>
                  <a:gd name="connsiteX51" fmla="*/ 14887 w 18946"/>
                  <a:gd name="connsiteY51" fmla="*/ 11841 h 30957"/>
                  <a:gd name="connsiteX52" fmla="*/ 14887 w 18946"/>
                  <a:gd name="connsiteY52" fmla="*/ 11841 h 30957"/>
                  <a:gd name="connsiteX53" fmla="*/ 14887 w 18946"/>
                  <a:gd name="connsiteY53" fmla="*/ 12518 h 30957"/>
                  <a:gd name="connsiteX54" fmla="*/ 15563 w 18946"/>
                  <a:gd name="connsiteY54" fmla="*/ 12180 h 30957"/>
                  <a:gd name="connsiteX55" fmla="*/ 9135 w 18946"/>
                  <a:gd name="connsiteY55" fmla="*/ 8796 h 30957"/>
                  <a:gd name="connsiteX56" fmla="*/ 2707 w 18946"/>
                  <a:gd name="connsiteY56" fmla="*/ 11841 h 30957"/>
                  <a:gd name="connsiteX57" fmla="*/ 0 w 18946"/>
                  <a:gd name="connsiteY57" fmla="*/ 20131 h 30957"/>
                  <a:gd name="connsiteX58" fmla="*/ 2538 w 18946"/>
                  <a:gd name="connsiteY58" fmla="*/ 27912 h 30957"/>
                  <a:gd name="connsiteX59" fmla="*/ 8797 w 18946"/>
                  <a:gd name="connsiteY59" fmla="*/ 30957 h 30957"/>
                  <a:gd name="connsiteX60" fmla="*/ 15902 w 18946"/>
                  <a:gd name="connsiteY60" fmla="*/ 26728 h 30957"/>
                  <a:gd name="connsiteX61" fmla="*/ 15225 w 18946"/>
                  <a:gd name="connsiteY61" fmla="*/ 26390 h 30957"/>
                  <a:gd name="connsiteX62" fmla="*/ 15225 w 18946"/>
                  <a:gd name="connsiteY62" fmla="*/ 27067 h 30957"/>
                  <a:gd name="connsiteX63" fmla="*/ 15395 w 18946"/>
                  <a:gd name="connsiteY63" fmla="*/ 27067 h 30957"/>
                  <a:gd name="connsiteX64" fmla="*/ 15395 w 18946"/>
                  <a:gd name="connsiteY64" fmla="*/ 26390 h 30957"/>
                  <a:gd name="connsiteX65" fmla="*/ 14717 w 18946"/>
                  <a:gd name="connsiteY65" fmla="*/ 26390 h 30957"/>
                  <a:gd name="connsiteX66" fmla="*/ 14887 w 18946"/>
                  <a:gd name="connsiteY66" fmla="*/ 30450 h 30957"/>
                  <a:gd name="connsiteX67" fmla="*/ 18946 w 18946"/>
                  <a:gd name="connsiteY67" fmla="*/ 30450 h 30957"/>
                  <a:gd name="connsiteX68" fmla="*/ 18946 w 18946"/>
                  <a:gd name="connsiteY68" fmla="*/ 29773 h 30957"/>
                  <a:gd name="connsiteX69" fmla="*/ 18777 w 18946"/>
                  <a:gd name="connsiteY69" fmla="*/ 25036 h 30957"/>
                  <a:gd name="connsiteX70" fmla="*/ 17931 w 18946"/>
                  <a:gd name="connsiteY70" fmla="*/ 25036 h 3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18946" h="30957">
                    <a:moveTo>
                      <a:pt x="14887" y="17931"/>
                    </a:moveTo>
                    <a:lnTo>
                      <a:pt x="15563" y="17931"/>
                    </a:lnTo>
                    <a:cubicBezTo>
                      <a:pt x="15563" y="15732"/>
                      <a:pt x="14717" y="14041"/>
                      <a:pt x="13702" y="13026"/>
                    </a:cubicBezTo>
                    <a:cubicBezTo>
                      <a:pt x="12518" y="11841"/>
                      <a:pt x="10996" y="11334"/>
                      <a:pt x="9643" y="11334"/>
                    </a:cubicBezTo>
                    <a:cubicBezTo>
                      <a:pt x="7613" y="11334"/>
                      <a:pt x="5752" y="12349"/>
                      <a:pt x="4737" y="13871"/>
                    </a:cubicBezTo>
                    <a:cubicBezTo>
                      <a:pt x="3553" y="15394"/>
                      <a:pt x="3045" y="17593"/>
                      <a:pt x="3045" y="19961"/>
                    </a:cubicBezTo>
                    <a:cubicBezTo>
                      <a:pt x="3045" y="22161"/>
                      <a:pt x="3553" y="24191"/>
                      <a:pt x="4568" y="25713"/>
                    </a:cubicBezTo>
                    <a:cubicBezTo>
                      <a:pt x="5583" y="27235"/>
                      <a:pt x="7274" y="28250"/>
                      <a:pt x="9473" y="28250"/>
                    </a:cubicBezTo>
                    <a:cubicBezTo>
                      <a:pt x="11334" y="28250"/>
                      <a:pt x="12857" y="27405"/>
                      <a:pt x="13872" y="26220"/>
                    </a:cubicBezTo>
                    <a:cubicBezTo>
                      <a:pt x="14887" y="25036"/>
                      <a:pt x="15563" y="23345"/>
                      <a:pt x="15563" y="21653"/>
                    </a:cubicBezTo>
                    <a:lnTo>
                      <a:pt x="15563" y="17931"/>
                    </a:lnTo>
                    <a:lnTo>
                      <a:pt x="14887" y="17931"/>
                    </a:lnTo>
                    <a:lnTo>
                      <a:pt x="14210" y="17931"/>
                    </a:lnTo>
                    <a:lnTo>
                      <a:pt x="14210" y="21653"/>
                    </a:lnTo>
                    <a:cubicBezTo>
                      <a:pt x="14210" y="23006"/>
                      <a:pt x="13702" y="24360"/>
                      <a:pt x="12857" y="25375"/>
                    </a:cubicBezTo>
                    <a:cubicBezTo>
                      <a:pt x="12011" y="26390"/>
                      <a:pt x="10827" y="26897"/>
                      <a:pt x="9473" y="26897"/>
                    </a:cubicBezTo>
                    <a:cubicBezTo>
                      <a:pt x="7782" y="26897"/>
                      <a:pt x="6598" y="26220"/>
                      <a:pt x="5752" y="24867"/>
                    </a:cubicBezTo>
                    <a:cubicBezTo>
                      <a:pt x="4905" y="23683"/>
                      <a:pt x="4398" y="21822"/>
                      <a:pt x="4398" y="19961"/>
                    </a:cubicBezTo>
                    <a:cubicBezTo>
                      <a:pt x="4398" y="17762"/>
                      <a:pt x="4905" y="15902"/>
                      <a:pt x="5752" y="14717"/>
                    </a:cubicBezTo>
                    <a:cubicBezTo>
                      <a:pt x="6598" y="13533"/>
                      <a:pt x="7951" y="12687"/>
                      <a:pt x="9473" y="12687"/>
                    </a:cubicBezTo>
                    <a:cubicBezTo>
                      <a:pt x="10488" y="12687"/>
                      <a:pt x="11672" y="13195"/>
                      <a:pt x="12518" y="14041"/>
                    </a:cubicBezTo>
                    <a:cubicBezTo>
                      <a:pt x="13364" y="14887"/>
                      <a:pt x="14041" y="16070"/>
                      <a:pt x="14041" y="17931"/>
                    </a:cubicBezTo>
                    <a:lnTo>
                      <a:pt x="14887" y="17931"/>
                    </a:lnTo>
                    <a:close/>
                    <a:moveTo>
                      <a:pt x="17931" y="24867"/>
                    </a:moveTo>
                    <a:lnTo>
                      <a:pt x="17255" y="24867"/>
                    </a:lnTo>
                    <a:cubicBezTo>
                      <a:pt x="17255" y="26390"/>
                      <a:pt x="17255" y="28420"/>
                      <a:pt x="17425" y="29773"/>
                    </a:cubicBezTo>
                    <a:lnTo>
                      <a:pt x="18101" y="29773"/>
                    </a:lnTo>
                    <a:lnTo>
                      <a:pt x="18101" y="29096"/>
                    </a:lnTo>
                    <a:lnTo>
                      <a:pt x="16071" y="29096"/>
                    </a:lnTo>
                    <a:lnTo>
                      <a:pt x="15902" y="25713"/>
                    </a:lnTo>
                    <a:lnTo>
                      <a:pt x="15056" y="25713"/>
                    </a:lnTo>
                    <a:lnTo>
                      <a:pt x="14548" y="25713"/>
                    </a:lnTo>
                    <a:lnTo>
                      <a:pt x="14380" y="26051"/>
                    </a:lnTo>
                    <a:cubicBezTo>
                      <a:pt x="13533" y="27912"/>
                      <a:pt x="11503" y="29435"/>
                      <a:pt x="8628" y="29435"/>
                    </a:cubicBezTo>
                    <a:cubicBezTo>
                      <a:pt x="6598" y="29435"/>
                      <a:pt x="4737" y="28589"/>
                      <a:pt x="3384" y="26897"/>
                    </a:cubicBezTo>
                    <a:cubicBezTo>
                      <a:pt x="2030" y="25375"/>
                      <a:pt x="1184" y="23006"/>
                      <a:pt x="1184" y="20131"/>
                    </a:cubicBezTo>
                    <a:cubicBezTo>
                      <a:pt x="1184" y="16917"/>
                      <a:pt x="2030" y="14548"/>
                      <a:pt x="3553" y="12856"/>
                    </a:cubicBezTo>
                    <a:cubicBezTo>
                      <a:pt x="4905" y="11165"/>
                      <a:pt x="6936" y="10319"/>
                      <a:pt x="8966" y="10319"/>
                    </a:cubicBezTo>
                    <a:cubicBezTo>
                      <a:pt x="11672" y="10319"/>
                      <a:pt x="13364" y="11672"/>
                      <a:pt x="14041" y="13026"/>
                    </a:cubicBezTo>
                    <a:lnTo>
                      <a:pt x="14210" y="13364"/>
                    </a:lnTo>
                    <a:lnTo>
                      <a:pt x="14717" y="13364"/>
                    </a:lnTo>
                    <a:lnTo>
                      <a:pt x="15395" y="13364"/>
                    </a:lnTo>
                    <a:lnTo>
                      <a:pt x="15395" y="1522"/>
                    </a:lnTo>
                    <a:lnTo>
                      <a:pt x="16917" y="1522"/>
                    </a:lnTo>
                    <a:lnTo>
                      <a:pt x="16917" y="24698"/>
                    </a:lnTo>
                    <a:lnTo>
                      <a:pt x="17931" y="24698"/>
                    </a:lnTo>
                    <a:lnTo>
                      <a:pt x="18609" y="24698"/>
                    </a:lnTo>
                    <a:lnTo>
                      <a:pt x="18609" y="0"/>
                    </a:lnTo>
                    <a:lnTo>
                      <a:pt x="14210" y="0"/>
                    </a:lnTo>
                    <a:lnTo>
                      <a:pt x="14210" y="12518"/>
                    </a:lnTo>
                    <a:lnTo>
                      <a:pt x="14887" y="12518"/>
                    </a:lnTo>
                    <a:lnTo>
                      <a:pt x="14887" y="11841"/>
                    </a:lnTo>
                    <a:lnTo>
                      <a:pt x="14887" y="11841"/>
                    </a:lnTo>
                    <a:lnTo>
                      <a:pt x="14887" y="12518"/>
                    </a:lnTo>
                    <a:lnTo>
                      <a:pt x="15563" y="12180"/>
                    </a:lnTo>
                    <a:cubicBezTo>
                      <a:pt x="14548" y="10319"/>
                      <a:pt x="12349" y="8796"/>
                      <a:pt x="9135" y="8796"/>
                    </a:cubicBezTo>
                    <a:cubicBezTo>
                      <a:pt x="6598" y="8796"/>
                      <a:pt x="4398" y="9811"/>
                      <a:pt x="2707" y="11841"/>
                    </a:cubicBezTo>
                    <a:cubicBezTo>
                      <a:pt x="1015" y="13871"/>
                      <a:pt x="0" y="16578"/>
                      <a:pt x="0" y="20131"/>
                    </a:cubicBezTo>
                    <a:cubicBezTo>
                      <a:pt x="0" y="23345"/>
                      <a:pt x="846" y="25882"/>
                      <a:pt x="2538" y="27912"/>
                    </a:cubicBezTo>
                    <a:cubicBezTo>
                      <a:pt x="4060" y="29773"/>
                      <a:pt x="6428" y="30957"/>
                      <a:pt x="8797" y="30957"/>
                    </a:cubicBezTo>
                    <a:cubicBezTo>
                      <a:pt x="12180" y="30957"/>
                      <a:pt x="14717" y="29096"/>
                      <a:pt x="15902" y="26728"/>
                    </a:cubicBezTo>
                    <a:lnTo>
                      <a:pt x="15225" y="26390"/>
                    </a:lnTo>
                    <a:lnTo>
                      <a:pt x="15225" y="27067"/>
                    </a:lnTo>
                    <a:lnTo>
                      <a:pt x="15395" y="27067"/>
                    </a:lnTo>
                    <a:lnTo>
                      <a:pt x="15395" y="26390"/>
                    </a:lnTo>
                    <a:lnTo>
                      <a:pt x="14717" y="26390"/>
                    </a:lnTo>
                    <a:lnTo>
                      <a:pt x="14887" y="30450"/>
                    </a:lnTo>
                    <a:lnTo>
                      <a:pt x="18946" y="30450"/>
                    </a:lnTo>
                    <a:lnTo>
                      <a:pt x="18946" y="29773"/>
                    </a:lnTo>
                    <a:cubicBezTo>
                      <a:pt x="18946" y="28420"/>
                      <a:pt x="18777" y="26559"/>
                      <a:pt x="18777" y="25036"/>
                    </a:cubicBezTo>
                    <a:lnTo>
                      <a:pt x="17931" y="25036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28" name="Forma Livre: Forma 627">
              <a:extLst>
                <a:ext uri="{FF2B5EF4-FFF2-40B4-BE49-F238E27FC236}">
                  <a16:creationId xmlns="" xmlns:a16="http://schemas.microsoft.com/office/drawing/2014/main" id="{D2C2E53D-45E7-0018-4CFD-5DE7BBBA016F}"/>
                </a:ext>
              </a:extLst>
            </p:cNvPr>
            <p:cNvSpPr/>
            <p:nvPr/>
          </p:nvSpPr>
          <p:spPr>
            <a:xfrm>
              <a:off x="9907975" y="5971132"/>
              <a:ext cx="14378" cy="27404"/>
            </a:xfrm>
            <a:custGeom>
              <a:avLst/>
              <a:gdLst>
                <a:gd name="connsiteX0" fmla="*/ 14379 w 14378"/>
                <a:gd name="connsiteY0" fmla="*/ 27405 h 27404"/>
                <a:gd name="connsiteX1" fmla="*/ 0 w 14378"/>
                <a:gd name="connsiteY1" fmla="*/ 27405 h 27404"/>
                <a:gd name="connsiteX2" fmla="*/ 0 w 14378"/>
                <a:gd name="connsiteY2" fmla="*/ 0 h 27404"/>
                <a:gd name="connsiteX3" fmla="*/ 13871 w 14378"/>
                <a:gd name="connsiteY3" fmla="*/ 0 h 27404"/>
                <a:gd name="connsiteX4" fmla="*/ 13871 w 14378"/>
                <a:gd name="connsiteY4" fmla="*/ 2537 h 27404"/>
                <a:gd name="connsiteX5" fmla="*/ 3045 w 14378"/>
                <a:gd name="connsiteY5" fmla="*/ 2537 h 27404"/>
                <a:gd name="connsiteX6" fmla="*/ 3045 w 14378"/>
                <a:gd name="connsiteY6" fmla="*/ 11841 h 27404"/>
                <a:gd name="connsiteX7" fmla="*/ 13194 w 14378"/>
                <a:gd name="connsiteY7" fmla="*/ 11841 h 27404"/>
                <a:gd name="connsiteX8" fmla="*/ 13194 w 14378"/>
                <a:gd name="connsiteY8" fmla="*/ 14379 h 27404"/>
                <a:gd name="connsiteX9" fmla="*/ 3045 w 14378"/>
                <a:gd name="connsiteY9" fmla="*/ 14379 h 27404"/>
                <a:gd name="connsiteX10" fmla="*/ 3045 w 14378"/>
                <a:gd name="connsiteY10" fmla="*/ 24867 h 27404"/>
                <a:gd name="connsiteX11" fmla="*/ 14379 w 14378"/>
                <a:gd name="connsiteY11" fmla="*/ 24867 h 27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78" h="27404">
                  <a:moveTo>
                    <a:pt x="14379" y="27405"/>
                  </a:moveTo>
                  <a:lnTo>
                    <a:pt x="0" y="27405"/>
                  </a:lnTo>
                  <a:lnTo>
                    <a:pt x="0" y="0"/>
                  </a:lnTo>
                  <a:lnTo>
                    <a:pt x="13871" y="0"/>
                  </a:lnTo>
                  <a:lnTo>
                    <a:pt x="13871" y="2537"/>
                  </a:lnTo>
                  <a:lnTo>
                    <a:pt x="3045" y="2537"/>
                  </a:lnTo>
                  <a:lnTo>
                    <a:pt x="3045" y="11841"/>
                  </a:lnTo>
                  <a:lnTo>
                    <a:pt x="13194" y="11841"/>
                  </a:lnTo>
                  <a:lnTo>
                    <a:pt x="13194" y="14379"/>
                  </a:lnTo>
                  <a:lnTo>
                    <a:pt x="3045" y="14379"/>
                  </a:lnTo>
                  <a:lnTo>
                    <a:pt x="3045" y="24867"/>
                  </a:lnTo>
                  <a:lnTo>
                    <a:pt x="14379" y="24867"/>
                  </a:lnTo>
                  <a:close/>
                </a:path>
              </a:pathLst>
            </a:custGeom>
            <a:solidFill>
              <a:srgbClr val="232258"/>
            </a:solidFill>
            <a:ln w="169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629" name="Forma Livre: Forma 628">
              <a:extLst>
                <a:ext uri="{FF2B5EF4-FFF2-40B4-BE49-F238E27FC236}">
                  <a16:creationId xmlns="" xmlns:a16="http://schemas.microsoft.com/office/drawing/2014/main" id="{5F2B995A-6253-77AD-B3AF-0CA2A0F81AD8}"/>
                </a:ext>
              </a:extLst>
            </p:cNvPr>
            <p:cNvSpPr/>
            <p:nvPr/>
          </p:nvSpPr>
          <p:spPr>
            <a:xfrm>
              <a:off x="9907297" y="5970455"/>
              <a:ext cx="15901" cy="28927"/>
            </a:xfrm>
            <a:custGeom>
              <a:avLst/>
              <a:gdLst>
                <a:gd name="connsiteX0" fmla="*/ 15056 w 15901"/>
                <a:gd name="connsiteY0" fmla="*/ 28082 h 28927"/>
                <a:gd name="connsiteX1" fmla="*/ 15056 w 15901"/>
                <a:gd name="connsiteY1" fmla="*/ 27405 h 28927"/>
                <a:gd name="connsiteX2" fmla="*/ 1354 w 15901"/>
                <a:gd name="connsiteY2" fmla="*/ 27405 h 28927"/>
                <a:gd name="connsiteX3" fmla="*/ 1354 w 15901"/>
                <a:gd name="connsiteY3" fmla="*/ 1353 h 28927"/>
                <a:gd name="connsiteX4" fmla="*/ 13872 w 15901"/>
                <a:gd name="connsiteY4" fmla="*/ 1353 h 28927"/>
                <a:gd name="connsiteX5" fmla="*/ 13872 w 15901"/>
                <a:gd name="connsiteY5" fmla="*/ 2537 h 28927"/>
                <a:gd name="connsiteX6" fmla="*/ 2876 w 15901"/>
                <a:gd name="connsiteY6" fmla="*/ 2537 h 28927"/>
                <a:gd name="connsiteX7" fmla="*/ 2876 w 15901"/>
                <a:gd name="connsiteY7" fmla="*/ 13195 h 28927"/>
                <a:gd name="connsiteX8" fmla="*/ 13195 w 15901"/>
                <a:gd name="connsiteY8" fmla="*/ 13195 h 28927"/>
                <a:gd name="connsiteX9" fmla="*/ 13195 w 15901"/>
                <a:gd name="connsiteY9" fmla="*/ 14210 h 28927"/>
                <a:gd name="connsiteX10" fmla="*/ 2876 w 15901"/>
                <a:gd name="connsiteY10" fmla="*/ 14210 h 28927"/>
                <a:gd name="connsiteX11" fmla="*/ 2876 w 15901"/>
                <a:gd name="connsiteY11" fmla="*/ 26390 h 28927"/>
                <a:gd name="connsiteX12" fmla="*/ 14380 w 15901"/>
                <a:gd name="connsiteY12" fmla="*/ 26390 h 28927"/>
                <a:gd name="connsiteX13" fmla="*/ 14380 w 15901"/>
                <a:gd name="connsiteY13" fmla="*/ 28082 h 28927"/>
                <a:gd name="connsiteX14" fmla="*/ 15056 w 15901"/>
                <a:gd name="connsiteY14" fmla="*/ 28082 h 28927"/>
                <a:gd name="connsiteX15" fmla="*/ 15056 w 15901"/>
                <a:gd name="connsiteY15" fmla="*/ 27405 h 28927"/>
                <a:gd name="connsiteX16" fmla="*/ 15056 w 15901"/>
                <a:gd name="connsiteY16" fmla="*/ 28082 h 28927"/>
                <a:gd name="connsiteX17" fmla="*/ 15902 w 15901"/>
                <a:gd name="connsiteY17" fmla="*/ 28082 h 28927"/>
                <a:gd name="connsiteX18" fmla="*/ 15902 w 15901"/>
                <a:gd name="connsiteY18" fmla="*/ 24867 h 28927"/>
                <a:gd name="connsiteX19" fmla="*/ 4398 w 15901"/>
                <a:gd name="connsiteY19" fmla="*/ 24867 h 28927"/>
                <a:gd name="connsiteX20" fmla="*/ 4398 w 15901"/>
                <a:gd name="connsiteY20" fmla="*/ 15732 h 28927"/>
                <a:gd name="connsiteX21" fmla="*/ 14548 w 15901"/>
                <a:gd name="connsiteY21" fmla="*/ 15732 h 28927"/>
                <a:gd name="connsiteX22" fmla="*/ 14548 w 15901"/>
                <a:gd name="connsiteY22" fmla="*/ 11841 h 28927"/>
                <a:gd name="connsiteX23" fmla="*/ 4398 w 15901"/>
                <a:gd name="connsiteY23" fmla="*/ 11841 h 28927"/>
                <a:gd name="connsiteX24" fmla="*/ 4398 w 15901"/>
                <a:gd name="connsiteY24" fmla="*/ 3890 h 28927"/>
                <a:gd name="connsiteX25" fmla="*/ 15225 w 15901"/>
                <a:gd name="connsiteY25" fmla="*/ 3890 h 28927"/>
                <a:gd name="connsiteX26" fmla="*/ 15225 w 15901"/>
                <a:gd name="connsiteY26" fmla="*/ 0 h 28927"/>
                <a:gd name="connsiteX27" fmla="*/ 0 w 15901"/>
                <a:gd name="connsiteY27" fmla="*/ 0 h 28927"/>
                <a:gd name="connsiteX28" fmla="*/ 0 w 15901"/>
                <a:gd name="connsiteY28" fmla="*/ 28927 h 28927"/>
                <a:gd name="connsiteX29" fmla="*/ 15902 w 15901"/>
                <a:gd name="connsiteY29" fmla="*/ 28927 h 28927"/>
                <a:gd name="connsiteX30" fmla="*/ 15902 w 15901"/>
                <a:gd name="connsiteY30" fmla="*/ 28082 h 2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5901" h="28927">
                  <a:moveTo>
                    <a:pt x="15056" y="28082"/>
                  </a:moveTo>
                  <a:lnTo>
                    <a:pt x="15056" y="27405"/>
                  </a:lnTo>
                  <a:lnTo>
                    <a:pt x="1354" y="27405"/>
                  </a:lnTo>
                  <a:lnTo>
                    <a:pt x="1354" y="1353"/>
                  </a:lnTo>
                  <a:lnTo>
                    <a:pt x="13872" y="1353"/>
                  </a:lnTo>
                  <a:lnTo>
                    <a:pt x="13872" y="2537"/>
                  </a:lnTo>
                  <a:lnTo>
                    <a:pt x="2876" y="2537"/>
                  </a:lnTo>
                  <a:lnTo>
                    <a:pt x="2876" y="13195"/>
                  </a:lnTo>
                  <a:lnTo>
                    <a:pt x="13195" y="13195"/>
                  </a:lnTo>
                  <a:lnTo>
                    <a:pt x="13195" y="14210"/>
                  </a:lnTo>
                  <a:lnTo>
                    <a:pt x="2876" y="14210"/>
                  </a:lnTo>
                  <a:lnTo>
                    <a:pt x="2876" y="26390"/>
                  </a:lnTo>
                  <a:lnTo>
                    <a:pt x="14380" y="26390"/>
                  </a:lnTo>
                  <a:lnTo>
                    <a:pt x="14380" y="28082"/>
                  </a:lnTo>
                  <a:lnTo>
                    <a:pt x="15056" y="28082"/>
                  </a:lnTo>
                  <a:lnTo>
                    <a:pt x="15056" y="27405"/>
                  </a:lnTo>
                  <a:lnTo>
                    <a:pt x="15056" y="28082"/>
                  </a:lnTo>
                  <a:lnTo>
                    <a:pt x="15902" y="28082"/>
                  </a:lnTo>
                  <a:lnTo>
                    <a:pt x="15902" y="24867"/>
                  </a:lnTo>
                  <a:lnTo>
                    <a:pt x="4398" y="24867"/>
                  </a:lnTo>
                  <a:lnTo>
                    <a:pt x="4398" y="15732"/>
                  </a:lnTo>
                  <a:lnTo>
                    <a:pt x="14548" y="15732"/>
                  </a:lnTo>
                  <a:lnTo>
                    <a:pt x="14548" y="11841"/>
                  </a:lnTo>
                  <a:lnTo>
                    <a:pt x="4398" y="11841"/>
                  </a:lnTo>
                  <a:lnTo>
                    <a:pt x="4398" y="3890"/>
                  </a:lnTo>
                  <a:lnTo>
                    <a:pt x="15225" y="3890"/>
                  </a:lnTo>
                  <a:lnTo>
                    <a:pt x="15225" y="0"/>
                  </a:lnTo>
                  <a:lnTo>
                    <a:pt x="0" y="0"/>
                  </a:lnTo>
                  <a:lnTo>
                    <a:pt x="0" y="28927"/>
                  </a:lnTo>
                  <a:lnTo>
                    <a:pt x="15902" y="28927"/>
                  </a:lnTo>
                  <a:lnTo>
                    <a:pt x="15902" y="28082"/>
                  </a:lnTo>
                  <a:close/>
                </a:path>
              </a:pathLst>
            </a:custGeom>
            <a:solidFill>
              <a:srgbClr val="232258"/>
            </a:solidFill>
            <a:ln w="169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grpSp>
          <p:nvGrpSpPr>
            <p:cNvPr id="630" name="Gráfico 1">
              <a:extLst>
                <a:ext uri="{FF2B5EF4-FFF2-40B4-BE49-F238E27FC236}">
                  <a16:creationId xmlns="" xmlns:a16="http://schemas.microsoft.com/office/drawing/2014/main" id="{90E9DE43-8188-FB28-CA22-32CA80D6C344}"/>
                </a:ext>
              </a:extLst>
            </p:cNvPr>
            <p:cNvGrpSpPr/>
            <p:nvPr/>
          </p:nvGrpSpPr>
          <p:grpSpPr>
            <a:xfrm>
              <a:off x="9924722" y="5970116"/>
              <a:ext cx="293332" cy="37047"/>
              <a:chOff x="9924722" y="5970116"/>
              <a:chExt cx="293332" cy="37047"/>
            </a:xfrm>
            <a:solidFill>
              <a:srgbClr val="232258"/>
            </a:solidFill>
          </p:grpSpPr>
          <p:sp>
            <p:nvSpPr>
              <p:cNvPr id="664" name="Forma Livre: Forma 663">
                <a:extLst>
                  <a:ext uri="{FF2B5EF4-FFF2-40B4-BE49-F238E27FC236}">
                    <a16:creationId xmlns="" xmlns:a16="http://schemas.microsoft.com/office/drawing/2014/main" id="{9A4D96D9-0484-607E-6809-4A278BCDCF8D}"/>
                  </a:ext>
                </a:extLst>
              </p:cNvPr>
              <p:cNvSpPr/>
              <p:nvPr/>
            </p:nvSpPr>
            <p:spPr>
              <a:xfrm>
                <a:off x="9925229" y="5978575"/>
                <a:ext cx="14717" cy="20469"/>
              </a:xfrm>
              <a:custGeom>
                <a:avLst/>
                <a:gdLst>
                  <a:gd name="connsiteX0" fmla="*/ 14717 w 14717"/>
                  <a:gd name="connsiteY0" fmla="*/ 19285 h 20469"/>
                  <a:gd name="connsiteX1" fmla="*/ 9304 w 14717"/>
                  <a:gd name="connsiteY1" fmla="*/ 20469 h 20469"/>
                  <a:gd name="connsiteX2" fmla="*/ 0 w 14717"/>
                  <a:gd name="connsiteY2" fmla="*/ 10489 h 20469"/>
                  <a:gd name="connsiteX3" fmla="*/ 9981 w 14717"/>
                  <a:gd name="connsiteY3" fmla="*/ 0 h 20469"/>
                  <a:gd name="connsiteX4" fmla="*/ 14717 w 14717"/>
                  <a:gd name="connsiteY4" fmla="*/ 1015 h 20469"/>
                  <a:gd name="connsiteX5" fmla="*/ 14041 w 14717"/>
                  <a:gd name="connsiteY5" fmla="*/ 3384 h 20469"/>
                  <a:gd name="connsiteX6" fmla="*/ 9981 w 14717"/>
                  <a:gd name="connsiteY6" fmla="*/ 2369 h 20469"/>
                  <a:gd name="connsiteX7" fmla="*/ 3045 w 14717"/>
                  <a:gd name="connsiteY7" fmla="*/ 10150 h 20469"/>
                  <a:gd name="connsiteX8" fmla="*/ 9812 w 14717"/>
                  <a:gd name="connsiteY8" fmla="*/ 17932 h 20469"/>
                  <a:gd name="connsiteX9" fmla="*/ 14041 w 14717"/>
                  <a:gd name="connsiteY9" fmla="*/ 16917 h 20469"/>
                  <a:gd name="connsiteX10" fmla="*/ 14717 w 14717"/>
                  <a:gd name="connsiteY10" fmla="*/ 19285 h 20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717" h="20469">
                    <a:moveTo>
                      <a:pt x="14717" y="19285"/>
                    </a:moveTo>
                    <a:cubicBezTo>
                      <a:pt x="13872" y="19793"/>
                      <a:pt x="11842" y="20469"/>
                      <a:pt x="9304" y="20469"/>
                    </a:cubicBezTo>
                    <a:cubicBezTo>
                      <a:pt x="3722" y="20469"/>
                      <a:pt x="0" y="16409"/>
                      <a:pt x="0" y="10489"/>
                    </a:cubicBezTo>
                    <a:cubicBezTo>
                      <a:pt x="0" y="4398"/>
                      <a:pt x="4060" y="0"/>
                      <a:pt x="9981" y="0"/>
                    </a:cubicBezTo>
                    <a:cubicBezTo>
                      <a:pt x="12180" y="0"/>
                      <a:pt x="13872" y="677"/>
                      <a:pt x="14717" y="1015"/>
                    </a:cubicBezTo>
                    <a:lnTo>
                      <a:pt x="14041" y="3384"/>
                    </a:lnTo>
                    <a:cubicBezTo>
                      <a:pt x="13195" y="2876"/>
                      <a:pt x="11842" y="2369"/>
                      <a:pt x="9981" y="2369"/>
                    </a:cubicBezTo>
                    <a:cubicBezTo>
                      <a:pt x="5413" y="2369"/>
                      <a:pt x="3045" y="6090"/>
                      <a:pt x="3045" y="10150"/>
                    </a:cubicBezTo>
                    <a:cubicBezTo>
                      <a:pt x="3045" y="14887"/>
                      <a:pt x="5921" y="17932"/>
                      <a:pt x="9812" y="17932"/>
                    </a:cubicBezTo>
                    <a:cubicBezTo>
                      <a:pt x="11672" y="17932"/>
                      <a:pt x="13026" y="17425"/>
                      <a:pt x="14041" y="16917"/>
                    </a:cubicBezTo>
                    <a:lnTo>
                      <a:pt x="14717" y="19285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65" name="Forma Livre: Forma 664">
                <a:extLst>
                  <a:ext uri="{FF2B5EF4-FFF2-40B4-BE49-F238E27FC236}">
                    <a16:creationId xmlns="" xmlns:a16="http://schemas.microsoft.com/office/drawing/2014/main" id="{D1528911-3538-6510-F590-3C49AE965989}"/>
                  </a:ext>
                </a:extLst>
              </p:cNvPr>
              <p:cNvSpPr/>
              <p:nvPr/>
            </p:nvSpPr>
            <p:spPr>
              <a:xfrm>
                <a:off x="9924722" y="5977391"/>
                <a:ext cx="16239" cy="21991"/>
              </a:xfrm>
              <a:custGeom>
                <a:avLst/>
                <a:gdLst>
                  <a:gd name="connsiteX0" fmla="*/ 15224 w 16239"/>
                  <a:gd name="connsiteY0" fmla="*/ 20469 h 21991"/>
                  <a:gd name="connsiteX1" fmla="*/ 14887 w 16239"/>
                  <a:gd name="connsiteY1" fmla="*/ 19792 h 21991"/>
                  <a:gd name="connsiteX2" fmla="*/ 9811 w 16239"/>
                  <a:gd name="connsiteY2" fmla="*/ 20807 h 21991"/>
                  <a:gd name="connsiteX3" fmla="*/ 3552 w 16239"/>
                  <a:gd name="connsiteY3" fmla="*/ 18270 h 21991"/>
                  <a:gd name="connsiteX4" fmla="*/ 1184 w 16239"/>
                  <a:gd name="connsiteY4" fmla="*/ 11503 h 21991"/>
                  <a:gd name="connsiteX5" fmla="*/ 3721 w 16239"/>
                  <a:gd name="connsiteY5" fmla="*/ 4398 h 21991"/>
                  <a:gd name="connsiteX6" fmla="*/ 10488 w 16239"/>
                  <a:gd name="connsiteY6" fmla="*/ 1692 h 21991"/>
                  <a:gd name="connsiteX7" fmla="*/ 14887 w 16239"/>
                  <a:gd name="connsiteY7" fmla="*/ 2707 h 21991"/>
                  <a:gd name="connsiteX8" fmla="*/ 15224 w 16239"/>
                  <a:gd name="connsiteY8" fmla="*/ 2030 h 21991"/>
                  <a:gd name="connsiteX9" fmla="*/ 14548 w 16239"/>
                  <a:gd name="connsiteY9" fmla="*/ 1861 h 21991"/>
                  <a:gd name="connsiteX10" fmla="*/ 13872 w 16239"/>
                  <a:gd name="connsiteY10" fmla="*/ 4229 h 21991"/>
                  <a:gd name="connsiteX11" fmla="*/ 14548 w 16239"/>
                  <a:gd name="connsiteY11" fmla="*/ 4398 h 21991"/>
                  <a:gd name="connsiteX12" fmla="*/ 14887 w 16239"/>
                  <a:gd name="connsiteY12" fmla="*/ 3722 h 21991"/>
                  <a:gd name="connsiteX13" fmla="*/ 10488 w 16239"/>
                  <a:gd name="connsiteY13" fmla="*/ 2537 h 21991"/>
                  <a:gd name="connsiteX14" fmla="*/ 4736 w 16239"/>
                  <a:gd name="connsiteY14" fmla="*/ 5075 h 21991"/>
                  <a:gd name="connsiteX15" fmla="*/ 2876 w 16239"/>
                  <a:gd name="connsiteY15" fmla="*/ 10996 h 21991"/>
                  <a:gd name="connsiteX16" fmla="*/ 4905 w 16239"/>
                  <a:gd name="connsiteY16" fmla="*/ 17085 h 21991"/>
                  <a:gd name="connsiteX17" fmla="*/ 10319 w 16239"/>
                  <a:gd name="connsiteY17" fmla="*/ 19454 h 21991"/>
                  <a:gd name="connsiteX18" fmla="*/ 14887 w 16239"/>
                  <a:gd name="connsiteY18" fmla="*/ 18439 h 21991"/>
                  <a:gd name="connsiteX19" fmla="*/ 14548 w 16239"/>
                  <a:gd name="connsiteY19" fmla="*/ 17762 h 21991"/>
                  <a:gd name="connsiteX20" fmla="*/ 13872 w 16239"/>
                  <a:gd name="connsiteY20" fmla="*/ 17931 h 21991"/>
                  <a:gd name="connsiteX21" fmla="*/ 14379 w 16239"/>
                  <a:gd name="connsiteY21" fmla="*/ 20300 h 21991"/>
                  <a:gd name="connsiteX22" fmla="*/ 15224 w 16239"/>
                  <a:gd name="connsiteY22" fmla="*/ 20469 h 21991"/>
                  <a:gd name="connsiteX23" fmla="*/ 14887 w 16239"/>
                  <a:gd name="connsiteY23" fmla="*/ 19792 h 21991"/>
                  <a:gd name="connsiteX24" fmla="*/ 15224 w 16239"/>
                  <a:gd name="connsiteY24" fmla="*/ 20469 h 21991"/>
                  <a:gd name="connsiteX25" fmla="*/ 15902 w 16239"/>
                  <a:gd name="connsiteY25" fmla="*/ 20300 h 21991"/>
                  <a:gd name="connsiteX26" fmla="*/ 15224 w 16239"/>
                  <a:gd name="connsiteY26" fmla="*/ 17085 h 21991"/>
                  <a:gd name="connsiteX27" fmla="*/ 14379 w 16239"/>
                  <a:gd name="connsiteY27" fmla="*/ 17424 h 21991"/>
                  <a:gd name="connsiteX28" fmla="*/ 10488 w 16239"/>
                  <a:gd name="connsiteY28" fmla="*/ 18270 h 21991"/>
                  <a:gd name="connsiteX29" fmla="*/ 6090 w 16239"/>
                  <a:gd name="connsiteY29" fmla="*/ 16409 h 21991"/>
                  <a:gd name="connsiteX30" fmla="*/ 4398 w 16239"/>
                  <a:gd name="connsiteY30" fmla="*/ 11165 h 21991"/>
                  <a:gd name="connsiteX31" fmla="*/ 5920 w 16239"/>
                  <a:gd name="connsiteY31" fmla="*/ 6090 h 21991"/>
                  <a:gd name="connsiteX32" fmla="*/ 10488 w 16239"/>
                  <a:gd name="connsiteY32" fmla="*/ 4060 h 21991"/>
                  <a:gd name="connsiteX33" fmla="*/ 14209 w 16239"/>
                  <a:gd name="connsiteY33" fmla="*/ 4905 h 21991"/>
                  <a:gd name="connsiteX34" fmla="*/ 15055 w 16239"/>
                  <a:gd name="connsiteY34" fmla="*/ 5413 h 21991"/>
                  <a:gd name="connsiteX35" fmla="*/ 16239 w 16239"/>
                  <a:gd name="connsiteY35" fmla="*/ 1522 h 21991"/>
                  <a:gd name="connsiteX36" fmla="*/ 15732 w 16239"/>
                  <a:gd name="connsiteY36" fmla="*/ 1184 h 21991"/>
                  <a:gd name="connsiteX37" fmla="*/ 10658 w 16239"/>
                  <a:gd name="connsiteY37" fmla="*/ 0 h 21991"/>
                  <a:gd name="connsiteX38" fmla="*/ 2876 w 16239"/>
                  <a:gd name="connsiteY38" fmla="*/ 3214 h 21991"/>
                  <a:gd name="connsiteX39" fmla="*/ 0 w 16239"/>
                  <a:gd name="connsiteY39" fmla="*/ 11165 h 21991"/>
                  <a:gd name="connsiteX40" fmla="*/ 2706 w 16239"/>
                  <a:gd name="connsiteY40" fmla="*/ 18946 h 21991"/>
                  <a:gd name="connsiteX41" fmla="*/ 9980 w 16239"/>
                  <a:gd name="connsiteY41" fmla="*/ 21991 h 21991"/>
                  <a:gd name="connsiteX42" fmla="*/ 15563 w 16239"/>
                  <a:gd name="connsiteY42" fmla="*/ 20807 h 21991"/>
                  <a:gd name="connsiteX43" fmla="*/ 16071 w 16239"/>
                  <a:gd name="connsiteY43" fmla="*/ 20469 h 21991"/>
                  <a:gd name="connsiteX44" fmla="*/ 15902 w 16239"/>
                  <a:gd name="connsiteY44" fmla="*/ 19961 h 21991"/>
                  <a:gd name="connsiteX45" fmla="*/ 15224 w 16239"/>
                  <a:gd name="connsiteY45" fmla="*/ 20469 h 21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16239" h="21991">
                    <a:moveTo>
                      <a:pt x="15224" y="20469"/>
                    </a:moveTo>
                    <a:lnTo>
                      <a:pt x="14887" y="19792"/>
                    </a:lnTo>
                    <a:cubicBezTo>
                      <a:pt x="14209" y="20131"/>
                      <a:pt x="12349" y="20807"/>
                      <a:pt x="9811" y="20807"/>
                    </a:cubicBezTo>
                    <a:cubicBezTo>
                      <a:pt x="7105" y="20807"/>
                      <a:pt x="5075" y="19961"/>
                      <a:pt x="3552" y="18270"/>
                    </a:cubicBezTo>
                    <a:cubicBezTo>
                      <a:pt x="2030" y="16747"/>
                      <a:pt x="1184" y="14379"/>
                      <a:pt x="1184" y="11503"/>
                    </a:cubicBezTo>
                    <a:cubicBezTo>
                      <a:pt x="1184" y="8627"/>
                      <a:pt x="2199" y="6259"/>
                      <a:pt x="3721" y="4398"/>
                    </a:cubicBezTo>
                    <a:cubicBezTo>
                      <a:pt x="5413" y="2707"/>
                      <a:pt x="7613" y="1692"/>
                      <a:pt x="10488" y="1692"/>
                    </a:cubicBezTo>
                    <a:cubicBezTo>
                      <a:pt x="12518" y="1692"/>
                      <a:pt x="14209" y="2368"/>
                      <a:pt x="14887" y="2707"/>
                    </a:cubicBezTo>
                    <a:lnTo>
                      <a:pt x="15224" y="2030"/>
                    </a:lnTo>
                    <a:lnTo>
                      <a:pt x="14548" y="1861"/>
                    </a:lnTo>
                    <a:lnTo>
                      <a:pt x="13872" y="4229"/>
                    </a:lnTo>
                    <a:lnTo>
                      <a:pt x="14548" y="4398"/>
                    </a:lnTo>
                    <a:lnTo>
                      <a:pt x="14887" y="3722"/>
                    </a:lnTo>
                    <a:cubicBezTo>
                      <a:pt x="14040" y="3214"/>
                      <a:pt x="12518" y="2537"/>
                      <a:pt x="10488" y="2537"/>
                    </a:cubicBezTo>
                    <a:cubicBezTo>
                      <a:pt x="7950" y="2537"/>
                      <a:pt x="6090" y="3552"/>
                      <a:pt x="4736" y="5075"/>
                    </a:cubicBezTo>
                    <a:cubicBezTo>
                      <a:pt x="3384" y="6597"/>
                      <a:pt x="2876" y="8796"/>
                      <a:pt x="2876" y="10996"/>
                    </a:cubicBezTo>
                    <a:cubicBezTo>
                      <a:pt x="2876" y="13533"/>
                      <a:pt x="3552" y="15563"/>
                      <a:pt x="4905" y="17085"/>
                    </a:cubicBezTo>
                    <a:cubicBezTo>
                      <a:pt x="6259" y="18608"/>
                      <a:pt x="8120" y="19454"/>
                      <a:pt x="10319" y="19454"/>
                    </a:cubicBezTo>
                    <a:cubicBezTo>
                      <a:pt x="12349" y="19454"/>
                      <a:pt x="13872" y="18946"/>
                      <a:pt x="14887" y="18439"/>
                    </a:cubicBezTo>
                    <a:lnTo>
                      <a:pt x="14548" y="17762"/>
                    </a:lnTo>
                    <a:lnTo>
                      <a:pt x="13872" y="17931"/>
                    </a:lnTo>
                    <a:lnTo>
                      <a:pt x="14379" y="20300"/>
                    </a:lnTo>
                    <a:lnTo>
                      <a:pt x="15224" y="20469"/>
                    </a:lnTo>
                    <a:lnTo>
                      <a:pt x="14887" y="19792"/>
                    </a:lnTo>
                    <a:lnTo>
                      <a:pt x="15224" y="20469"/>
                    </a:lnTo>
                    <a:lnTo>
                      <a:pt x="15902" y="20300"/>
                    </a:lnTo>
                    <a:lnTo>
                      <a:pt x="15224" y="17085"/>
                    </a:lnTo>
                    <a:lnTo>
                      <a:pt x="14379" y="17424"/>
                    </a:lnTo>
                    <a:cubicBezTo>
                      <a:pt x="13364" y="17931"/>
                      <a:pt x="12179" y="18270"/>
                      <a:pt x="10488" y="18270"/>
                    </a:cubicBezTo>
                    <a:cubicBezTo>
                      <a:pt x="8628" y="18270"/>
                      <a:pt x="7274" y="17593"/>
                      <a:pt x="6090" y="16409"/>
                    </a:cubicBezTo>
                    <a:cubicBezTo>
                      <a:pt x="5075" y="15225"/>
                      <a:pt x="4398" y="13533"/>
                      <a:pt x="4398" y="11165"/>
                    </a:cubicBezTo>
                    <a:cubicBezTo>
                      <a:pt x="4398" y="9135"/>
                      <a:pt x="4905" y="7443"/>
                      <a:pt x="5920" y="6090"/>
                    </a:cubicBezTo>
                    <a:cubicBezTo>
                      <a:pt x="6935" y="4737"/>
                      <a:pt x="8458" y="4060"/>
                      <a:pt x="10488" y="4060"/>
                    </a:cubicBezTo>
                    <a:cubicBezTo>
                      <a:pt x="12349" y="4060"/>
                      <a:pt x="13364" y="4567"/>
                      <a:pt x="14209" y="4905"/>
                    </a:cubicBezTo>
                    <a:lnTo>
                      <a:pt x="15055" y="5413"/>
                    </a:lnTo>
                    <a:lnTo>
                      <a:pt x="16239" y="1522"/>
                    </a:lnTo>
                    <a:lnTo>
                      <a:pt x="15732" y="1184"/>
                    </a:lnTo>
                    <a:cubicBezTo>
                      <a:pt x="14887" y="676"/>
                      <a:pt x="13025" y="0"/>
                      <a:pt x="10658" y="0"/>
                    </a:cubicBezTo>
                    <a:cubicBezTo>
                      <a:pt x="7443" y="0"/>
                      <a:pt x="4736" y="1184"/>
                      <a:pt x="2876" y="3214"/>
                    </a:cubicBezTo>
                    <a:cubicBezTo>
                      <a:pt x="1015" y="5244"/>
                      <a:pt x="0" y="7951"/>
                      <a:pt x="0" y="11165"/>
                    </a:cubicBezTo>
                    <a:cubicBezTo>
                      <a:pt x="0" y="14379"/>
                      <a:pt x="1015" y="17085"/>
                      <a:pt x="2706" y="18946"/>
                    </a:cubicBezTo>
                    <a:cubicBezTo>
                      <a:pt x="4398" y="20807"/>
                      <a:pt x="7105" y="21991"/>
                      <a:pt x="9980" y="21991"/>
                    </a:cubicBezTo>
                    <a:cubicBezTo>
                      <a:pt x="12687" y="21991"/>
                      <a:pt x="14717" y="21314"/>
                      <a:pt x="15563" y="20807"/>
                    </a:cubicBezTo>
                    <a:lnTo>
                      <a:pt x="16071" y="20469"/>
                    </a:lnTo>
                    <a:lnTo>
                      <a:pt x="15902" y="19961"/>
                    </a:lnTo>
                    <a:lnTo>
                      <a:pt x="15224" y="20469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66" name="Forma Livre: Forma 665">
                <a:extLst>
                  <a:ext uri="{FF2B5EF4-FFF2-40B4-BE49-F238E27FC236}">
                    <a16:creationId xmlns="" xmlns:a16="http://schemas.microsoft.com/office/drawing/2014/main" id="{AFB1FBE4-7F7B-3D8B-44F6-BFA6DC68C8F2}"/>
                  </a:ext>
                </a:extLst>
              </p:cNvPr>
              <p:cNvSpPr/>
              <p:nvPr/>
            </p:nvSpPr>
            <p:spPr>
              <a:xfrm>
                <a:off x="9942823" y="5978406"/>
                <a:ext cx="18099" cy="20638"/>
              </a:xfrm>
              <a:custGeom>
                <a:avLst/>
                <a:gdLst>
                  <a:gd name="connsiteX0" fmla="*/ 8965 w 18099"/>
                  <a:gd name="connsiteY0" fmla="*/ 2368 h 20638"/>
                  <a:gd name="connsiteX1" fmla="*/ 2876 w 18099"/>
                  <a:gd name="connsiteY1" fmla="*/ 10319 h 20638"/>
                  <a:gd name="connsiteX2" fmla="*/ 8796 w 18099"/>
                  <a:gd name="connsiteY2" fmla="*/ 18270 h 20638"/>
                  <a:gd name="connsiteX3" fmla="*/ 14887 w 18099"/>
                  <a:gd name="connsiteY3" fmla="*/ 10319 h 20638"/>
                  <a:gd name="connsiteX4" fmla="*/ 8965 w 18099"/>
                  <a:gd name="connsiteY4" fmla="*/ 2368 h 20638"/>
                  <a:gd name="connsiteX5" fmla="*/ 18100 w 18099"/>
                  <a:gd name="connsiteY5" fmla="*/ 10150 h 20638"/>
                  <a:gd name="connsiteX6" fmla="*/ 8965 w 18099"/>
                  <a:gd name="connsiteY6" fmla="*/ 20638 h 20638"/>
                  <a:gd name="connsiteX7" fmla="*/ 0 w 18099"/>
                  <a:gd name="connsiteY7" fmla="*/ 10488 h 20638"/>
                  <a:gd name="connsiteX8" fmla="*/ 9135 w 18099"/>
                  <a:gd name="connsiteY8" fmla="*/ 0 h 20638"/>
                  <a:gd name="connsiteX9" fmla="*/ 18100 w 18099"/>
                  <a:gd name="connsiteY9" fmla="*/ 10150 h 20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99" h="20638">
                    <a:moveTo>
                      <a:pt x="8965" y="2368"/>
                    </a:moveTo>
                    <a:cubicBezTo>
                      <a:pt x="4736" y="2368"/>
                      <a:pt x="2876" y="6597"/>
                      <a:pt x="2876" y="10319"/>
                    </a:cubicBezTo>
                    <a:cubicBezTo>
                      <a:pt x="2876" y="14717"/>
                      <a:pt x="5244" y="18270"/>
                      <a:pt x="8796" y="18270"/>
                    </a:cubicBezTo>
                    <a:cubicBezTo>
                      <a:pt x="12349" y="18270"/>
                      <a:pt x="14887" y="14717"/>
                      <a:pt x="14887" y="10319"/>
                    </a:cubicBezTo>
                    <a:cubicBezTo>
                      <a:pt x="15055" y="6767"/>
                      <a:pt x="13364" y="2368"/>
                      <a:pt x="8965" y="2368"/>
                    </a:cubicBezTo>
                    <a:moveTo>
                      <a:pt x="18100" y="10150"/>
                    </a:moveTo>
                    <a:cubicBezTo>
                      <a:pt x="18100" y="17424"/>
                      <a:pt x="13194" y="20638"/>
                      <a:pt x="8965" y="20638"/>
                    </a:cubicBezTo>
                    <a:cubicBezTo>
                      <a:pt x="3890" y="20638"/>
                      <a:pt x="0" y="16917"/>
                      <a:pt x="0" y="10488"/>
                    </a:cubicBezTo>
                    <a:cubicBezTo>
                      <a:pt x="0" y="3722"/>
                      <a:pt x="4229" y="0"/>
                      <a:pt x="9135" y="0"/>
                    </a:cubicBezTo>
                    <a:cubicBezTo>
                      <a:pt x="14548" y="0"/>
                      <a:pt x="18100" y="4229"/>
                      <a:pt x="18100" y="10150"/>
                    </a:cubicBezTo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67" name="Forma Livre: Forma 666">
                <a:extLst>
                  <a:ext uri="{FF2B5EF4-FFF2-40B4-BE49-F238E27FC236}">
                    <a16:creationId xmlns="" xmlns:a16="http://schemas.microsoft.com/office/drawing/2014/main" id="{6CA62A5E-155B-B5E1-BB41-015E131BD991}"/>
                  </a:ext>
                </a:extLst>
              </p:cNvPr>
              <p:cNvSpPr/>
              <p:nvPr/>
            </p:nvSpPr>
            <p:spPr>
              <a:xfrm>
                <a:off x="9941976" y="5977560"/>
                <a:ext cx="19623" cy="21991"/>
              </a:xfrm>
              <a:custGeom>
                <a:avLst/>
                <a:gdLst>
                  <a:gd name="connsiteX0" fmla="*/ 9812 w 19623"/>
                  <a:gd name="connsiteY0" fmla="*/ 3214 h 21991"/>
                  <a:gd name="connsiteX1" fmla="*/ 9812 w 19623"/>
                  <a:gd name="connsiteY1" fmla="*/ 2538 h 21991"/>
                  <a:gd name="connsiteX2" fmla="*/ 4568 w 19623"/>
                  <a:gd name="connsiteY2" fmla="*/ 5413 h 21991"/>
                  <a:gd name="connsiteX3" fmla="*/ 3046 w 19623"/>
                  <a:gd name="connsiteY3" fmla="*/ 11165 h 21991"/>
                  <a:gd name="connsiteX4" fmla="*/ 4906 w 19623"/>
                  <a:gd name="connsiteY4" fmla="*/ 17086 h 21991"/>
                  <a:gd name="connsiteX5" fmla="*/ 9812 w 19623"/>
                  <a:gd name="connsiteY5" fmla="*/ 19623 h 21991"/>
                  <a:gd name="connsiteX6" fmla="*/ 14717 w 19623"/>
                  <a:gd name="connsiteY6" fmla="*/ 17086 h 21991"/>
                  <a:gd name="connsiteX7" fmla="*/ 16579 w 19623"/>
                  <a:gd name="connsiteY7" fmla="*/ 10996 h 21991"/>
                  <a:gd name="connsiteX8" fmla="*/ 15056 w 19623"/>
                  <a:gd name="connsiteY8" fmla="*/ 5413 h 21991"/>
                  <a:gd name="connsiteX9" fmla="*/ 9812 w 19623"/>
                  <a:gd name="connsiteY9" fmla="*/ 2369 h 21991"/>
                  <a:gd name="connsiteX10" fmla="*/ 9812 w 19623"/>
                  <a:gd name="connsiteY10" fmla="*/ 3214 h 21991"/>
                  <a:gd name="connsiteX11" fmla="*/ 9812 w 19623"/>
                  <a:gd name="connsiteY11" fmla="*/ 3891 h 21991"/>
                  <a:gd name="connsiteX12" fmla="*/ 13872 w 19623"/>
                  <a:gd name="connsiteY12" fmla="*/ 6260 h 21991"/>
                  <a:gd name="connsiteX13" fmla="*/ 15225 w 19623"/>
                  <a:gd name="connsiteY13" fmla="*/ 11165 h 21991"/>
                  <a:gd name="connsiteX14" fmla="*/ 13702 w 19623"/>
                  <a:gd name="connsiteY14" fmla="*/ 16409 h 21991"/>
                  <a:gd name="connsiteX15" fmla="*/ 9981 w 19623"/>
                  <a:gd name="connsiteY15" fmla="*/ 18439 h 21991"/>
                  <a:gd name="connsiteX16" fmla="*/ 6259 w 19623"/>
                  <a:gd name="connsiteY16" fmla="*/ 16409 h 21991"/>
                  <a:gd name="connsiteX17" fmla="*/ 4737 w 19623"/>
                  <a:gd name="connsiteY17" fmla="*/ 11334 h 21991"/>
                  <a:gd name="connsiteX18" fmla="*/ 6091 w 19623"/>
                  <a:gd name="connsiteY18" fmla="*/ 6260 h 21991"/>
                  <a:gd name="connsiteX19" fmla="*/ 10151 w 19623"/>
                  <a:gd name="connsiteY19" fmla="*/ 4060 h 21991"/>
                  <a:gd name="connsiteX20" fmla="*/ 10151 w 19623"/>
                  <a:gd name="connsiteY20" fmla="*/ 3214 h 21991"/>
                  <a:gd name="connsiteX21" fmla="*/ 18946 w 19623"/>
                  <a:gd name="connsiteY21" fmla="*/ 10996 h 21991"/>
                  <a:gd name="connsiteX22" fmla="*/ 18270 w 19623"/>
                  <a:gd name="connsiteY22" fmla="*/ 10996 h 21991"/>
                  <a:gd name="connsiteX23" fmla="*/ 15564 w 19623"/>
                  <a:gd name="connsiteY23" fmla="*/ 18439 h 21991"/>
                  <a:gd name="connsiteX24" fmla="*/ 9812 w 19623"/>
                  <a:gd name="connsiteY24" fmla="*/ 20638 h 21991"/>
                  <a:gd name="connsiteX25" fmla="*/ 4061 w 19623"/>
                  <a:gd name="connsiteY25" fmla="*/ 18270 h 21991"/>
                  <a:gd name="connsiteX26" fmla="*/ 1692 w 19623"/>
                  <a:gd name="connsiteY26" fmla="*/ 11334 h 21991"/>
                  <a:gd name="connsiteX27" fmla="*/ 4229 w 19623"/>
                  <a:gd name="connsiteY27" fmla="*/ 4060 h 21991"/>
                  <a:gd name="connsiteX28" fmla="*/ 10151 w 19623"/>
                  <a:gd name="connsiteY28" fmla="*/ 1523 h 21991"/>
                  <a:gd name="connsiteX29" fmla="*/ 16071 w 19623"/>
                  <a:gd name="connsiteY29" fmla="*/ 4060 h 21991"/>
                  <a:gd name="connsiteX30" fmla="*/ 18270 w 19623"/>
                  <a:gd name="connsiteY30" fmla="*/ 10827 h 21991"/>
                  <a:gd name="connsiteX31" fmla="*/ 18946 w 19623"/>
                  <a:gd name="connsiteY31" fmla="*/ 10827 h 21991"/>
                  <a:gd name="connsiteX32" fmla="*/ 19624 w 19623"/>
                  <a:gd name="connsiteY32" fmla="*/ 10827 h 21991"/>
                  <a:gd name="connsiteX33" fmla="*/ 16917 w 19623"/>
                  <a:gd name="connsiteY33" fmla="*/ 3045 h 21991"/>
                  <a:gd name="connsiteX34" fmla="*/ 9812 w 19623"/>
                  <a:gd name="connsiteY34" fmla="*/ 0 h 21991"/>
                  <a:gd name="connsiteX35" fmla="*/ 2877 w 19623"/>
                  <a:gd name="connsiteY35" fmla="*/ 2876 h 21991"/>
                  <a:gd name="connsiteX36" fmla="*/ 0 w 19623"/>
                  <a:gd name="connsiteY36" fmla="*/ 11165 h 21991"/>
                  <a:gd name="connsiteX37" fmla="*/ 2707 w 19623"/>
                  <a:gd name="connsiteY37" fmla="*/ 19116 h 21991"/>
                  <a:gd name="connsiteX38" fmla="*/ 9643 w 19623"/>
                  <a:gd name="connsiteY38" fmla="*/ 21992 h 21991"/>
                  <a:gd name="connsiteX39" fmla="*/ 16410 w 19623"/>
                  <a:gd name="connsiteY39" fmla="*/ 19285 h 21991"/>
                  <a:gd name="connsiteX40" fmla="*/ 19624 w 19623"/>
                  <a:gd name="connsiteY40" fmla="*/ 10827 h 21991"/>
                  <a:gd name="connsiteX41" fmla="*/ 18946 w 19623"/>
                  <a:gd name="connsiteY41" fmla="*/ 10827 h 21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9623" h="21991">
                    <a:moveTo>
                      <a:pt x="9812" y="3214"/>
                    </a:moveTo>
                    <a:lnTo>
                      <a:pt x="9812" y="2538"/>
                    </a:lnTo>
                    <a:cubicBezTo>
                      <a:pt x="7443" y="2538"/>
                      <a:pt x="5583" y="3722"/>
                      <a:pt x="4568" y="5413"/>
                    </a:cubicBezTo>
                    <a:cubicBezTo>
                      <a:pt x="3553" y="7105"/>
                      <a:pt x="3046" y="9135"/>
                      <a:pt x="3046" y="11165"/>
                    </a:cubicBezTo>
                    <a:cubicBezTo>
                      <a:pt x="3046" y="13534"/>
                      <a:pt x="3722" y="15563"/>
                      <a:pt x="4906" y="17086"/>
                    </a:cubicBezTo>
                    <a:cubicBezTo>
                      <a:pt x="6091" y="18608"/>
                      <a:pt x="7782" y="19623"/>
                      <a:pt x="9812" y="19623"/>
                    </a:cubicBezTo>
                    <a:cubicBezTo>
                      <a:pt x="11842" y="19623"/>
                      <a:pt x="13534" y="18608"/>
                      <a:pt x="14717" y="17086"/>
                    </a:cubicBezTo>
                    <a:cubicBezTo>
                      <a:pt x="15902" y="15563"/>
                      <a:pt x="16579" y="13364"/>
                      <a:pt x="16579" y="10996"/>
                    </a:cubicBezTo>
                    <a:cubicBezTo>
                      <a:pt x="16579" y="9135"/>
                      <a:pt x="16071" y="7105"/>
                      <a:pt x="15056" y="5413"/>
                    </a:cubicBezTo>
                    <a:cubicBezTo>
                      <a:pt x="14041" y="3722"/>
                      <a:pt x="12180" y="2369"/>
                      <a:pt x="9812" y="2369"/>
                    </a:cubicBezTo>
                    <a:lnTo>
                      <a:pt x="9812" y="3214"/>
                    </a:lnTo>
                    <a:lnTo>
                      <a:pt x="9812" y="3891"/>
                    </a:lnTo>
                    <a:cubicBezTo>
                      <a:pt x="11672" y="3891"/>
                      <a:pt x="12857" y="4737"/>
                      <a:pt x="13872" y="6260"/>
                    </a:cubicBezTo>
                    <a:cubicBezTo>
                      <a:pt x="14717" y="7613"/>
                      <a:pt x="15225" y="9473"/>
                      <a:pt x="15225" y="11165"/>
                    </a:cubicBezTo>
                    <a:cubicBezTo>
                      <a:pt x="15225" y="13195"/>
                      <a:pt x="14717" y="15056"/>
                      <a:pt x="13702" y="16409"/>
                    </a:cubicBezTo>
                    <a:cubicBezTo>
                      <a:pt x="12687" y="17763"/>
                      <a:pt x="11504" y="18439"/>
                      <a:pt x="9981" y="18439"/>
                    </a:cubicBezTo>
                    <a:cubicBezTo>
                      <a:pt x="8458" y="18439"/>
                      <a:pt x="7275" y="17763"/>
                      <a:pt x="6259" y="16409"/>
                    </a:cubicBezTo>
                    <a:cubicBezTo>
                      <a:pt x="5244" y="15056"/>
                      <a:pt x="4737" y="13364"/>
                      <a:pt x="4737" y="11334"/>
                    </a:cubicBezTo>
                    <a:cubicBezTo>
                      <a:pt x="4737" y="9473"/>
                      <a:pt x="5244" y="7613"/>
                      <a:pt x="6091" y="6260"/>
                    </a:cubicBezTo>
                    <a:cubicBezTo>
                      <a:pt x="6936" y="4906"/>
                      <a:pt x="8290" y="4060"/>
                      <a:pt x="10151" y="4060"/>
                    </a:cubicBezTo>
                    <a:lnTo>
                      <a:pt x="10151" y="3214"/>
                    </a:lnTo>
                    <a:close/>
                    <a:moveTo>
                      <a:pt x="18946" y="10996"/>
                    </a:moveTo>
                    <a:lnTo>
                      <a:pt x="18270" y="10996"/>
                    </a:lnTo>
                    <a:cubicBezTo>
                      <a:pt x="18270" y="14548"/>
                      <a:pt x="17086" y="16917"/>
                      <a:pt x="15564" y="18439"/>
                    </a:cubicBezTo>
                    <a:cubicBezTo>
                      <a:pt x="14041" y="19962"/>
                      <a:pt x="11842" y="20638"/>
                      <a:pt x="9812" y="20638"/>
                    </a:cubicBezTo>
                    <a:cubicBezTo>
                      <a:pt x="7443" y="20638"/>
                      <a:pt x="5413" y="19793"/>
                      <a:pt x="4061" y="18270"/>
                    </a:cubicBezTo>
                    <a:cubicBezTo>
                      <a:pt x="2538" y="16748"/>
                      <a:pt x="1692" y="14379"/>
                      <a:pt x="1692" y="11334"/>
                    </a:cubicBezTo>
                    <a:cubicBezTo>
                      <a:pt x="1692" y="8120"/>
                      <a:pt x="2707" y="5752"/>
                      <a:pt x="4229" y="4060"/>
                    </a:cubicBezTo>
                    <a:cubicBezTo>
                      <a:pt x="5752" y="2369"/>
                      <a:pt x="7782" y="1523"/>
                      <a:pt x="10151" y="1523"/>
                    </a:cubicBezTo>
                    <a:cubicBezTo>
                      <a:pt x="12687" y="1523"/>
                      <a:pt x="14717" y="2538"/>
                      <a:pt x="16071" y="4060"/>
                    </a:cubicBezTo>
                    <a:cubicBezTo>
                      <a:pt x="17425" y="5752"/>
                      <a:pt x="18270" y="7951"/>
                      <a:pt x="18270" y="10827"/>
                    </a:cubicBezTo>
                    <a:lnTo>
                      <a:pt x="18946" y="10827"/>
                    </a:lnTo>
                    <a:lnTo>
                      <a:pt x="19624" y="10827"/>
                    </a:lnTo>
                    <a:cubicBezTo>
                      <a:pt x="19624" y="7613"/>
                      <a:pt x="18609" y="4906"/>
                      <a:pt x="16917" y="3045"/>
                    </a:cubicBezTo>
                    <a:cubicBezTo>
                      <a:pt x="15225" y="1184"/>
                      <a:pt x="12687" y="0"/>
                      <a:pt x="9812" y="0"/>
                    </a:cubicBezTo>
                    <a:cubicBezTo>
                      <a:pt x="7106" y="0"/>
                      <a:pt x="4568" y="1015"/>
                      <a:pt x="2877" y="2876"/>
                    </a:cubicBezTo>
                    <a:cubicBezTo>
                      <a:pt x="1015" y="4737"/>
                      <a:pt x="0" y="7613"/>
                      <a:pt x="0" y="11165"/>
                    </a:cubicBezTo>
                    <a:cubicBezTo>
                      <a:pt x="0" y="14548"/>
                      <a:pt x="1015" y="17255"/>
                      <a:pt x="2707" y="19116"/>
                    </a:cubicBezTo>
                    <a:cubicBezTo>
                      <a:pt x="4398" y="20977"/>
                      <a:pt x="6936" y="21992"/>
                      <a:pt x="9643" y="21992"/>
                    </a:cubicBezTo>
                    <a:cubicBezTo>
                      <a:pt x="12011" y="21992"/>
                      <a:pt x="14380" y="21146"/>
                      <a:pt x="16410" y="19285"/>
                    </a:cubicBezTo>
                    <a:cubicBezTo>
                      <a:pt x="18270" y="17424"/>
                      <a:pt x="19624" y="14548"/>
                      <a:pt x="19624" y="10827"/>
                    </a:cubicBezTo>
                    <a:lnTo>
                      <a:pt x="18946" y="10827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68" name="Forma Livre: Forma 667">
                <a:extLst>
                  <a:ext uri="{FF2B5EF4-FFF2-40B4-BE49-F238E27FC236}">
                    <a16:creationId xmlns="" xmlns:a16="http://schemas.microsoft.com/office/drawing/2014/main" id="{FC313A46-EAE3-0A2D-08B5-E6EB33386147}"/>
                  </a:ext>
                </a:extLst>
              </p:cNvPr>
              <p:cNvSpPr/>
              <p:nvPr/>
            </p:nvSpPr>
            <p:spPr>
              <a:xfrm>
                <a:off x="9965152" y="5978236"/>
                <a:ext cx="15901" cy="20300"/>
              </a:xfrm>
              <a:custGeom>
                <a:avLst/>
                <a:gdLst>
                  <a:gd name="connsiteX0" fmla="*/ 15902 w 15901"/>
                  <a:gd name="connsiteY0" fmla="*/ 20300 h 20300"/>
                  <a:gd name="connsiteX1" fmla="*/ 12857 w 15901"/>
                  <a:gd name="connsiteY1" fmla="*/ 20300 h 20300"/>
                  <a:gd name="connsiteX2" fmla="*/ 12857 w 15901"/>
                  <a:gd name="connsiteY2" fmla="*/ 8628 h 20300"/>
                  <a:gd name="connsiteX3" fmla="*/ 8290 w 15901"/>
                  <a:gd name="connsiteY3" fmla="*/ 2537 h 20300"/>
                  <a:gd name="connsiteX4" fmla="*/ 3214 w 15901"/>
                  <a:gd name="connsiteY4" fmla="*/ 8120 h 20300"/>
                  <a:gd name="connsiteX5" fmla="*/ 3214 w 15901"/>
                  <a:gd name="connsiteY5" fmla="*/ 20131 h 20300"/>
                  <a:gd name="connsiteX6" fmla="*/ 169 w 15901"/>
                  <a:gd name="connsiteY6" fmla="*/ 20131 h 20300"/>
                  <a:gd name="connsiteX7" fmla="*/ 169 w 15901"/>
                  <a:gd name="connsiteY7" fmla="*/ 5583 h 20300"/>
                  <a:gd name="connsiteX8" fmla="*/ 0 w 15901"/>
                  <a:gd name="connsiteY8" fmla="*/ 507 h 20300"/>
                  <a:gd name="connsiteX9" fmla="*/ 2707 w 15901"/>
                  <a:gd name="connsiteY9" fmla="*/ 507 h 20300"/>
                  <a:gd name="connsiteX10" fmla="*/ 2877 w 15901"/>
                  <a:gd name="connsiteY10" fmla="*/ 3722 h 20300"/>
                  <a:gd name="connsiteX11" fmla="*/ 2877 w 15901"/>
                  <a:gd name="connsiteY11" fmla="*/ 3722 h 20300"/>
                  <a:gd name="connsiteX12" fmla="*/ 9136 w 15901"/>
                  <a:gd name="connsiteY12" fmla="*/ 0 h 20300"/>
                  <a:gd name="connsiteX13" fmla="*/ 15733 w 15901"/>
                  <a:gd name="connsiteY13" fmla="*/ 8120 h 20300"/>
                  <a:gd name="connsiteX14" fmla="*/ 15733 w 15901"/>
                  <a:gd name="connsiteY14" fmla="*/ 20300 h 2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901" h="20300">
                    <a:moveTo>
                      <a:pt x="15902" y="20300"/>
                    </a:moveTo>
                    <a:lnTo>
                      <a:pt x="12857" y="20300"/>
                    </a:lnTo>
                    <a:lnTo>
                      <a:pt x="12857" y="8628"/>
                    </a:lnTo>
                    <a:cubicBezTo>
                      <a:pt x="12857" y="5413"/>
                      <a:pt x="11672" y="2537"/>
                      <a:pt x="8290" y="2537"/>
                    </a:cubicBezTo>
                    <a:cubicBezTo>
                      <a:pt x="5752" y="2537"/>
                      <a:pt x="3214" y="4737"/>
                      <a:pt x="3214" y="8120"/>
                    </a:cubicBezTo>
                    <a:lnTo>
                      <a:pt x="3214" y="20131"/>
                    </a:lnTo>
                    <a:lnTo>
                      <a:pt x="169" y="20131"/>
                    </a:lnTo>
                    <a:lnTo>
                      <a:pt x="169" y="5583"/>
                    </a:lnTo>
                    <a:cubicBezTo>
                      <a:pt x="169" y="3552"/>
                      <a:pt x="169" y="2030"/>
                      <a:pt x="0" y="507"/>
                    </a:cubicBezTo>
                    <a:lnTo>
                      <a:pt x="2707" y="507"/>
                    </a:lnTo>
                    <a:lnTo>
                      <a:pt x="2877" y="3722"/>
                    </a:lnTo>
                    <a:lnTo>
                      <a:pt x="2877" y="3722"/>
                    </a:lnTo>
                    <a:cubicBezTo>
                      <a:pt x="3892" y="1861"/>
                      <a:pt x="6091" y="0"/>
                      <a:pt x="9136" y="0"/>
                    </a:cubicBezTo>
                    <a:cubicBezTo>
                      <a:pt x="11672" y="0"/>
                      <a:pt x="15733" y="1522"/>
                      <a:pt x="15733" y="8120"/>
                    </a:cubicBezTo>
                    <a:lnTo>
                      <a:pt x="15733" y="20300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69" name="Forma Livre: Forma 668">
                <a:extLst>
                  <a:ext uri="{FF2B5EF4-FFF2-40B4-BE49-F238E27FC236}">
                    <a16:creationId xmlns="" xmlns:a16="http://schemas.microsoft.com/office/drawing/2014/main" id="{393E594B-A910-8BF2-7CF9-05E3ED91F53A}"/>
                  </a:ext>
                </a:extLst>
              </p:cNvPr>
              <p:cNvSpPr/>
              <p:nvPr/>
            </p:nvSpPr>
            <p:spPr>
              <a:xfrm>
                <a:off x="9964475" y="5977729"/>
                <a:ext cx="17255" cy="21653"/>
              </a:xfrm>
              <a:custGeom>
                <a:avLst/>
                <a:gdLst>
                  <a:gd name="connsiteX0" fmla="*/ 16578 w 17255"/>
                  <a:gd name="connsiteY0" fmla="*/ 20808 h 21653"/>
                  <a:gd name="connsiteX1" fmla="*/ 16578 w 17255"/>
                  <a:gd name="connsiteY1" fmla="*/ 20131 h 21653"/>
                  <a:gd name="connsiteX2" fmla="*/ 14380 w 17255"/>
                  <a:gd name="connsiteY2" fmla="*/ 20131 h 21653"/>
                  <a:gd name="connsiteX3" fmla="*/ 14380 w 17255"/>
                  <a:gd name="connsiteY3" fmla="*/ 9304 h 21653"/>
                  <a:gd name="connsiteX4" fmla="*/ 13195 w 17255"/>
                  <a:gd name="connsiteY4" fmla="*/ 4737 h 21653"/>
                  <a:gd name="connsiteX5" fmla="*/ 8966 w 17255"/>
                  <a:gd name="connsiteY5" fmla="*/ 2537 h 21653"/>
                  <a:gd name="connsiteX6" fmla="*/ 4905 w 17255"/>
                  <a:gd name="connsiteY6" fmla="*/ 4229 h 21653"/>
                  <a:gd name="connsiteX7" fmla="*/ 3045 w 17255"/>
                  <a:gd name="connsiteY7" fmla="*/ 8796 h 21653"/>
                  <a:gd name="connsiteX8" fmla="*/ 3045 w 17255"/>
                  <a:gd name="connsiteY8" fmla="*/ 20131 h 21653"/>
                  <a:gd name="connsiteX9" fmla="*/ 1523 w 17255"/>
                  <a:gd name="connsiteY9" fmla="*/ 20131 h 21653"/>
                  <a:gd name="connsiteX10" fmla="*/ 1523 w 17255"/>
                  <a:gd name="connsiteY10" fmla="*/ 6259 h 21653"/>
                  <a:gd name="connsiteX11" fmla="*/ 1354 w 17255"/>
                  <a:gd name="connsiteY11" fmla="*/ 1184 h 21653"/>
                  <a:gd name="connsiteX12" fmla="*/ 676 w 17255"/>
                  <a:gd name="connsiteY12" fmla="*/ 1184 h 21653"/>
                  <a:gd name="connsiteX13" fmla="*/ 676 w 17255"/>
                  <a:gd name="connsiteY13" fmla="*/ 1861 h 21653"/>
                  <a:gd name="connsiteX14" fmla="*/ 2707 w 17255"/>
                  <a:gd name="connsiteY14" fmla="*/ 1861 h 21653"/>
                  <a:gd name="connsiteX15" fmla="*/ 2876 w 17255"/>
                  <a:gd name="connsiteY15" fmla="*/ 5075 h 21653"/>
                  <a:gd name="connsiteX16" fmla="*/ 3553 w 17255"/>
                  <a:gd name="connsiteY16" fmla="*/ 5075 h 21653"/>
                  <a:gd name="connsiteX17" fmla="*/ 4060 w 17255"/>
                  <a:gd name="connsiteY17" fmla="*/ 5075 h 21653"/>
                  <a:gd name="connsiteX18" fmla="*/ 4229 w 17255"/>
                  <a:gd name="connsiteY18" fmla="*/ 4737 h 21653"/>
                  <a:gd name="connsiteX19" fmla="*/ 9812 w 17255"/>
                  <a:gd name="connsiteY19" fmla="*/ 1522 h 21653"/>
                  <a:gd name="connsiteX20" fmla="*/ 13533 w 17255"/>
                  <a:gd name="connsiteY20" fmla="*/ 2876 h 21653"/>
                  <a:gd name="connsiteX21" fmla="*/ 15732 w 17255"/>
                  <a:gd name="connsiteY21" fmla="*/ 8966 h 21653"/>
                  <a:gd name="connsiteX22" fmla="*/ 15732 w 17255"/>
                  <a:gd name="connsiteY22" fmla="*/ 20976 h 21653"/>
                  <a:gd name="connsiteX23" fmla="*/ 16578 w 17255"/>
                  <a:gd name="connsiteY23" fmla="*/ 20976 h 21653"/>
                  <a:gd name="connsiteX24" fmla="*/ 16578 w 17255"/>
                  <a:gd name="connsiteY24" fmla="*/ 20300 h 21653"/>
                  <a:gd name="connsiteX25" fmla="*/ 16578 w 17255"/>
                  <a:gd name="connsiteY25" fmla="*/ 20808 h 21653"/>
                  <a:gd name="connsiteX26" fmla="*/ 17255 w 17255"/>
                  <a:gd name="connsiteY26" fmla="*/ 20808 h 21653"/>
                  <a:gd name="connsiteX27" fmla="*/ 17255 w 17255"/>
                  <a:gd name="connsiteY27" fmla="*/ 8796 h 21653"/>
                  <a:gd name="connsiteX28" fmla="*/ 14548 w 17255"/>
                  <a:gd name="connsiteY28" fmla="*/ 1692 h 21653"/>
                  <a:gd name="connsiteX29" fmla="*/ 9812 w 17255"/>
                  <a:gd name="connsiteY29" fmla="*/ 0 h 21653"/>
                  <a:gd name="connsiteX30" fmla="*/ 2876 w 17255"/>
                  <a:gd name="connsiteY30" fmla="*/ 4060 h 21653"/>
                  <a:gd name="connsiteX31" fmla="*/ 3553 w 17255"/>
                  <a:gd name="connsiteY31" fmla="*/ 4398 h 21653"/>
                  <a:gd name="connsiteX32" fmla="*/ 3553 w 17255"/>
                  <a:gd name="connsiteY32" fmla="*/ 3722 h 21653"/>
                  <a:gd name="connsiteX33" fmla="*/ 3553 w 17255"/>
                  <a:gd name="connsiteY33" fmla="*/ 3722 h 21653"/>
                  <a:gd name="connsiteX34" fmla="*/ 3553 w 17255"/>
                  <a:gd name="connsiteY34" fmla="*/ 4398 h 21653"/>
                  <a:gd name="connsiteX35" fmla="*/ 4229 w 17255"/>
                  <a:gd name="connsiteY35" fmla="*/ 4398 h 21653"/>
                  <a:gd name="connsiteX36" fmla="*/ 4060 w 17255"/>
                  <a:gd name="connsiteY36" fmla="*/ 507 h 21653"/>
                  <a:gd name="connsiteX37" fmla="*/ 0 w 17255"/>
                  <a:gd name="connsiteY37" fmla="*/ 507 h 21653"/>
                  <a:gd name="connsiteX38" fmla="*/ 0 w 17255"/>
                  <a:gd name="connsiteY38" fmla="*/ 1184 h 21653"/>
                  <a:gd name="connsiteX39" fmla="*/ 169 w 17255"/>
                  <a:gd name="connsiteY39" fmla="*/ 6259 h 21653"/>
                  <a:gd name="connsiteX40" fmla="*/ 169 w 17255"/>
                  <a:gd name="connsiteY40" fmla="*/ 21484 h 21653"/>
                  <a:gd name="connsiteX41" fmla="*/ 4568 w 17255"/>
                  <a:gd name="connsiteY41" fmla="*/ 21484 h 21653"/>
                  <a:gd name="connsiteX42" fmla="*/ 4568 w 17255"/>
                  <a:gd name="connsiteY42" fmla="*/ 8796 h 21653"/>
                  <a:gd name="connsiteX43" fmla="*/ 8966 w 17255"/>
                  <a:gd name="connsiteY43" fmla="*/ 3891 h 21653"/>
                  <a:gd name="connsiteX44" fmla="*/ 12011 w 17255"/>
                  <a:gd name="connsiteY44" fmla="*/ 5413 h 21653"/>
                  <a:gd name="connsiteX45" fmla="*/ 12857 w 17255"/>
                  <a:gd name="connsiteY45" fmla="*/ 9304 h 21653"/>
                  <a:gd name="connsiteX46" fmla="*/ 12857 w 17255"/>
                  <a:gd name="connsiteY46" fmla="*/ 21653 h 21653"/>
                  <a:gd name="connsiteX47" fmla="*/ 17255 w 17255"/>
                  <a:gd name="connsiteY47" fmla="*/ 21653 h 21653"/>
                  <a:gd name="connsiteX48" fmla="*/ 17255 w 17255"/>
                  <a:gd name="connsiteY48" fmla="*/ 20976 h 21653"/>
                  <a:gd name="connsiteX49" fmla="*/ 16578 w 17255"/>
                  <a:gd name="connsiteY49" fmla="*/ 20976 h 21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17255" h="21653">
                    <a:moveTo>
                      <a:pt x="16578" y="20808"/>
                    </a:moveTo>
                    <a:lnTo>
                      <a:pt x="16578" y="20131"/>
                    </a:lnTo>
                    <a:lnTo>
                      <a:pt x="14380" y="20131"/>
                    </a:lnTo>
                    <a:lnTo>
                      <a:pt x="14380" y="9304"/>
                    </a:lnTo>
                    <a:cubicBezTo>
                      <a:pt x="14380" y="7613"/>
                      <a:pt x="14041" y="5921"/>
                      <a:pt x="13195" y="4737"/>
                    </a:cubicBezTo>
                    <a:cubicBezTo>
                      <a:pt x="12349" y="3384"/>
                      <a:pt x="10996" y="2537"/>
                      <a:pt x="8966" y="2537"/>
                    </a:cubicBezTo>
                    <a:cubicBezTo>
                      <a:pt x="7443" y="2537"/>
                      <a:pt x="6090" y="3214"/>
                      <a:pt x="4905" y="4229"/>
                    </a:cubicBezTo>
                    <a:cubicBezTo>
                      <a:pt x="3722" y="5244"/>
                      <a:pt x="3045" y="6936"/>
                      <a:pt x="3045" y="8796"/>
                    </a:cubicBezTo>
                    <a:lnTo>
                      <a:pt x="3045" y="20131"/>
                    </a:lnTo>
                    <a:lnTo>
                      <a:pt x="1523" y="20131"/>
                    </a:lnTo>
                    <a:lnTo>
                      <a:pt x="1523" y="6259"/>
                    </a:lnTo>
                    <a:cubicBezTo>
                      <a:pt x="1523" y="4229"/>
                      <a:pt x="1523" y="2707"/>
                      <a:pt x="1354" y="1184"/>
                    </a:cubicBezTo>
                    <a:lnTo>
                      <a:pt x="676" y="1184"/>
                    </a:lnTo>
                    <a:lnTo>
                      <a:pt x="676" y="1861"/>
                    </a:lnTo>
                    <a:lnTo>
                      <a:pt x="2707" y="1861"/>
                    </a:lnTo>
                    <a:lnTo>
                      <a:pt x="2876" y="5075"/>
                    </a:lnTo>
                    <a:lnTo>
                      <a:pt x="3553" y="5075"/>
                    </a:lnTo>
                    <a:lnTo>
                      <a:pt x="4060" y="5075"/>
                    </a:lnTo>
                    <a:lnTo>
                      <a:pt x="4229" y="4737"/>
                    </a:lnTo>
                    <a:cubicBezTo>
                      <a:pt x="5075" y="3045"/>
                      <a:pt x="7105" y="1522"/>
                      <a:pt x="9812" y="1522"/>
                    </a:cubicBezTo>
                    <a:cubicBezTo>
                      <a:pt x="10827" y="1522"/>
                      <a:pt x="12349" y="1861"/>
                      <a:pt x="13533" y="2876"/>
                    </a:cubicBezTo>
                    <a:cubicBezTo>
                      <a:pt x="14717" y="3891"/>
                      <a:pt x="15732" y="5752"/>
                      <a:pt x="15732" y="8966"/>
                    </a:cubicBezTo>
                    <a:lnTo>
                      <a:pt x="15732" y="20976"/>
                    </a:lnTo>
                    <a:lnTo>
                      <a:pt x="16578" y="20976"/>
                    </a:lnTo>
                    <a:lnTo>
                      <a:pt x="16578" y="20300"/>
                    </a:lnTo>
                    <a:lnTo>
                      <a:pt x="16578" y="20808"/>
                    </a:lnTo>
                    <a:lnTo>
                      <a:pt x="17255" y="20808"/>
                    </a:lnTo>
                    <a:lnTo>
                      <a:pt x="17255" y="8796"/>
                    </a:lnTo>
                    <a:cubicBezTo>
                      <a:pt x="17255" y="5244"/>
                      <a:pt x="16071" y="3045"/>
                      <a:pt x="14548" y="1692"/>
                    </a:cubicBezTo>
                    <a:cubicBezTo>
                      <a:pt x="13026" y="338"/>
                      <a:pt x="11165" y="0"/>
                      <a:pt x="9812" y="0"/>
                    </a:cubicBezTo>
                    <a:cubicBezTo>
                      <a:pt x="6428" y="0"/>
                      <a:pt x="3890" y="1861"/>
                      <a:pt x="2876" y="4060"/>
                    </a:cubicBezTo>
                    <a:lnTo>
                      <a:pt x="3553" y="4398"/>
                    </a:lnTo>
                    <a:lnTo>
                      <a:pt x="3553" y="3722"/>
                    </a:lnTo>
                    <a:lnTo>
                      <a:pt x="3553" y="3722"/>
                    </a:lnTo>
                    <a:lnTo>
                      <a:pt x="3553" y="4398"/>
                    </a:lnTo>
                    <a:lnTo>
                      <a:pt x="4229" y="4398"/>
                    </a:lnTo>
                    <a:lnTo>
                      <a:pt x="4060" y="507"/>
                    </a:lnTo>
                    <a:lnTo>
                      <a:pt x="0" y="507"/>
                    </a:lnTo>
                    <a:lnTo>
                      <a:pt x="0" y="1184"/>
                    </a:lnTo>
                    <a:cubicBezTo>
                      <a:pt x="0" y="2707"/>
                      <a:pt x="169" y="4229"/>
                      <a:pt x="169" y="6259"/>
                    </a:cubicBezTo>
                    <a:lnTo>
                      <a:pt x="169" y="21484"/>
                    </a:lnTo>
                    <a:lnTo>
                      <a:pt x="4568" y="21484"/>
                    </a:lnTo>
                    <a:lnTo>
                      <a:pt x="4568" y="8796"/>
                    </a:lnTo>
                    <a:cubicBezTo>
                      <a:pt x="4568" y="5752"/>
                      <a:pt x="6767" y="3891"/>
                      <a:pt x="8966" y="3891"/>
                    </a:cubicBezTo>
                    <a:cubicBezTo>
                      <a:pt x="10488" y="3891"/>
                      <a:pt x="11334" y="4398"/>
                      <a:pt x="12011" y="5413"/>
                    </a:cubicBezTo>
                    <a:cubicBezTo>
                      <a:pt x="12687" y="6259"/>
                      <a:pt x="12857" y="7781"/>
                      <a:pt x="12857" y="9304"/>
                    </a:cubicBezTo>
                    <a:lnTo>
                      <a:pt x="12857" y="21653"/>
                    </a:lnTo>
                    <a:lnTo>
                      <a:pt x="17255" y="21653"/>
                    </a:lnTo>
                    <a:lnTo>
                      <a:pt x="17255" y="20976"/>
                    </a:lnTo>
                    <a:lnTo>
                      <a:pt x="16578" y="20976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70" name="Forma Livre: Forma 669">
                <a:extLst>
                  <a:ext uri="{FF2B5EF4-FFF2-40B4-BE49-F238E27FC236}">
                    <a16:creationId xmlns="" xmlns:a16="http://schemas.microsoft.com/office/drawing/2014/main" id="{B716B082-27C3-6B17-30E2-80D0FEA0825A}"/>
                  </a:ext>
                </a:extLst>
              </p:cNvPr>
              <p:cNvSpPr/>
              <p:nvPr/>
            </p:nvSpPr>
            <p:spPr>
              <a:xfrm>
                <a:off x="9985452" y="5978406"/>
                <a:ext cx="18100" cy="20638"/>
              </a:xfrm>
              <a:custGeom>
                <a:avLst/>
                <a:gdLst>
                  <a:gd name="connsiteX0" fmla="*/ 9136 w 18100"/>
                  <a:gd name="connsiteY0" fmla="*/ 2368 h 20638"/>
                  <a:gd name="connsiteX1" fmla="*/ 3045 w 18100"/>
                  <a:gd name="connsiteY1" fmla="*/ 10319 h 20638"/>
                  <a:gd name="connsiteX2" fmla="*/ 8966 w 18100"/>
                  <a:gd name="connsiteY2" fmla="*/ 18270 h 20638"/>
                  <a:gd name="connsiteX3" fmla="*/ 15056 w 18100"/>
                  <a:gd name="connsiteY3" fmla="*/ 10319 h 20638"/>
                  <a:gd name="connsiteX4" fmla="*/ 9136 w 18100"/>
                  <a:gd name="connsiteY4" fmla="*/ 2368 h 20638"/>
                  <a:gd name="connsiteX5" fmla="*/ 18101 w 18100"/>
                  <a:gd name="connsiteY5" fmla="*/ 10150 h 20638"/>
                  <a:gd name="connsiteX6" fmla="*/ 8966 w 18100"/>
                  <a:gd name="connsiteY6" fmla="*/ 20638 h 20638"/>
                  <a:gd name="connsiteX7" fmla="*/ 0 w 18100"/>
                  <a:gd name="connsiteY7" fmla="*/ 10488 h 20638"/>
                  <a:gd name="connsiteX8" fmla="*/ 9136 w 18100"/>
                  <a:gd name="connsiteY8" fmla="*/ 0 h 20638"/>
                  <a:gd name="connsiteX9" fmla="*/ 18101 w 18100"/>
                  <a:gd name="connsiteY9" fmla="*/ 10150 h 20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100" h="20638">
                    <a:moveTo>
                      <a:pt x="9136" y="2368"/>
                    </a:moveTo>
                    <a:cubicBezTo>
                      <a:pt x="4906" y="2368"/>
                      <a:pt x="3045" y="6597"/>
                      <a:pt x="3045" y="10319"/>
                    </a:cubicBezTo>
                    <a:cubicBezTo>
                      <a:pt x="3045" y="14717"/>
                      <a:pt x="5413" y="18270"/>
                      <a:pt x="8966" y="18270"/>
                    </a:cubicBezTo>
                    <a:cubicBezTo>
                      <a:pt x="12518" y="18270"/>
                      <a:pt x="15056" y="14717"/>
                      <a:pt x="15056" y="10319"/>
                    </a:cubicBezTo>
                    <a:cubicBezTo>
                      <a:pt x="15056" y="6767"/>
                      <a:pt x="13365" y="2368"/>
                      <a:pt x="9136" y="2368"/>
                    </a:cubicBezTo>
                    <a:moveTo>
                      <a:pt x="18101" y="10150"/>
                    </a:moveTo>
                    <a:cubicBezTo>
                      <a:pt x="18101" y="17424"/>
                      <a:pt x="13195" y="20638"/>
                      <a:pt x="8966" y="20638"/>
                    </a:cubicBezTo>
                    <a:cubicBezTo>
                      <a:pt x="3892" y="20638"/>
                      <a:pt x="0" y="16917"/>
                      <a:pt x="0" y="10488"/>
                    </a:cubicBezTo>
                    <a:cubicBezTo>
                      <a:pt x="0" y="3722"/>
                      <a:pt x="4229" y="0"/>
                      <a:pt x="9136" y="0"/>
                    </a:cubicBezTo>
                    <a:cubicBezTo>
                      <a:pt x="14549" y="0"/>
                      <a:pt x="18101" y="4229"/>
                      <a:pt x="18101" y="10150"/>
                    </a:cubicBezTo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71" name="Forma Livre: Forma 670">
                <a:extLst>
                  <a:ext uri="{FF2B5EF4-FFF2-40B4-BE49-F238E27FC236}">
                    <a16:creationId xmlns="" xmlns:a16="http://schemas.microsoft.com/office/drawing/2014/main" id="{3A7E0A6C-B8F2-7020-A5F3-7296C80184E9}"/>
                  </a:ext>
                </a:extLst>
              </p:cNvPr>
              <p:cNvSpPr/>
              <p:nvPr/>
            </p:nvSpPr>
            <p:spPr>
              <a:xfrm>
                <a:off x="9984775" y="5977560"/>
                <a:ext cx="19622" cy="21991"/>
              </a:xfrm>
              <a:custGeom>
                <a:avLst/>
                <a:gdLst>
                  <a:gd name="connsiteX0" fmla="*/ 9812 w 19622"/>
                  <a:gd name="connsiteY0" fmla="*/ 3214 h 21991"/>
                  <a:gd name="connsiteX1" fmla="*/ 9812 w 19622"/>
                  <a:gd name="connsiteY1" fmla="*/ 2538 h 21991"/>
                  <a:gd name="connsiteX2" fmla="*/ 4568 w 19622"/>
                  <a:gd name="connsiteY2" fmla="*/ 5413 h 21991"/>
                  <a:gd name="connsiteX3" fmla="*/ 3045 w 19622"/>
                  <a:gd name="connsiteY3" fmla="*/ 11165 h 21991"/>
                  <a:gd name="connsiteX4" fmla="*/ 4905 w 19622"/>
                  <a:gd name="connsiteY4" fmla="*/ 17086 h 21991"/>
                  <a:gd name="connsiteX5" fmla="*/ 9812 w 19622"/>
                  <a:gd name="connsiteY5" fmla="*/ 19623 h 21991"/>
                  <a:gd name="connsiteX6" fmla="*/ 14717 w 19622"/>
                  <a:gd name="connsiteY6" fmla="*/ 17086 h 21991"/>
                  <a:gd name="connsiteX7" fmla="*/ 16578 w 19622"/>
                  <a:gd name="connsiteY7" fmla="*/ 10996 h 21991"/>
                  <a:gd name="connsiteX8" fmla="*/ 15056 w 19622"/>
                  <a:gd name="connsiteY8" fmla="*/ 5413 h 21991"/>
                  <a:gd name="connsiteX9" fmla="*/ 9812 w 19622"/>
                  <a:gd name="connsiteY9" fmla="*/ 2369 h 21991"/>
                  <a:gd name="connsiteX10" fmla="*/ 9812 w 19622"/>
                  <a:gd name="connsiteY10" fmla="*/ 3214 h 21991"/>
                  <a:gd name="connsiteX11" fmla="*/ 9812 w 19622"/>
                  <a:gd name="connsiteY11" fmla="*/ 3891 h 21991"/>
                  <a:gd name="connsiteX12" fmla="*/ 13872 w 19622"/>
                  <a:gd name="connsiteY12" fmla="*/ 6260 h 21991"/>
                  <a:gd name="connsiteX13" fmla="*/ 15225 w 19622"/>
                  <a:gd name="connsiteY13" fmla="*/ 11165 h 21991"/>
                  <a:gd name="connsiteX14" fmla="*/ 13702 w 19622"/>
                  <a:gd name="connsiteY14" fmla="*/ 16409 h 21991"/>
                  <a:gd name="connsiteX15" fmla="*/ 9980 w 19622"/>
                  <a:gd name="connsiteY15" fmla="*/ 18439 h 21991"/>
                  <a:gd name="connsiteX16" fmla="*/ 6259 w 19622"/>
                  <a:gd name="connsiteY16" fmla="*/ 16409 h 21991"/>
                  <a:gd name="connsiteX17" fmla="*/ 4736 w 19622"/>
                  <a:gd name="connsiteY17" fmla="*/ 11334 h 21991"/>
                  <a:gd name="connsiteX18" fmla="*/ 6090 w 19622"/>
                  <a:gd name="connsiteY18" fmla="*/ 6260 h 21991"/>
                  <a:gd name="connsiteX19" fmla="*/ 10150 w 19622"/>
                  <a:gd name="connsiteY19" fmla="*/ 4060 h 21991"/>
                  <a:gd name="connsiteX20" fmla="*/ 10150 w 19622"/>
                  <a:gd name="connsiteY20" fmla="*/ 3214 h 21991"/>
                  <a:gd name="connsiteX21" fmla="*/ 18777 w 19622"/>
                  <a:gd name="connsiteY21" fmla="*/ 10996 h 21991"/>
                  <a:gd name="connsiteX22" fmla="*/ 18101 w 19622"/>
                  <a:gd name="connsiteY22" fmla="*/ 10996 h 21991"/>
                  <a:gd name="connsiteX23" fmla="*/ 15394 w 19622"/>
                  <a:gd name="connsiteY23" fmla="*/ 18439 h 21991"/>
                  <a:gd name="connsiteX24" fmla="*/ 9643 w 19622"/>
                  <a:gd name="connsiteY24" fmla="*/ 20638 h 21991"/>
                  <a:gd name="connsiteX25" fmla="*/ 3890 w 19622"/>
                  <a:gd name="connsiteY25" fmla="*/ 18270 h 21991"/>
                  <a:gd name="connsiteX26" fmla="*/ 1522 w 19622"/>
                  <a:gd name="connsiteY26" fmla="*/ 11334 h 21991"/>
                  <a:gd name="connsiteX27" fmla="*/ 4060 w 19622"/>
                  <a:gd name="connsiteY27" fmla="*/ 4060 h 21991"/>
                  <a:gd name="connsiteX28" fmla="*/ 9980 w 19622"/>
                  <a:gd name="connsiteY28" fmla="*/ 1523 h 21991"/>
                  <a:gd name="connsiteX29" fmla="*/ 15902 w 19622"/>
                  <a:gd name="connsiteY29" fmla="*/ 4060 h 21991"/>
                  <a:gd name="connsiteX30" fmla="*/ 18101 w 19622"/>
                  <a:gd name="connsiteY30" fmla="*/ 10827 h 21991"/>
                  <a:gd name="connsiteX31" fmla="*/ 18777 w 19622"/>
                  <a:gd name="connsiteY31" fmla="*/ 10827 h 21991"/>
                  <a:gd name="connsiteX32" fmla="*/ 19454 w 19622"/>
                  <a:gd name="connsiteY32" fmla="*/ 10827 h 21991"/>
                  <a:gd name="connsiteX33" fmla="*/ 16747 w 19622"/>
                  <a:gd name="connsiteY33" fmla="*/ 3045 h 21991"/>
                  <a:gd name="connsiteX34" fmla="*/ 9812 w 19622"/>
                  <a:gd name="connsiteY34" fmla="*/ 0 h 21991"/>
                  <a:gd name="connsiteX35" fmla="*/ 2876 w 19622"/>
                  <a:gd name="connsiteY35" fmla="*/ 2876 h 21991"/>
                  <a:gd name="connsiteX36" fmla="*/ 0 w 19622"/>
                  <a:gd name="connsiteY36" fmla="*/ 11165 h 21991"/>
                  <a:gd name="connsiteX37" fmla="*/ 2706 w 19622"/>
                  <a:gd name="connsiteY37" fmla="*/ 19116 h 21991"/>
                  <a:gd name="connsiteX38" fmla="*/ 9643 w 19622"/>
                  <a:gd name="connsiteY38" fmla="*/ 21992 h 21991"/>
                  <a:gd name="connsiteX39" fmla="*/ 16409 w 19622"/>
                  <a:gd name="connsiteY39" fmla="*/ 19285 h 21991"/>
                  <a:gd name="connsiteX40" fmla="*/ 19623 w 19622"/>
                  <a:gd name="connsiteY40" fmla="*/ 10827 h 21991"/>
                  <a:gd name="connsiteX41" fmla="*/ 18777 w 19622"/>
                  <a:gd name="connsiteY41" fmla="*/ 10827 h 21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9622" h="21991">
                    <a:moveTo>
                      <a:pt x="9812" y="3214"/>
                    </a:moveTo>
                    <a:lnTo>
                      <a:pt x="9812" y="2538"/>
                    </a:lnTo>
                    <a:cubicBezTo>
                      <a:pt x="7443" y="2538"/>
                      <a:pt x="5583" y="3722"/>
                      <a:pt x="4568" y="5413"/>
                    </a:cubicBezTo>
                    <a:cubicBezTo>
                      <a:pt x="3553" y="7105"/>
                      <a:pt x="3045" y="9135"/>
                      <a:pt x="3045" y="11165"/>
                    </a:cubicBezTo>
                    <a:cubicBezTo>
                      <a:pt x="3045" y="13534"/>
                      <a:pt x="3721" y="15563"/>
                      <a:pt x="4905" y="17086"/>
                    </a:cubicBezTo>
                    <a:cubicBezTo>
                      <a:pt x="6090" y="18608"/>
                      <a:pt x="7782" y="19623"/>
                      <a:pt x="9812" y="19623"/>
                    </a:cubicBezTo>
                    <a:cubicBezTo>
                      <a:pt x="11842" y="19623"/>
                      <a:pt x="13533" y="18608"/>
                      <a:pt x="14717" y="17086"/>
                    </a:cubicBezTo>
                    <a:cubicBezTo>
                      <a:pt x="15902" y="15563"/>
                      <a:pt x="16578" y="13364"/>
                      <a:pt x="16578" y="10996"/>
                    </a:cubicBezTo>
                    <a:cubicBezTo>
                      <a:pt x="16578" y="9135"/>
                      <a:pt x="16071" y="7105"/>
                      <a:pt x="15056" y="5413"/>
                    </a:cubicBezTo>
                    <a:cubicBezTo>
                      <a:pt x="14041" y="3722"/>
                      <a:pt x="12179" y="2369"/>
                      <a:pt x="9812" y="2369"/>
                    </a:cubicBezTo>
                    <a:lnTo>
                      <a:pt x="9812" y="3214"/>
                    </a:lnTo>
                    <a:lnTo>
                      <a:pt x="9812" y="3891"/>
                    </a:lnTo>
                    <a:cubicBezTo>
                      <a:pt x="11672" y="3891"/>
                      <a:pt x="12857" y="4737"/>
                      <a:pt x="13872" y="6260"/>
                    </a:cubicBezTo>
                    <a:cubicBezTo>
                      <a:pt x="14717" y="7613"/>
                      <a:pt x="15225" y="9473"/>
                      <a:pt x="15225" y="11165"/>
                    </a:cubicBezTo>
                    <a:cubicBezTo>
                      <a:pt x="15225" y="13195"/>
                      <a:pt x="14717" y="15056"/>
                      <a:pt x="13702" y="16409"/>
                    </a:cubicBezTo>
                    <a:cubicBezTo>
                      <a:pt x="12687" y="17763"/>
                      <a:pt x="11503" y="18439"/>
                      <a:pt x="9980" y="18439"/>
                    </a:cubicBezTo>
                    <a:cubicBezTo>
                      <a:pt x="8458" y="18439"/>
                      <a:pt x="7274" y="17763"/>
                      <a:pt x="6259" y="16409"/>
                    </a:cubicBezTo>
                    <a:cubicBezTo>
                      <a:pt x="5244" y="15056"/>
                      <a:pt x="4736" y="13364"/>
                      <a:pt x="4736" y="11334"/>
                    </a:cubicBezTo>
                    <a:cubicBezTo>
                      <a:pt x="4736" y="9473"/>
                      <a:pt x="5244" y="7613"/>
                      <a:pt x="6090" y="6260"/>
                    </a:cubicBezTo>
                    <a:cubicBezTo>
                      <a:pt x="6935" y="4906"/>
                      <a:pt x="8289" y="4060"/>
                      <a:pt x="10150" y="4060"/>
                    </a:cubicBezTo>
                    <a:lnTo>
                      <a:pt x="10150" y="3214"/>
                    </a:lnTo>
                    <a:close/>
                    <a:moveTo>
                      <a:pt x="18777" y="10996"/>
                    </a:moveTo>
                    <a:lnTo>
                      <a:pt x="18101" y="10996"/>
                    </a:lnTo>
                    <a:cubicBezTo>
                      <a:pt x="18101" y="14548"/>
                      <a:pt x="16917" y="16917"/>
                      <a:pt x="15394" y="18439"/>
                    </a:cubicBezTo>
                    <a:cubicBezTo>
                      <a:pt x="13872" y="19962"/>
                      <a:pt x="11672" y="20638"/>
                      <a:pt x="9643" y="20638"/>
                    </a:cubicBezTo>
                    <a:cubicBezTo>
                      <a:pt x="7274" y="20638"/>
                      <a:pt x="5244" y="19793"/>
                      <a:pt x="3890" y="18270"/>
                    </a:cubicBezTo>
                    <a:cubicBezTo>
                      <a:pt x="2369" y="16748"/>
                      <a:pt x="1522" y="14379"/>
                      <a:pt x="1522" y="11334"/>
                    </a:cubicBezTo>
                    <a:cubicBezTo>
                      <a:pt x="1522" y="8120"/>
                      <a:pt x="2538" y="5752"/>
                      <a:pt x="4060" y="4060"/>
                    </a:cubicBezTo>
                    <a:cubicBezTo>
                      <a:pt x="5583" y="2369"/>
                      <a:pt x="7613" y="1523"/>
                      <a:pt x="9980" y="1523"/>
                    </a:cubicBezTo>
                    <a:cubicBezTo>
                      <a:pt x="12518" y="1523"/>
                      <a:pt x="14548" y="2538"/>
                      <a:pt x="15902" y="4060"/>
                    </a:cubicBezTo>
                    <a:cubicBezTo>
                      <a:pt x="17255" y="5752"/>
                      <a:pt x="18101" y="7951"/>
                      <a:pt x="18101" y="10827"/>
                    </a:cubicBezTo>
                    <a:lnTo>
                      <a:pt x="18777" y="10827"/>
                    </a:lnTo>
                    <a:lnTo>
                      <a:pt x="19454" y="10827"/>
                    </a:lnTo>
                    <a:cubicBezTo>
                      <a:pt x="19454" y="7613"/>
                      <a:pt x="18438" y="4906"/>
                      <a:pt x="16747" y="3045"/>
                    </a:cubicBezTo>
                    <a:cubicBezTo>
                      <a:pt x="15056" y="1184"/>
                      <a:pt x="12518" y="0"/>
                      <a:pt x="9812" y="0"/>
                    </a:cubicBezTo>
                    <a:cubicBezTo>
                      <a:pt x="7105" y="0"/>
                      <a:pt x="4568" y="1015"/>
                      <a:pt x="2876" y="2876"/>
                    </a:cubicBezTo>
                    <a:cubicBezTo>
                      <a:pt x="1015" y="4737"/>
                      <a:pt x="0" y="7613"/>
                      <a:pt x="0" y="11165"/>
                    </a:cubicBezTo>
                    <a:cubicBezTo>
                      <a:pt x="0" y="14548"/>
                      <a:pt x="1015" y="17255"/>
                      <a:pt x="2706" y="19116"/>
                    </a:cubicBezTo>
                    <a:cubicBezTo>
                      <a:pt x="4398" y="20977"/>
                      <a:pt x="6935" y="21992"/>
                      <a:pt x="9643" y="21992"/>
                    </a:cubicBezTo>
                    <a:cubicBezTo>
                      <a:pt x="12011" y="21992"/>
                      <a:pt x="14379" y="21146"/>
                      <a:pt x="16409" y="19285"/>
                    </a:cubicBezTo>
                    <a:cubicBezTo>
                      <a:pt x="18270" y="17424"/>
                      <a:pt x="19623" y="14548"/>
                      <a:pt x="19623" y="10827"/>
                    </a:cubicBezTo>
                    <a:lnTo>
                      <a:pt x="18777" y="10827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72" name="Forma Livre: Forma 671">
                <a:extLst>
                  <a:ext uri="{FF2B5EF4-FFF2-40B4-BE49-F238E27FC236}">
                    <a16:creationId xmlns="" xmlns:a16="http://schemas.microsoft.com/office/drawing/2014/main" id="{2096F4F6-FD9C-AB1F-129F-AB9FCEAFC488}"/>
                  </a:ext>
                </a:extLst>
              </p:cNvPr>
              <p:cNvSpPr/>
              <p:nvPr/>
            </p:nvSpPr>
            <p:spPr>
              <a:xfrm>
                <a:off x="10008120" y="5978406"/>
                <a:ext cx="26896" cy="20130"/>
              </a:xfrm>
              <a:custGeom>
                <a:avLst/>
                <a:gdLst>
                  <a:gd name="connsiteX0" fmla="*/ 26728 w 26896"/>
                  <a:gd name="connsiteY0" fmla="*/ 20131 h 20130"/>
                  <a:gd name="connsiteX1" fmla="*/ 23852 w 26896"/>
                  <a:gd name="connsiteY1" fmla="*/ 20131 h 20130"/>
                  <a:gd name="connsiteX2" fmla="*/ 23852 w 26896"/>
                  <a:gd name="connsiteY2" fmla="*/ 8796 h 20130"/>
                  <a:gd name="connsiteX3" fmla="*/ 19453 w 26896"/>
                  <a:gd name="connsiteY3" fmla="*/ 2537 h 20130"/>
                  <a:gd name="connsiteX4" fmla="*/ 14887 w 26896"/>
                  <a:gd name="connsiteY4" fmla="*/ 7781 h 20130"/>
                  <a:gd name="connsiteX5" fmla="*/ 14887 w 26896"/>
                  <a:gd name="connsiteY5" fmla="*/ 20131 h 20130"/>
                  <a:gd name="connsiteX6" fmla="*/ 12010 w 26896"/>
                  <a:gd name="connsiteY6" fmla="*/ 20131 h 20130"/>
                  <a:gd name="connsiteX7" fmla="*/ 12010 w 26896"/>
                  <a:gd name="connsiteY7" fmla="*/ 7951 h 20130"/>
                  <a:gd name="connsiteX8" fmla="*/ 7950 w 26896"/>
                  <a:gd name="connsiteY8" fmla="*/ 2368 h 20130"/>
                  <a:gd name="connsiteX9" fmla="*/ 3045 w 26896"/>
                  <a:gd name="connsiteY9" fmla="*/ 7951 h 20130"/>
                  <a:gd name="connsiteX10" fmla="*/ 3045 w 26896"/>
                  <a:gd name="connsiteY10" fmla="*/ 19961 h 20130"/>
                  <a:gd name="connsiteX11" fmla="*/ 169 w 26896"/>
                  <a:gd name="connsiteY11" fmla="*/ 19961 h 20130"/>
                  <a:gd name="connsiteX12" fmla="*/ 169 w 26896"/>
                  <a:gd name="connsiteY12" fmla="*/ 5413 h 20130"/>
                  <a:gd name="connsiteX13" fmla="*/ 0 w 26896"/>
                  <a:gd name="connsiteY13" fmla="*/ 338 h 20130"/>
                  <a:gd name="connsiteX14" fmla="*/ 2706 w 26896"/>
                  <a:gd name="connsiteY14" fmla="*/ 338 h 20130"/>
                  <a:gd name="connsiteX15" fmla="*/ 2876 w 26896"/>
                  <a:gd name="connsiteY15" fmla="*/ 3552 h 20130"/>
                  <a:gd name="connsiteX16" fmla="*/ 3045 w 26896"/>
                  <a:gd name="connsiteY16" fmla="*/ 3552 h 20130"/>
                  <a:gd name="connsiteX17" fmla="*/ 8965 w 26896"/>
                  <a:gd name="connsiteY17" fmla="*/ 0 h 20130"/>
                  <a:gd name="connsiteX18" fmla="*/ 14379 w 26896"/>
                  <a:gd name="connsiteY18" fmla="*/ 3890 h 20130"/>
                  <a:gd name="connsiteX19" fmla="*/ 14379 w 26896"/>
                  <a:gd name="connsiteY19" fmla="*/ 3890 h 20130"/>
                  <a:gd name="connsiteX20" fmla="*/ 20638 w 26896"/>
                  <a:gd name="connsiteY20" fmla="*/ 0 h 20130"/>
                  <a:gd name="connsiteX21" fmla="*/ 26897 w 26896"/>
                  <a:gd name="connsiteY21" fmla="*/ 8289 h 20130"/>
                  <a:gd name="connsiteX22" fmla="*/ 26897 w 26896"/>
                  <a:gd name="connsiteY22" fmla="*/ 20131 h 20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6896" h="20130">
                    <a:moveTo>
                      <a:pt x="26728" y="20131"/>
                    </a:moveTo>
                    <a:lnTo>
                      <a:pt x="23852" y="20131"/>
                    </a:lnTo>
                    <a:lnTo>
                      <a:pt x="23852" y="8796"/>
                    </a:lnTo>
                    <a:cubicBezTo>
                      <a:pt x="23852" y="4906"/>
                      <a:pt x="22499" y="2537"/>
                      <a:pt x="19453" y="2537"/>
                    </a:cubicBezTo>
                    <a:cubicBezTo>
                      <a:pt x="17086" y="2537"/>
                      <a:pt x="14887" y="4737"/>
                      <a:pt x="14887" y="7781"/>
                    </a:cubicBezTo>
                    <a:lnTo>
                      <a:pt x="14887" y="20131"/>
                    </a:lnTo>
                    <a:lnTo>
                      <a:pt x="12010" y="20131"/>
                    </a:lnTo>
                    <a:lnTo>
                      <a:pt x="12010" y="7951"/>
                    </a:lnTo>
                    <a:cubicBezTo>
                      <a:pt x="12010" y="4737"/>
                      <a:pt x="10658" y="2368"/>
                      <a:pt x="7950" y="2368"/>
                    </a:cubicBezTo>
                    <a:cubicBezTo>
                      <a:pt x="5413" y="2368"/>
                      <a:pt x="3045" y="4906"/>
                      <a:pt x="3045" y="7951"/>
                    </a:cubicBezTo>
                    <a:lnTo>
                      <a:pt x="3045" y="19961"/>
                    </a:lnTo>
                    <a:lnTo>
                      <a:pt x="169" y="19961"/>
                    </a:lnTo>
                    <a:lnTo>
                      <a:pt x="169" y="5413"/>
                    </a:lnTo>
                    <a:cubicBezTo>
                      <a:pt x="169" y="3383"/>
                      <a:pt x="169" y="2030"/>
                      <a:pt x="0" y="338"/>
                    </a:cubicBezTo>
                    <a:lnTo>
                      <a:pt x="2706" y="338"/>
                    </a:lnTo>
                    <a:lnTo>
                      <a:pt x="2876" y="3552"/>
                    </a:lnTo>
                    <a:lnTo>
                      <a:pt x="3045" y="3552"/>
                    </a:lnTo>
                    <a:cubicBezTo>
                      <a:pt x="4060" y="1692"/>
                      <a:pt x="5920" y="0"/>
                      <a:pt x="8965" y="0"/>
                    </a:cubicBezTo>
                    <a:cubicBezTo>
                      <a:pt x="11503" y="0"/>
                      <a:pt x="13533" y="1522"/>
                      <a:pt x="14379" y="3890"/>
                    </a:cubicBezTo>
                    <a:lnTo>
                      <a:pt x="14379" y="3890"/>
                    </a:lnTo>
                    <a:cubicBezTo>
                      <a:pt x="15732" y="1522"/>
                      <a:pt x="17593" y="0"/>
                      <a:pt x="20638" y="0"/>
                    </a:cubicBezTo>
                    <a:cubicBezTo>
                      <a:pt x="23006" y="0"/>
                      <a:pt x="26897" y="1522"/>
                      <a:pt x="26897" y="8289"/>
                    </a:cubicBezTo>
                    <a:lnTo>
                      <a:pt x="26897" y="20131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73" name="Forma Livre: Forma 672">
                <a:extLst>
                  <a:ext uri="{FF2B5EF4-FFF2-40B4-BE49-F238E27FC236}">
                    <a16:creationId xmlns="" xmlns:a16="http://schemas.microsoft.com/office/drawing/2014/main" id="{80830381-F612-F499-9D8F-9C953BD591B2}"/>
                  </a:ext>
                </a:extLst>
              </p:cNvPr>
              <p:cNvSpPr/>
              <p:nvPr/>
            </p:nvSpPr>
            <p:spPr>
              <a:xfrm>
                <a:off x="10007443" y="5977729"/>
                <a:ext cx="28589" cy="21653"/>
              </a:xfrm>
              <a:custGeom>
                <a:avLst/>
                <a:gdLst>
                  <a:gd name="connsiteX0" fmla="*/ 27406 w 28589"/>
                  <a:gd name="connsiteY0" fmla="*/ 20808 h 21653"/>
                  <a:gd name="connsiteX1" fmla="*/ 27406 w 28589"/>
                  <a:gd name="connsiteY1" fmla="*/ 20131 h 21653"/>
                  <a:gd name="connsiteX2" fmla="*/ 25207 w 28589"/>
                  <a:gd name="connsiteY2" fmla="*/ 20131 h 21653"/>
                  <a:gd name="connsiteX3" fmla="*/ 25207 w 28589"/>
                  <a:gd name="connsiteY3" fmla="*/ 9473 h 21653"/>
                  <a:gd name="connsiteX4" fmla="*/ 24022 w 28589"/>
                  <a:gd name="connsiteY4" fmla="*/ 4567 h 21653"/>
                  <a:gd name="connsiteX5" fmla="*/ 20131 w 28589"/>
                  <a:gd name="connsiteY5" fmla="*/ 2537 h 21653"/>
                  <a:gd name="connsiteX6" fmla="*/ 14887 w 28589"/>
                  <a:gd name="connsiteY6" fmla="*/ 8458 h 21653"/>
                  <a:gd name="connsiteX7" fmla="*/ 14887 w 28589"/>
                  <a:gd name="connsiteY7" fmla="*/ 20131 h 21653"/>
                  <a:gd name="connsiteX8" fmla="*/ 13195 w 28589"/>
                  <a:gd name="connsiteY8" fmla="*/ 20131 h 21653"/>
                  <a:gd name="connsiteX9" fmla="*/ 13195 w 28589"/>
                  <a:gd name="connsiteY9" fmla="*/ 8796 h 21653"/>
                  <a:gd name="connsiteX10" fmla="*/ 12011 w 28589"/>
                  <a:gd name="connsiteY10" fmla="*/ 4398 h 21653"/>
                  <a:gd name="connsiteX11" fmla="*/ 8290 w 28589"/>
                  <a:gd name="connsiteY11" fmla="*/ 2537 h 21653"/>
                  <a:gd name="connsiteX12" fmla="*/ 4398 w 28589"/>
                  <a:gd name="connsiteY12" fmla="*/ 4398 h 21653"/>
                  <a:gd name="connsiteX13" fmla="*/ 2707 w 28589"/>
                  <a:gd name="connsiteY13" fmla="*/ 8796 h 21653"/>
                  <a:gd name="connsiteX14" fmla="*/ 2707 w 28589"/>
                  <a:gd name="connsiteY14" fmla="*/ 20131 h 21653"/>
                  <a:gd name="connsiteX15" fmla="*/ 1184 w 28589"/>
                  <a:gd name="connsiteY15" fmla="*/ 20131 h 21653"/>
                  <a:gd name="connsiteX16" fmla="*/ 1184 w 28589"/>
                  <a:gd name="connsiteY16" fmla="*/ 6259 h 21653"/>
                  <a:gd name="connsiteX17" fmla="*/ 1016 w 28589"/>
                  <a:gd name="connsiteY17" fmla="*/ 1184 h 21653"/>
                  <a:gd name="connsiteX18" fmla="*/ 339 w 28589"/>
                  <a:gd name="connsiteY18" fmla="*/ 1184 h 21653"/>
                  <a:gd name="connsiteX19" fmla="*/ 339 w 28589"/>
                  <a:gd name="connsiteY19" fmla="*/ 1861 h 21653"/>
                  <a:gd name="connsiteX20" fmla="*/ 2369 w 28589"/>
                  <a:gd name="connsiteY20" fmla="*/ 1861 h 21653"/>
                  <a:gd name="connsiteX21" fmla="*/ 2538 w 28589"/>
                  <a:gd name="connsiteY21" fmla="*/ 5075 h 21653"/>
                  <a:gd name="connsiteX22" fmla="*/ 3384 w 28589"/>
                  <a:gd name="connsiteY22" fmla="*/ 5075 h 21653"/>
                  <a:gd name="connsiteX23" fmla="*/ 3892 w 28589"/>
                  <a:gd name="connsiteY23" fmla="*/ 5075 h 21653"/>
                  <a:gd name="connsiteX24" fmla="*/ 4061 w 28589"/>
                  <a:gd name="connsiteY24" fmla="*/ 4737 h 21653"/>
                  <a:gd name="connsiteX25" fmla="*/ 6091 w 28589"/>
                  <a:gd name="connsiteY25" fmla="*/ 2537 h 21653"/>
                  <a:gd name="connsiteX26" fmla="*/ 9474 w 28589"/>
                  <a:gd name="connsiteY26" fmla="*/ 1522 h 21653"/>
                  <a:gd name="connsiteX27" fmla="*/ 14210 w 28589"/>
                  <a:gd name="connsiteY27" fmla="*/ 4906 h 21653"/>
                  <a:gd name="connsiteX28" fmla="*/ 14380 w 28589"/>
                  <a:gd name="connsiteY28" fmla="*/ 5413 h 21653"/>
                  <a:gd name="connsiteX29" fmla="*/ 14887 w 28589"/>
                  <a:gd name="connsiteY29" fmla="*/ 5413 h 21653"/>
                  <a:gd name="connsiteX30" fmla="*/ 15395 w 28589"/>
                  <a:gd name="connsiteY30" fmla="*/ 5413 h 21653"/>
                  <a:gd name="connsiteX31" fmla="*/ 15564 w 28589"/>
                  <a:gd name="connsiteY31" fmla="*/ 5075 h 21653"/>
                  <a:gd name="connsiteX32" fmla="*/ 17763 w 28589"/>
                  <a:gd name="connsiteY32" fmla="*/ 2537 h 21653"/>
                  <a:gd name="connsiteX33" fmla="*/ 21146 w 28589"/>
                  <a:gd name="connsiteY33" fmla="*/ 1522 h 21653"/>
                  <a:gd name="connsiteX34" fmla="*/ 24699 w 28589"/>
                  <a:gd name="connsiteY34" fmla="*/ 2876 h 21653"/>
                  <a:gd name="connsiteX35" fmla="*/ 26728 w 28589"/>
                  <a:gd name="connsiteY35" fmla="*/ 8966 h 21653"/>
                  <a:gd name="connsiteX36" fmla="*/ 26728 w 28589"/>
                  <a:gd name="connsiteY36" fmla="*/ 20808 h 21653"/>
                  <a:gd name="connsiteX37" fmla="*/ 27406 w 28589"/>
                  <a:gd name="connsiteY37" fmla="*/ 20808 h 21653"/>
                  <a:gd name="connsiteX38" fmla="*/ 27406 w 28589"/>
                  <a:gd name="connsiteY38" fmla="*/ 20131 h 21653"/>
                  <a:gd name="connsiteX39" fmla="*/ 27406 w 28589"/>
                  <a:gd name="connsiteY39" fmla="*/ 20808 h 21653"/>
                  <a:gd name="connsiteX40" fmla="*/ 28082 w 28589"/>
                  <a:gd name="connsiteY40" fmla="*/ 20808 h 21653"/>
                  <a:gd name="connsiteX41" fmla="*/ 28082 w 28589"/>
                  <a:gd name="connsiteY41" fmla="*/ 8966 h 21653"/>
                  <a:gd name="connsiteX42" fmla="*/ 25713 w 28589"/>
                  <a:gd name="connsiteY42" fmla="*/ 1861 h 21653"/>
                  <a:gd name="connsiteX43" fmla="*/ 21146 w 28589"/>
                  <a:gd name="connsiteY43" fmla="*/ 0 h 21653"/>
                  <a:gd name="connsiteX44" fmla="*/ 16917 w 28589"/>
                  <a:gd name="connsiteY44" fmla="*/ 1184 h 21653"/>
                  <a:gd name="connsiteX45" fmla="*/ 14210 w 28589"/>
                  <a:gd name="connsiteY45" fmla="*/ 4229 h 21653"/>
                  <a:gd name="connsiteX46" fmla="*/ 14887 w 28589"/>
                  <a:gd name="connsiteY46" fmla="*/ 4567 h 21653"/>
                  <a:gd name="connsiteX47" fmla="*/ 14887 w 28589"/>
                  <a:gd name="connsiteY47" fmla="*/ 3891 h 21653"/>
                  <a:gd name="connsiteX48" fmla="*/ 14887 w 28589"/>
                  <a:gd name="connsiteY48" fmla="*/ 3891 h 21653"/>
                  <a:gd name="connsiteX49" fmla="*/ 14887 w 28589"/>
                  <a:gd name="connsiteY49" fmla="*/ 4567 h 21653"/>
                  <a:gd name="connsiteX50" fmla="*/ 15564 w 28589"/>
                  <a:gd name="connsiteY50" fmla="*/ 4398 h 21653"/>
                  <a:gd name="connsiteX51" fmla="*/ 9474 w 28589"/>
                  <a:gd name="connsiteY51" fmla="*/ 0 h 21653"/>
                  <a:gd name="connsiteX52" fmla="*/ 5413 w 28589"/>
                  <a:gd name="connsiteY52" fmla="*/ 1184 h 21653"/>
                  <a:gd name="connsiteX53" fmla="*/ 3046 w 28589"/>
                  <a:gd name="connsiteY53" fmla="*/ 3891 h 21653"/>
                  <a:gd name="connsiteX54" fmla="*/ 3722 w 28589"/>
                  <a:gd name="connsiteY54" fmla="*/ 4229 h 21653"/>
                  <a:gd name="connsiteX55" fmla="*/ 3722 w 28589"/>
                  <a:gd name="connsiteY55" fmla="*/ 3552 h 21653"/>
                  <a:gd name="connsiteX56" fmla="*/ 3553 w 28589"/>
                  <a:gd name="connsiteY56" fmla="*/ 3552 h 21653"/>
                  <a:gd name="connsiteX57" fmla="*/ 3553 w 28589"/>
                  <a:gd name="connsiteY57" fmla="*/ 4229 h 21653"/>
                  <a:gd name="connsiteX58" fmla="*/ 4229 w 28589"/>
                  <a:gd name="connsiteY58" fmla="*/ 4229 h 21653"/>
                  <a:gd name="connsiteX59" fmla="*/ 4061 w 28589"/>
                  <a:gd name="connsiteY59" fmla="*/ 338 h 21653"/>
                  <a:gd name="connsiteX60" fmla="*/ 0 w 28589"/>
                  <a:gd name="connsiteY60" fmla="*/ 338 h 21653"/>
                  <a:gd name="connsiteX61" fmla="*/ 0 w 28589"/>
                  <a:gd name="connsiteY61" fmla="*/ 1015 h 21653"/>
                  <a:gd name="connsiteX62" fmla="*/ 169 w 28589"/>
                  <a:gd name="connsiteY62" fmla="*/ 6090 h 21653"/>
                  <a:gd name="connsiteX63" fmla="*/ 169 w 28589"/>
                  <a:gd name="connsiteY63" fmla="*/ 21315 h 21653"/>
                  <a:gd name="connsiteX64" fmla="*/ 4568 w 28589"/>
                  <a:gd name="connsiteY64" fmla="*/ 21315 h 21653"/>
                  <a:gd name="connsiteX65" fmla="*/ 4568 w 28589"/>
                  <a:gd name="connsiteY65" fmla="*/ 8628 h 21653"/>
                  <a:gd name="connsiteX66" fmla="*/ 5921 w 28589"/>
                  <a:gd name="connsiteY66" fmla="*/ 5244 h 21653"/>
                  <a:gd name="connsiteX67" fmla="*/ 8797 w 28589"/>
                  <a:gd name="connsiteY67" fmla="*/ 3891 h 21653"/>
                  <a:gd name="connsiteX68" fmla="*/ 11335 w 28589"/>
                  <a:gd name="connsiteY68" fmla="*/ 5244 h 21653"/>
                  <a:gd name="connsiteX69" fmla="*/ 12180 w 28589"/>
                  <a:gd name="connsiteY69" fmla="*/ 8796 h 21653"/>
                  <a:gd name="connsiteX70" fmla="*/ 12180 w 28589"/>
                  <a:gd name="connsiteY70" fmla="*/ 21653 h 21653"/>
                  <a:gd name="connsiteX71" fmla="*/ 16579 w 28589"/>
                  <a:gd name="connsiteY71" fmla="*/ 21653 h 21653"/>
                  <a:gd name="connsiteX72" fmla="*/ 16579 w 28589"/>
                  <a:gd name="connsiteY72" fmla="*/ 8628 h 21653"/>
                  <a:gd name="connsiteX73" fmla="*/ 17763 w 28589"/>
                  <a:gd name="connsiteY73" fmla="*/ 5413 h 21653"/>
                  <a:gd name="connsiteX74" fmla="*/ 20469 w 28589"/>
                  <a:gd name="connsiteY74" fmla="*/ 4060 h 21653"/>
                  <a:gd name="connsiteX75" fmla="*/ 23177 w 28589"/>
                  <a:gd name="connsiteY75" fmla="*/ 5413 h 21653"/>
                  <a:gd name="connsiteX76" fmla="*/ 24192 w 28589"/>
                  <a:gd name="connsiteY76" fmla="*/ 9643 h 21653"/>
                  <a:gd name="connsiteX77" fmla="*/ 24192 w 28589"/>
                  <a:gd name="connsiteY77" fmla="*/ 21653 h 21653"/>
                  <a:gd name="connsiteX78" fmla="*/ 28589 w 28589"/>
                  <a:gd name="connsiteY78" fmla="*/ 21653 h 21653"/>
                  <a:gd name="connsiteX79" fmla="*/ 28589 w 28589"/>
                  <a:gd name="connsiteY79" fmla="*/ 20976 h 21653"/>
                  <a:gd name="connsiteX80" fmla="*/ 27406 w 28589"/>
                  <a:gd name="connsiteY80" fmla="*/ 20976 h 21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28589" h="21653">
                    <a:moveTo>
                      <a:pt x="27406" y="20808"/>
                    </a:moveTo>
                    <a:lnTo>
                      <a:pt x="27406" y="20131"/>
                    </a:lnTo>
                    <a:lnTo>
                      <a:pt x="25207" y="20131"/>
                    </a:lnTo>
                    <a:lnTo>
                      <a:pt x="25207" y="9473"/>
                    </a:lnTo>
                    <a:cubicBezTo>
                      <a:pt x="25207" y="7443"/>
                      <a:pt x="24868" y="5752"/>
                      <a:pt x="24022" y="4567"/>
                    </a:cubicBezTo>
                    <a:cubicBezTo>
                      <a:pt x="23177" y="3214"/>
                      <a:pt x="21823" y="2537"/>
                      <a:pt x="20131" y="2537"/>
                    </a:cubicBezTo>
                    <a:cubicBezTo>
                      <a:pt x="17255" y="2537"/>
                      <a:pt x="14887" y="5244"/>
                      <a:pt x="14887" y="8458"/>
                    </a:cubicBezTo>
                    <a:lnTo>
                      <a:pt x="14887" y="20131"/>
                    </a:lnTo>
                    <a:lnTo>
                      <a:pt x="13195" y="20131"/>
                    </a:lnTo>
                    <a:lnTo>
                      <a:pt x="13195" y="8796"/>
                    </a:lnTo>
                    <a:cubicBezTo>
                      <a:pt x="13195" y="7105"/>
                      <a:pt x="12857" y="5583"/>
                      <a:pt x="12011" y="4398"/>
                    </a:cubicBezTo>
                    <a:cubicBezTo>
                      <a:pt x="11165" y="3214"/>
                      <a:pt x="9981" y="2537"/>
                      <a:pt x="8290" y="2537"/>
                    </a:cubicBezTo>
                    <a:cubicBezTo>
                      <a:pt x="6767" y="2537"/>
                      <a:pt x="5413" y="3214"/>
                      <a:pt x="4398" y="4398"/>
                    </a:cubicBezTo>
                    <a:cubicBezTo>
                      <a:pt x="3384" y="5583"/>
                      <a:pt x="2707" y="7105"/>
                      <a:pt x="2707" y="8796"/>
                    </a:cubicBezTo>
                    <a:lnTo>
                      <a:pt x="2707" y="20131"/>
                    </a:lnTo>
                    <a:lnTo>
                      <a:pt x="1184" y="20131"/>
                    </a:lnTo>
                    <a:lnTo>
                      <a:pt x="1184" y="6259"/>
                    </a:lnTo>
                    <a:cubicBezTo>
                      <a:pt x="1184" y="4229"/>
                      <a:pt x="1184" y="2707"/>
                      <a:pt x="1016" y="1184"/>
                    </a:cubicBezTo>
                    <a:lnTo>
                      <a:pt x="339" y="1184"/>
                    </a:lnTo>
                    <a:lnTo>
                      <a:pt x="339" y="1861"/>
                    </a:lnTo>
                    <a:lnTo>
                      <a:pt x="2369" y="1861"/>
                    </a:lnTo>
                    <a:lnTo>
                      <a:pt x="2538" y="5075"/>
                    </a:lnTo>
                    <a:lnTo>
                      <a:pt x="3384" y="5075"/>
                    </a:lnTo>
                    <a:lnTo>
                      <a:pt x="3892" y="5075"/>
                    </a:lnTo>
                    <a:lnTo>
                      <a:pt x="4061" y="4737"/>
                    </a:lnTo>
                    <a:cubicBezTo>
                      <a:pt x="4568" y="3891"/>
                      <a:pt x="5245" y="3045"/>
                      <a:pt x="6091" y="2537"/>
                    </a:cubicBezTo>
                    <a:cubicBezTo>
                      <a:pt x="6936" y="2030"/>
                      <a:pt x="7951" y="1522"/>
                      <a:pt x="9474" y="1522"/>
                    </a:cubicBezTo>
                    <a:cubicBezTo>
                      <a:pt x="11672" y="1522"/>
                      <a:pt x="13365" y="2876"/>
                      <a:pt x="14210" y="4906"/>
                    </a:cubicBezTo>
                    <a:lnTo>
                      <a:pt x="14380" y="5413"/>
                    </a:lnTo>
                    <a:lnTo>
                      <a:pt x="14887" y="5413"/>
                    </a:lnTo>
                    <a:lnTo>
                      <a:pt x="15395" y="5413"/>
                    </a:lnTo>
                    <a:lnTo>
                      <a:pt x="15564" y="5075"/>
                    </a:lnTo>
                    <a:cubicBezTo>
                      <a:pt x="16240" y="3891"/>
                      <a:pt x="16917" y="3045"/>
                      <a:pt x="17763" y="2537"/>
                    </a:cubicBezTo>
                    <a:cubicBezTo>
                      <a:pt x="18609" y="1861"/>
                      <a:pt x="19793" y="1522"/>
                      <a:pt x="21146" y="1522"/>
                    </a:cubicBezTo>
                    <a:cubicBezTo>
                      <a:pt x="22162" y="1522"/>
                      <a:pt x="23514" y="1861"/>
                      <a:pt x="24699" y="2876"/>
                    </a:cubicBezTo>
                    <a:cubicBezTo>
                      <a:pt x="25713" y="3891"/>
                      <a:pt x="26728" y="5752"/>
                      <a:pt x="26728" y="8966"/>
                    </a:cubicBezTo>
                    <a:lnTo>
                      <a:pt x="26728" y="20808"/>
                    </a:lnTo>
                    <a:lnTo>
                      <a:pt x="27406" y="20808"/>
                    </a:lnTo>
                    <a:lnTo>
                      <a:pt x="27406" y="20131"/>
                    </a:lnTo>
                    <a:lnTo>
                      <a:pt x="27406" y="20808"/>
                    </a:lnTo>
                    <a:lnTo>
                      <a:pt x="28082" y="20808"/>
                    </a:lnTo>
                    <a:lnTo>
                      <a:pt x="28082" y="8966"/>
                    </a:lnTo>
                    <a:cubicBezTo>
                      <a:pt x="28082" y="5413"/>
                      <a:pt x="27067" y="3214"/>
                      <a:pt x="25713" y="1861"/>
                    </a:cubicBezTo>
                    <a:cubicBezTo>
                      <a:pt x="24360" y="507"/>
                      <a:pt x="22499" y="0"/>
                      <a:pt x="21146" y="0"/>
                    </a:cubicBezTo>
                    <a:cubicBezTo>
                      <a:pt x="19454" y="0"/>
                      <a:pt x="18101" y="507"/>
                      <a:pt x="16917" y="1184"/>
                    </a:cubicBezTo>
                    <a:cubicBezTo>
                      <a:pt x="15733" y="2030"/>
                      <a:pt x="14887" y="3045"/>
                      <a:pt x="14210" y="4229"/>
                    </a:cubicBezTo>
                    <a:lnTo>
                      <a:pt x="14887" y="4567"/>
                    </a:lnTo>
                    <a:lnTo>
                      <a:pt x="14887" y="3891"/>
                    </a:lnTo>
                    <a:lnTo>
                      <a:pt x="14887" y="3891"/>
                    </a:lnTo>
                    <a:lnTo>
                      <a:pt x="14887" y="4567"/>
                    </a:lnTo>
                    <a:lnTo>
                      <a:pt x="15564" y="4398"/>
                    </a:lnTo>
                    <a:cubicBezTo>
                      <a:pt x="14718" y="1861"/>
                      <a:pt x="12350" y="0"/>
                      <a:pt x="9474" y="0"/>
                    </a:cubicBezTo>
                    <a:cubicBezTo>
                      <a:pt x="7782" y="0"/>
                      <a:pt x="6428" y="507"/>
                      <a:pt x="5413" y="1184"/>
                    </a:cubicBezTo>
                    <a:cubicBezTo>
                      <a:pt x="4398" y="1861"/>
                      <a:pt x="3553" y="2876"/>
                      <a:pt x="3046" y="3891"/>
                    </a:cubicBezTo>
                    <a:lnTo>
                      <a:pt x="3722" y="4229"/>
                    </a:lnTo>
                    <a:lnTo>
                      <a:pt x="3722" y="3552"/>
                    </a:lnTo>
                    <a:lnTo>
                      <a:pt x="3553" y="3552"/>
                    </a:lnTo>
                    <a:lnTo>
                      <a:pt x="3553" y="4229"/>
                    </a:lnTo>
                    <a:lnTo>
                      <a:pt x="4229" y="4229"/>
                    </a:lnTo>
                    <a:lnTo>
                      <a:pt x="4061" y="338"/>
                    </a:lnTo>
                    <a:lnTo>
                      <a:pt x="0" y="338"/>
                    </a:lnTo>
                    <a:lnTo>
                      <a:pt x="0" y="1015"/>
                    </a:lnTo>
                    <a:cubicBezTo>
                      <a:pt x="0" y="2707"/>
                      <a:pt x="169" y="4060"/>
                      <a:pt x="169" y="6090"/>
                    </a:cubicBezTo>
                    <a:lnTo>
                      <a:pt x="169" y="21315"/>
                    </a:lnTo>
                    <a:lnTo>
                      <a:pt x="4568" y="21315"/>
                    </a:lnTo>
                    <a:lnTo>
                      <a:pt x="4568" y="8628"/>
                    </a:lnTo>
                    <a:cubicBezTo>
                      <a:pt x="4568" y="7274"/>
                      <a:pt x="5076" y="6090"/>
                      <a:pt x="5921" y="5244"/>
                    </a:cubicBezTo>
                    <a:cubicBezTo>
                      <a:pt x="6767" y="4398"/>
                      <a:pt x="7782" y="3891"/>
                      <a:pt x="8797" y="3891"/>
                    </a:cubicBezTo>
                    <a:cubicBezTo>
                      <a:pt x="9981" y="3891"/>
                      <a:pt x="10658" y="4398"/>
                      <a:pt x="11335" y="5244"/>
                    </a:cubicBezTo>
                    <a:cubicBezTo>
                      <a:pt x="11842" y="6090"/>
                      <a:pt x="12180" y="7274"/>
                      <a:pt x="12180" y="8796"/>
                    </a:cubicBezTo>
                    <a:lnTo>
                      <a:pt x="12180" y="21653"/>
                    </a:lnTo>
                    <a:lnTo>
                      <a:pt x="16579" y="21653"/>
                    </a:lnTo>
                    <a:lnTo>
                      <a:pt x="16579" y="8628"/>
                    </a:lnTo>
                    <a:cubicBezTo>
                      <a:pt x="16579" y="7274"/>
                      <a:pt x="17086" y="6090"/>
                      <a:pt x="17763" y="5413"/>
                    </a:cubicBezTo>
                    <a:cubicBezTo>
                      <a:pt x="18439" y="4567"/>
                      <a:pt x="19454" y="4060"/>
                      <a:pt x="20469" y="4060"/>
                    </a:cubicBezTo>
                    <a:cubicBezTo>
                      <a:pt x="21823" y="4060"/>
                      <a:pt x="22499" y="4567"/>
                      <a:pt x="23177" y="5413"/>
                    </a:cubicBezTo>
                    <a:cubicBezTo>
                      <a:pt x="23853" y="6259"/>
                      <a:pt x="24192" y="7781"/>
                      <a:pt x="24192" y="9643"/>
                    </a:cubicBezTo>
                    <a:lnTo>
                      <a:pt x="24192" y="21653"/>
                    </a:lnTo>
                    <a:lnTo>
                      <a:pt x="28589" y="21653"/>
                    </a:lnTo>
                    <a:lnTo>
                      <a:pt x="28589" y="20976"/>
                    </a:lnTo>
                    <a:lnTo>
                      <a:pt x="27406" y="20976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74" name="Forma Livre: Forma 673">
                <a:extLst>
                  <a:ext uri="{FF2B5EF4-FFF2-40B4-BE49-F238E27FC236}">
                    <a16:creationId xmlns="" xmlns:a16="http://schemas.microsoft.com/office/drawing/2014/main" id="{1828F0BC-09E2-FF3C-41DF-50474EB777CF}"/>
                  </a:ext>
                </a:extLst>
              </p:cNvPr>
              <p:cNvSpPr/>
              <p:nvPr/>
            </p:nvSpPr>
            <p:spPr>
              <a:xfrm>
                <a:off x="10040093" y="5971470"/>
                <a:ext cx="4059" cy="27066"/>
              </a:xfrm>
              <a:custGeom>
                <a:avLst/>
                <a:gdLst>
                  <a:gd name="connsiteX0" fmla="*/ 3552 w 4059"/>
                  <a:gd name="connsiteY0" fmla="*/ 27067 h 27066"/>
                  <a:gd name="connsiteX1" fmla="*/ 507 w 4059"/>
                  <a:gd name="connsiteY1" fmla="*/ 27067 h 27066"/>
                  <a:gd name="connsiteX2" fmla="*/ 507 w 4059"/>
                  <a:gd name="connsiteY2" fmla="*/ 7443 h 27066"/>
                  <a:gd name="connsiteX3" fmla="*/ 3552 w 4059"/>
                  <a:gd name="connsiteY3" fmla="*/ 7443 h 27066"/>
                  <a:gd name="connsiteX4" fmla="*/ 3552 w 4059"/>
                  <a:gd name="connsiteY4" fmla="*/ 27067 h 27066"/>
                  <a:gd name="connsiteX5" fmla="*/ 2030 w 4059"/>
                  <a:gd name="connsiteY5" fmla="*/ 4060 h 27066"/>
                  <a:gd name="connsiteX6" fmla="*/ 0 w 4059"/>
                  <a:gd name="connsiteY6" fmla="*/ 2030 h 27066"/>
                  <a:gd name="connsiteX7" fmla="*/ 2030 w 4059"/>
                  <a:gd name="connsiteY7" fmla="*/ 0 h 27066"/>
                  <a:gd name="connsiteX8" fmla="*/ 4060 w 4059"/>
                  <a:gd name="connsiteY8" fmla="*/ 2030 h 27066"/>
                  <a:gd name="connsiteX9" fmla="*/ 2030 w 4059"/>
                  <a:gd name="connsiteY9" fmla="*/ 4060 h 2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59" h="27066">
                    <a:moveTo>
                      <a:pt x="3552" y="27067"/>
                    </a:moveTo>
                    <a:lnTo>
                      <a:pt x="507" y="27067"/>
                    </a:lnTo>
                    <a:lnTo>
                      <a:pt x="507" y="7443"/>
                    </a:lnTo>
                    <a:lnTo>
                      <a:pt x="3552" y="7443"/>
                    </a:lnTo>
                    <a:lnTo>
                      <a:pt x="3552" y="27067"/>
                    </a:lnTo>
                    <a:close/>
                    <a:moveTo>
                      <a:pt x="2030" y="4060"/>
                    </a:moveTo>
                    <a:cubicBezTo>
                      <a:pt x="846" y="4060"/>
                      <a:pt x="0" y="3214"/>
                      <a:pt x="0" y="2030"/>
                    </a:cubicBezTo>
                    <a:cubicBezTo>
                      <a:pt x="0" y="846"/>
                      <a:pt x="846" y="0"/>
                      <a:pt x="2030" y="0"/>
                    </a:cubicBezTo>
                    <a:cubicBezTo>
                      <a:pt x="3214" y="0"/>
                      <a:pt x="4060" y="846"/>
                      <a:pt x="4060" y="2030"/>
                    </a:cubicBezTo>
                    <a:cubicBezTo>
                      <a:pt x="4060" y="3214"/>
                      <a:pt x="3214" y="4060"/>
                      <a:pt x="2030" y="4060"/>
                    </a:cubicBezTo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75" name="Forma Livre: Forma 674">
                <a:extLst>
                  <a:ext uri="{FF2B5EF4-FFF2-40B4-BE49-F238E27FC236}">
                    <a16:creationId xmlns="" xmlns:a16="http://schemas.microsoft.com/office/drawing/2014/main" id="{40A66556-2B2A-3D68-D004-04DB7482A52F}"/>
                  </a:ext>
                </a:extLst>
              </p:cNvPr>
              <p:cNvSpPr/>
              <p:nvPr/>
            </p:nvSpPr>
            <p:spPr>
              <a:xfrm>
                <a:off x="10039754" y="5970624"/>
                <a:ext cx="5244" cy="28588"/>
              </a:xfrm>
              <a:custGeom>
                <a:avLst/>
                <a:gdLst>
                  <a:gd name="connsiteX0" fmla="*/ 3890 w 5244"/>
                  <a:gd name="connsiteY0" fmla="*/ 27912 h 28588"/>
                  <a:gd name="connsiteX1" fmla="*/ 3890 w 5244"/>
                  <a:gd name="connsiteY1" fmla="*/ 27235 h 28588"/>
                  <a:gd name="connsiteX2" fmla="*/ 1691 w 5244"/>
                  <a:gd name="connsiteY2" fmla="*/ 27235 h 28588"/>
                  <a:gd name="connsiteX3" fmla="*/ 1691 w 5244"/>
                  <a:gd name="connsiteY3" fmla="*/ 8966 h 28588"/>
                  <a:gd name="connsiteX4" fmla="*/ 3214 w 5244"/>
                  <a:gd name="connsiteY4" fmla="*/ 8966 h 28588"/>
                  <a:gd name="connsiteX5" fmla="*/ 3214 w 5244"/>
                  <a:gd name="connsiteY5" fmla="*/ 27912 h 28588"/>
                  <a:gd name="connsiteX6" fmla="*/ 3890 w 5244"/>
                  <a:gd name="connsiteY6" fmla="*/ 27912 h 28588"/>
                  <a:gd name="connsiteX7" fmla="*/ 3890 w 5244"/>
                  <a:gd name="connsiteY7" fmla="*/ 27235 h 28588"/>
                  <a:gd name="connsiteX8" fmla="*/ 3890 w 5244"/>
                  <a:gd name="connsiteY8" fmla="*/ 27912 h 28588"/>
                  <a:gd name="connsiteX9" fmla="*/ 4568 w 5244"/>
                  <a:gd name="connsiteY9" fmla="*/ 27912 h 28588"/>
                  <a:gd name="connsiteX10" fmla="*/ 4568 w 5244"/>
                  <a:gd name="connsiteY10" fmla="*/ 7612 h 28588"/>
                  <a:gd name="connsiteX11" fmla="*/ 169 w 5244"/>
                  <a:gd name="connsiteY11" fmla="*/ 7612 h 28588"/>
                  <a:gd name="connsiteX12" fmla="*/ 169 w 5244"/>
                  <a:gd name="connsiteY12" fmla="*/ 28588 h 28588"/>
                  <a:gd name="connsiteX13" fmla="*/ 4568 w 5244"/>
                  <a:gd name="connsiteY13" fmla="*/ 28588 h 28588"/>
                  <a:gd name="connsiteX14" fmla="*/ 4568 w 5244"/>
                  <a:gd name="connsiteY14" fmla="*/ 27912 h 28588"/>
                  <a:gd name="connsiteX15" fmla="*/ 3890 w 5244"/>
                  <a:gd name="connsiteY15" fmla="*/ 27912 h 28588"/>
                  <a:gd name="connsiteX16" fmla="*/ 2369 w 5244"/>
                  <a:gd name="connsiteY16" fmla="*/ 4905 h 28588"/>
                  <a:gd name="connsiteX17" fmla="*/ 2369 w 5244"/>
                  <a:gd name="connsiteY17" fmla="*/ 4229 h 28588"/>
                  <a:gd name="connsiteX18" fmla="*/ 1522 w 5244"/>
                  <a:gd name="connsiteY18" fmla="*/ 3890 h 28588"/>
                  <a:gd name="connsiteX19" fmla="*/ 1184 w 5244"/>
                  <a:gd name="connsiteY19" fmla="*/ 2876 h 28588"/>
                  <a:gd name="connsiteX20" fmla="*/ 2538 w 5244"/>
                  <a:gd name="connsiteY20" fmla="*/ 1522 h 28588"/>
                  <a:gd name="connsiteX21" fmla="*/ 3384 w 5244"/>
                  <a:gd name="connsiteY21" fmla="*/ 1861 h 28588"/>
                  <a:gd name="connsiteX22" fmla="*/ 3721 w 5244"/>
                  <a:gd name="connsiteY22" fmla="*/ 2876 h 28588"/>
                  <a:gd name="connsiteX23" fmla="*/ 3384 w 5244"/>
                  <a:gd name="connsiteY23" fmla="*/ 3890 h 28588"/>
                  <a:gd name="connsiteX24" fmla="*/ 2538 w 5244"/>
                  <a:gd name="connsiteY24" fmla="*/ 4229 h 28588"/>
                  <a:gd name="connsiteX25" fmla="*/ 2538 w 5244"/>
                  <a:gd name="connsiteY25" fmla="*/ 4905 h 28588"/>
                  <a:gd name="connsiteX26" fmla="*/ 2538 w 5244"/>
                  <a:gd name="connsiteY26" fmla="*/ 5582 h 28588"/>
                  <a:gd name="connsiteX27" fmla="*/ 4398 w 5244"/>
                  <a:gd name="connsiteY27" fmla="*/ 4737 h 28588"/>
                  <a:gd name="connsiteX28" fmla="*/ 5244 w 5244"/>
                  <a:gd name="connsiteY28" fmla="*/ 2706 h 28588"/>
                  <a:gd name="connsiteX29" fmla="*/ 4568 w 5244"/>
                  <a:gd name="connsiteY29" fmla="*/ 846 h 28588"/>
                  <a:gd name="connsiteX30" fmla="*/ 2538 w 5244"/>
                  <a:gd name="connsiteY30" fmla="*/ 0 h 28588"/>
                  <a:gd name="connsiteX31" fmla="*/ 676 w 5244"/>
                  <a:gd name="connsiteY31" fmla="*/ 846 h 28588"/>
                  <a:gd name="connsiteX32" fmla="*/ 0 w 5244"/>
                  <a:gd name="connsiteY32" fmla="*/ 2706 h 28588"/>
                  <a:gd name="connsiteX33" fmla="*/ 676 w 5244"/>
                  <a:gd name="connsiteY33" fmla="*/ 4567 h 28588"/>
                  <a:gd name="connsiteX34" fmla="*/ 2538 w 5244"/>
                  <a:gd name="connsiteY34" fmla="*/ 5413 h 28588"/>
                  <a:gd name="connsiteX35" fmla="*/ 2538 w 5244"/>
                  <a:gd name="connsiteY35" fmla="*/ 4905 h 2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244" h="28588">
                    <a:moveTo>
                      <a:pt x="3890" y="27912"/>
                    </a:moveTo>
                    <a:lnTo>
                      <a:pt x="3890" y="27235"/>
                    </a:lnTo>
                    <a:lnTo>
                      <a:pt x="1691" y="27235"/>
                    </a:lnTo>
                    <a:lnTo>
                      <a:pt x="1691" y="8966"/>
                    </a:lnTo>
                    <a:lnTo>
                      <a:pt x="3214" y="8966"/>
                    </a:lnTo>
                    <a:lnTo>
                      <a:pt x="3214" y="27912"/>
                    </a:lnTo>
                    <a:lnTo>
                      <a:pt x="3890" y="27912"/>
                    </a:lnTo>
                    <a:lnTo>
                      <a:pt x="3890" y="27235"/>
                    </a:lnTo>
                    <a:lnTo>
                      <a:pt x="3890" y="27912"/>
                    </a:lnTo>
                    <a:lnTo>
                      <a:pt x="4568" y="27912"/>
                    </a:lnTo>
                    <a:lnTo>
                      <a:pt x="4568" y="7612"/>
                    </a:lnTo>
                    <a:lnTo>
                      <a:pt x="169" y="7612"/>
                    </a:lnTo>
                    <a:lnTo>
                      <a:pt x="169" y="28588"/>
                    </a:lnTo>
                    <a:lnTo>
                      <a:pt x="4568" y="28588"/>
                    </a:lnTo>
                    <a:lnTo>
                      <a:pt x="4568" y="27912"/>
                    </a:lnTo>
                    <a:lnTo>
                      <a:pt x="3890" y="27912"/>
                    </a:lnTo>
                    <a:close/>
                    <a:moveTo>
                      <a:pt x="2369" y="4905"/>
                    </a:moveTo>
                    <a:lnTo>
                      <a:pt x="2369" y="4229"/>
                    </a:lnTo>
                    <a:cubicBezTo>
                      <a:pt x="2030" y="4229"/>
                      <a:pt x="1691" y="4060"/>
                      <a:pt x="1522" y="3890"/>
                    </a:cubicBezTo>
                    <a:cubicBezTo>
                      <a:pt x="1354" y="3721"/>
                      <a:pt x="1184" y="3383"/>
                      <a:pt x="1184" y="2876"/>
                    </a:cubicBezTo>
                    <a:cubicBezTo>
                      <a:pt x="1184" y="2030"/>
                      <a:pt x="1691" y="1522"/>
                      <a:pt x="2538" y="1522"/>
                    </a:cubicBezTo>
                    <a:cubicBezTo>
                      <a:pt x="2876" y="1522"/>
                      <a:pt x="3214" y="1691"/>
                      <a:pt x="3384" y="1861"/>
                    </a:cubicBezTo>
                    <a:cubicBezTo>
                      <a:pt x="3553" y="2030"/>
                      <a:pt x="3721" y="2368"/>
                      <a:pt x="3721" y="2876"/>
                    </a:cubicBezTo>
                    <a:cubicBezTo>
                      <a:pt x="3721" y="3383"/>
                      <a:pt x="3553" y="3721"/>
                      <a:pt x="3384" y="3890"/>
                    </a:cubicBezTo>
                    <a:cubicBezTo>
                      <a:pt x="3214" y="4060"/>
                      <a:pt x="2876" y="4229"/>
                      <a:pt x="2538" y="4229"/>
                    </a:cubicBezTo>
                    <a:lnTo>
                      <a:pt x="2538" y="4905"/>
                    </a:lnTo>
                    <a:lnTo>
                      <a:pt x="2538" y="5582"/>
                    </a:lnTo>
                    <a:cubicBezTo>
                      <a:pt x="3214" y="5582"/>
                      <a:pt x="3890" y="5244"/>
                      <a:pt x="4398" y="4737"/>
                    </a:cubicBezTo>
                    <a:cubicBezTo>
                      <a:pt x="4905" y="4229"/>
                      <a:pt x="5244" y="3552"/>
                      <a:pt x="5244" y="2706"/>
                    </a:cubicBezTo>
                    <a:cubicBezTo>
                      <a:pt x="5244" y="2030"/>
                      <a:pt x="5075" y="1353"/>
                      <a:pt x="4568" y="846"/>
                    </a:cubicBezTo>
                    <a:cubicBezTo>
                      <a:pt x="4060" y="338"/>
                      <a:pt x="3384" y="0"/>
                      <a:pt x="2538" y="0"/>
                    </a:cubicBezTo>
                    <a:cubicBezTo>
                      <a:pt x="1861" y="0"/>
                      <a:pt x="1015" y="338"/>
                      <a:pt x="676" y="846"/>
                    </a:cubicBezTo>
                    <a:cubicBezTo>
                      <a:pt x="169" y="1353"/>
                      <a:pt x="0" y="2030"/>
                      <a:pt x="0" y="2706"/>
                    </a:cubicBezTo>
                    <a:cubicBezTo>
                      <a:pt x="0" y="3383"/>
                      <a:pt x="339" y="4060"/>
                      <a:pt x="676" y="4567"/>
                    </a:cubicBezTo>
                    <a:cubicBezTo>
                      <a:pt x="1184" y="5075"/>
                      <a:pt x="1861" y="5413"/>
                      <a:pt x="2538" y="5413"/>
                    </a:cubicBezTo>
                    <a:lnTo>
                      <a:pt x="2538" y="4905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76" name="Forma Livre: Forma 675">
                <a:extLst>
                  <a:ext uri="{FF2B5EF4-FFF2-40B4-BE49-F238E27FC236}">
                    <a16:creationId xmlns="" xmlns:a16="http://schemas.microsoft.com/office/drawing/2014/main" id="{ADFA829B-1DDC-0BB0-61E7-E42D5D7D3043}"/>
                  </a:ext>
                </a:extLst>
              </p:cNvPr>
              <p:cNvSpPr/>
              <p:nvPr/>
            </p:nvSpPr>
            <p:spPr>
              <a:xfrm>
                <a:off x="10048043" y="5978575"/>
                <a:ext cx="14717" cy="20469"/>
              </a:xfrm>
              <a:custGeom>
                <a:avLst/>
                <a:gdLst>
                  <a:gd name="connsiteX0" fmla="*/ 14717 w 14717"/>
                  <a:gd name="connsiteY0" fmla="*/ 19285 h 20469"/>
                  <a:gd name="connsiteX1" fmla="*/ 9304 w 14717"/>
                  <a:gd name="connsiteY1" fmla="*/ 20469 h 20469"/>
                  <a:gd name="connsiteX2" fmla="*/ 0 w 14717"/>
                  <a:gd name="connsiteY2" fmla="*/ 10489 h 20469"/>
                  <a:gd name="connsiteX3" fmla="*/ 9981 w 14717"/>
                  <a:gd name="connsiteY3" fmla="*/ 0 h 20469"/>
                  <a:gd name="connsiteX4" fmla="*/ 14717 w 14717"/>
                  <a:gd name="connsiteY4" fmla="*/ 1015 h 20469"/>
                  <a:gd name="connsiteX5" fmla="*/ 14041 w 14717"/>
                  <a:gd name="connsiteY5" fmla="*/ 3384 h 20469"/>
                  <a:gd name="connsiteX6" fmla="*/ 9981 w 14717"/>
                  <a:gd name="connsiteY6" fmla="*/ 2369 h 20469"/>
                  <a:gd name="connsiteX7" fmla="*/ 3045 w 14717"/>
                  <a:gd name="connsiteY7" fmla="*/ 10150 h 20469"/>
                  <a:gd name="connsiteX8" fmla="*/ 9812 w 14717"/>
                  <a:gd name="connsiteY8" fmla="*/ 17932 h 20469"/>
                  <a:gd name="connsiteX9" fmla="*/ 14041 w 14717"/>
                  <a:gd name="connsiteY9" fmla="*/ 16917 h 20469"/>
                  <a:gd name="connsiteX10" fmla="*/ 14717 w 14717"/>
                  <a:gd name="connsiteY10" fmla="*/ 19285 h 20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717" h="20469">
                    <a:moveTo>
                      <a:pt x="14717" y="19285"/>
                    </a:moveTo>
                    <a:cubicBezTo>
                      <a:pt x="13872" y="19793"/>
                      <a:pt x="11842" y="20469"/>
                      <a:pt x="9304" y="20469"/>
                    </a:cubicBezTo>
                    <a:cubicBezTo>
                      <a:pt x="3722" y="20469"/>
                      <a:pt x="0" y="16409"/>
                      <a:pt x="0" y="10489"/>
                    </a:cubicBezTo>
                    <a:cubicBezTo>
                      <a:pt x="0" y="4398"/>
                      <a:pt x="4060" y="0"/>
                      <a:pt x="9981" y="0"/>
                    </a:cubicBezTo>
                    <a:cubicBezTo>
                      <a:pt x="12180" y="0"/>
                      <a:pt x="13872" y="677"/>
                      <a:pt x="14717" y="1015"/>
                    </a:cubicBezTo>
                    <a:lnTo>
                      <a:pt x="14041" y="3384"/>
                    </a:lnTo>
                    <a:cubicBezTo>
                      <a:pt x="13195" y="2876"/>
                      <a:pt x="11842" y="2369"/>
                      <a:pt x="9981" y="2369"/>
                    </a:cubicBezTo>
                    <a:cubicBezTo>
                      <a:pt x="5413" y="2369"/>
                      <a:pt x="3045" y="6090"/>
                      <a:pt x="3045" y="10150"/>
                    </a:cubicBezTo>
                    <a:cubicBezTo>
                      <a:pt x="3045" y="14887"/>
                      <a:pt x="5920" y="17932"/>
                      <a:pt x="9812" y="17932"/>
                    </a:cubicBezTo>
                    <a:cubicBezTo>
                      <a:pt x="11672" y="17932"/>
                      <a:pt x="13026" y="17425"/>
                      <a:pt x="14041" y="16917"/>
                    </a:cubicBezTo>
                    <a:lnTo>
                      <a:pt x="14717" y="19285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77" name="Forma Livre: Forma 676">
                <a:extLst>
                  <a:ext uri="{FF2B5EF4-FFF2-40B4-BE49-F238E27FC236}">
                    <a16:creationId xmlns="" xmlns:a16="http://schemas.microsoft.com/office/drawing/2014/main" id="{FE8AB16B-5966-7805-FE7D-420C9CCEF656}"/>
                  </a:ext>
                </a:extLst>
              </p:cNvPr>
              <p:cNvSpPr/>
              <p:nvPr/>
            </p:nvSpPr>
            <p:spPr>
              <a:xfrm>
                <a:off x="10047536" y="5977391"/>
                <a:ext cx="16239" cy="21991"/>
              </a:xfrm>
              <a:custGeom>
                <a:avLst/>
                <a:gdLst>
                  <a:gd name="connsiteX0" fmla="*/ 15224 w 16239"/>
                  <a:gd name="connsiteY0" fmla="*/ 20469 h 21991"/>
                  <a:gd name="connsiteX1" fmla="*/ 14886 w 16239"/>
                  <a:gd name="connsiteY1" fmla="*/ 19792 h 21991"/>
                  <a:gd name="connsiteX2" fmla="*/ 9811 w 16239"/>
                  <a:gd name="connsiteY2" fmla="*/ 20807 h 21991"/>
                  <a:gd name="connsiteX3" fmla="*/ 3552 w 16239"/>
                  <a:gd name="connsiteY3" fmla="*/ 18270 h 21991"/>
                  <a:gd name="connsiteX4" fmla="*/ 1183 w 16239"/>
                  <a:gd name="connsiteY4" fmla="*/ 11503 h 21991"/>
                  <a:gd name="connsiteX5" fmla="*/ 3721 w 16239"/>
                  <a:gd name="connsiteY5" fmla="*/ 4398 h 21991"/>
                  <a:gd name="connsiteX6" fmla="*/ 10488 w 16239"/>
                  <a:gd name="connsiteY6" fmla="*/ 1692 h 21991"/>
                  <a:gd name="connsiteX7" fmla="*/ 14886 w 16239"/>
                  <a:gd name="connsiteY7" fmla="*/ 2707 h 21991"/>
                  <a:gd name="connsiteX8" fmla="*/ 15224 w 16239"/>
                  <a:gd name="connsiteY8" fmla="*/ 2030 h 21991"/>
                  <a:gd name="connsiteX9" fmla="*/ 14548 w 16239"/>
                  <a:gd name="connsiteY9" fmla="*/ 1861 h 21991"/>
                  <a:gd name="connsiteX10" fmla="*/ 13871 w 16239"/>
                  <a:gd name="connsiteY10" fmla="*/ 4229 h 21991"/>
                  <a:gd name="connsiteX11" fmla="*/ 14548 w 16239"/>
                  <a:gd name="connsiteY11" fmla="*/ 4398 h 21991"/>
                  <a:gd name="connsiteX12" fmla="*/ 14886 w 16239"/>
                  <a:gd name="connsiteY12" fmla="*/ 3722 h 21991"/>
                  <a:gd name="connsiteX13" fmla="*/ 10488 w 16239"/>
                  <a:gd name="connsiteY13" fmla="*/ 2537 h 21991"/>
                  <a:gd name="connsiteX14" fmla="*/ 4736 w 16239"/>
                  <a:gd name="connsiteY14" fmla="*/ 5075 h 21991"/>
                  <a:gd name="connsiteX15" fmla="*/ 2876 w 16239"/>
                  <a:gd name="connsiteY15" fmla="*/ 10996 h 21991"/>
                  <a:gd name="connsiteX16" fmla="*/ 4905 w 16239"/>
                  <a:gd name="connsiteY16" fmla="*/ 17085 h 21991"/>
                  <a:gd name="connsiteX17" fmla="*/ 10319 w 16239"/>
                  <a:gd name="connsiteY17" fmla="*/ 19454 h 21991"/>
                  <a:gd name="connsiteX18" fmla="*/ 14886 w 16239"/>
                  <a:gd name="connsiteY18" fmla="*/ 18439 h 21991"/>
                  <a:gd name="connsiteX19" fmla="*/ 14548 w 16239"/>
                  <a:gd name="connsiteY19" fmla="*/ 17762 h 21991"/>
                  <a:gd name="connsiteX20" fmla="*/ 13871 w 16239"/>
                  <a:gd name="connsiteY20" fmla="*/ 17931 h 21991"/>
                  <a:gd name="connsiteX21" fmla="*/ 14379 w 16239"/>
                  <a:gd name="connsiteY21" fmla="*/ 20300 h 21991"/>
                  <a:gd name="connsiteX22" fmla="*/ 15224 w 16239"/>
                  <a:gd name="connsiteY22" fmla="*/ 20469 h 21991"/>
                  <a:gd name="connsiteX23" fmla="*/ 14886 w 16239"/>
                  <a:gd name="connsiteY23" fmla="*/ 19792 h 21991"/>
                  <a:gd name="connsiteX24" fmla="*/ 15224 w 16239"/>
                  <a:gd name="connsiteY24" fmla="*/ 20469 h 21991"/>
                  <a:gd name="connsiteX25" fmla="*/ 15902 w 16239"/>
                  <a:gd name="connsiteY25" fmla="*/ 20300 h 21991"/>
                  <a:gd name="connsiteX26" fmla="*/ 15224 w 16239"/>
                  <a:gd name="connsiteY26" fmla="*/ 17085 h 21991"/>
                  <a:gd name="connsiteX27" fmla="*/ 14379 w 16239"/>
                  <a:gd name="connsiteY27" fmla="*/ 17424 h 21991"/>
                  <a:gd name="connsiteX28" fmla="*/ 10488 w 16239"/>
                  <a:gd name="connsiteY28" fmla="*/ 18270 h 21991"/>
                  <a:gd name="connsiteX29" fmla="*/ 6090 w 16239"/>
                  <a:gd name="connsiteY29" fmla="*/ 16409 h 21991"/>
                  <a:gd name="connsiteX30" fmla="*/ 4397 w 16239"/>
                  <a:gd name="connsiteY30" fmla="*/ 11165 h 21991"/>
                  <a:gd name="connsiteX31" fmla="*/ 5920 w 16239"/>
                  <a:gd name="connsiteY31" fmla="*/ 6090 h 21991"/>
                  <a:gd name="connsiteX32" fmla="*/ 10488 w 16239"/>
                  <a:gd name="connsiteY32" fmla="*/ 4060 h 21991"/>
                  <a:gd name="connsiteX33" fmla="*/ 14209 w 16239"/>
                  <a:gd name="connsiteY33" fmla="*/ 4905 h 21991"/>
                  <a:gd name="connsiteX34" fmla="*/ 15055 w 16239"/>
                  <a:gd name="connsiteY34" fmla="*/ 5413 h 21991"/>
                  <a:gd name="connsiteX35" fmla="*/ 16239 w 16239"/>
                  <a:gd name="connsiteY35" fmla="*/ 1522 h 21991"/>
                  <a:gd name="connsiteX36" fmla="*/ 15732 w 16239"/>
                  <a:gd name="connsiteY36" fmla="*/ 1184 h 21991"/>
                  <a:gd name="connsiteX37" fmla="*/ 10656 w 16239"/>
                  <a:gd name="connsiteY37" fmla="*/ 0 h 21991"/>
                  <a:gd name="connsiteX38" fmla="*/ 2876 w 16239"/>
                  <a:gd name="connsiteY38" fmla="*/ 3214 h 21991"/>
                  <a:gd name="connsiteX39" fmla="*/ 0 w 16239"/>
                  <a:gd name="connsiteY39" fmla="*/ 11165 h 21991"/>
                  <a:gd name="connsiteX40" fmla="*/ 2706 w 16239"/>
                  <a:gd name="connsiteY40" fmla="*/ 18946 h 21991"/>
                  <a:gd name="connsiteX41" fmla="*/ 9980 w 16239"/>
                  <a:gd name="connsiteY41" fmla="*/ 21991 h 21991"/>
                  <a:gd name="connsiteX42" fmla="*/ 15563 w 16239"/>
                  <a:gd name="connsiteY42" fmla="*/ 20807 h 21991"/>
                  <a:gd name="connsiteX43" fmla="*/ 16070 w 16239"/>
                  <a:gd name="connsiteY43" fmla="*/ 20638 h 21991"/>
                  <a:gd name="connsiteX44" fmla="*/ 15902 w 16239"/>
                  <a:gd name="connsiteY44" fmla="*/ 20131 h 21991"/>
                  <a:gd name="connsiteX45" fmla="*/ 15224 w 16239"/>
                  <a:gd name="connsiteY45" fmla="*/ 20469 h 21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16239" h="21991">
                    <a:moveTo>
                      <a:pt x="15224" y="20469"/>
                    </a:moveTo>
                    <a:lnTo>
                      <a:pt x="14886" y="19792"/>
                    </a:lnTo>
                    <a:cubicBezTo>
                      <a:pt x="14209" y="20131"/>
                      <a:pt x="12349" y="20807"/>
                      <a:pt x="9811" y="20807"/>
                    </a:cubicBezTo>
                    <a:cubicBezTo>
                      <a:pt x="7105" y="20807"/>
                      <a:pt x="5075" y="19961"/>
                      <a:pt x="3552" y="18270"/>
                    </a:cubicBezTo>
                    <a:cubicBezTo>
                      <a:pt x="2030" y="16747"/>
                      <a:pt x="1183" y="14379"/>
                      <a:pt x="1183" y="11503"/>
                    </a:cubicBezTo>
                    <a:cubicBezTo>
                      <a:pt x="1183" y="8627"/>
                      <a:pt x="2198" y="6259"/>
                      <a:pt x="3721" y="4398"/>
                    </a:cubicBezTo>
                    <a:cubicBezTo>
                      <a:pt x="5412" y="2707"/>
                      <a:pt x="7612" y="1692"/>
                      <a:pt x="10488" y="1692"/>
                    </a:cubicBezTo>
                    <a:cubicBezTo>
                      <a:pt x="12518" y="1692"/>
                      <a:pt x="14209" y="2368"/>
                      <a:pt x="14886" y="2707"/>
                    </a:cubicBezTo>
                    <a:lnTo>
                      <a:pt x="15224" y="2030"/>
                    </a:lnTo>
                    <a:lnTo>
                      <a:pt x="14548" y="1861"/>
                    </a:lnTo>
                    <a:lnTo>
                      <a:pt x="13871" y="4229"/>
                    </a:lnTo>
                    <a:lnTo>
                      <a:pt x="14548" y="4398"/>
                    </a:lnTo>
                    <a:lnTo>
                      <a:pt x="14886" y="3722"/>
                    </a:lnTo>
                    <a:cubicBezTo>
                      <a:pt x="14040" y="3214"/>
                      <a:pt x="12518" y="2537"/>
                      <a:pt x="10488" y="2537"/>
                    </a:cubicBezTo>
                    <a:cubicBezTo>
                      <a:pt x="7950" y="2537"/>
                      <a:pt x="6090" y="3552"/>
                      <a:pt x="4736" y="5075"/>
                    </a:cubicBezTo>
                    <a:cubicBezTo>
                      <a:pt x="3382" y="6597"/>
                      <a:pt x="2876" y="8796"/>
                      <a:pt x="2876" y="10996"/>
                    </a:cubicBezTo>
                    <a:cubicBezTo>
                      <a:pt x="2876" y="13533"/>
                      <a:pt x="3552" y="15563"/>
                      <a:pt x="4905" y="17085"/>
                    </a:cubicBezTo>
                    <a:cubicBezTo>
                      <a:pt x="6259" y="18608"/>
                      <a:pt x="8120" y="19454"/>
                      <a:pt x="10319" y="19454"/>
                    </a:cubicBezTo>
                    <a:cubicBezTo>
                      <a:pt x="12349" y="19454"/>
                      <a:pt x="13871" y="18946"/>
                      <a:pt x="14886" y="18439"/>
                    </a:cubicBezTo>
                    <a:lnTo>
                      <a:pt x="14548" y="17762"/>
                    </a:lnTo>
                    <a:lnTo>
                      <a:pt x="13871" y="17931"/>
                    </a:lnTo>
                    <a:lnTo>
                      <a:pt x="14379" y="20300"/>
                    </a:lnTo>
                    <a:lnTo>
                      <a:pt x="15224" y="20469"/>
                    </a:lnTo>
                    <a:lnTo>
                      <a:pt x="14886" y="19792"/>
                    </a:lnTo>
                    <a:lnTo>
                      <a:pt x="15224" y="20469"/>
                    </a:lnTo>
                    <a:lnTo>
                      <a:pt x="15902" y="20300"/>
                    </a:lnTo>
                    <a:lnTo>
                      <a:pt x="15224" y="17085"/>
                    </a:lnTo>
                    <a:lnTo>
                      <a:pt x="14379" y="17424"/>
                    </a:lnTo>
                    <a:cubicBezTo>
                      <a:pt x="13364" y="17931"/>
                      <a:pt x="12179" y="18270"/>
                      <a:pt x="10488" y="18270"/>
                    </a:cubicBezTo>
                    <a:cubicBezTo>
                      <a:pt x="8796" y="18270"/>
                      <a:pt x="7274" y="17593"/>
                      <a:pt x="6090" y="16409"/>
                    </a:cubicBezTo>
                    <a:cubicBezTo>
                      <a:pt x="5075" y="15225"/>
                      <a:pt x="4397" y="13533"/>
                      <a:pt x="4397" y="11165"/>
                    </a:cubicBezTo>
                    <a:cubicBezTo>
                      <a:pt x="4397" y="9135"/>
                      <a:pt x="4905" y="7443"/>
                      <a:pt x="5920" y="6090"/>
                    </a:cubicBezTo>
                    <a:cubicBezTo>
                      <a:pt x="6935" y="4737"/>
                      <a:pt x="8458" y="4060"/>
                      <a:pt x="10488" y="4060"/>
                    </a:cubicBezTo>
                    <a:cubicBezTo>
                      <a:pt x="12349" y="4060"/>
                      <a:pt x="13364" y="4567"/>
                      <a:pt x="14209" y="4905"/>
                    </a:cubicBezTo>
                    <a:lnTo>
                      <a:pt x="15055" y="5413"/>
                    </a:lnTo>
                    <a:lnTo>
                      <a:pt x="16239" y="1522"/>
                    </a:lnTo>
                    <a:lnTo>
                      <a:pt x="15732" y="1184"/>
                    </a:lnTo>
                    <a:cubicBezTo>
                      <a:pt x="14886" y="676"/>
                      <a:pt x="13025" y="0"/>
                      <a:pt x="10656" y="0"/>
                    </a:cubicBezTo>
                    <a:cubicBezTo>
                      <a:pt x="7443" y="0"/>
                      <a:pt x="4736" y="1184"/>
                      <a:pt x="2876" y="3214"/>
                    </a:cubicBezTo>
                    <a:cubicBezTo>
                      <a:pt x="1015" y="5244"/>
                      <a:pt x="0" y="7951"/>
                      <a:pt x="0" y="11165"/>
                    </a:cubicBezTo>
                    <a:cubicBezTo>
                      <a:pt x="0" y="14379"/>
                      <a:pt x="1015" y="17085"/>
                      <a:pt x="2706" y="18946"/>
                    </a:cubicBezTo>
                    <a:cubicBezTo>
                      <a:pt x="4397" y="20807"/>
                      <a:pt x="7105" y="21991"/>
                      <a:pt x="9980" y="21991"/>
                    </a:cubicBezTo>
                    <a:cubicBezTo>
                      <a:pt x="12687" y="21991"/>
                      <a:pt x="14717" y="21314"/>
                      <a:pt x="15563" y="20807"/>
                    </a:cubicBezTo>
                    <a:lnTo>
                      <a:pt x="16070" y="20638"/>
                    </a:lnTo>
                    <a:lnTo>
                      <a:pt x="15902" y="20131"/>
                    </a:lnTo>
                    <a:lnTo>
                      <a:pt x="15224" y="20469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78" name="Forma Livre: Forma 677">
                <a:extLst>
                  <a:ext uri="{FF2B5EF4-FFF2-40B4-BE49-F238E27FC236}">
                    <a16:creationId xmlns="" xmlns:a16="http://schemas.microsoft.com/office/drawing/2014/main" id="{6EC06956-8FA8-4AFE-BAF5-31BEABEC2D0E}"/>
                  </a:ext>
                </a:extLst>
              </p:cNvPr>
              <p:cNvSpPr/>
              <p:nvPr/>
            </p:nvSpPr>
            <p:spPr>
              <a:xfrm>
                <a:off x="10073926" y="5970789"/>
                <a:ext cx="23513" cy="28254"/>
              </a:xfrm>
              <a:custGeom>
                <a:avLst/>
                <a:gdLst>
                  <a:gd name="connsiteX0" fmla="*/ 3214 w 23513"/>
                  <a:gd name="connsiteY0" fmla="*/ 14213 h 28254"/>
                  <a:gd name="connsiteX1" fmla="*/ 11841 w 23513"/>
                  <a:gd name="connsiteY1" fmla="*/ 25717 h 28254"/>
                  <a:gd name="connsiteX2" fmla="*/ 20468 w 23513"/>
                  <a:gd name="connsiteY2" fmla="*/ 13875 h 28254"/>
                  <a:gd name="connsiteX3" fmla="*/ 11841 w 23513"/>
                  <a:gd name="connsiteY3" fmla="*/ 2372 h 28254"/>
                  <a:gd name="connsiteX4" fmla="*/ 3214 w 23513"/>
                  <a:gd name="connsiteY4" fmla="*/ 14213 h 28254"/>
                  <a:gd name="connsiteX5" fmla="*/ 23513 w 23513"/>
                  <a:gd name="connsiteY5" fmla="*/ 13875 h 28254"/>
                  <a:gd name="connsiteX6" fmla="*/ 11672 w 23513"/>
                  <a:gd name="connsiteY6" fmla="*/ 28254 h 28254"/>
                  <a:gd name="connsiteX7" fmla="*/ 0 w 23513"/>
                  <a:gd name="connsiteY7" fmla="*/ 14383 h 28254"/>
                  <a:gd name="connsiteX8" fmla="*/ 12010 w 23513"/>
                  <a:gd name="connsiteY8" fmla="*/ 4 h 28254"/>
                  <a:gd name="connsiteX9" fmla="*/ 23513 w 23513"/>
                  <a:gd name="connsiteY9" fmla="*/ 13875 h 2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513" h="28254">
                    <a:moveTo>
                      <a:pt x="3214" y="14213"/>
                    </a:moveTo>
                    <a:cubicBezTo>
                      <a:pt x="3214" y="19965"/>
                      <a:pt x="6259" y="25717"/>
                      <a:pt x="11841" y="25717"/>
                    </a:cubicBezTo>
                    <a:cubicBezTo>
                      <a:pt x="17424" y="25717"/>
                      <a:pt x="20468" y="20134"/>
                      <a:pt x="20468" y="13875"/>
                    </a:cubicBezTo>
                    <a:cubicBezTo>
                      <a:pt x="20468" y="8293"/>
                      <a:pt x="17762" y="2372"/>
                      <a:pt x="11841" y="2372"/>
                    </a:cubicBezTo>
                    <a:cubicBezTo>
                      <a:pt x="5751" y="2372"/>
                      <a:pt x="3214" y="8462"/>
                      <a:pt x="3214" y="14213"/>
                    </a:cubicBezTo>
                    <a:moveTo>
                      <a:pt x="23513" y="13875"/>
                    </a:moveTo>
                    <a:cubicBezTo>
                      <a:pt x="23513" y="23518"/>
                      <a:pt x="18100" y="28254"/>
                      <a:pt x="11672" y="28254"/>
                    </a:cubicBezTo>
                    <a:cubicBezTo>
                      <a:pt x="4905" y="28254"/>
                      <a:pt x="0" y="22841"/>
                      <a:pt x="0" y="14383"/>
                    </a:cubicBezTo>
                    <a:cubicBezTo>
                      <a:pt x="0" y="5417"/>
                      <a:pt x="5075" y="4"/>
                      <a:pt x="12010" y="4"/>
                    </a:cubicBezTo>
                    <a:cubicBezTo>
                      <a:pt x="18946" y="-165"/>
                      <a:pt x="23513" y="5586"/>
                      <a:pt x="23513" y="13875"/>
                    </a:cubicBezTo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79" name="Forma Livre: Forma 678">
                <a:extLst>
                  <a:ext uri="{FF2B5EF4-FFF2-40B4-BE49-F238E27FC236}">
                    <a16:creationId xmlns="" xmlns:a16="http://schemas.microsoft.com/office/drawing/2014/main" id="{08F8F3B0-6FDF-8A5E-2927-3C942D243D7B}"/>
                  </a:ext>
                </a:extLst>
              </p:cNvPr>
              <p:cNvSpPr/>
              <p:nvPr/>
            </p:nvSpPr>
            <p:spPr>
              <a:xfrm>
                <a:off x="10073079" y="5970116"/>
                <a:ext cx="25037" cy="29773"/>
              </a:xfrm>
              <a:custGeom>
                <a:avLst/>
                <a:gdLst>
                  <a:gd name="connsiteX0" fmla="*/ 4061 w 25037"/>
                  <a:gd name="connsiteY0" fmla="*/ 14887 h 29773"/>
                  <a:gd name="connsiteX1" fmla="*/ 3384 w 25037"/>
                  <a:gd name="connsiteY1" fmla="*/ 14887 h 29773"/>
                  <a:gd name="connsiteX2" fmla="*/ 5752 w 25037"/>
                  <a:gd name="connsiteY2" fmla="*/ 23176 h 29773"/>
                  <a:gd name="connsiteX3" fmla="*/ 12687 w 25037"/>
                  <a:gd name="connsiteY3" fmla="*/ 27067 h 29773"/>
                  <a:gd name="connsiteX4" fmla="*/ 19793 w 25037"/>
                  <a:gd name="connsiteY4" fmla="*/ 23176 h 29773"/>
                  <a:gd name="connsiteX5" fmla="*/ 22161 w 25037"/>
                  <a:gd name="connsiteY5" fmla="*/ 14548 h 29773"/>
                  <a:gd name="connsiteX6" fmla="*/ 19962 w 25037"/>
                  <a:gd name="connsiteY6" fmla="*/ 6260 h 29773"/>
                  <a:gd name="connsiteX7" fmla="*/ 12857 w 25037"/>
                  <a:gd name="connsiteY7" fmla="*/ 2199 h 29773"/>
                  <a:gd name="connsiteX8" fmla="*/ 5583 w 25037"/>
                  <a:gd name="connsiteY8" fmla="*/ 6260 h 29773"/>
                  <a:gd name="connsiteX9" fmla="*/ 3384 w 25037"/>
                  <a:gd name="connsiteY9" fmla="*/ 14718 h 29773"/>
                  <a:gd name="connsiteX10" fmla="*/ 4061 w 25037"/>
                  <a:gd name="connsiteY10" fmla="*/ 14718 h 29773"/>
                  <a:gd name="connsiteX11" fmla="*/ 4737 w 25037"/>
                  <a:gd name="connsiteY11" fmla="*/ 14718 h 29773"/>
                  <a:gd name="connsiteX12" fmla="*/ 6767 w 25037"/>
                  <a:gd name="connsiteY12" fmla="*/ 6936 h 29773"/>
                  <a:gd name="connsiteX13" fmla="*/ 12857 w 25037"/>
                  <a:gd name="connsiteY13" fmla="*/ 3553 h 29773"/>
                  <a:gd name="connsiteX14" fmla="*/ 18778 w 25037"/>
                  <a:gd name="connsiteY14" fmla="*/ 6936 h 29773"/>
                  <a:gd name="connsiteX15" fmla="*/ 20808 w 25037"/>
                  <a:gd name="connsiteY15" fmla="*/ 14379 h 29773"/>
                  <a:gd name="connsiteX16" fmla="*/ 18778 w 25037"/>
                  <a:gd name="connsiteY16" fmla="*/ 22161 h 29773"/>
                  <a:gd name="connsiteX17" fmla="*/ 12857 w 25037"/>
                  <a:gd name="connsiteY17" fmla="*/ 25375 h 29773"/>
                  <a:gd name="connsiteX18" fmla="*/ 7106 w 25037"/>
                  <a:gd name="connsiteY18" fmla="*/ 22161 h 29773"/>
                  <a:gd name="connsiteX19" fmla="*/ 5076 w 25037"/>
                  <a:gd name="connsiteY19" fmla="*/ 14548 h 29773"/>
                  <a:gd name="connsiteX20" fmla="*/ 4061 w 25037"/>
                  <a:gd name="connsiteY20" fmla="*/ 14548 h 29773"/>
                  <a:gd name="connsiteX21" fmla="*/ 24360 w 25037"/>
                  <a:gd name="connsiteY21" fmla="*/ 14548 h 29773"/>
                  <a:gd name="connsiteX22" fmla="*/ 23684 w 25037"/>
                  <a:gd name="connsiteY22" fmla="*/ 14548 h 29773"/>
                  <a:gd name="connsiteX23" fmla="*/ 20300 w 25037"/>
                  <a:gd name="connsiteY23" fmla="*/ 24867 h 29773"/>
                  <a:gd name="connsiteX24" fmla="*/ 12519 w 25037"/>
                  <a:gd name="connsiteY24" fmla="*/ 28251 h 29773"/>
                  <a:gd name="connsiteX25" fmla="*/ 4737 w 25037"/>
                  <a:gd name="connsiteY25" fmla="*/ 24699 h 29773"/>
                  <a:gd name="connsiteX26" fmla="*/ 1692 w 25037"/>
                  <a:gd name="connsiteY26" fmla="*/ 15056 h 29773"/>
                  <a:gd name="connsiteX27" fmla="*/ 4906 w 25037"/>
                  <a:gd name="connsiteY27" fmla="*/ 4906 h 29773"/>
                  <a:gd name="connsiteX28" fmla="*/ 12857 w 25037"/>
                  <a:gd name="connsiteY28" fmla="*/ 1354 h 29773"/>
                  <a:gd name="connsiteX29" fmla="*/ 20808 w 25037"/>
                  <a:gd name="connsiteY29" fmla="*/ 4906 h 29773"/>
                  <a:gd name="connsiteX30" fmla="*/ 23853 w 25037"/>
                  <a:gd name="connsiteY30" fmla="*/ 14548 h 29773"/>
                  <a:gd name="connsiteX31" fmla="*/ 24360 w 25037"/>
                  <a:gd name="connsiteY31" fmla="*/ 14548 h 29773"/>
                  <a:gd name="connsiteX32" fmla="*/ 25037 w 25037"/>
                  <a:gd name="connsiteY32" fmla="*/ 14548 h 29773"/>
                  <a:gd name="connsiteX33" fmla="*/ 21654 w 25037"/>
                  <a:gd name="connsiteY33" fmla="*/ 4060 h 29773"/>
                  <a:gd name="connsiteX34" fmla="*/ 12687 w 25037"/>
                  <a:gd name="connsiteY34" fmla="*/ 0 h 29773"/>
                  <a:gd name="connsiteX35" fmla="*/ 3553 w 25037"/>
                  <a:gd name="connsiteY35" fmla="*/ 4060 h 29773"/>
                  <a:gd name="connsiteX36" fmla="*/ 0 w 25037"/>
                  <a:gd name="connsiteY36" fmla="*/ 15056 h 29773"/>
                  <a:gd name="connsiteX37" fmla="*/ 3384 w 25037"/>
                  <a:gd name="connsiteY37" fmla="*/ 25713 h 29773"/>
                  <a:gd name="connsiteX38" fmla="*/ 12350 w 25037"/>
                  <a:gd name="connsiteY38" fmla="*/ 29773 h 29773"/>
                  <a:gd name="connsiteX39" fmla="*/ 21315 w 25037"/>
                  <a:gd name="connsiteY39" fmla="*/ 25883 h 29773"/>
                  <a:gd name="connsiteX40" fmla="*/ 25037 w 25037"/>
                  <a:gd name="connsiteY40" fmla="*/ 14548 h 29773"/>
                  <a:gd name="connsiteX41" fmla="*/ 24360 w 25037"/>
                  <a:gd name="connsiteY41" fmla="*/ 14548 h 29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5037" h="29773">
                    <a:moveTo>
                      <a:pt x="4061" y="14887"/>
                    </a:moveTo>
                    <a:lnTo>
                      <a:pt x="3384" y="14887"/>
                    </a:lnTo>
                    <a:cubicBezTo>
                      <a:pt x="3384" y="17932"/>
                      <a:pt x="4229" y="20977"/>
                      <a:pt x="5752" y="23176"/>
                    </a:cubicBezTo>
                    <a:cubicBezTo>
                      <a:pt x="7275" y="25544"/>
                      <a:pt x="9643" y="27067"/>
                      <a:pt x="12687" y="27067"/>
                    </a:cubicBezTo>
                    <a:cubicBezTo>
                      <a:pt x="15733" y="27067"/>
                      <a:pt x="18101" y="25544"/>
                      <a:pt x="19793" y="23176"/>
                    </a:cubicBezTo>
                    <a:cubicBezTo>
                      <a:pt x="21315" y="20808"/>
                      <a:pt x="22161" y="17763"/>
                      <a:pt x="22161" y="14548"/>
                    </a:cubicBezTo>
                    <a:cubicBezTo>
                      <a:pt x="22161" y="11672"/>
                      <a:pt x="21484" y="8628"/>
                      <a:pt x="19962" y="6260"/>
                    </a:cubicBezTo>
                    <a:cubicBezTo>
                      <a:pt x="18439" y="3891"/>
                      <a:pt x="16071" y="2199"/>
                      <a:pt x="12857" y="2199"/>
                    </a:cubicBezTo>
                    <a:cubicBezTo>
                      <a:pt x="9643" y="2199"/>
                      <a:pt x="7106" y="3891"/>
                      <a:pt x="5583" y="6260"/>
                    </a:cubicBezTo>
                    <a:cubicBezTo>
                      <a:pt x="4061" y="8628"/>
                      <a:pt x="3384" y="11672"/>
                      <a:pt x="3384" y="14718"/>
                    </a:cubicBezTo>
                    <a:lnTo>
                      <a:pt x="4061" y="14718"/>
                    </a:lnTo>
                    <a:lnTo>
                      <a:pt x="4737" y="14718"/>
                    </a:lnTo>
                    <a:cubicBezTo>
                      <a:pt x="4737" y="11842"/>
                      <a:pt x="5413" y="9135"/>
                      <a:pt x="6767" y="6936"/>
                    </a:cubicBezTo>
                    <a:cubicBezTo>
                      <a:pt x="8121" y="4906"/>
                      <a:pt x="9981" y="3553"/>
                      <a:pt x="12857" y="3553"/>
                    </a:cubicBezTo>
                    <a:cubicBezTo>
                      <a:pt x="15564" y="3553"/>
                      <a:pt x="17425" y="4906"/>
                      <a:pt x="18778" y="6936"/>
                    </a:cubicBezTo>
                    <a:cubicBezTo>
                      <a:pt x="20131" y="8966"/>
                      <a:pt x="20808" y="11842"/>
                      <a:pt x="20808" y="14379"/>
                    </a:cubicBezTo>
                    <a:cubicBezTo>
                      <a:pt x="20808" y="17425"/>
                      <a:pt x="20131" y="20131"/>
                      <a:pt x="18778" y="22161"/>
                    </a:cubicBezTo>
                    <a:cubicBezTo>
                      <a:pt x="17425" y="24191"/>
                      <a:pt x="15564" y="25375"/>
                      <a:pt x="12857" y="25375"/>
                    </a:cubicBezTo>
                    <a:cubicBezTo>
                      <a:pt x="10320" y="25375"/>
                      <a:pt x="8458" y="24191"/>
                      <a:pt x="7106" y="22161"/>
                    </a:cubicBezTo>
                    <a:cubicBezTo>
                      <a:pt x="5752" y="20131"/>
                      <a:pt x="5076" y="17425"/>
                      <a:pt x="5076" y="14548"/>
                    </a:cubicBezTo>
                    <a:lnTo>
                      <a:pt x="4061" y="14548"/>
                    </a:lnTo>
                    <a:close/>
                    <a:moveTo>
                      <a:pt x="24360" y="14548"/>
                    </a:moveTo>
                    <a:lnTo>
                      <a:pt x="23684" y="14548"/>
                    </a:lnTo>
                    <a:cubicBezTo>
                      <a:pt x="23684" y="19285"/>
                      <a:pt x="22330" y="22669"/>
                      <a:pt x="20300" y="24867"/>
                    </a:cubicBezTo>
                    <a:cubicBezTo>
                      <a:pt x="18270" y="27067"/>
                      <a:pt x="15564" y="28251"/>
                      <a:pt x="12519" y="28251"/>
                    </a:cubicBezTo>
                    <a:cubicBezTo>
                      <a:pt x="9305" y="28251"/>
                      <a:pt x="6598" y="27067"/>
                      <a:pt x="4737" y="24699"/>
                    </a:cubicBezTo>
                    <a:cubicBezTo>
                      <a:pt x="2877" y="22499"/>
                      <a:pt x="1692" y="19116"/>
                      <a:pt x="1692" y="15056"/>
                    </a:cubicBezTo>
                    <a:cubicBezTo>
                      <a:pt x="1692" y="10658"/>
                      <a:pt x="2877" y="7275"/>
                      <a:pt x="4906" y="4906"/>
                    </a:cubicBezTo>
                    <a:cubicBezTo>
                      <a:pt x="6936" y="2538"/>
                      <a:pt x="9643" y="1354"/>
                      <a:pt x="12857" y="1354"/>
                    </a:cubicBezTo>
                    <a:cubicBezTo>
                      <a:pt x="16240" y="1354"/>
                      <a:pt x="18778" y="2707"/>
                      <a:pt x="20808" y="4906"/>
                    </a:cubicBezTo>
                    <a:cubicBezTo>
                      <a:pt x="22669" y="7105"/>
                      <a:pt x="23853" y="10489"/>
                      <a:pt x="23853" y="14548"/>
                    </a:cubicBezTo>
                    <a:lnTo>
                      <a:pt x="24360" y="14548"/>
                    </a:lnTo>
                    <a:lnTo>
                      <a:pt x="25037" y="14548"/>
                    </a:lnTo>
                    <a:cubicBezTo>
                      <a:pt x="25037" y="10319"/>
                      <a:pt x="23853" y="6598"/>
                      <a:pt x="21654" y="4060"/>
                    </a:cubicBezTo>
                    <a:cubicBezTo>
                      <a:pt x="19454" y="1523"/>
                      <a:pt x="16410" y="0"/>
                      <a:pt x="12687" y="0"/>
                    </a:cubicBezTo>
                    <a:cubicBezTo>
                      <a:pt x="9136" y="0"/>
                      <a:pt x="5921" y="1523"/>
                      <a:pt x="3553" y="4060"/>
                    </a:cubicBezTo>
                    <a:cubicBezTo>
                      <a:pt x="1354" y="6767"/>
                      <a:pt x="0" y="10489"/>
                      <a:pt x="0" y="15056"/>
                    </a:cubicBezTo>
                    <a:cubicBezTo>
                      <a:pt x="0" y="19454"/>
                      <a:pt x="1184" y="23176"/>
                      <a:pt x="3384" y="25713"/>
                    </a:cubicBezTo>
                    <a:cubicBezTo>
                      <a:pt x="5583" y="28251"/>
                      <a:pt x="8628" y="29773"/>
                      <a:pt x="12350" y="29773"/>
                    </a:cubicBezTo>
                    <a:cubicBezTo>
                      <a:pt x="15733" y="29773"/>
                      <a:pt x="18946" y="28589"/>
                      <a:pt x="21315" y="25883"/>
                    </a:cubicBezTo>
                    <a:cubicBezTo>
                      <a:pt x="23684" y="23345"/>
                      <a:pt x="25037" y="19454"/>
                      <a:pt x="25037" y="14548"/>
                    </a:cubicBezTo>
                    <a:lnTo>
                      <a:pt x="24360" y="14548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80" name="Forma Livre: Forma 679">
                <a:extLst>
                  <a:ext uri="{FF2B5EF4-FFF2-40B4-BE49-F238E27FC236}">
                    <a16:creationId xmlns="" xmlns:a16="http://schemas.microsoft.com/office/drawing/2014/main" id="{F5BC60E0-4925-0F58-28D4-957A77BF0A97}"/>
                  </a:ext>
                </a:extLst>
              </p:cNvPr>
              <p:cNvSpPr/>
              <p:nvPr/>
            </p:nvSpPr>
            <p:spPr>
              <a:xfrm>
                <a:off x="10101838" y="5978575"/>
                <a:ext cx="17593" cy="28081"/>
              </a:xfrm>
              <a:custGeom>
                <a:avLst/>
                <a:gdLst>
                  <a:gd name="connsiteX0" fmla="*/ 3045 w 17593"/>
                  <a:gd name="connsiteY0" fmla="*/ 12180 h 28081"/>
                  <a:gd name="connsiteX1" fmla="*/ 8628 w 17593"/>
                  <a:gd name="connsiteY1" fmla="*/ 17932 h 28081"/>
                  <a:gd name="connsiteX2" fmla="*/ 14548 w 17593"/>
                  <a:gd name="connsiteY2" fmla="*/ 9981 h 28081"/>
                  <a:gd name="connsiteX3" fmla="*/ 8628 w 17593"/>
                  <a:gd name="connsiteY3" fmla="*/ 2369 h 28081"/>
                  <a:gd name="connsiteX4" fmla="*/ 3045 w 17593"/>
                  <a:gd name="connsiteY4" fmla="*/ 8458 h 28081"/>
                  <a:gd name="connsiteX5" fmla="*/ 3045 w 17593"/>
                  <a:gd name="connsiteY5" fmla="*/ 12180 h 28081"/>
                  <a:gd name="connsiteX6" fmla="*/ 2876 w 17593"/>
                  <a:gd name="connsiteY6" fmla="*/ 3722 h 28081"/>
                  <a:gd name="connsiteX7" fmla="*/ 9643 w 17593"/>
                  <a:gd name="connsiteY7" fmla="*/ 0 h 28081"/>
                  <a:gd name="connsiteX8" fmla="*/ 17594 w 17593"/>
                  <a:gd name="connsiteY8" fmla="*/ 9981 h 28081"/>
                  <a:gd name="connsiteX9" fmla="*/ 9136 w 17593"/>
                  <a:gd name="connsiteY9" fmla="*/ 20469 h 28081"/>
                  <a:gd name="connsiteX10" fmla="*/ 3214 w 17593"/>
                  <a:gd name="connsiteY10" fmla="*/ 17255 h 28081"/>
                  <a:gd name="connsiteX11" fmla="*/ 3214 w 17593"/>
                  <a:gd name="connsiteY11" fmla="*/ 17255 h 28081"/>
                  <a:gd name="connsiteX12" fmla="*/ 3214 w 17593"/>
                  <a:gd name="connsiteY12" fmla="*/ 28082 h 28081"/>
                  <a:gd name="connsiteX13" fmla="*/ 169 w 17593"/>
                  <a:gd name="connsiteY13" fmla="*/ 28082 h 28081"/>
                  <a:gd name="connsiteX14" fmla="*/ 169 w 17593"/>
                  <a:gd name="connsiteY14" fmla="*/ 6767 h 28081"/>
                  <a:gd name="connsiteX15" fmla="*/ 0 w 17593"/>
                  <a:gd name="connsiteY15" fmla="*/ 339 h 28081"/>
                  <a:gd name="connsiteX16" fmla="*/ 2707 w 17593"/>
                  <a:gd name="connsiteY16" fmla="*/ 339 h 28081"/>
                  <a:gd name="connsiteX17" fmla="*/ 2876 w 17593"/>
                  <a:gd name="connsiteY17" fmla="*/ 3722 h 28081"/>
                  <a:gd name="connsiteX18" fmla="*/ 2876 w 17593"/>
                  <a:gd name="connsiteY18" fmla="*/ 3722 h 28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593" h="28081">
                    <a:moveTo>
                      <a:pt x="3045" y="12180"/>
                    </a:moveTo>
                    <a:cubicBezTo>
                      <a:pt x="3045" y="16071"/>
                      <a:pt x="5921" y="17932"/>
                      <a:pt x="8628" y="17932"/>
                    </a:cubicBezTo>
                    <a:cubicBezTo>
                      <a:pt x="12518" y="17932"/>
                      <a:pt x="14548" y="14548"/>
                      <a:pt x="14548" y="9981"/>
                    </a:cubicBezTo>
                    <a:cubicBezTo>
                      <a:pt x="14548" y="5921"/>
                      <a:pt x="12518" y="2369"/>
                      <a:pt x="8628" y="2369"/>
                    </a:cubicBezTo>
                    <a:cubicBezTo>
                      <a:pt x="5244" y="2369"/>
                      <a:pt x="3045" y="5583"/>
                      <a:pt x="3045" y="8458"/>
                    </a:cubicBezTo>
                    <a:lnTo>
                      <a:pt x="3045" y="12180"/>
                    </a:lnTo>
                    <a:close/>
                    <a:moveTo>
                      <a:pt x="2876" y="3722"/>
                    </a:moveTo>
                    <a:cubicBezTo>
                      <a:pt x="4229" y="1354"/>
                      <a:pt x="6598" y="0"/>
                      <a:pt x="9643" y="0"/>
                    </a:cubicBezTo>
                    <a:cubicBezTo>
                      <a:pt x="14380" y="0"/>
                      <a:pt x="17594" y="4060"/>
                      <a:pt x="17594" y="9981"/>
                    </a:cubicBezTo>
                    <a:cubicBezTo>
                      <a:pt x="17594" y="17255"/>
                      <a:pt x="13365" y="20469"/>
                      <a:pt x="9136" y="20469"/>
                    </a:cubicBezTo>
                    <a:cubicBezTo>
                      <a:pt x="6598" y="20469"/>
                      <a:pt x="4398" y="19285"/>
                      <a:pt x="3214" y="17255"/>
                    </a:cubicBezTo>
                    <a:lnTo>
                      <a:pt x="3214" y="17255"/>
                    </a:lnTo>
                    <a:lnTo>
                      <a:pt x="3214" y="28082"/>
                    </a:lnTo>
                    <a:lnTo>
                      <a:pt x="169" y="28082"/>
                    </a:lnTo>
                    <a:lnTo>
                      <a:pt x="169" y="6767"/>
                    </a:lnTo>
                    <a:cubicBezTo>
                      <a:pt x="169" y="4229"/>
                      <a:pt x="169" y="2199"/>
                      <a:pt x="0" y="339"/>
                    </a:cubicBezTo>
                    <a:lnTo>
                      <a:pt x="2707" y="339"/>
                    </a:lnTo>
                    <a:lnTo>
                      <a:pt x="2876" y="3722"/>
                    </a:lnTo>
                    <a:lnTo>
                      <a:pt x="2876" y="3722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81" name="Forma Livre: Forma 680">
                <a:extLst>
                  <a:ext uri="{FF2B5EF4-FFF2-40B4-BE49-F238E27FC236}">
                    <a16:creationId xmlns="" xmlns:a16="http://schemas.microsoft.com/office/drawing/2014/main" id="{29BB0FB3-168F-569A-6FB1-F50D1C6F06A8}"/>
                  </a:ext>
                </a:extLst>
              </p:cNvPr>
              <p:cNvSpPr/>
              <p:nvPr/>
            </p:nvSpPr>
            <p:spPr>
              <a:xfrm>
                <a:off x="10101161" y="5977391"/>
                <a:ext cx="19115" cy="29772"/>
              </a:xfrm>
              <a:custGeom>
                <a:avLst/>
                <a:gdLst>
                  <a:gd name="connsiteX0" fmla="*/ 3721 w 19115"/>
                  <a:gd name="connsiteY0" fmla="*/ 13364 h 29772"/>
                  <a:gd name="connsiteX1" fmla="*/ 3045 w 19115"/>
                  <a:gd name="connsiteY1" fmla="*/ 13364 h 29772"/>
                  <a:gd name="connsiteX2" fmla="*/ 5075 w 19115"/>
                  <a:gd name="connsiteY2" fmla="*/ 18270 h 29772"/>
                  <a:gd name="connsiteX3" fmla="*/ 9304 w 19115"/>
                  <a:gd name="connsiteY3" fmla="*/ 19961 h 29772"/>
                  <a:gd name="connsiteX4" fmla="*/ 14379 w 19115"/>
                  <a:gd name="connsiteY4" fmla="*/ 17424 h 29772"/>
                  <a:gd name="connsiteX5" fmla="*/ 16071 w 19115"/>
                  <a:gd name="connsiteY5" fmla="*/ 11165 h 29772"/>
                  <a:gd name="connsiteX6" fmla="*/ 14379 w 19115"/>
                  <a:gd name="connsiteY6" fmla="*/ 5413 h 29772"/>
                  <a:gd name="connsiteX7" fmla="*/ 9473 w 19115"/>
                  <a:gd name="connsiteY7" fmla="*/ 2876 h 29772"/>
                  <a:gd name="connsiteX8" fmla="*/ 4905 w 19115"/>
                  <a:gd name="connsiteY8" fmla="*/ 5075 h 29772"/>
                  <a:gd name="connsiteX9" fmla="*/ 3214 w 19115"/>
                  <a:gd name="connsiteY9" fmla="*/ 9642 h 29772"/>
                  <a:gd name="connsiteX10" fmla="*/ 3214 w 19115"/>
                  <a:gd name="connsiteY10" fmla="*/ 13364 h 29772"/>
                  <a:gd name="connsiteX11" fmla="*/ 3721 w 19115"/>
                  <a:gd name="connsiteY11" fmla="*/ 13364 h 29772"/>
                  <a:gd name="connsiteX12" fmla="*/ 4398 w 19115"/>
                  <a:gd name="connsiteY12" fmla="*/ 13364 h 29772"/>
                  <a:gd name="connsiteX13" fmla="*/ 4398 w 19115"/>
                  <a:gd name="connsiteY13" fmla="*/ 9642 h 29772"/>
                  <a:gd name="connsiteX14" fmla="*/ 5751 w 19115"/>
                  <a:gd name="connsiteY14" fmla="*/ 5921 h 29772"/>
                  <a:gd name="connsiteX15" fmla="*/ 9304 w 19115"/>
                  <a:gd name="connsiteY15" fmla="*/ 4229 h 29772"/>
                  <a:gd name="connsiteX16" fmla="*/ 13026 w 19115"/>
                  <a:gd name="connsiteY16" fmla="*/ 6259 h 29772"/>
                  <a:gd name="connsiteX17" fmla="*/ 14379 w 19115"/>
                  <a:gd name="connsiteY17" fmla="*/ 11165 h 29772"/>
                  <a:gd name="connsiteX18" fmla="*/ 13026 w 19115"/>
                  <a:gd name="connsiteY18" fmla="*/ 16578 h 29772"/>
                  <a:gd name="connsiteX19" fmla="*/ 9135 w 19115"/>
                  <a:gd name="connsiteY19" fmla="*/ 18608 h 29772"/>
                  <a:gd name="connsiteX20" fmla="*/ 5920 w 19115"/>
                  <a:gd name="connsiteY20" fmla="*/ 17255 h 29772"/>
                  <a:gd name="connsiteX21" fmla="*/ 4398 w 19115"/>
                  <a:gd name="connsiteY21" fmla="*/ 13364 h 29772"/>
                  <a:gd name="connsiteX22" fmla="*/ 3721 w 19115"/>
                  <a:gd name="connsiteY22" fmla="*/ 13364 h 29772"/>
                  <a:gd name="connsiteX23" fmla="*/ 3552 w 19115"/>
                  <a:gd name="connsiteY23" fmla="*/ 4905 h 29772"/>
                  <a:gd name="connsiteX24" fmla="*/ 4229 w 19115"/>
                  <a:gd name="connsiteY24" fmla="*/ 5244 h 29772"/>
                  <a:gd name="connsiteX25" fmla="*/ 10319 w 19115"/>
                  <a:gd name="connsiteY25" fmla="*/ 1861 h 29772"/>
                  <a:gd name="connsiteX26" fmla="*/ 15563 w 19115"/>
                  <a:gd name="connsiteY26" fmla="*/ 4398 h 29772"/>
                  <a:gd name="connsiteX27" fmla="*/ 17593 w 19115"/>
                  <a:gd name="connsiteY27" fmla="*/ 11165 h 29772"/>
                  <a:gd name="connsiteX28" fmla="*/ 15056 w 19115"/>
                  <a:gd name="connsiteY28" fmla="*/ 18608 h 29772"/>
                  <a:gd name="connsiteX29" fmla="*/ 9643 w 19115"/>
                  <a:gd name="connsiteY29" fmla="*/ 20976 h 29772"/>
                  <a:gd name="connsiteX30" fmla="*/ 4398 w 19115"/>
                  <a:gd name="connsiteY30" fmla="*/ 18100 h 29772"/>
                  <a:gd name="connsiteX31" fmla="*/ 4229 w 19115"/>
                  <a:gd name="connsiteY31" fmla="*/ 17762 h 29772"/>
                  <a:gd name="connsiteX32" fmla="*/ 3721 w 19115"/>
                  <a:gd name="connsiteY32" fmla="*/ 17762 h 29772"/>
                  <a:gd name="connsiteX33" fmla="*/ 3045 w 19115"/>
                  <a:gd name="connsiteY33" fmla="*/ 17762 h 29772"/>
                  <a:gd name="connsiteX34" fmla="*/ 3045 w 19115"/>
                  <a:gd name="connsiteY34" fmla="*/ 28420 h 29772"/>
                  <a:gd name="connsiteX35" fmla="*/ 1522 w 19115"/>
                  <a:gd name="connsiteY35" fmla="*/ 28420 h 29772"/>
                  <a:gd name="connsiteX36" fmla="*/ 1522 w 19115"/>
                  <a:gd name="connsiteY36" fmla="*/ 7781 h 29772"/>
                  <a:gd name="connsiteX37" fmla="*/ 1354 w 19115"/>
                  <a:gd name="connsiteY37" fmla="*/ 1353 h 29772"/>
                  <a:gd name="connsiteX38" fmla="*/ 676 w 19115"/>
                  <a:gd name="connsiteY38" fmla="*/ 1353 h 29772"/>
                  <a:gd name="connsiteX39" fmla="*/ 676 w 19115"/>
                  <a:gd name="connsiteY39" fmla="*/ 2030 h 29772"/>
                  <a:gd name="connsiteX40" fmla="*/ 2706 w 19115"/>
                  <a:gd name="connsiteY40" fmla="*/ 2030 h 29772"/>
                  <a:gd name="connsiteX41" fmla="*/ 2876 w 19115"/>
                  <a:gd name="connsiteY41" fmla="*/ 5413 h 29772"/>
                  <a:gd name="connsiteX42" fmla="*/ 3552 w 19115"/>
                  <a:gd name="connsiteY42" fmla="*/ 5413 h 29772"/>
                  <a:gd name="connsiteX43" fmla="*/ 3890 w 19115"/>
                  <a:gd name="connsiteY43" fmla="*/ 5413 h 29772"/>
                  <a:gd name="connsiteX44" fmla="*/ 4060 w 19115"/>
                  <a:gd name="connsiteY44" fmla="*/ 5075 h 29772"/>
                  <a:gd name="connsiteX45" fmla="*/ 3552 w 19115"/>
                  <a:gd name="connsiteY45" fmla="*/ 4905 h 29772"/>
                  <a:gd name="connsiteX46" fmla="*/ 3552 w 19115"/>
                  <a:gd name="connsiteY46" fmla="*/ 4229 h 29772"/>
                  <a:gd name="connsiteX47" fmla="*/ 3552 w 19115"/>
                  <a:gd name="connsiteY47" fmla="*/ 4229 h 29772"/>
                  <a:gd name="connsiteX48" fmla="*/ 3552 w 19115"/>
                  <a:gd name="connsiteY48" fmla="*/ 4905 h 29772"/>
                  <a:gd name="connsiteX49" fmla="*/ 4229 w 19115"/>
                  <a:gd name="connsiteY49" fmla="*/ 4905 h 29772"/>
                  <a:gd name="connsiteX50" fmla="*/ 4060 w 19115"/>
                  <a:gd name="connsiteY50" fmla="*/ 846 h 29772"/>
                  <a:gd name="connsiteX51" fmla="*/ 0 w 19115"/>
                  <a:gd name="connsiteY51" fmla="*/ 846 h 29772"/>
                  <a:gd name="connsiteX52" fmla="*/ 0 w 19115"/>
                  <a:gd name="connsiteY52" fmla="*/ 1522 h 29772"/>
                  <a:gd name="connsiteX53" fmla="*/ 169 w 19115"/>
                  <a:gd name="connsiteY53" fmla="*/ 7781 h 29772"/>
                  <a:gd name="connsiteX54" fmla="*/ 169 w 19115"/>
                  <a:gd name="connsiteY54" fmla="*/ 29773 h 29772"/>
                  <a:gd name="connsiteX55" fmla="*/ 4568 w 19115"/>
                  <a:gd name="connsiteY55" fmla="*/ 29773 h 29772"/>
                  <a:gd name="connsiteX56" fmla="*/ 4568 w 19115"/>
                  <a:gd name="connsiteY56" fmla="*/ 18270 h 29772"/>
                  <a:gd name="connsiteX57" fmla="*/ 3890 w 19115"/>
                  <a:gd name="connsiteY57" fmla="*/ 18270 h 29772"/>
                  <a:gd name="connsiteX58" fmla="*/ 3890 w 19115"/>
                  <a:gd name="connsiteY58" fmla="*/ 18946 h 29772"/>
                  <a:gd name="connsiteX59" fmla="*/ 3890 w 19115"/>
                  <a:gd name="connsiteY59" fmla="*/ 18946 h 29772"/>
                  <a:gd name="connsiteX60" fmla="*/ 3890 w 19115"/>
                  <a:gd name="connsiteY60" fmla="*/ 18270 h 29772"/>
                  <a:gd name="connsiteX61" fmla="*/ 3214 w 19115"/>
                  <a:gd name="connsiteY61" fmla="*/ 18608 h 29772"/>
                  <a:gd name="connsiteX62" fmla="*/ 9812 w 19115"/>
                  <a:gd name="connsiteY62" fmla="*/ 22161 h 29772"/>
                  <a:gd name="connsiteX63" fmla="*/ 16239 w 19115"/>
                  <a:gd name="connsiteY63" fmla="*/ 19285 h 29772"/>
                  <a:gd name="connsiteX64" fmla="*/ 19116 w 19115"/>
                  <a:gd name="connsiteY64" fmla="*/ 10826 h 29772"/>
                  <a:gd name="connsiteX65" fmla="*/ 16747 w 19115"/>
                  <a:gd name="connsiteY65" fmla="*/ 3045 h 29772"/>
                  <a:gd name="connsiteX66" fmla="*/ 10488 w 19115"/>
                  <a:gd name="connsiteY66" fmla="*/ 0 h 29772"/>
                  <a:gd name="connsiteX67" fmla="*/ 3214 w 19115"/>
                  <a:gd name="connsiteY67" fmla="*/ 4060 h 29772"/>
                  <a:gd name="connsiteX68" fmla="*/ 3552 w 19115"/>
                  <a:gd name="connsiteY68" fmla="*/ 4905 h 29772"/>
                  <a:gd name="connsiteX69" fmla="*/ 3552 w 19115"/>
                  <a:gd name="connsiteY69" fmla="*/ 4229 h 29772"/>
                  <a:gd name="connsiteX70" fmla="*/ 3552 w 19115"/>
                  <a:gd name="connsiteY70" fmla="*/ 4905 h 29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19115" h="29772">
                    <a:moveTo>
                      <a:pt x="3721" y="13364"/>
                    </a:moveTo>
                    <a:lnTo>
                      <a:pt x="3045" y="13364"/>
                    </a:lnTo>
                    <a:cubicBezTo>
                      <a:pt x="3045" y="15394"/>
                      <a:pt x="3890" y="17085"/>
                      <a:pt x="5075" y="18270"/>
                    </a:cubicBezTo>
                    <a:cubicBezTo>
                      <a:pt x="6259" y="19454"/>
                      <a:pt x="7781" y="19961"/>
                      <a:pt x="9304" y="19961"/>
                    </a:cubicBezTo>
                    <a:cubicBezTo>
                      <a:pt x="11503" y="19961"/>
                      <a:pt x="13194" y="18946"/>
                      <a:pt x="14379" y="17424"/>
                    </a:cubicBezTo>
                    <a:cubicBezTo>
                      <a:pt x="15563" y="15902"/>
                      <a:pt x="16071" y="13702"/>
                      <a:pt x="16071" y="11165"/>
                    </a:cubicBezTo>
                    <a:cubicBezTo>
                      <a:pt x="16071" y="8966"/>
                      <a:pt x="15563" y="6936"/>
                      <a:pt x="14379" y="5413"/>
                    </a:cubicBezTo>
                    <a:cubicBezTo>
                      <a:pt x="13364" y="3890"/>
                      <a:pt x="11503" y="2707"/>
                      <a:pt x="9473" y="2876"/>
                    </a:cubicBezTo>
                    <a:cubicBezTo>
                      <a:pt x="7613" y="2876"/>
                      <a:pt x="5920" y="3890"/>
                      <a:pt x="4905" y="5075"/>
                    </a:cubicBezTo>
                    <a:cubicBezTo>
                      <a:pt x="3890" y="6428"/>
                      <a:pt x="3214" y="8120"/>
                      <a:pt x="3214" y="9642"/>
                    </a:cubicBezTo>
                    <a:lnTo>
                      <a:pt x="3214" y="13364"/>
                    </a:lnTo>
                    <a:lnTo>
                      <a:pt x="3721" y="13364"/>
                    </a:lnTo>
                    <a:lnTo>
                      <a:pt x="4398" y="13364"/>
                    </a:lnTo>
                    <a:lnTo>
                      <a:pt x="4398" y="9642"/>
                    </a:lnTo>
                    <a:cubicBezTo>
                      <a:pt x="4398" y="8458"/>
                      <a:pt x="4905" y="7105"/>
                      <a:pt x="5751" y="5921"/>
                    </a:cubicBezTo>
                    <a:cubicBezTo>
                      <a:pt x="6598" y="4905"/>
                      <a:pt x="7781" y="4229"/>
                      <a:pt x="9304" y="4229"/>
                    </a:cubicBezTo>
                    <a:cubicBezTo>
                      <a:pt x="10995" y="4229"/>
                      <a:pt x="12179" y="4905"/>
                      <a:pt x="13026" y="6259"/>
                    </a:cubicBezTo>
                    <a:cubicBezTo>
                      <a:pt x="13872" y="7443"/>
                      <a:pt x="14379" y="9304"/>
                      <a:pt x="14379" y="11165"/>
                    </a:cubicBezTo>
                    <a:cubicBezTo>
                      <a:pt x="14379" y="13364"/>
                      <a:pt x="13872" y="15225"/>
                      <a:pt x="13026" y="16578"/>
                    </a:cubicBezTo>
                    <a:cubicBezTo>
                      <a:pt x="12179" y="17762"/>
                      <a:pt x="10827" y="18439"/>
                      <a:pt x="9135" y="18608"/>
                    </a:cubicBezTo>
                    <a:cubicBezTo>
                      <a:pt x="7950" y="18608"/>
                      <a:pt x="6766" y="18100"/>
                      <a:pt x="5920" y="17255"/>
                    </a:cubicBezTo>
                    <a:cubicBezTo>
                      <a:pt x="5075" y="16409"/>
                      <a:pt x="4398" y="15225"/>
                      <a:pt x="4398" y="13364"/>
                    </a:cubicBezTo>
                    <a:lnTo>
                      <a:pt x="3721" y="13364"/>
                    </a:lnTo>
                    <a:close/>
                    <a:moveTo>
                      <a:pt x="3552" y="4905"/>
                    </a:moveTo>
                    <a:lnTo>
                      <a:pt x="4229" y="5244"/>
                    </a:lnTo>
                    <a:cubicBezTo>
                      <a:pt x="5583" y="3045"/>
                      <a:pt x="7443" y="1861"/>
                      <a:pt x="10319" y="1861"/>
                    </a:cubicBezTo>
                    <a:cubicBezTo>
                      <a:pt x="12518" y="1861"/>
                      <a:pt x="14209" y="2707"/>
                      <a:pt x="15563" y="4398"/>
                    </a:cubicBezTo>
                    <a:cubicBezTo>
                      <a:pt x="16917" y="5921"/>
                      <a:pt x="17593" y="8289"/>
                      <a:pt x="17593" y="11165"/>
                    </a:cubicBezTo>
                    <a:cubicBezTo>
                      <a:pt x="17593" y="14548"/>
                      <a:pt x="16578" y="17085"/>
                      <a:pt x="15056" y="18608"/>
                    </a:cubicBezTo>
                    <a:cubicBezTo>
                      <a:pt x="13533" y="20131"/>
                      <a:pt x="11672" y="20976"/>
                      <a:pt x="9643" y="20976"/>
                    </a:cubicBezTo>
                    <a:cubicBezTo>
                      <a:pt x="7274" y="20976"/>
                      <a:pt x="5413" y="19961"/>
                      <a:pt x="4398" y="18100"/>
                    </a:cubicBezTo>
                    <a:lnTo>
                      <a:pt x="4229" y="17762"/>
                    </a:lnTo>
                    <a:lnTo>
                      <a:pt x="3721" y="17762"/>
                    </a:lnTo>
                    <a:lnTo>
                      <a:pt x="3045" y="17762"/>
                    </a:lnTo>
                    <a:lnTo>
                      <a:pt x="3045" y="28420"/>
                    </a:lnTo>
                    <a:lnTo>
                      <a:pt x="1522" y="28420"/>
                    </a:lnTo>
                    <a:lnTo>
                      <a:pt x="1522" y="7781"/>
                    </a:lnTo>
                    <a:cubicBezTo>
                      <a:pt x="1522" y="5244"/>
                      <a:pt x="1522" y="3214"/>
                      <a:pt x="1354" y="1353"/>
                    </a:cubicBezTo>
                    <a:lnTo>
                      <a:pt x="676" y="1353"/>
                    </a:lnTo>
                    <a:lnTo>
                      <a:pt x="676" y="2030"/>
                    </a:lnTo>
                    <a:lnTo>
                      <a:pt x="2706" y="2030"/>
                    </a:lnTo>
                    <a:lnTo>
                      <a:pt x="2876" y="5413"/>
                    </a:lnTo>
                    <a:lnTo>
                      <a:pt x="3552" y="5413"/>
                    </a:lnTo>
                    <a:lnTo>
                      <a:pt x="3890" y="5413"/>
                    </a:lnTo>
                    <a:lnTo>
                      <a:pt x="4060" y="5075"/>
                    </a:lnTo>
                    <a:lnTo>
                      <a:pt x="3552" y="4905"/>
                    </a:lnTo>
                    <a:lnTo>
                      <a:pt x="3552" y="4229"/>
                    </a:lnTo>
                    <a:lnTo>
                      <a:pt x="3552" y="4229"/>
                    </a:lnTo>
                    <a:lnTo>
                      <a:pt x="3552" y="4905"/>
                    </a:lnTo>
                    <a:lnTo>
                      <a:pt x="4229" y="4905"/>
                    </a:lnTo>
                    <a:lnTo>
                      <a:pt x="4060" y="846"/>
                    </a:lnTo>
                    <a:lnTo>
                      <a:pt x="0" y="846"/>
                    </a:lnTo>
                    <a:lnTo>
                      <a:pt x="0" y="1522"/>
                    </a:lnTo>
                    <a:cubicBezTo>
                      <a:pt x="0" y="3383"/>
                      <a:pt x="169" y="5244"/>
                      <a:pt x="169" y="7781"/>
                    </a:cubicBezTo>
                    <a:lnTo>
                      <a:pt x="169" y="29773"/>
                    </a:lnTo>
                    <a:lnTo>
                      <a:pt x="4568" y="29773"/>
                    </a:lnTo>
                    <a:lnTo>
                      <a:pt x="4568" y="18270"/>
                    </a:lnTo>
                    <a:lnTo>
                      <a:pt x="3890" y="18270"/>
                    </a:lnTo>
                    <a:lnTo>
                      <a:pt x="3890" y="18946"/>
                    </a:lnTo>
                    <a:lnTo>
                      <a:pt x="3890" y="18946"/>
                    </a:lnTo>
                    <a:lnTo>
                      <a:pt x="3890" y="18270"/>
                    </a:lnTo>
                    <a:lnTo>
                      <a:pt x="3214" y="18608"/>
                    </a:lnTo>
                    <a:cubicBezTo>
                      <a:pt x="4568" y="20807"/>
                      <a:pt x="6935" y="22161"/>
                      <a:pt x="9812" y="22161"/>
                    </a:cubicBezTo>
                    <a:cubicBezTo>
                      <a:pt x="12179" y="22161"/>
                      <a:pt x="14548" y="21314"/>
                      <a:pt x="16239" y="19285"/>
                    </a:cubicBezTo>
                    <a:cubicBezTo>
                      <a:pt x="17931" y="17424"/>
                      <a:pt x="19116" y="14548"/>
                      <a:pt x="19116" y="10826"/>
                    </a:cubicBezTo>
                    <a:cubicBezTo>
                      <a:pt x="19116" y="7612"/>
                      <a:pt x="18270" y="5075"/>
                      <a:pt x="16747" y="3045"/>
                    </a:cubicBezTo>
                    <a:cubicBezTo>
                      <a:pt x="15224" y="1184"/>
                      <a:pt x="13026" y="0"/>
                      <a:pt x="10488" y="0"/>
                    </a:cubicBezTo>
                    <a:cubicBezTo>
                      <a:pt x="7274" y="0"/>
                      <a:pt x="4568" y="1522"/>
                      <a:pt x="3214" y="4060"/>
                    </a:cubicBezTo>
                    <a:lnTo>
                      <a:pt x="3552" y="4905"/>
                    </a:lnTo>
                    <a:lnTo>
                      <a:pt x="3552" y="4229"/>
                    </a:lnTo>
                    <a:lnTo>
                      <a:pt x="3552" y="4905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82" name="Forma Livre: Forma 681">
                <a:extLst>
                  <a:ext uri="{FF2B5EF4-FFF2-40B4-BE49-F238E27FC236}">
                    <a16:creationId xmlns="" xmlns:a16="http://schemas.microsoft.com/office/drawing/2014/main" id="{73DE9E61-FE13-370A-9251-AC7ACBA620DC}"/>
                  </a:ext>
                </a:extLst>
              </p:cNvPr>
              <p:cNvSpPr/>
              <p:nvPr/>
            </p:nvSpPr>
            <p:spPr>
              <a:xfrm>
                <a:off x="10122476" y="5978236"/>
                <a:ext cx="16408" cy="20638"/>
              </a:xfrm>
              <a:custGeom>
                <a:avLst/>
                <a:gdLst>
                  <a:gd name="connsiteX0" fmla="*/ 13364 w 16408"/>
                  <a:gd name="connsiteY0" fmla="*/ 8628 h 20638"/>
                  <a:gd name="connsiteX1" fmla="*/ 8458 w 16408"/>
                  <a:gd name="connsiteY1" fmla="*/ 2537 h 20638"/>
                  <a:gd name="connsiteX2" fmla="*/ 3045 w 16408"/>
                  <a:gd name="connsiteY2" fmla="*/ 8628 h 20638"/>
                  <a:gd name="connsiteX3" fmla="*/ 13364 w 16408"/>
                  <a:gd name="connsiteY3" fmla="*/ 8628 h 20638"/>
                  <a:gd name="connsiteX4" fmla="*/ 15224 w 16408"/>
                  <a:gd name="connsiteY4" fmla="*/ 19454 h 20638"/>
                  <a:gd name="connsiteX5" fmla="*/ 9135 w 16408"/>
                  <a:gd name="connsiteY5" fmla="*/ 20638 h 20638"/>
                  <a:gd name="connsiteX6" fmla="*/ 0 w 16408"/>
                  <a:gd name="connsiteY6" fmla="*/ 10658 h 20638"/>
                  <a:gd name="connsiteX7" fmla="*/ 8796 w 16408"/>
                  <a:gd name="connsiteY7" fmla="*/ 0 h 20638"/>
                  <a:gd name="connsiteX8" fmla="*/ 16409 w 16408"/>
                  <a:gd name="connsiteY8" fmla="*/ 8966 h 20638"/>
                  <a:gd name="connsiteX9" fmla="*/ 16409 w 16408"/>
                  <a:gd name="connsiteY9" fmla="*/ 10658 h 20638"/>
                  <a:gd name="connsiteX10" fmla="*/ 3045 w 16408"/>
                  <a:gd name="connsiteY10" fmla="*/ 10658 h 20638"/>
                  <a:gd name="connsiteX11" fmla="*/ 9643 w 16408"/>
                  <a:gd name="connsiteY11" fmla="*/ 18101 h 20638"/>
                  <a:gd name="connsiteX12" fmla="*/ 14717 w 16408"/>
                  <a:gd name="connsiteY12" fmla="*/ 17086 h 20638"/>
                  <a:gd name="connsiteX13" fmla="*/ 15224 w 16408"/>
                  <a:gd name="connsiteY13" fmla="*/ 19454 h 20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408" h="20638">
                    <a:moveTo>
                      <a:pt x="13364" y="8628"/>
                    </a:moveTo>
                    <a:cubicBezTo>
                      <a:pt x="13364" y="5921"/>
                      <a:pt x="12349" y="2537"/>
                      <a:pt x="8458" y="2537"/>
                    </a:cubicBezTo>
                    <a:cubicBezTo>
                      <a:pt x="4905" y="2537"/>
                      <a:pt x="3214" y="5921"/>
                      <a:pt x="3045" y="8628"/>
                    </a:cubicBezTo>
                    <a:lnTo>
                      <a:pt x="13364" y="8628"/>
                    </a:lnTo>
                    <a:close/>
                    <a:moveTo>
                      <a:pt x="15224" y="19454"/>
                    </a:moveTo>
                    <a:cubicBezTo>
                      <a:pt x="14040" y="19961"/>
                      <a:pt x="12010" y="20638"/>
                      <a:pt x="9135" y="20638"/>
                    </a:cubicBezTo>
                    <a:cubicBezTo>
                      <a:pt x="3382" y="20638"/>
                      <a:pt x="0" y="16578"/>
                      <a:pt x="0" y="10658"/>
                    </a:cubicBezTo>
                    <a:cubicBezTo>
                      <a:pt x="0" y="4567"/>
                      <a:pt x="3382" y="0"/>
                      <a:pt x="8796" y="0"/>
                    </a:cubicBezTo>
                    <a:cubicBezTo>
                      <a:pt x="14887" y="0"/>
                      <a:pt x="16409" y="5583"/>
                      <a:pt x="16409" y="8966"/>
                    </a:cubicBezTo>
                    <a:cubicBezTo>
                      <a:pt x="16409" y="9643"/>
                      <a:pt x="16409" y="10150"/>
                      <a:pt x="16409" y="10658"/>
                    </a:cubicBezTo>
                    <a:lnTo>
                      <a:pt x="3045" y="10658"/>
                    </a:lnTo>
                    <a:cubicBezTo>
                      <a:pt x="3045" y="16071"/>
                      <a:pt x="6090" y="18101"/>
                      <a:pt x="9643" y="18101"/>
                    </a:cubicBezTo>
                    <a:cubicBezTo>
                      <a:pt x="12010" y="18101"/>
                      <a:pt x="13533" y="17593"/>
                      <a:pt x="14717" y="17086"/>
                    </a:cubicBezTo>
                    <a:lnTo>
                      <a:pt x="15224" y="19454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83" name="Forma Livre: Forma 682">
                <a:extLst>
                  <a:ext uri="{FF2B5EF4-FFF2-40B4-BE49-F238E27FC236}">
                    <a16:creationId xmlns="" xmlns:a16="http://schemas.microsoft.com/office/drawing/2014/main" id="{6732CE21-7C79-BF2C-F22A-353A7FF9A9AD}"/>
                  </a:ext>
                </a:extLst>
              </p:cNvPr>
              <p:cNvSpPr/>
              <p:nvPr/>
            </p:nvSpPr>
            <p:spPr>
              <a:xfrm>
                <a:off x="10121630" y="5977898"/>
                <a:ext cx="17763" cy="21991"/>
              </a:xfrm>
              <a:custGeom>
                <a:avLst/>
                <a:gdLst>
                  <a:gd name="connsiteX0" fmla="*/ 14210 w 17763"/>
                  <a:gd name="connsiteY0" fmla="*/ 8966 h 21991"/>
                  <a:gd name="connsiteX1" fmla="*/ 14887 w 17763"/>
                  <a:gd name="connsiteY1" fmla="*/ 8966 h 21991"/>
                  <a:gd name="connsiteX2" fmla="*/ 14887 w 17763"/>
                  <a:gd name="connsiteY2" fmla="*/ 8796 h 21991"/>
                  <a:gd name="connsiteX3" fmla="*/ 13703 w 17763"/>
                  <a:gd name="connsiteY3" fmla="*/ 4398 h 21991"/>
                  <a:gd name="connsiteX4" fmla="*/ 9136 w 17763"/>
                  <a:gd name="connsiteY4" fmla="*/ 2030 h 21991"/>
                  <a:gd name="connsiteX5" fmla="*/ 4568 w 17763"/>
                  <a:gd name="connsiteY5" fmla="*/ 4398 h 21991"/>
                  <a:gd name="connsiteX6" fmla="*/ 2877 w 17763"/>
                  <a:gd name="connsiteY6" fmla="*/ 8796 h 21991"/>
                  <a:gd name="connsiteX7" fmla="*/ 2877 w 17763"/>
                  <a:gd name="connsiteY7" fmla="*/ 9643 h 21991"/>
                  <a:gd name="connsiteX8" fmla="*/ 14718 w 17763"/>
                  <a:gd name="connsiteY8" fmla="*/ 9643 h 21991"/>
                  <a:gd name="connsiteX9" fmla="*/ 14718 w 17763"/>
                  <a:gd name="connsiteY9" fmla="*/ 8966 h 21991"/>
                  <a:gd name="connsiteX10" fmla="*/ 14210 w 17763"/>
                  <a:gd name="connsiteY10" fmla="*/ 8966 h 21991"/>
                  <a:gd name="connsiteX11" fmla="*/ 14210 w 17763"/>
                  <a:gd name="connsiteY11" fmla="*/ 8289 h 21991"/>
                  <a:gd name="connsiteX12" fmla="*/ 3722 w 17763"/>
                  <a:gd name="connsiteY12" fmla="*/ 8289 h 21991"/>
                  <a:gd name="connsiteX13" fmla="*/ 3722 w 17763"/>
                  <a:gd name="connsiteY13" fmla="*/ 8966 h 21991"/>
                  <a:gd name="connsiteX14" fmla="*/ 4398 w 17763"/>
                  <a:gd name="connsiteY14" fmla="*/ 8966 h 21991"/>
                  <a:gd name="connsiteX15" fmla="*/ 5752 w 17763"/>
                  <a:gd name="connsiteY15" fmla="*/ 5244 h 21991"/>
                  <a:gd name="connsiteX16" fmla="*/ 9136 w 17763"/>
                  <a:gd name="connsiteY16" fmla="*/ 3552 h 21991"/>
                  <a:gd name="connsiteX17" fmla="*/ 12350 w 17763"/>
                  <a:gd name="connsiteY17" fmla="*/ 5244 h 21991"/>
                  <a:gd name="connsiteX18" fmla="*/ 13195 w 17763"/>
                  <a:gd name="connsiteY18" fmla="*/ 8796 h 21991"/>
                  <a:gd name="connsiteX19" fmla="*/ 13195 w 17763"/>
                  <a:gd name="connsiteY19" fmla="*/ 8966 h 21991"/>
                  <a:gd name="connsiteX20" fmla="*/ 14210 w 17763"/>
                  <a:gd name="connsiteY20" fmla="*/ 8966 h 21991"/>
                  <a:gd name="connsiteX21" fmla="*/ 14210 w 17763"/>
                  <a:gd name="connsiteY21" fmla="*/ 8289 h 21991"/>
                  <a:gd name="connsiteX22" fmla="*/ 14210 w 17763"/>
                  <a:gd name="connsiteY22" fmla="*/ 8966 h 21991"/>
                  <a:gd name="connsiteX23" fmla="*/ 16071 w 17763"/>
                  <a:gd name="connsiteY23" fmla="*/ 19792 h 21991"/>
                  <a:gd name="connsiteX24" fmla="*/ 15733 w 17763"/>
                  <a:gd name="connsiteY24" fmla="*/ 19116 h 21991"/>
                  <a:gd name="connsiteX25" fmla="*/ 9812 w 17763"/>
                  <a:gd name="connsiteY25" fmla="*/ 20300 h 21991"/>
                  <a:gd name="connsiteX26" fmla="*/ 3553 w 17763"/>
                  <a:gd name="connsiteY26" fmla="*/ 17762 h 21991"/>
                  <a:gd name="connsiteX27" fmla="*/ 1354 w 17763"/>
                  <a:gd name="connsiteY27" fmla="*/ 11165 h 21991"/>
                  <a:gd name="connsiteX28" fmla="*/ 3553 w 17763"/>
                  <a:gd name="connsiteY28" fmla="*/ 4060 h 21991"/>
                  <a:gd name="connsiteX29" fmla="*/ 9305 w 17763"/>
                  <a:gd name="connsiteY29" fmla="*/ 1353 h 21991"/>
                  <a:gd name="connsiteX30" fmla="*/ 14718 w 17763"/>
                  <a:gd name="connsiteY30" fmla="*/ 4229 h 21991"/>
                  <a:gd name="connsiteX31" fmla="*/ 16071 w 17763"/>
                  <a:gd name="connsiteY31" fmla="*/ 9643 h 21991"/>
                  <a:gd name="connsiteX32" fmla="*/ 16071 w 17763"/>
                  <a:gd name="connsiteY32" fmla="*/ 11165 h 21991"/>
                  <a:gd name="connsiteX33" fmla="*/ 16748 w 17763"/>
                  <a:gd name="connsiteY33" fmla="*/ 11165 h 21991"/>
                  <a:gd name="connsiteX34" fmla="*/ 16748 w 17763"/>
                  <a:gd name="connsiteY34" fmla="*/ 10488 h 21991"/>
                  <a:gd name="connsiteX35" fmla="*/ 2707 w 17763"/>
                  <a:gd name="connsiteY35" fmla="*/ 10488 h 21991"/>
                  <a:gd name="connsiteX36" fmla="*/ 2707 w 17763"/>
                  <a:gd name="connsiteY36" fmla="*/ 11165 h 21991"/>
                  <a:gd name="connsiteX37" fmla="*/ 4906 w 17763"/>
                  <a:gd name="connsiteY37" fmla="*/ 17424 h 21991"/>
                  <a:gd name="connsiteX38" fmla="*/ 9981 w 17763"/>
                  <a:gd name="connsiteY38" fmla="*/ 19285 h 21991"/>
                  <a:gd name="connsiteX39" fmla="*/ 15395 w 17763"/>
                  <a:gd name="connsiteY39" fmla="*/ 18270 h 21991"/>
                  <a:gd name="connsiteX40" fmla="*/ 15056 w 17763"/>
                  <a:gd name="connsiteY40" fmla="*/ 17593 h 21991"/>
                  <a:gd name="connsiteX41" fmla="*/ 14380 w 17763"/>
                  <a:gd name="connsiteY41" fmla="*/ 17762 h 21991"/>
                  <a:gd name="connsiteX42" fmla="*/ 14887 w 17763"/>
                  <a:gd name="connsiteY42" fmla="*/ 19961 h 21991"/>
                  <a:gd name="connsiteX43" fmla="*/ 16071 w 17763"/>
                  <a:gd name="connsiteY43" fmla="*/ 19792 h 21991"/>
                  <a:gd name="connsiteX44" fmla="*/ 15733 w 17763"/>
                  <a:gd name="connsiteY44" fmla="*/ 19116 h 21991"/>
                  <a:gd name="connsiteX45" fmla="*/ 16071 w 17763"/>
                  <a:gd name="connsiteY45" fmla="*/ 19792 h 21991"/>
                  <a:gd name="connsiteX46" fmla="*/ 16748 w 17763"/>
                  <a:gd name="connsiteY46" fmla="*/ 19623 h 21991"/>
                  <a:gd name="connsiteX47" fmla="*/ 15902 w 17763"/>
                  <a:gd name="connsiteY47" fmla="*/ 16747 h 21991"/>
                  <a:gd name="connsiteX48" fmla="*/ 15225 w 17763"/>
                  <a:gd name="connsiteY48" fmla="*/ 17085 h 21991"/>
                  <a:gd name="connsiteX49" fmla="*/ 10320 w 17763"/>
                  <a:gd name="connsiteY49" fmla="*/ 18101 h 21991"/>
                  <a:gd name="connsiteX50" fmla="*/ 6260 w 17763"/>
                  <a:gd name="connsiteY50" fmla="*/ 16578 h 21991"/>
                  <a:gd name="connsiteX51" fmla="*/ 4398 w 17763"/>
                  <a:gd name="connsiteY51" fmla="*/ 11334 h 21991"/>
                  <a:gd name="connsiteX52" fmla="*/ 3722 w 17763"/>
                  <a:gd name="connsiteY52" fmla="*/ 11334 h 21991"/>
                  <a:gd name="connsiteX53" fmla="*/ 3722 w 17763"/>
                  <a:gd name="connsiteY53" fmla="*/ 12011 h 21991"/>
                  <a:gd name="connsiteX54" fmla="*/ 17763 w 17763"/>
                  <a:gd name="connsiteY54" fmla="*/ 12011 h 21991"/>
                  <a:gd name="connsiteX55" fmla="*/ 17763 w 17763"/>
                  <a:gd name="connsiteY55" fmla="*/ 11334 h 21991"/>
                  <a:gd name="connsiteX56" fmla="*/ 17763 w 17763"/>
                  <a:gd name="connsiteY56" fmla="*/ 9643 h 21991"/>
                  <a:gd name="connsiteX57" fmla="*/ 16071 w 17763"/>
                  <a:gd name="connsiteY57" fmla="*/ 3552 h 21991"/>
                  <a:gd name="connsiteX58" fmla="*/ 9474 w 17763"/>
                  <a:gd name="connsiteY58" fmla="*/ 0 h 21991"/>
                  <a:gd name="connsiteX59" fmla="*/ 2538 w 17763"/>
                  <a:gd name="connsiteY59" fmla="*/ 3214 h 21991"/>
                  <a:gd name="connsiteX60" fmla="*/ 0 w 17763"/>
                  <a:gd name="connsiteY60" fmla="*/ 11334 h 21991"/>
                  <a:gd name="connsiteX61" fmla="*/ 2538 w 17763"/>
                  <a:gd name="connsiteY61" fmla="*/ 18946 h 21991"/>
                  <a:gd name="connsiteX62" fmla="*/ 9812 w 17763"/>
                  <a:gd name="connsiteY62" fmla="*/ 21991 h 21991"/>
                  <a:gd name="connsiteX63" fmla="*/ 16240 w 17763"/>
                  <a:gd name="connsiteY63" fmla="*/ 20638 h 21991"/>
                  <a:gd name="connsiteX64" fmla="*/ 16748 w 17763"/>
                  <a:gd name="connsiteY64" fmla="*/ 20300 h 21991"/>
                  <a:gd name="connsiteX65" fmla="*/ 16579 w 17763"/>
                  <a:gd name="connsiteY65" fmla="*/ 19792 h 21991"/>
                  <a:gd name="connsiteX66" fmla="*/ 16071 w 17763"/>
                  <a:gd name="connsiteY66" fmla="*/ 19792 h 21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17763" h="21991">
                    <a:moveTo>
                      <a:pt x="14210" y="8966"/>
                    </a:moveTo>
                    <a:lnTo>
                      <a:pt x="14887" y="8966"/>
                    </a:lnTo>
                    <a:lnTo>
                      <a:pt x="14887" y="8796"/>
                    </a:lnTo>
                    <a:cubicBezTo>
                      <a:pt x="14887" y="7443"/>
                      <a:pt x="14549" y="5752"/>
                      <a:pt x="13703" y="4398"/>
                    </a:cubicBezTo>
                    <a:cubicBezTo>
                      <a:pt x="12857" y="3045"/>
                      <a:pt x="11335" y="2030"/>
                      <a:pt x="9136" y="2030"/>
                    </a:cubicBezTo>
                    <a:cubicBezTo>
                      <a:pt x="7106" y="2030"/>
                      <a:pt x="5583" y="3045"/>
                      <a:pt x="4568" y="4398"/>
                    </a:cubicBezTo>
                    <a:cubicBezTo>
                      <a:pt x="3553" y="5752"/>
                      <a:pt x="3046" y="7443"/>
                      <a:pt x="2877" y="8796"/>
                    </a:cubicBezTo>
                    <a:lnTo>
                      <a:pt x="2877" y="9643"/>
                    </a:lnTo>
                    <a:lnTo>
                      <a:pt x="14718" y="9643"/>
                    </a:lnTo>
                    <a:lnTo>
                      <a:pt x="14718" y="8966"/>
                    </a:lnTo>
                    <a:lnTo>
                      <a:pt x="14210" y="8966"/>
                    </a:lnTo>
                    <a:lnTo>
                      <a:pt x="14210" y="8289"/>
                    </a:lnTo>
                    <a:lnTo>
                      <a:pt x="3722" y="8289"/>
                    </a:lnTo>
                    <a:lnTo>
                      <a:pt x="3722" y="8966"/>
                    </a:lnTo>
                    <a:lnTo>
                      <a:pt x="4398" y="8966"/>
                    </a:lnTo>
                    <a:cubicBezTo>
                      <a:pt x="4568" y="7781"/>
                      <a:pt x="4906" y="6259"/>
                      <a:pt x="5752" y="5244"/>
                    </a:cubicBezTo>
                    <a:cubicBezTo>
                      <a:pt x="6598" y="4229"/>
                      <a:pt x="7613" y="3552"/>
                      <a:pt x="9136" y="3552"/>
                    </a:cubicBezTo>
                    <a:cubicBezTo>
                      <a:pt x="10827" y="3552"/>
                      <a:pt x="11842" y="4229"/>
                      <a:pt x="12350" y="5244"/>
                    </a:cubicBezTo>
                    <a:cubicBezTo>
                      <a:pt x="13026" y="6259"/>
                      <a:pt x="13365" y="7612"/>
                      <a:pt x="13195" y="8796"/>
                    </a:cubicBezTo>
                    <a:lnTo>
                      <a:pt x="13195" y="8966"/>
                    </a:lnTo>
                    <a:lnTo>
                      <a:pt x="14210" y="8966"/>
                    </a:lnTo>
                    <a:lnTo>
                      <a:pt x="14210" y="8289"/>
                    </a:lnTo>
                    <a:lnTo>
                      <a:pt x="14210" y="8966"/>
                    </a:lnTo>
                    <a:close/>
                    <a:moveTo>
                      <a:pt x="16071" y="19792"/>
                    </a:moveTo>
                    <a:lnTo>
                      <a:pt x="15733" y="19116"/>
                    </a:lnTo>
                    <a:cubicBezTo>
                      <a:pt x="14718" y="19623"/>
                      <a:pt x="12687" y="20300"/>
                      <a:pt x="9812" y="20300"/>
                    </a:cubicBezTo>
                    <a:cubicBezTo>
                      <a:pt x="7106" y="20300"/>
                      <a:pt x="5076" y="19285"/>
                      <a:pt x="3553" y="17762"/>
                    </a:cubicBezTo>
                    <a:cubicBezTo>
                      <a:pt x="2199" y="16240"/>
                      <a:pt x="1354" y="13872"/>
                      <a:pt x="1354" y="11165"/>
                    </a:cubicBezTo>
                    <a:cubicBezTo>
                      <a:pt x="1354" y="8289"/>
                      <a:pt x="2199" y="5752"/>
                      <a:pt x="3553" y="4060"/>
                    </a:cubicBezTo>
                    <a:cubicBezTo>
                      <a:pt x="4906" y="2368"/>
                      <a:pt x="6936" y="1353"/>
                      <a:pt x="9305" y="1353"/>
                    </a:cubicBezTo>
                    <a:cubicBezTo>
                      <a:pt x="12180" y="1353"/>
                      <a:pt x="13703" y="2537"/>
                      <a:pt x="14718" y="4229"/>
                    </a:cubicBezTo>
                    <a:cubicBezTo>
                      <a:pt x="15733" y="5921"/>
                      <a:pt x="16071" y="7951"/>
                      <a:pt x="16071" y="9643"/>
                    </a:cubicBezTo>
                    <a:cubicBezTo>
                      <a:pt x="16071" y="10319"/>
                      <a:pt x="16071" y="10826"/>
                      <a:pt x="16071" y="11165"/>
                    </a:cubicBezTo>
                    <a:lnTo>
                      <a:pt x="16748" y="11165"/>
                    </a:lnTo>
                    <a:lnTo>
                      <a:pt x="16748" y="10488"/>
                    </a:lnTo>
                    <a:lnTo>
                      <a:pt x="2707" y="10488"/>
                    </a:lnTo>
                    <a:lnTo>
                      <a:pt x="2707" y="11165"/>
                    </a:lnTo>
                    <a:cubicBezTo>
                      <a:pt x="2707" y="14041"/>
                      <a:pt x="3553" y="16070"/>
                      <a:pt x="4906" y="17424"/>
                    </a:cubicBezTo>
                    <a:cubicBezTo>
                      <a:pt x="6260" y="18777"/>
                      <a:pt x="8121" y="19285"/>
                      <a:pt x="9981" y="19285"/>
                    </a:cubicBezTo>
                    <a:cubicBezTo>
                      <a:pt x="12519" y="19285"/>
                      <a:pt x="14210" y="18777"/>
                      <a:pt x="15395" y="18270"/>
                    </a:cubicBezTo>
                    <a:lnTo>
                      <a:pt x="15056" y="17593"/>
                    </a:lnTo>
                    <a:lnTo>
                      <a:pt x="14380" y="17762"/>
                    </a:lnTo>
                    <a:lnTo>
                      <a:pt x="14887" y="19961"/>
                    </a:lnTo>
                    <a:lnTo>
                      <a:pt x="16071" y="19792"/>
                    </a:lnTo>
                    <a:lnTo>
                      <a:pt x="15733" y="19116"/>
                    </a:lnTo>
                    <a:lnTo>
                      <a:pt x="16071" y="19792"/>
                    </a:lnTo>
                    <a:lnTo>
                      <a:pt x="16748" y="19623"/>
                    </a:lnTo>
                    <a:lnTo>
                      <a:pt x="15902" y="16747"/>
                    </a:lnTo>
                    <a:lnTo>
                      <a:pt x="15225" y="17085"/>
                    </a:lnTo>
                    <a:cubicBezTo>
                      <a:pt x="14041" y="17593"/>
                      <a:pt x="12687" y="18101"/>
                      <a:pt x="10320" y="18101"/>
                    </a:cubicBezTo>
                    <a:cubicBezTo>
                      <a:pt x="8628" y="18101"/>
                      <a:pt x="7275" y="17593"/>
                      <a:pt x="6260" y="16578"/>
                    </a:cubicBezTo>
                    <a:cubicBezTo>
                      <a:pt x="5245" y="15563"/>
                      <a:pt x="4398" y="13872"/>
                      <a:pt x="4398" y="11334"/>
                    </a:cubicBezTo>
                    <a:lnTo>
                      <a:pt x="3722" y="11334"/>
                    </a:lnTo>
                    <a:lnTo>
                      <a:pt x="3722" y="12011"/>
                    </a:lnTo>
                    <a:lnTo>
                      <a:pt x="17763" y="12011"/>
                    </a:lnTo>
                    <a:lnTo>
                      <a:pt x="17763" y="11334"/>
                    </a:lnTo>
                    <a:cubicBezTo>
                      <a:pt x="17763" y="10826"/>
                      <a:pt x="17763" y="10319"/>
                      <a:pt x="17763" y="9643"/>
                    </a:cubicBezTo>
                    <a:cubicBezTo>
                      <a:pt x="17763" y="7781"/>
                      <a:pt x="17425" y="5413"/>
                      <a:pt x="16071" y="3552"/>
                    </a:cubicBezTo>
                    <a:cubicBezTo>
                      <a:pt x="14887" y="1522"/>
                      <a:pt x="12687" y="0"/>
                      <a:pt x="9474" y="0"/>
                    </a:cubicBezTo>
                    <a:cubicBezTo>
                      <a:pt x="6598" y="0"/>
                      <a:pt x="4229" y="1184"/>
                      <a:pt x="2538" y="3214"/>
                    </a:cubicBezTo>
                    <a:cubicBezTo>
                      <a:pt x="847" y="5244"/>
                      <a:pt x="0" y="8120"/>
                      <a:pt x="0" y="11334"/>
                    </a:cubicBezTo>
                    <a:cubicBezTo>
                      <a:pt x="0" y="14379"/>
                      <a:pt x="847" y="17085"/>
                      <a:pt x="2538" y="18946"/>
                    </a:cubicBezTo>
                    <a:cubicBezTo>
                      <a:pt x="4229" y="20807"/>
                      <a:pt x="6767" y="21991"/>
                      <a:pt x="9812" y="21991"/>
                    </a:cubicBezTo>
                    <a:cubicBezTo>
                      <a:pt x="12857" y="21991"/>
                      <a:pt x="15056" y="21314"/>
                      <a:pt x="16240" y="20638"/>
                    </a:cubicBezTo>
                    <a:lnTo>
                      <a:pt x="16748" y="20300"/>
                    </a:lnTo>
                    <a:lnTo>
                      <a:pt x="16579" y="19792"/>
                    </a:lnTo>
                    <a:lnTo>
                      <a:pt x="16071" y="19792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84" name="Forma Livre: Forma 683">
                <a:extLst>
                  <a:ext uri="{FF2B5EF4-FFF2-40B4-BE49-F238E27FC236}">
                    <a16:creationId xmlns="" xmlns:a16="http://schemas.microsoft.com/office/drawing/2014/main" id="{B4C7C160-EA1A-1B22-94E8-DBDD2BD1D181}"/>
                  </a:ext>
                </a:extLst>
              </p:cNvPr>
              <p:cNvSpPr/>
              <p:nvPr/>
            </p:nvSpPr>
            <p:spPr>
              <a:xfrm>
                <a:off x="10143114" y="5978575"/>
                <a:ext cx="9303" cy="20130"/>
              </a:xfrm>
              <a:custGeom>
                <a:avLst/>
                <a:gdLst>
                  <a:gd name="connsiteX0" fmla="*/ 9136 w 9303"/>
                  <a:gd name="connsiteY0" fmla="*/ 2876 h 20130"/>
                  <a:gd name="connsiteX1" fmla="*/ 8120 w 9303"/>
                  <a:gd name="connsiteY1" fmla="*/ 2876 h 20130"/>
                  <a:gd name="connsiteX2" fmla="*/ 3214 w 9303"/>
                  <a:gd name="connsiteY2" fmla="*/ 9474 h 20130"/>
                  <a:gd name="connsiteX3" fmla="*/ 3214 w 9303"/>
                  <a:gd name="connsiteY3" fmla="*/ 20131 h 20130"/>
                  <a:gd name="connsiteX4" fmla="*/ 169 w 9303"/>
                  <a:gd name="connsiteY4" fmla="*/ 20131 h 20130"/>
                  <a:gd name="connsiteX5" fmla="*/ 169 w 9303"/>
                  <a:gd name="connsiteY5" fmla="*/ 6428 h 20130"/>
                  <a:gd name="connsiteX6" fmla="*/ 0 w 9303"/>
                  <a:gd name="connsiteY6" fmla="*/ 508 h 20130"/>
                  <a:gd name="connsiteX7" fmla="*/ 2707 w 9303"/>
                  <a:gd name="connsiteY7" fmla="*/ 508 h 20130"/>
                  <a:gd name="connsiteX8" fmla="*/ 2876 w 9303"/>
                  <a:gd name="connsiteY8" fmla="*/ 4229 h 20130"/>
                  <a:gd name="connsiteX9" fmla="*/ 3045 w 9303"/>
                  <a:gd name="connsiteY9" fmla="*/ 4229 h 20130"/>
                  <a:gd name="connsiteX10" fmla="*/ 8458 w 9303"/>
                  <a:gd name="connsiteY10" fmla="*/ 0 h 20130"/>
                  <a:gd name="connsiteX11" fmla="*/ 9304 w 9303"/>
                  <a:gd name="connsiteY11" fmla="*/ 169 h 20130"/>
                  <a:gd name="connsiteX12" fmla="*/ 9304 w 9303"/>
                  <a:gd name="connsiteY12" fmla="*/ 2876 h 20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303" h="20130">
                    <a:moveTo>
                      <a:pt x="9136" y="2876"/>
                    </a:moveTo>
                    <a:cubicBezTo>
                      <a:pt x="8797" y="2876"/>
                      <a:pt x="8458" y="2876"/>
                      <a:pt x="8120" y="2876"/>
                    </a:cubicBezTo>
                    <a:cubicBezTo>
                      <a:pt x="4906" y="2876"/>
                      <a:pt x="3214" y="6090"/>
                      <a:pt x="3214" y="9474"/>
                    </a:cubicBezTo>
                    <a:lnTo>
                      <a:pt x="3214" y="20131"/>
                    </a:lnTo>
                    <a:lnTo>
                      <a:pt x="169" y="20131"/>
                    </a:lnTo>
                    <a:lnTo>
                      <a:pt x="169" y="6428"/>
                    </a:lnTo>
                    <a:cubicBezTo>
                      <a:pt x="169" y="4398"/>
                      <a:pt x="169" y="2369"/>
                      <a:pt x="0" y="508"/>
                    </a:cubicBezTo>
                    <a:lnTo>
                      <a:pt x="2707" y="508"/>
                    </a:lnTo>
                    <a:lnTo>
                      <a:pt x="2876" y="4229"/>
                    </a:lnTo>
                    <a:lnTo>
                      <a:pt x="3045" y="4229"/>
                    </a:lnTo>
                    <a:cubicBezTo>
                      <a:pt x="3890" y="1861"/>
                      <a:pt x="5921" y="0"/>
                      <a:pt x="8458" y="0"/>
                    </a:cubicBezTo>
                    <a:cubicBezTo>
                      <a:pt x="8797" y="0"/>
                      <a:pt x="8966" y="0"/>
                      <a:pt x="9304" y="169"/>
                    </a:cubicBezTo>
                    <a:lnTo>
                      <a:pt x="9304" y="2876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85" name="Forma Livre: Forma 684">
                <a:extLst>
                  <a:ext uri="{FF2B5EF4-FFF2-40B4-BE49-F238E27FC236}">
                    <a16:creationId xmlns="" xmlns:a16="http://schemas.microsoft.com/office/drawing/2014/main" id="{F18DB55B-7728-B803-8296-925D6353D00F}"/>
                  </a:ext>
                </a:extLst>
              </p:cNvPr>
              <p:cNvSpPr/>
              <p:nvPr/>
            </p:nvSpPr>
            <p:spPr>
              <a:xfrm>
                <a:off x="10142268" y="5977729"/>
                <a:ext cx="10657" cy="21483"/>
              </a:xfrm>
              <a:custGeom>
                <a:avLst/>
                <a:gdLst>
                  <a:gd name="connsiteX0" fmla="*/ 9981 w 10657"/>
                  <a:gd name="connsiteY0" fmla="*/ 3722 h 21483"/>
                  <a:gd name="connsiteX1" fmla="*/ 10150 w 10657"/>
                  <a:gd name="connsiteY1" fmla="*/ 3045 h 21483"/>
                  <a:gd name="connsiteX2" fmla="*/ 8965 w 10657"/>
                  <a:gd name="connsiteY2" fmla="*/ 3045 h 21483"/>
                  <a:gd name="connsiteX3" fmla="*/ 4736 w 10657"/>
                  <a:gd name="connsiteY3" fmla="*/ 5413 h 21483"/>
                  <a:gd name="connsiteX4" fmla="*/ 3384 w 10657"/>
                  <a:gd name="connsiteY4" fmla="*/ 10319 h 21483"/>
                  <a:gd name="connsiteX5" fmla="*/ 3384 w 10657"/>
                  <a:gd name="connsiteY5" fmla="*/ 20300 h 21483"/>
                  <a:gd name="connsiteX6" fmla="*/ 1861 w 10657"/>
                  <a:gd name="connsiteY6" fmla="*/ 20300 h 21483"/>
                  <a:gd name="connsiteX7" fmla="*/ 1861 w 10657"/>
                  <a:gd name="connsiteY7" fmla="*/ 7274 h 21483"/>
                  <a:gd name="connsiteX8" fmla="*/ 1691 w 10657"/>
                  <a:gd name="connsiteY8" fmla="*/ 1354 h 21483"/>
                  <a:gd name="connsiteX9" fmla="*/ 1015 w 10657"/>
                  <a:gd name="connsiteY9" fmla="*/ 1354 h 21483"/>
                  <a:gd name="connsiteX10" fmla="*/ 1015 w 10657"/>
                  <a:gd name="connsiteY10" fmla="*/ 2030 h 21483"/>
                  <a:gd name="connsiteX11" fmla="*/ 3045 w 10657"/>
                  <a:gd name="connsiteY11" fmla="*/ 2030 h 21483"/>
                  <a:gd name="connsiteX12" fmla="*/ 3214 w 10657"/>
                  <a:gd name="connsiteY12" fmla="*/ 5752 h 21483"/>
                  <a:gd name="connsiteX13" fmla="*/ 4060 w 10657"/>
                  <a:gd name="connsiteY13" fmla="*/ 5752 h 21483"/>
                  <a:gd name="connsiteX14" fmla="*/ 4568 w 10657"/>
                  <a:gd name="connsiteY14" fmla="*/ 5752 h 21483"/>
                  <a:gd name="connsiteX15" fmla="*/ 4736 w 10657"/>
                  <a:gd name="connsiteY15" fmla="*/ 5244 h 21483"/>
                  <a:gd name="connsiteX16" fmla="*/ 9473 w 10657"/>
                  <a:gd name="connsiteY16" fmla="*/ 1522 h 21483"/>
                  <a:gd name="connsiteX17" fmla="*/ 10319 w 10657"/>
                  <a:gd name="connsiteY17" fmla="*/ 1692 h 21483"/>
                  <a:gd name="connsiteX18" fmla="*/ 10319 w 10657"/>
                  <a:gd name="connsiteY18" fmla="*/ 1015 h 21483"/>
                  <a:gd name="connsiteX19" fmla="*/ 9643 w 10657"/>
                  <a:gd name="connsiteY19" fmla="*/ 1015 h 21483"/>
                  <a:gd name="connsiteX20" fmla="*/ 9643 w 10657"/>
                  <a:gd name="connsiteY20" fmla="*/ 3891 h 21483"/>
                  <a:gd name="connsiteX21" fmla="*/ 9981 w 10657"/>
                  <a:gd name="connsiteY21" fmla="*/ 3891 h 21483"/>
                  <a:gd name="connsiteX22" fmla="*/ 10150 w 10657"/>
                  <a:gd name="connsiteY22" fmla="*/ 3214 h 21483"/>
                  <a:gd name="connsiteX23" fmla="*/ 9981 w 10657"/>
                  <a:gd name="connsiteY23" fmla="*/ 3722 h 21483"/>
                  <a:gd name="connsiteX24" fmla="*/ 10658 w 10657"/>
                  <a:gd name="connsiteY24" fmla="*/ 3722 h 21483"/>
                  <a:gd name="connsiteX25" fmla="*/ 10658 w 10657"/>
                  <a:gd name="connsiteY25" fmla="*/ 169 h 21483"/>
                  <a:gd name="connsiteX26" fmla="*/ 9981 w 10657"/>
                  <a:gd name="connsiteY26" fmla="*/ 169 h 21483"/>
                  <a:gd name="connsiteX27" fmla="*/ 8965 w 10657"/>
                  <a:gd name="connsiteY27" fmla="*/ 0 h 21483"/>
                  <a:gd name="connsiteX28" fmla="*/ 3045 w 10657"/>
                  <a:gd name="connsiteY28" fmla="*/ 4737 h 21483"/>
                  <a:gd name="connsiteX29" fmla="*/ 3721 w 10657"/>
                  <a:gd name="connsiteY29" fmla="*/ 4906 h 21483"/>
                  <a:gd name="connsiteX30" fmla="*/ 3721 w 10657"/>
                  <a:gd name="connsiteY30" fmla="*/ 4229 h 21483"/>
                  <a:gd name="connsiteX31" fmla="*/ 3553 w 10657"/>
                  <a:gd name="connsiteY31" fmla="*/ 4229 h 21483"/>
                  <a:gd name="connsiteX32" fmla="*/ 3553 w 10657"/>
                  <a:gd name="connsiteY32" fmla="*/ 4906 h 21483"/>
                  <a:gd name="connsiteX33" fmla="*/ 4229 w 10657"/>
                  <a:gd name="connsiteY33" fmla="*/ 4906 h 21483"/>
                  <a:gd name="connsiteX34" fmla="*/ 4060 w 10657"/>
                  <a:gd name="connsiteY34" fmla="*/ 507 h 21483"/>
                  <a:gd name="connsiteX35" fmla="*/ 0 w 10657"/>
                  <a:gd name="connsiteY35" fmla="*/ 507 h 21483"/>
                  <a:gd name="connsiteX36" fmla="*/ 0 w 10657"/>
                  <a:gd name="connsiteY36" fmla="*/ 1184 h 21483"/>
                  <a:gd name="connsiteX37" fmla="*/ 169 w 10657"/>
                  <a:gd name="connsiteY37" fmla="*/ 6936 h 21483"/>
                  <a:gd name="connsiteX38" fmla="*/ 169 w 10657"/>
                  <a:gd name="connsiteY38" fmla="*/ 21484 h 21483"/>
                  <a:gd name="connsiteX39" fmla="*/ 4568 w 10657"/>
                  <a:gd name="connsiteY39" fmla="*/ 21484 h 21483"/>
                  <a:gd name="connsiteX40" fmla="*/ 4568 w 10657"/>
                  <a:gd name="connsiteY40" fmla="*/ 10150 h 21483"/>
                  <a:gd name="connsiteX41" fmla="*/ 5752 w 10657"/>
                  <a:gd name="connsiteY41" fmla="*/ 6090 h 21483"/>
                  <a:gd name="connsiteX42" fmla="*/ 8797 w 10657"/>
                  <a:gd name="connsiteY42" fmla="*/ 4398 h 21483"/>
                  <a:gd name="connsiteX43" fmla="*/ 9812 w 10657"/>
                  <a:gd name="connsiteY43" fmla="*/ 4398 h 21483"/>
                  <a:gd name="connsiteX44" fmla="*/ 10658 w 10657"/>
                  <a:gd name="connsiteY44" fmla="*/ 4567 h 21483"/>
                  <a:gd name="connsiteX45" fmla="*/ 10658 w 10657"/>
                  <a:gd name="connsiteY45" fmla="*/ 3722 h 21483"/>
                  <a:gd name="connsiteX46" fmla="*/ 9981 w 10657"/>
                  <a:gd name="connsiteY46" fmla="*/ 3722 h 21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57" h="21483">
                    <a:moveTo>
                      <a:pt x="9981" y="3722"/>
                    </a:moveTo>
                    <a:lnTo>
                      <a:pt x="10150" y="3045"/>
                    </a:lnTo>
                    <a:cubicBezTo>
                      <a:pt x="9812" y="3045"/>
                      <a:pt x="9473" y="3045"/>
                      <a:pt x="8965" y="3045"/>
                    </a:cubicBezTo>
                    <a:cubicBezTo>
                      <a:pt x="7105" y="3045"/>
                      <a:pt x="5583" y="4060"/>
                      <a:pt x="4736" y="5413"/>
                    </a:cubicBezTo>
                    <a:cubicBezTo>
                      <a:pt x="3890" y="6767"/>
                      <a:pt x="3384" y="8458"/>
                      <a:pt x="3384" y="10319"/>
                    </a:cubicBezTo>
                    <a:lnTo>
                      <a:pt x="3384" y="20300"/>
                    </a:lnTo>
                    <a:lnTo>
                      <a:pt x="1861" y="20300"/>
                    </a:lnTo>
                    <a:lnTo>
                      <a:pt x="1861" y="7274"/>
                    </a:lnTo>
                    <a:cubicBezTo>
                      <a:pt x="1861" y="5244"/>
                      <a:pt x="1861" y="3214"/>
                      <a:pt x="1691" y="1354"/>
                    </a:cubicBezTo>
                    <a:lnTo>
                      <a:pt x="1015" y="1354"/>
                    </a:lnTo>
                    <a:lnTo>
                      <a:pt x="1015" y="2030"/>
                    </a:lnTo>
                    <a:lnTo>
                      <a:pt x="3045" y="2030"/>
                    </a:lnTo>
                    <a:lnTo>
                      <a:pt x="3214" y="5752"/>
                    </a:lnTo>
                    <a:lnTo>
                      <a:pt x="4060" y="5752"/>
                    </a:lnTo>
                    <a:lnTo>
                      <a:pt x="4568" y="5752"/>
                    </a:lnTo>
                    <a:lnTo>
                      <a:pt x="4736" y="5244"/>
                    </a:lnTo>
                    <a:cubicBezTo>
                      <a:pt x="5583" y="3045"/>
                      <a:pt x="7274" y="1522"/>
                      <a:pt x="9473" y="1522"/>
                    </a:cubicBezTo>
                    <a:cubicBezTo>
                      <a:pt x="9643" y="1522"/>
                      <a:pt x="9981" y="1522"/>
                      <a:pt x="10319" y="1692"/>
                    </a:cubicBezTo>
                    <a:lnTo>
                      <a:pt x="10319" y="1015"/>
                    </a:lnTo>
                    <a:lnTo>
                      <a:pt x="9643" y="1015"/>
                    </a:lnTo>
                    <a:lnTo>
                      <a:pt x="9643" y="3891"/>
                    </a:lnTo>
                    <a:lnTo>
                      <a:pt x="9981" y="3891"/>
                    </a:lnTo>
                    <a:lnTo>
                      <a:pt x="10150" y="3214"/>
                    </a:lnTo>
                    <a:lnTo>
                      <a:pt x="9981" y="3722"/>
                    </a:lnTo>
                    <a:lnTo>
                      <a:pt x="10658" y="3722"/>
                    </a:lnTo>
                    <a:lnTo>
                      <a:pt x="10658" y="169"/>
                    </a:lnTo>
                    <a:lnTo>
                      <a:pt x="9981" y="169"/>
                    </a:lnTo>
                    <a:cubicBezTo>
                      <a:pt x="9812" y="169"/>
                      <a:pt x="9473" y="0"/>
                      <a:pt x="8965" y="0"/>
                    </a:cubicBezTo>
                    <a:cubicBezTo>
                      <a:pt x="6259" y="0"/>
                      <a:pt x="3890" y="2030"/>
                      <a:pt x="3045" y="4737"/>
                    </a:cubicBezTo>
                    <a:lnTo>
                      <a:pt x="3721" y="4906"/>
                    </a:lnTo>
                    <a:lnTo>
                      <a:pt x="3721" y="4229"/>
                    </a:lnTo>
                    <a:lnTo>
                      <a:pt x="3553" y="4229"/>
                    </a:lnTo>
                    <a:lnTo>
                      <a:pt x="3553" y="4906"/>
                    </a:lnTo>
                    <a:lnTo>
                      <a:pt x="4229" y="4906"/>
                    </a:lnTo>
                    <a:lnTo>
                      <a:pt x="4060" y="507"/>
                    </a:lnTo>
                    <a:lnTo>
                      <a:pt x="0" y="507"/>
                    </a:lnTo>
                    <a:lnTo>
                      <a:pt x="0" y="1184"/>
                    </a:lnTo>
                    <a:cubicBezTo>
                      <a:pt x="169" y="3045"/>
                      <a:pt x="169" y="4906"/>
                      <a:pt x="169" y="6936"/>
                    </a:cubicBezTo>
                    <a:lnTo>
                      <a:pt x="169" y="21484"/>
                    </a:lnTo>
                    <a:lnTo>
                      <a:pt x="4568" y="21484"/>
                    </a:lnTo>
                    <a:lnTo>
                      <a:pt x="4568" y="10150"/>
                    </a:lnTo>
                    <a:cubicBezTo>
                      <a:pt x="4568" y="8628"/>
                      <a:pt x="4905" y="7105"/>
                      <a:pt x="5752" y="6090"/>
                    </a:cubicBezTo>
                    <a:cubicBezTo>
                      <a:pt x="6428" y="5075"/>
                      <a:pt x="7443" y="4398"/>
                      <a:pt x="8797" y="4398"/>
                    </a:cubicBezTo>
                    <a:cubicBezTo>
                      <a:pt x="9135" y="4398"/>
                      <a:pt x="9473" y="4398"/>
                      <a:pt x="9812" y="4398"/>
                    </a:cubicBezTo>
                    <a:lnTo>
                      <a:pt x="10658" y="4567"/>
                    </a:lnTo>
                    <a:lnTo>
                      <a:pt x="10658" y="3722"/>
                    </a:lnTo>
                    <a:lnTo>
                      <a:pt x="9981" y="3722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86" name="Forma Livre: Forma 685">
                <a:extLst>
                  <a:ext uri="{FF2B5EF4-FFF2-40B4-BE49-F238E27FC236}">
                    <a16:creationId xmlns="" xmlns:a16="http://schemas.microsoft.com/office/drawing/2014/main" id="{EA178FA6-38E8-A5FC-8DF7-4265B8B08AB7}"/>
                  </a:ext>
                </a:extLst>
              </p:cNvPr>
              <p:cNvSpPr/>
              <p:nvPr/>
            </p:nvSpPr>
            <p:spPr>
              <a:xfrm>
                <a:off x="10154279" y="5978575"/>
                <a:ext cx="14717" cy="20638"/>
              </a:xfrm>
              <a:custGeom>
                <a:avLst/>
                <a:gdLst>
                  <a:gd name="connsiteX0" fmla="*/ 11334 w 14717"/>
                  <a:gd name="connsiteY0" fmla="*/ 9812 h 20638"/>
                  <a:gd name="connsiteX1" fmla="*/ 3045 w 14717"/>
                  <a:gd name="connsiteY1" fmla="*/ 14548 h 20638"/>
                  <a:gd name="connsiteX2" fmla="*/ 6428 w 14717"/>
                  <a:gd name="connsiteY2" fmla="*/ 18101 h 20638"/>
                  <a:gd name="connsiteX3" fmla="*/ 11334 w 14717"/>
                  <a:gd name="connsiteY3" fmla="*/ 13534 h 20638"/>
                  <a:gd name="connsiteX4" fmla="*/ 11334 w 14717"/>
                  <a:gd name="connsiteY4" fmla="*/ 9812 h 20638"/>
                  <a:gd name="connsiteX5" fmla="*/ 14379 w 14717"/>
                  <a:gd name="connsiteY5" fmla="*/ 15394 h 20638"/>
                  <a:gd name="connsiteX6" fmla="*/ 14717 w 14717"/>
                  <a:gd name="connsiteY6" fmla="*/ 20131 h 20638"/>
                  <a:gd name="connsiteX7" fmla="*/ 12010 w 14717"/>
                  <a:gd name="connsiteY7" fmla="*/ 20131 h 20638"/>
                  <a:gd name="connsiteX8" fmla="*/ 11672 w 14717"/>
                  <a:gd name="connsiteY8" fmla="*/ 17593 h 20638"/>
                  <a:gd name="connsiteX9" fmla="*/ 11503 w 14717"/>
                  <a:gd name="connsiteY9" fmla="*/ 17593 h 20638"/>
                  <a:gd name="connsiteX10" fmla="*/ 5751 w 14717"/>
                  <a:gd name="connsiteY10" fmla="*/ 20638 h 20638"/>
                  <a:gd name="connsiteX11" fmla="*/ 0 w 14717"/>
                  <a:gd name="connsiteY11" fmla="*/ 15056 h 20638"/>
                  <a:gd name="connsiteX12" fmla="*/ 11334 w 14717"/>
                  <a:gd name="connsiteY12" fmla="*/ 7782 h 20638"/>
                  <a:gd name="connsiteX13" fmla="*/ 6935 w 14717"/>
                  <a:gd name="connsiteY13" fmla="*/ 2369 h 20638"/>
                  <a:gd name="connsiteX14" fmla="*/ 2199 w 14717"/>
                  <a:gd name="connsiteY14" fmla="*/ 3722 h 20638"/>
                  <a:gd name="connsiteX15" fmla="*/ 1522 w 14717"/>
                  <a:gd name="connsiteY15" fmla="*/ 1692 h 20638"/>
                  <a:gd name="connsiteX16" fmla="*/ 7443 w 14717"/>
                  <a:gd name="connsiteY16" fmla="*/ 0 h 20638"/>
                  <a:gd name="connsiteX17" fmla="*/ 14379 w 14717"/>
                  <a:gd name="connsiteY17" fmla="*/ 7782 h 20638"/>
                  <a:gd name="connsiteX18" fmla="*/ 14379 w 14717"/>
                  <a:gd name="connsiteY18" fmla="*/ 15394 h 20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4717" h="20638">
                    <a:moveTo>
                      <a:pt x="11334" y="9812"/>
                    </a:moveTo>
                    <a:cubicBezTo>
                      <a:pt x="7612" y="9812"/>
                      <a:pt x="3045" y="10319"/>
                      <a:pt x="3045" y="14548"/>
                    </a:cubicBezTo>
                    <a:cubicBezTo>
                      <a:pt x="3045" y="17086"/>
                      <a:pt x="4567" y="18101"/>
                      <a:pt x="6428" y="18101"/>
                    </a:cubicBezTo>
                    <a:cubicBezTo>
                      <a:pt x="9304" y="18101"/>
                      <a:pt x="11334" y="15902"/>
                      <a:pt x="11334" y="13534"/>
                    </a:cubicBezTo>
                    <a:lnTo>
                      <a:pt x="11334" y="9812"/>
                    </a:lnTo>
                    <a:close/>
                    <a:moveTo>
                      <a:pt x="14379" y="15394"/>
                    </a:moveTo>
                    <a:cubicBezTo>
                      <a:pt x="14379" y="17086"/>
                      <a:pt x="14379" y="18778"/>
                      <a:pt x="14717" y="20131"/>
                    </a:cubicBezTo>
                    <a:lnTo>
                      <a:pt x="12010" y="20131"/>
                    </a:lnTo>
                    <a:lnTo>
                      <a:pt x="11672" y="17593"/>
                    </a:lnTo>
                    <a:lnTo>
                      <a:pt x="11503" y="17593"/>
                    </a:lnTo>
                    <a:cubicBezTo>
                      <a:pt x="10488" y="19116"/>
                      <a:pt x="8458" y="20638"/>
                      <a:pt x="5751" y="20638"/>
                    </a:cubicBezTo>
                    <a:cubicBezTo>
                      <a:pt x="2030" y="20638"/>
                      <a:pt x="0" y="17932"/>
                      <a:pt x="0" y="15056"/>
                    </a:cubicBezTo>
                    <a:cubicBezTo>
                      <a:pt x="0" y="10319"/>
                      <a:pt x="4060" y="7782"/>
                      <a:pt x="11334" y="7782"/>
                    </a:cubicBezTo>
                    <a:cubicBezTo>
                      <a:pt x="11334" y="6090"/>
                      <a:pt x="11334" y="2369"/>
                      <a:pt x="6935" y="2369"/>
                    </a:cubicBezTo>
                    <a:cubicBezTo>
                      <a:pt x="5244" y="2369"/>
                      <a:pt x="3552" y="2876"/>
                      <a:pt x="2199" y="3722"/>
                    </a:cubicBezTo>
                    <a:lnTo>
                      <a:pt x="1522" y="1692"/>
                    </a:lnTo>
                    <a:cubicBezTo>
                      <a:pt x="3045" y="677"/>
                      <a:pt x="5244" y="0"/>
                      <a:pt x="7443" y="0"/>
                    </a:cubicBezTo>
                    <a:cubicBezTo>
                      <a:pt x="13025" y="0"/>
                      <a:pt x="14379" y="3891"/>
                      <a:pt x="14379" y="7782"/>
                    </a:cubicBezTo>
                    <a:lnTo>
                      <a:pt x="14379" y="15394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87" name="Forma Livre: Forma 686">
                <a:extLst>
                  <a:ext uri="{FF2B5EF4-FFF2-40B4-BE49-F238E27FC236}">
                    <a16:creationId xmlns="" xmlns:a16="http://schemas.microsoft.com/office/drawing/2014/main" id="{66BB8A11-B1B2-7885-D3EB-22872F56DF10}"/>
                  </a:ext>
                </a:extLst>
              </p:cNvPr>
              <p:cNvSpPr/>
              <p:nvPr/>
            </p:nvSpPr>
            <p:spPr>
              <a:xfrm>
                <a:off x="10153602" y="5977898"/>
                <a:ext cx="16240" cy="21821"/>
              </a:xfrm>
              <a:custGeom>
                <a:avLst/>
                <a:gdLst>
                  <a:gd name="connsiteX0" fmla="*/ 12011 w 16240"/>
                  <a:gd name="connsiteY0" fmla="*/ 10488 h 21821"/>
                  <a:gd name="connsiteX1" fmla="*/ 12011 w 16240"/>
                  <a:gd name="connsiteY1" fmla="*/ 9811 h 21821"/>
                  <a:gd name="connsiteX2" fmla="*/ 6090 w 16240"/>
                  <a:gd name="connsiteY2" fmla="*/ 10658 h 21821"/>
                  <a:gd name="connsiteX3" fmla="*/ 3722 w 16240"/>
                  <a:gd name="connsiteY3" fmla="*/ 12349 h 21821"/>
                  <a:gd name="connsiteX4" fmla="*/ 2707 w 16240"/>
                  <a:gd name="connsiteY4" fmla="*/ 15225 h 21821"/>
                  <a:gd name="connsiteX5" fmla="*/ 3892 w 16240"/>
                  <a:gd name="connsiteY5" fmla="*/ 18439 h 21821"/>
                  <a:gd name="connsiteX6" fmla="*/ 6767 w 16240"/>
                  <a:gd name="connsiteY6" fmla="*/ 19454 h 21821"/>
                  <a:gd name="connsiteX7" fmla="*/ 12518 w 16240"/>
                  <a:gd name="connsiteY7" fmla="*/ 14041 h 21821"/>
                  <a:gd name="connsiteX8" fmla="*/ 12518 w 16240"/>
                  <a:gd name="connsiteY8" fmla="*/ 9643 h 21821"/>
                  <a:gd name="connsiteX9" fmla="*/ 11842 w 16240"/>
                  <a:gd name="connsiteY9" fmla="*/ 9643 h 21821"/>
                  <a:gd name="connsiteX10" fmla="*/ 11842 w 16240"/>
                  <a:gd name="connsiteY10" fmla="*/ 10488 h 21821"/>
                  <a:gd name="connsiteX11" fmla="*/ 11165 w 16240"/>
                  <a:gd name="connsiteY11" fmla="*/ 10488 h 21821"/>
                  <a:gd name="connsiteX12" fmla="*/ 11165 w 16240"/>
                  <a:gd name="connsiteY12" fmla="*/ 14210 h 21821"/>
                  <a:gd name="connsiteX13" fmla="*/ 6936 w 16240"/>
                  <a:gd name="connsiteY13" fmla="*/ 18101 h 21821"/>
                  <a:gd name="connsiteX14" fmla="*/ 5075 w 16240"/>
                  <a:gd name="connsiteY14" fmla="*/ 17424 h 21821"/>
                  <a:gd name="connsiteX15" fmla="*/ 4229 w 16240"/>
                  <a:gd name="connsiteY15" fmla="*/ 15225 h 21821"/>
                  <a:gd name="connsiteX16" fmla="*/ 4906 w 16240"/>
                  <a:gd name="connsiteY16" fmla="*/ 13195 h 21821"/>
                  <a:gd name="connsiteX17" fmla="*/ 7782 w 16240"/>
                  <a:gd name="connsiteY17" fmla="*/ 11672 h 21821"/>
                  <a:gd name="connsiteX18" fmla="*/ 11842 w 16240"/>
                  <a:gd name="connsiteY18" fmla="*/ 11334 h 21821"/>
                  <a:gd name="connsiteX19" fmla="*/ 11842 w 16240"/>
                  <a:gd name="connsiteY19" fmla="*/ 10488 h 21821"/>
                  <a:gd name="connsiteX20" fmla="*/ 11165 w 16240"/>
                  <a:gd name="connsiteY20" fmla="*/ 10488 h 21821"/>
                  <a:gd name="connsiteX21" fmla="*/ 12011 w 16240"/>
                  <a:gd name="connsiteY21" fmla="*/ 10488 h 21821"/>
                  <a:gd name="connsiteX22" fmla="*/ 15056 w 16240"/>
                  <a:gd name="connsiteY22" fmla="*/ 16070 h 21821"/>
                  <a:gd name="connsiteX23" fmla="*/ 14380 w 16240"/>
                  <a:gd name="connsiteY23" fmla="*/ 16070 h 21821"/>
                  <a:gd name="connsiteX24" fmla="*/ 14717 w 16240"/>
                  <a:gd name="connsiteY24" fmla="*/ 20807 h 21821"/>
                  <a:gd name="connsiteX25" fmla="*/ 15395 w 16240"/>
                  <a:gd name="connsiteY25" fmla="*/ 20638 h 21821"/>
                  <a:gd name="connsiteX26" fmla="*/ 15395 w 16240"/>
                  <a:gd name="connsiteY26" fmla="*/ 19961 h 21821"/>
                  <a:gd name="connsiteX27" fmla="*/ 13365 w 16240"/>
                  <a:gd name="connsiteY27" fmla="*/ 19961 h 21821"/>
                  <a:gd name="connsiteX28" fmla="*/ 13195 w 16240"/>
                  <a:gd name="connsiteY28" fmla="*/ 18101 h 21821"/>
                  <a:gd name="connsiteX29" fmla="*/ 13195 w 16240"/>
                  <a:gd name="connsiteY29" fmla="*/ 17424 h 21821"/>
                  <a:gd name="connsiteX30" fmla="*/ 12518 w 16240"/>
                  <a:gd name="connsiteY30" fmla="*/ 17424 h 21821"/>
                  <a:gd name="connsiteX31" fmla="*/ 12180 w 16240"/>
                  <a:gd name="connsiteY31" fmla="*/ 17424 h 21821"/>
                  <a:gd name="connsiteX32" fmla="*/ 12011 w 16240"/>
                  <a:gd name="connsiteY32" fmla="*/ 17762 h 21821"/>
                  <a:gd name="connsiteX33" fmla="*/ 6767 w 16240"/>
                  <a:gd name="connsiteY33" fmla="*/ 20469 h 21821"/>
                  <a:gd name="connsiteX34" fmla="*/ 3045 w 16240"/>
                  <a:gd name="connsiteY34" fmla="*/ 18946 h 21821"/>
                  <a:gd name="connsiteX35" fmla="*/ 1692 w 16240"/>
                  <a:gd name="connsiteY35" fmla="*/ 15563 h 21821"/>
                  <a:gd name="connsiteX36" fmla="*/ 4229 w 16240"/>
                  <a:gd name="connsiteY36" fmla="*/ 10826 h 21821"/>
                  <a:gd name="connsiteX37" fmla="*/ 12180 w 16240"/>
                  <a:gd name="connsiteY37" fmla="*/ 9135 h 21821"/>
                  <a:gd name="connsiteX38" fmla="*/ 12350 w 16240"/>
                  <a:gd name="connsiteY38" fmla="*/ 9135 h 21821"/>
                  <a:gd name="connsiteX39" fmla="*/ 13026 w 16240"/>
                  <a:gd name="connsiteY39" fmla="*/ 9135 h 21821"/>
                  <a:gd name="connsiteX40" fmla="*/ 13026 w 16240"/>
                  <a:gd name="connsiteY40" fmla="*/ 8458 h 21821"/>
                  <a:gd name="connsiteX41" fmla="*/ 12350 w 16240"/>
                  <a:gd name="connsiteY41" fmla="*/ 4737 h 21821"/>
                  <a:gd name="connsiteX42" fmla="*/ 10827 w 16240"/>
                  <a:gd name="connsiteY42" fmla="*/ 3045 h 21821"/>
                  <a:gd name="connsiteX43" fmla="*/ 7951 w 16240"/>
                  <a:gd name="connsiteY43" fmla="*/ 2368 h 21821"/>
                  <a:gd name="connsiteX44" fmla="*/ 2707 w 16240"/>
                  <a:gd name="connsiteY44" fmla="*/ 3890 h 21821"/>
                  <a:gd name="connsiteX45" fmla="*/ 3045 w 16240"/>
                  <a:gd name="connsiteY45" fmla="*/ 4398 h 21821"/>
                  <a:gd name="connsiteX46" fmla="*/ 3722 w 16240"/>
                  <a:gd name="connsiteY46" fmla="*/ 4229 h 21821"/>
                  <a:gd name="connsiteX47" fmla="*/ 3045 w 16240"/>
                  <a:gd name="connsiteY47" fmla="*/ 2199 h 21821"/>
                  <a:gd name="connsiteX48" fmla="*/ 2369 w 16240"/>
                  <a:gd name="connsiteY48" fmla="*/ 2368 h 21821"/>
                  <a:gd name="connsiteX49" fmla="*/ 2707 w 16240"/>
                  <a:gd name="connsiteY49" fmla="*/ 2876 h 21821"/>
                  <a:gd name="connsiteX50" fmla="*/ 8289 w 16240"/>
                  <a:gd name="connsiteY50" fmla="*/ 1353 h 21821"/>
                  <a:gd name="connsiteX51" fmla="*/ 13365 w 16240"/>
                  <a:gd name="connsiteY51" fmla="*/ 3552 h 21821"/>
                  <a:gd name="connsiteX52" fmla="*/ 14717 w 16240"/>
                  <a:gd name="connsiteY52" fmla="*/ 8458 h 21821"/>
                  <a:gd name="connsiteX53" fmla="*/ 14717 w 16240"/>
                  <a:gd name="connsiteY53" fmla="*/ 16070 h 21821"/>
                  <a:gd name="connsiteX54" fmla="*/ 15056 w 16240"/>
                  <a:gd name="connsiteY54" fmla="*/ 16070 h 21821"/>
                  <a:gd name="connsiteX55" fmla="*/ 15732 w 16240"/>
                  <a:gd name="connsiteY55" fmla="*/ 16070 h 21821"/>
                  <a:gd name="connsiteX56" fmla="*/ 15732 w 16240"/>
                  <a:gd name="connsiteY56" fmla="*/ 8458 h 21821"/>
                  <a:gd name="connsiteX57" fmla="*/ 14210 w 16240"/>
                  <a:gd name="connsiteY57" fmla="*/ 2707 h 21821"/>
                  <a:gd name="connsiteX58" fmla="*/ 8121 w 16240"/>
                  <a:gd name="connsiteY58" fmla="*/ 0 h 21821"/>
                  <a:gd name="connsiteX59" fmla="*/ 1692 w 16240"/>
                  <a:gd name="connsiteY59" fmla="*/ 1692 h 21821"/>
                  <a:gd name="connsiteX60" fmla="*/ 1184 w 16240"/>
                  <a:gd name="connsiteY60" fmla="*/ 2030 h 21821"/>
                  <a:gd name="connsiteX61" fmla="*/ 2369 w 16240"/>
                  <a:gd name="connsiteY61" fmla="*/ 5413 h 21821"/>
                  <a:gd name="connsiteX62" fmla="*/ 3214 w 16240"/>
                  <a:gd name="connsiteY62" fmla="*/ 4905 h 21821"/>
                  <a:gd name="connsiteX63" fmla="*/ 7613 w 16240"/>
                  <a:gd name="connsiteY63" fmla="*/ 3552 h 21821"/>
                  <a:gd name="connsiteX64" fmla="*/ 9812 w 16240"/>
                  <a:gd name="connsiteY64" fmla="*/ 4060 h 21821"/>
                  <a:gd name="connsiteX65" fmla="*/ 11165 w 16240"/>
                  <a:gd name="connsiteY65" fmla="*/ 5921 h 21821"/>
                  <a:gd name="connsiteX66" fmla="*/ 11335 w 16240"/>
                  <a:gd name="connsiteY66" fmla="*/ 8120 h 21821"/>
                  <a:gd name="connsiteX67" fmla="*/ 12011 w 16240"/>
                  <a:gd name="connsiteY67" fmla="*/ 8120 h 21821"/>
                  <a:gd name="connsiteX68" fmla="*/ 12011 w 16240"/>
                  <a:gd name="connsiteY68" fmla="*/ 7443 h 21821"/>
                  <a:gd name="connsiteX69" fmla="*/ 11842 w 16240"/>
                  <a:gd name="connsiteY69" fmla="*/ 7443 h 21821"/>
                  <a:gd name="connsiteX70" fmla="*/ 3214 w 16240"/>
                  <a:gd name="connsiteY70" fmla="*/ 9473 h 21821"/>
                  <a:gd name="connsiteX71" fmla="*/ 0 w 16240"/>
                  <a:gd name="connsiteY71" fmla="*/ 15394 h 21821"/>
                  <a:gd name="connsiteX72" fmla="*/ 1692 w 16240"/>
                  <a:gd name="connsiteY72" fmla="*/ 19792 h 21821"/>
                  <a:gd name="connsiteX73" fmla="*/ 6428 w 16240"/>
                  <a:gd name="connsiteY73" fmla="*/ 21822 h 21821"/>
                  <a:gd name="connsiteX74" fmla="*/ 12857 w 16240"/>
                  <a:gd name="connsiteY74" fmla="*/ 18608 h 21821"/>
                  <a:gd name="connsiteX75" fmla="*/ 12180 w 16240"/>
                  <a:gd name="connsiteY75" fmla="*/ 18270 h 21821"/>
                  <a:gd name="connsiteX76" fmla="*/ 12180 w 16240"/>
                  <a:gd name="connsiteY76" fmla="*/ 18946 h 21821"/>
                  <a:gd name="connsiteX77" fmla="*/ 12350 w 16240"/>
                  <a:gd name="connsiteY77" fmla="*/ 18946 h 21821"/>
                  <a:gd name="connsiteX78" fmla="*/ 12350 w 16240"/>
                  <a:gd name="connsiteY78" fmla="*/ 18270 h 21821"/>
                  <a:gd name="connsiteX79" fmla="*/ 11672 w 16240"/>
                  <a:gd name="connsiteY79" fmla="*/ 18439 h 21821"/>
                  <a:gd name="connsiteX80" fmla="*/ 12011 w 16240"/>
                  <a:gd name="connsiteY80" fmla="*/ 21653 h 21821"/>
                  <a:gd name="connsiteX81" fmla="*/ 16240 w 16240"/>
                  <a:gd name="connsiteY81" fmla="*/ 21653 h 21821"/>
                  <a:gd name="connsiteX82" fmla="*/ 16071 w 16240"/>
                  <a:gd name="connsiteY82" fmla="*/ 20807 h 21821"/>
                  <a:gd name="connsiteX83" fmla="*/ 15732 w 16240"/>
                  <a:gd name="connsiteY83" fmla="*/ 16240 h 21821"/>
                  <a:gd name="connsiteX84" fmla="*/ 15056 w 16240"/>
                  <a:gd name="connsiteY84" fmla="*/ 16240 h 2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16240" h="21821">
                    <a:moveTo>
                      <a:pt x="12011" y="10488"/>
                    </a:moveTo>
                    <a:lnTo>
                      <a:pt x="12011" y="9811"/>
                    </a:lnTo>
                    <a:cubicBezTo>
                      <a:pt x="10151" y="9811"/>
                      <a:pt x="7951" y="9981"/>
                      <a:pt x="6090" y="10658"/>
                    </a:cubicBezTo>
                    <a:cubicBezTo>
                      <a:pt x="5244" y="10996"/>
                      <a:pt x="4398" y="11503"/>
                      <a:pt x="3722" y="12349"/>
                    </a:cubicBezTo>
                    <a:cubicBezTo>
                      <a:pt x="3214" y="13026"/>
                      <a:pt x="2707" y="14041"/>
                      <a:pt x="2707" y="15225"/>
                    </a:cubicBezTo>
                    <a:cubicBezTo>
                      <a:pt x="2707" y="16578"/>
                      <a:pt x="3214" y="17762"/>
                      <a:pt x="3892" y="18439"/>
                    </a:cubicBezTo>
                    <a:cubicBezTo>
                      <a:pt x="4737" y="19116"/>
                      <a:pt x="5752" y="19454"/>
                      <a:pt x="6767" y="19454"/>
                    </a:cubicBezTo>
                    <a:cubicBezTo>
                      <a:pt x="9981" y="19454"/>
                      <a:pt x="12518" y="16917"/>
                      <a:pt x="12518" y="14041"/>
                    </a:cubicBezTo>
                    <a:lnTo>
                      <a:pt x="12518" y="9643"/>
                    </a:lnTo>
                    <a:lnTo>
                      <a:pt x="11842" y="9643"/>
                    </a:lnTo>
                    <a:lnTo>
                      <a:pt x="11842" y="10488"/>
                    </a:lnTo>
                    <a:lnTo>
                      <a:pt x="11165" y="10488"/>
                    </a:lnTo>
                    <a:lnTo>
                      <a:pt x="11165" y="14210"/>
                    </a:lnTo>
                    <a:cubicBezTo>
                      <a:pt x="11165" y="16240"/>
                      <a:pt x="9473" y="18101"/>
                      <a:pt x="6936" y="18101"/>
                    </a:cubicBezTo>
                    <a:cubicBezTo>
                      <a:pt x="6259" y="18101"/>
                      <a:pt x="5583" y="17931"/>
                      <a:pt x="5075" y="17424"/>
                    </a:cubicBezTo>
                    <a:cubicBezTo>
                      <a:pt x="4568" y="16917"/>
                      <a:pt x="4229" y="16240"/>
                      <a:pt x="4229" y="15225"/>
                    </a:cubicBezTo>
                    <a:cubicBezTo>
                      <a:pt x="4229" y="14379"/>
                      <a:pt x="4398" y="13702"/>
                      <a:pt x="4906" y="13195"/>
                    </a:cubicBezTo>
                    <a:cubicBezTo>
                      <a:pt x="5413" y="12518"/>
                      <a:pt x="6598" y="11841"/>
                      <a:pt x="7782" y="11672"/>
                    </a:cubicBezTo>
                    <a:cubicBezTo>
                      <a:pt x="9136" y="11334"/>
                      <a:pt x="10488" y="11334"/>
                      <a:pt x="11842" y="11334"/>
                    </a:cubicBezTo>
                    <a:lnTo>
                      <a:pt x="11842" y="10488"/>
                    </a:lnTo>
                    <a:lnTo>
                      <a:pt x="11165" y="10488"/>
                    </a:lnTo>
                    <a:lnTo>
                      <a:pt x="12011" y="10488"/>
                    </a:lnTo>
                    <a:close/>
                    <a:moveTo>
                      <a:pt x="15056" y="16070"/>
                    </a:moveTo>
                    <a:lnTo>
                      <a:pt x="14380" y="16070"/>
                    </a:lnTo>
                    <a:cubicBezTo>
                      <a:pt x="14380" y="17762"/>
                      <a:pt x="14380" y="19454"/>
                      <a:pt x="14717" y="20807"/>
                    </a:cubicBezTo>
                    <a:lnTo>
                      <a:pt x="15395" y="20638"/>
                    </a:lnTo>
                    <a:lnTo>
                      <a:pt x="15395" y="19961"/>
                    </a:lnTo>
                    <a:lnTo>
                      <a:pt x="13365" y="19961"/>
                    </a:lnTo>
                    <a:lnTo>
                      <a:pt x="13195" y="18101"/>
                    </a:lnTo>
                    <a:lnTo>
                      <a:pt x="13195" y="17424"/>
                    </a:lnTo>
                    <a:lnTo>
                      <a:pt x="12518" y="17424"/>
                    </a:lnTo>
                    <a:lnTo>
                      <a:pt x="12180" y="17424"/>
                    </a:lnTo>
                    <a:lnTo>
                      <a:pt x="12011" y="17762"/>
                    </a:lnTo>
                    <a:cubicBezTo>
                      <a:pt x="11165" y="19116"/>
                      <a:pt x="9304" y="20469"/>
                      <a:pt x="6767" y="20469"/>
                    </a:cubicBezTo>
                    <a:cubicBezTo>
                      <a:pt x="5075" y="20469"/>
                      <a:pt x="3892" y="19792"/>
                      <a:pt x="3045" y="18946"/>
                    </a:cubicBezTo>
                    <a:cubicBezTo>
                      <a:pt x="2199" y="18101"/>
                      <a:pt x="1692" y="16747"/>
                      <a:pt x="1692" y="15563"/>
                    </a:cubicBezTo>
                    <a:cubicBezTo>
                      <a:pt x="1692" y="13364"/>
                      <a:pt x="2538" y="11841"/>
                      <a:pt x="4229" y="10826"/>
                    </a:cubicBezTo>
                    <a:cubicBezTo>
                      <a:pt x="5921" y="9643"/>
                      <a:pt x="8628" y="9135"/>
                      <a:pt x="12180" y="9135"/>
                    </a:cubicBezTo>
                    <a:lnTo>
                      <a:pt x="12350" y="9135"/>
                    </a:lnTo>
                    <a:lnTo>
                      <a:pt x="13026" y="9135"/>
                    </a:lnTo>
                    <a:lnTo>
                      <a:pt x="13026" y="8458"/>
                    </a:lnTo>
                    <a:cubicBezTo>
                      <a:pt x="13026" y="7612"/>
                      <a:pt x="13026" y="6090"/>
                      <a:pt x="12350" y="4737"/>
                    </a:cubicBezTo>
                    <a:cubicBezTo>
                      <a:pt x="12011" y="4060"/>
                      <a:pt x="11503" y="3383"/>
                      <a:pt x="10827" y="3045"/>
                    </a:cubicBezTo>
                    <a:cubicBezTo>
                      <a:pt x="10151" y="2707"/>
                      <a:pt x="9136" y="2368"/>
                      <a:pt x="7951" y="2368"/>
                    </a:cubicBezTo>
                    <a:cubicBezTo>
                      <a:pt x="6090" y="2368"/>
                      <a:pt x="4229" y="2876"/>
                      <a:pt x="2707" y="3890"/>
                    </a:cubicBezTo>
                    <a:lnTo>
                      <a:pt x="3045" y="4398"/>
                    </a:lnTo>
                    <a:lnTo>
                      <a:pt x="3722" y="4229"/>
                    </a:lnTo>
                    <a:lnTo>
                      <a:pt x="3045" y="2199"/>
                    </a:lnTo>
                    <a:lnTo>
                      <a:pt x="2369" y="2368"/>
                    </a:lnTo>
                    <a:lnTo>
                      <a:pt x="2707" y="2876"/>
                    </a:lnTo>
                    <a:cubicBezTo>
                      <a:pt x="4060" y="1861"/>
                      <a:pt x="6259" y="1353"/>
                      <a:pt x="8289" y="1353"/>
                    </a:cubicBezTo>
                    <a:cubicBezTo>
                      <a:pt x="10827" y="1353"/>
                      <a:pt x="12350" y="2199"/>
                      <a:pt x="13365" y="3552"/>
                    </a:cubicBezTo>
                    <a:cubicBezTo>
                      <a:pt x="14210" y="4905"/>
                      <a:pt x="14717" y="6597"/>
                      <a:pt x="14717" y="8458"/>
                    </a:cubicBezTo>
                    <a:lnTo>
                      <a:pt x="14717" y="16070"/>
                    </a:lnTo>
                    <a:lnTo>
                      <a:pt x="15056" y="16070"/>
                    </a:lnTo>
                    <a:lnTo>
                      <a:pt x="15732" y="16070"/>
                    </a:lnTo>
                    <a:lnTo>
                      <a:pt x="15732" y="8458"/>
                    </a:lnTo>
                    <a:cubicBezTo>
                      <a:pt x="15732" y="6428"/>
                      <a:pt x="15395" y="4398"/>
                      <a:pt x="14210" y="2707"/>
                    </a:cubicBezTo>
                    <a:cubicBezTo>
                      <a:pt x="13026" y="1015"/>
                      <a:pt x="10996" y="0"/>
                      <a:pt x="8121" y="0"/>
                    </a:cubicBezTo>
                    <a:cubicBezTo>
                      <a:pt x="5752" y="0"/>
                      <a:pt x="3553" y="676"/>
                      <a:pt x="1692" y="1692"/>
                    </a:cubicBezTo>
                    <a:lnTo>
                      <a:pt x="1184" y="2030"/>
                    </a:lnTo>
                    <a:lnTo>
                      <a:pt x="2369" y="5413"/>
                    </a:lnTo>
                    <a:lnTo>
                      <a:pt x="3214" y="4905"/>
                    </a:lnTo>
                    <a:cubicBezTo>
                      <a:pt x="4398" y="4060"/>
                      <a:pt x="6090" y="3552"/>
                      <a:pt x="7613" y="3552"/>
                    </a:cubicBezTo>
                    <a:cubicBezTo>
                      <a:pt x="8628" y="3552"/>
                      <a:pt x="9304" y="3722"/>
                      <a:pt x="9812" y="4060"/>
                    </a:cubicBezTo>
                    <a:cubicBezTo>
                      <a:pt x="10488" y="4567"/>
                      <a:pt x="10996" y="5244"/>
                      <a:pt x="11165" y="5921"/>
                    </a:cubicBezTo>
                    <a:cubicBezTo>
                      <a:pt x="11335" y="6767"/>
                      <a:pt x="11335" y="7612"/>
                      <a:pt x="11335" y="8120"/>
                    </a:cubicBezTo>
                    <a:lnTo>
                      <a:pt x="12011" y="8120"/>
                    </a:lnTo>
                    <a:lnTo>
                      <a:pt x="12011" y="7443"/>
                    </a:lnTo>
                    <a:lnTo>
                      <a:pt x="11842" y="7443"/>
                    </a:lnTo>
                    <a:cubicBezTo>
                      <a:pt x="8121" y="7443"/>
                      <a:pt x="5244" y="8120"/>
                      <a:pt x="3214" y="9473"/>
                    </a:cubicBezTo>
                    <a:cubicBezTo>
                      <a:pt x="1184" y="10826"/>
                      <a:pt x="0" y="12856"/>
                      <a:pt x="0" y="15394"/>
                    </a:cubicBezTo>
                    <a:cubicBezTo>
                      <a:pt x="0" y="16917"/>
                      <a:pt x="508" y="18608"/>
                      <a:pt x="1692" y="19792"/>
                    </a:cubicBezTo>
                    <a:cubicBezTo>
                      <a:pt x="2707" y="20976"/>
                      <a:pt x="4398" y="21822"/>
                      <a:pt x="6428" y="21822"/>
                    </a:cubicBezTo>
                    <a:cubicBezTo>
                      <a:pt x="9473" y="21822"/>
                      <a:pt x="11672" y="20300"/>
                      <a:pt x="12857" y="18608"/>
                    </a:cubicBezTo>
                    <a:lnTo>
                      <a:pt x="12180" y="18270"/>
                    </a:lnTo>
                    <a:lnTo>
                      <a:pt x="12180" y="18946"/>
                    </a:lnTo>
                    <a:lnTo>
                      <a:pt x="12350" y="18946"/>
                    </a:lnTo>
                    <a:lnTo>
                      <a:pt x="12350" y="18270"/>
                    </a:lnTo>
                    <a:lnTo>
                      <a:pt x="11672" y="18439"/>
                    </a:lnTo>
                    <a:lnTo>
                      <a:pt x="12011" y="21653"/>
                    </a:lnTo>
                    <a:lnTo>
                      <a:pt x="16240" y="21653"/>
                    </a:lnTo>
                    <a:lnTo>
                      <a:pt x="16071" y="20807"/>
                    </a:lnTo>
                    <a:cubicBezTo>
                      <a:pt x="15902" y="19454"/>
                      <a:pt x="15732" y="17931"/>
                      <a:pt x="15732" y="16240"/>
                    </a:cubicBezTo>
                    <a:lnTo>
                      <a:pt x="15056" y="16240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88" name="Forma Livre: Forma 687">
                <a:extLst>
                  <a:ext uri="{FF2B5EF4-FFF2-40B4-BE49-F238E27FC236}">
                    <a16:creationId xmlns="" xmlns:a16="http://schemas.microsoft.com/office/drawing/2014/main" id="{51DFBA02-461B-391D-9FC8-AC982181D06C}"/>
                  </a:ext>
                </a:extLst>
              </p:cNvPr>
              <p:cNvSpPr/>
              <p:nvPr/>
            </p:nvSpPr>
            <p:spPr>
              <a:xfrm>
                <a:off x="10172042" y="5974345"/>
                <a:ext cx="10995" cy="24698"/>
              </a:xfrm>
              <a:custGeom>
                <a:avLst/>
                <a:gdLst>
                  <a:gd name="connsiteX0" fmla="*/ 3045 w 10995"/>
                  <a:gd name="connsiteY0" fmla="*/ 1015 h 24698"/>
                  <a:gd name="connsiteX1" fmla="*/ 5920 w 10995"/>
                  <a:gd name="connsiteY1" fmla="*/ 0 h 24698"/>
                  <a:gd name="connsiteX2" fmla="*/ 5920 w 10995"/>
                  <a:gd name="connsiteY2" fmla="*/ 4568 h 24698"/>
                  <a:gd name="connsiteX3" fmla="*/ 10995 w 10995"/>
                  <a:gd name="connsiteY3" fmla="*/ 4568 h 24698"/>
                  <a:gd name="connsiteX4" fmla="*/ 10995 w 10995"/>
                  <a:gd name="connsiteY4" fmla="*/ 6936 h 24698"/>
                  <a:gd name="connsiteX5" fmla="*/ 5920 w 10995"/>
                  <a:gd name="connsiteY5" fmla="*/ 6936 h 24698"/>
                  <a:gd name="connsiteX6" fmla="*/ 5920 w 10995"/>
                  <a:gd name="connsiteY6" fmla="*/ 18270 h 24698"/>
                  <a:gd name="connsiteX7" fmla="*/ 8628 w 10995"/>
                  <a:gd name="connsiteY7" fmla="*/ 22161 h 24698"/>
                  <a:gd name="connsiteX8" fmla="*/ 10658 w 10995"/>
                  <a:gd name="connsiteY8" fmla="*/ 21822 h 24698"/>
                  <a:gd name="connsiteX9" fmla="*/ 10827 w 10995"/>
                  <a:gd name="connsiteY9" fmla="*/ 24191 h 24698"/>
                  <a:gd name="connsiteX10" fmla="*/ 7950 w 10995"/>
                  <a:gd name="connsiteY10" fmla="*/ 24699 h 24698"/>
                  <a:gd name="connsiteX11" fmla="*/ 3045 w 10995"/>
                  <a:gd name="connsiteY11" fmla="*/ 18270 h 24698"/>
                  <a:gd name="connsiteX12" fmla="*/ 3045 w 10995"/>
                  <a:gd name="connsiteY12" fmla="*/ 6936 h 24698"/>
                  <a:gd name="connsiteX13" fmla="*/ 0 w 10995"/>
                  <a:gd name="connsiteY13" fmla="*/ 6936 h 24698"/>
                  <a:gd name="connsiteX14" fmla="*/ 0 w 10995"/>
                  <a:gd name="connsiteY14" fmla="*/ 4568 h 24698"/>
                  <a:gd name="connsiteX15" fmla="*/ 3045 w 10995"/>
                  <a:gd name="connsiteY15" fmla="*/ 4568 h 24698"/>
                  <a:gd name="connsiteX16" fmla="*/ 3045 w 10995"/>
                  <a:gd name="connsiteY16" fmla="*/ 1015 h 24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995" h="24698">
                    <a:moveTo>
                      <a:pt x="3045" y="1015"/>
                    </a:moveTo>
                    <a:lnTo>
                      <a:pt x="5920" y="0"/>
                    </a:lnTo>
                    <a:lnTo>
                      <a:pt x="5920" y="4568"/>
                    </a:lnTo>
                    <a:lnTo>
                      <a:pt x="10995" y="4568"/>
                    </a:lnTo>
                    <a:lnTo>
                      <a:pt x="10995" y="6936"/>
                    </a:lnTo>
                    <a:lnTo>
                      <a:pt x="5920" y="6936"/>
                    </a:lnTo>
                    <a:lnTo>
                      <a:pt x="5920" y="18270"/>
                    </a:lnTo>
                    <a:cubicBezTo>
                      <a:pt x="5920" y="20808"/>
                      <a:pt x="6598" y="22161"/>
                      <a:pt x="8628" y="22161"/>
                    </a:cubicBezTo>
                    <a:cubicBezTo>
                      <a:pt x="9473" y="22161"/>
                      <a:pt x="10150" y="21992"/>
                      <a:pt x="10658" y="21822"/>
                    </a:cubicBezTo>
                    <a:lnTo>
                      <a:pt x="10827" y="24191"/>
                    </a:lnTo>
                    <a:cubicBezTo>
                      <a:pt x="10150" y="24529"/>
                      <a:pt x="9135" y="24699"/>
                      <a:pt x="7950" y="24699"/>
                    </a:cubicBezTo>
                    <a:cubicBezTo>
                      <a:pt x="3214" y="24699"/>
                      <a:pt x="3045" y="20300"/>
                      <a:pt x="3045" y="18270"/>
                    </a:cubicBezTo>
                    <a:lnTo>
                      <a:pt x="3045" y="6936"/>
                    </a:lnTo>
                    <a:lnTo>
                      <a:pt x="0" y="6936"/>
                    </a:lnTo>
                    <a:lnTo>
                      <a:pt x="0" y="4568"/>
                    </a:lnTo>
                    <a:lnTo>
                      <a:pt x="3045" y="4568"/>
                    </a:lnTo>
                    <a:lnTo>
                      <a:pt x="3045" y="1015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89" name="Forma Livre: Forma 688">
                <a:extLst>
                  <a:ext uri="{FF2B5EF4-FFF2-40B4-BE49-F238E27FC236}">
                    <a16:creationId xmlns="" xmlns:a16="http://schemas.microsoft.com/office/drawing/2014/main" id="{455A4FF5-B555-C0AE-5B94-CFE8DE9D3C43}"/>
                  </a:ext>
                </a:extLst>
              </p:cNvPr>
              <p:cNvSpPr/>
              <p:nvPr/>
            </p:nvSpPr>
            <p:spPr>
              <a:xfrm>
                <a:off x="10171364" y="5973162"/>
                <a:ext cx="12519" cy="26389"/>
              </a:xfrm>
              <a:custGeom>
                <a:avLst/>
                <a:gdLst>
                  <a:gd name="connsiteX0" fmla="*/ 3722 w 12519"/>
                  <a:gd name="connsiteY0" fmla="*/ 2199 h 26389"/>
                  <a:gd name="connsiteX1" fmla="*/ 3892 w 12519"/>
                  <a:gd name="connsiteY1" fmla="*/ 2876 h 26389"/>
                  <a:gd name="connsiteX2" fmla="*/ 5921 w 12519"/>
                  <a:gd name="connsiteY2" fmla="*/ 2199 h 26389"/>
                  <a:gd name="connsiteX3" fmla="*/ 5921 w 12519"/>
                  <a:gd name="connsiteY3" fmla="*/ 6428 h 26389"/>
                  <a:gd name="connsiteX4" fmla="*/ 10996 w 12519"/>
                  <a:gd name="connsiteY4" fmla="*/ 6428 h 26389"/>
                  <a:gd name="connsiteX5" fmla="*/ 10996 w 12519"/>
                  <a:gd name="connsiteY5" fmla="*/ 7274 h 26389"/>
                  <a:gd name="connsiteX6" fmla="*/ 5921 w 12519"/>
                  <a:gd name="connsiteY6" fmla="*/ 7274 h 26389"/>
                  <a:gd name="connsiteX7" fmla="*/ 5921 w 12519"/>
                  <a:gd name="connsiteY7" fmla="*/ 19285 h 26389"/>
                  <a:gd name="connsiteX8" fmla="*/ 6598 w 12519"/>
                  <a:gd name="connsiteY8" fmla="*/ 22499 h 26389"/>
                  <a:gd name="connsiteX9" fmla="*/ 9305 w 12519"/>
                  <a:gd name="connsiteY9" fmla="*/ 23852 h 26389"/>
                  <a:gd name="connsiteX10" fmla="*/ 11504 w 12519"/>
                  <a:gd name="connsiteY10" fmla="*/ 23514 h 26389"/>
                  <a:gd name="connsiteX11" fmla="*/ 11335 w 12519"/>
                  <a:gd name="connsiteY11" fmla="*/ 22837 h 26389"/>
                  <a:gd name="connsiteX12" fmla="*/ 10658 w 12519"/>
                  <a:gd name="connsiteY12" fmla="*/ 22837 h 26389"/>
                  <a:gd name="connsiteX13" fmla="*/ 10827 w 12519"/>
                  <a:gd name="connsiteY13" fmla="*/ 25205 h 26389"/>
                  <a:gd name="connsiteX14" fmla="*/ 11504 w 12519"/>
                  <a:gd name="connsiteY14" fmla="*/ 25205 h 26389"/>
                  <a:gd name="connsiteX15" fmla="*/ 11165 w 12519"/>
                  <a:gd name="connsiteY15" fmla="*/ 24529 h 26389"/>
                  <a:gd name="connsiteX16" fmla="*/ 8458 w 12519"/>
                  <a:gd name="connsiteY16" fmla="*/ 24867 h 26389"/>
                  <a:gd name="connsiteX17" fmla="*/ 6091 w 12519"/>
                  <a:gd name="connsiteY17" fmla="*/ 24360 h 26389"/>
                  <a:gd name="connsiteX18" fmla="*/ 4568 w 12519"/>
                  <a:gd name="connsiteY18" fmla="*/ 21991 h 26389"/>
                  <a:gd name="connsiteX19" fmla="*/ 4229 w 12519"/>
                  <a:gd name="connsiteY19" fmla="*/ 19285 h 26389"/>
                  <a:gd name="connsiteX20" fmla="*/ 4229 w 12519"/>
                  <a:gd name="connsiteY20" fmla="*/ 7274 h 26389"/>
                  <a:gd name="connsiteX21" fmla="*/ 1523 w 12519"/>
                  <a:gd name="connsiteY21" fmla="*/ 7274 h 26389"/>
                  <a:gd name="connsiteX22" fmla="*/ 1523 w 12519"/>
                  <a:gd name="connsiteY22" fmla="*/ 6428 h 26389"/>
                  <a:gd name="connsiteX23" fmla="*/ 3892 w 12519"/>
                  <a:gd name="connsiteY23" fmla="*/ 6428 h 26389"/>
                  <a:gd name="connsiteX24" fmla="*/ 4568 w 12519"/>
                  <a:gd name="connsiteY24" fmla="*/ 6428 h 26389"/>
                  <a:gd name="connsiteX25" fmla="*/ 4568 w 12519"/>
                  <a:gd name="connsiteY25" fmla="*/ 2199 h 26389"/>
                  <a:gd name="connsiteX26" fmla="*/ 3722 w 12519"/>
                  <a:gd name="connsiteY26" fmla="*/ 2199 h 26389"/>
                  <a:gd name="connsiteX27" fmla="*/ 3892 w 12519"/>
                  <a:gd name="connsiteY27" fmla="*/ 2876 h 26389"/>
                  <a:gd name="connsiteX28" fmla="*/ 3722 w 12519"/>
                  <a:gd name="connsiteY28" fmla="*/ 2199 h 26389"/>
                  <a:gd name="connsiteX29" fmla="*/ 3046 w 12519"/>
                  <a:gd name="connsiteY29" fmla="*/ 2199 h 26389"/>
                  <a:gd name="connsiteX30" fmla="*/ 3046 w 12519"/>
                  <a:gd name="connsiteY30" fmla="*/ 5075 h 26389"/>
                  <a:gd name="connsiteX31" fmla="*/ 677 w 12519"/>
                  <a:gd name="connsiteY31" fmla="*/ 5075 h 26389"/>
                  <a:gd name="connsiteX32" fmla="*/ 0 w 12519"/>
                  <a:gd name="connsiteY32" fmla="*/ 5075 h 26389"/>
                  <a:gd name="connsiteX33" fmla="*/ 0 w 12519"/>
                  <a:gd name="connsiteY33" fmla="*/ 8796 h 26389"/>
                  <a:gd name="connsiteX34" fmla="*/ 3046 w 12519"/>
                  <a:gd name="connsiteY34" fmla="*/ 8796 h 26389"/>
                  <a:gd name="connsiteX35" fmla="*/ 3046 w 12519"/>
                  <a:gd name="connsiteY35" fmla="*/ 19285 h 26389"/>
                  <a:gd name="connsiteX36" fmla="*/ 3722 w 12519"/>
                  <a:gd name="connsiteY36" fmla="*/ 23514 h 26389"/>
                  <a:gd name="connsiteX37" fmla="*/ 5413 w 12519"/>
                  <a:gd name="connsiteY37" fmla="*/ 25544 h 26389"/>
                  <a:gd name="connsiteX38" fmla="*/ 8628 w 12519"/>
                  <a:gd name="connsiteY38" fmla="*/ 26390 h 26389"/>
                  <a:gd name="connsiteX39" fmla="*/ 11842 w 12519"/>
                  <a:gd name="connsiteY39" fmla="*/ 25882 h 26389"/>
                  <a:gd name="connsiteX40" fmla="*/ 12350 w 12519"/>
                  <a:gd name="connsiteY40" fmla="*/ 25713 h 26389"/>
                  <a:gd name="connsiteX41" fmla="*/ 12011 w 12519"/>
                  <a:gd name="connsiteY41" fmla="*/ 21991 h 26389"/>
                  <a:gd name="connsiteX42" fmla="*/ 11165 w 12519"/>
                  <a:gd name="connsiteY42" fmla="*/ 22329 h 26389"/>
                  <a:gd name="connsiteX43" fmla="*/ 9473 w 12519"/>
                  <a:gd name="connsiteY43" fmla="*/ 22499 h 26389"/>
                  <a:gd name="connsiteX44" fmla="*/ 7951 w 12519"/>
                  <a:gd name="connsiteY44" fmla="*/ 21822 h 26389"/>
                  <a:gd name="connsiteX45" fmla="*/ 7443 w 12519"/>
                  <a:gd name="connsiteY45" fmla="*/ 19285 h 26389"/>
                  <a:gd name="connsiteX46" fmla="*/ 7443 w 12519"/>
                  <a:gd name="connsiteY46" fmla="*/ 8627 h 26389"/>
                  <a:gd name="connsiteX47" fmla="*/ 12519 w 12519"/>
                  <a:gd name="connsiteY47" fmla="*/ 8627 h 26389"/>
                  <a:gd name="connsiteX48" fmla="*/ 12519 w 12519"/>
                  <a:gd name="connsiteY48" fmla="*/ 4905 h 26389"/>
                  <a:gd name="connsiteX49" fmla="*/ 7443 w 12519"/>
                  <a:gd name="connsiteY49" fmla="*/ 4905 h 26389"/>
                  <a:gd name="connsiteX50" fmla="*/ 7443 w 12519"/>
                  <a:gd name="connsiteY50" fmla="*/ 0 h 26389"/>
                  <a:gd name="connsiteX51" fmla="*/ 3046 w 12519"/>
                  <a:gd name="connsiteY51" fmla="*/ 1522 h 26389"/>
                  <a:gd name="connsiteX52" fmla="*/ 3046 w 12519"/>
                  <a:gd name="connsiteY52" fmla="*/ 2030 h 26389"/>
                  <a:gd name="connsiteX53" fmla="*/ 3722 w 12519"/>
                  <a:gd name="connsiteY53" fmla="*/ 2030 h 26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12519" h="26389">
                    <a:moveTo>
                      <a:pt x="3722" y="2199"/>
                    </a:moveTo>
                    <a:lnTo>
                      <a:pt x="3892" y="2876"/>
                    </a:lnTo>
                    <a:lnTo>
                      <a:pt x="5921" y="2199"/>
                    </a:lnTo>
                    <a:lnTo>
                      <a:pt x="5921" y="6428"/>
                    </a:lnTo>
                    <a:lnTo>
                      <a:pt x="10996" y="6428"/>
                    </a:lnTo>
                    <a:lnTo>
                      <a:pt x="10996" y="7274"/>
                    </a:lnTo>
                    <a:lnTo>
                      <a:pt x="5921" y="7274"/>
                    </a:lnTo>
                    <a:lnTo>
                      <a:pt x="5921" y="19285"/>
                    </a:lnTo>
                    <a:cubicBezTo>
                      <a:pt x="5921" y="20638"/>
                      <a:pt x="6091" y="21653"/>
                      <a:pt x="6598" y="22499"/>
                    </a:cubicBezTo>
                    <a:cubicBezTo>
                      <a:pt x="7106" y="23345"/>
                      <a:pt x="8121" y="23852"/>
                      <a:pt x="9305" y="23852"/>
                    </a:cubicBezTo>
                    <a:cubicBezTo>
                      <a:pt x="10320" y="23852"/>
                      <a:pt x="10996" y="23683"/>
                      <a:pt x="11504" y="23514"/>
                    </a:cubicBezTo>
                    <a:lnTo>
                      <a:pt x="11335" y="22837"/>
                    </a:lnTo>
                    <a:lnTo>
                      <a:pt x="10658" y="22837"/>
                    </a:lnTo>
                    <a:lnTo>
                      <a:pt x="10827" y="25205"/>
                    </a:lnTo>
                    <a:lnTo>
                      <a:pt x="11504" y="25205"/>
                    </a:lnTo>
                    <a:lnTo>
                      <a:pt x="11165" y="24529"/>
                    </a:lnTo>
                    <a:cubicBezTo>
                      <a:pt x="10658" y="24698"/>
                      <a:pt x="9812" y="24867"/>
                      <a:pt x="8458" y="24867"/>
                    </a:cubicBezTo>
                    <a:cubicBezTo>
                      <a:pt x="7443" y="24867"/>
                      <a:pt x="6598" y="24698"/>
                      <a:pt x="6091" y="24360"/>
                    </a:cubicBezTo>
                    <a:cubicBezTo>
                      <a:pt x="5244" y="23852"/>
                      <a:pt x="4737" y="23006"/>
                      <a:pt x="4568" y="21991"/>
                    </a:cubicBezTo>
                    <a:cubicBezTo>
                      <a:pt x="4229" y="20976"/>
                      <a:pt x="4229" y="19961"/>
                      <a:pt x="4229" y="19285"/>
                    </a:cubicBezTo>
                    <a:lnTo>
                      <a:pt x="4229" y="7274"/>
                    </a:lnTo>
                    <a:lnTo>
                      <a:pt x="1523" y="7274"/>
                    </a:lnTo>
                    <a:lnTo>
                      <a:pt x="1523" y="6428"/>
                    </a:lnTo>
                    <a:lnTo>
                      <a:pt x="3892" y="6428"/>
                    </a:lnTo>
                    <a:lnTo>
                      <a:pt x="4568" y="6428"/>
                    </a:lnTo>
                    <a:lnTo>
                      <a:pt x="4568" y="2199"/>
                    </a:lnTo>
                    <a:lnTo>
                      <a:pt x="3722" y="2199"/>
                    </a:lnTo>
                    <a:lnTo>
                      <a:pt x="3892" y="2876"/>
                    </a:lnTo>
                    <a:lnTo>
                      <a:pt x="3722" y="2199"/>
                    </a:lnTo>
                    <a:lnTo>
                      <a:pt x="3046" y="2199"/>
                    </a:lnTo>
                    <a:lnTo>
                      <a:pt x="3046" y="5075"/>
                    </a:lnTo>
                    <a:lnTo>
                      <a:pt x="677" y="5075"/>
                    </a:lnTo>
                    <a:lnTo>
                      <a:pt x="0" y="5075"/>
                    </a:lnTo>
                    <a:lnTo>
                      <a:pt x="0" y="8796"/>
                    </a:lnTo>
                    <a:lnTo>
                      <a:pt x="3046" y="8796"/>
                    </a:lnTo>
                    <a:lnTo>
                      <a:pt x="3046" y="19285"/>
                    </a:lnTo>
                    <a:cubicBezTo>
                      <a:pt x="3046" y="20300"/>
                      <a:pt x="3046" y="21991"/>
                      <a:pt x="3722" y="23514"/>
                    </a:cubicBezTo>
                    <a:cubicBezTo>
                      <a:pt x="4061" y="24360"/>
                      <a:pt x="4568" y="25036"/>
                      <a:pt x="5413" y="25544"/>
                    </a:cubicBezTo>
                    <a:cubicBezTo>
                      <a:pt x="6260" y="26051"/>
                      <a:pt x="7275" y="26390"/>
                      <a:pt x="8628" y="26390"/>
                    </a:cubicBezTo>
                    <a:cubicBezTo>
                      <a:pt x="9981" y="26390"/>
                      <a:pt x="10996" y="26220"/>
                      <a:pt x="11842" y="25882"/>
                    </a:cubicBezTo>
                    <a:lnTo>
                      <a:pt x="12350" y="25713"/>
                    </a:lnTo>
                    <a:lnTo>
                      <a:pt x="12011" y="21991"/>
                    </a:lnTo>
                    <a:lnTo>
                      <a:pt x="11165" y="22329"/>
                    </a:lnTo>
                    <a:cubicBezTo>
                      <a:pt x="10827" y="22499"/>
                      <a:pt x="10320" y="22499"/>
                      <a:pt x="9473" y="22499"/>
                    </a:cubicBezTo>
                    <a:cubicBezTo>
                      <a:pt x="8628" y="22499"/>
                      <a:pt x="8290" y="22329"/>
                      <a:pt x="7951" y="21822"/>
                    </a:cubicBezTo>
                    <a:cubicBezTo>
                      <a:pt x="7613" y="21314"/>
                      <a:pt x="7443" y="20469"/>
                      <a:pt x="7443" y="19285"/>
                    </a:cubicBezTo>
                    <a:lnTo>
                      <a:pt x="7443" y="8627"/>
                    </a:lnTo>
                    <a:lnTo>
                      <a:pt x="12519" y="8627"/>
                    </a:lnTo>
                    <a:lnTo>
                      <a:pt x="12519" y="4905"/>
                    </a:lnTo>
                    <a:lnTo>
                      <a:pt x="7443" y="4905"/>
                    </a:lnTo>
                    <a:lnTo>
                      <a:pt x="7443" y="0"/>
                    </a:lnTo>
                    <a:lnTo>
                      <a:pt x="3046" y="1522"/>
                    </a:lnTo>
                    <a:lnTo>
                      <a:pt x="3046" y="2030"/>
                    </a:lnTo>
                    <a:lnTo>
                      <a:pt x="3722" y="2030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90" name="Forma Livre: Forma 689">
                <a:extLst>
                  <a:ext uri="{FF2B5EF4-FFF2-40B4-BE49-F238E27FC236}">
                    <a16:creationId xmlns="" xmlns:a16="http://schemas.microsoft.com/office/drawing/2014/main" id="{D3375F2E-5B4E-390C-2639-9F32E22EE4B1}"/>
                  </a:ext>
                </a:extLst>
              </p:cNvPr>
              <p:cNvSpPr/>
              <p:nvPr/>
            </p:nvSpPr>
            <p:spPr>
              <a:xfrm>
                <a:off x="10185744" y="5978406"/>
                <a:ext cx="18100" cy="20638"/>
              </a:xfrm>
              <a:custGeom>
                <a:avLst/>
                <a:gdLst>
                  <a:gd name="connsiteX0" fmla="*/ 8965 w 18100"/>
                  <a:gd name="connsiteY0" fmla="*/ 2368 h 20638"/>
                  <a:gd name="connsiteX1" fmla="*/ 2876 w 18100"/>
                  <a:gd name="connsiteY1" fmla="*/ 10319 h 20638"/>
                  <a:gd name="connsiteX2" fmla="*/ 8797 w 18100"/>
                  <a:gd name="connsiteY2" fmla="*/ 18270 h 20638"/>
                  <a:gd name="connsiteX3" fmla="*/ 14887 w 18100"/>
                  <a:gd name="connsiteY3" fmla="*/ 10319 h 20638"/>
                  <a:gd name="connsiteX4" fmla="*/ 8965 w 18100"/>
                  <a:gd name="connsiteY4" fmla="*/ 2368 h 20638"/>
                  <a:gd name="connsiteX5" fmla="*/ 18101 w 18100"/>
                  <a:gd name="connsiteY5" fmla="*/ 10150 h 20638"/>
                  <a:gd name="connsiteX6" fmla="*/ 8965 w 18100"/>
                  <a:gd name="connsiteY6" fmla="*/ 20638 h 20638"/>
                  <a:gd name="connsiteX7" fmla="*/ 0 w 18100"/>
                  <a:gd name="connsiteY7" fmla="*/ 10488 h 20638"/>
                  <a:gd name="connsiteX8" fmla="*/ 9135 w 18100"/>
                  <a:gd name="connsiteY8" fmla="*/ 0 h 20638"/>
                  <a:gd name="connsiteX9" fmla="*/ 18101 w 18100"/>
                  <a:gd name="connsiteY9" fmla="*/ 10150 h 20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100" h="20638">
                    <a:moveTo>
                      <a:pt x="8965" y="2368"/>
                    </a:moveTo>
                    <a:cubicBezTo>
                      <a:pt x="4736" y="2368"/>
                      <a:pt x="2876" y="6597"/>
                      <a:pt x="2876" y="10319"/>
                    </a:cubicBezTo>
                    <a:cubicBezTo>
                      <a:pt x="2876" y="14717"/>
                      <a:pt x="5244" y="18270"/>
                      <a:pt x="8797" y="18270"/>
                    </a:cubicBezTo>
                    <a:cubicBezTo>
                      <a:pt x="12349" y="18270"/>
                      <a:pt x="14887" y="14717"/>
                      <a:pt x="14887" y="10319"/>
                    </a:cubicBezTo>
                    <a:cubicBezTo>
                      <a:pt x="15056" y="6767"/>
                      <a:pt x="13364" y="2368"/>
                      <a:pt x="8965" y="2368"/>
                    </a:cubicBezTo>
                    <a:moveTo>
                      <a:pt x="18101" y="10150"/>
                    </a:moveTo>
                    <a:cubicBezTo>
                      <a:pt x="18101" y="17424"/>
                      <a:pt x="13194" y="20638"/>
                      <a:pt x="8965" y="20638"/>
                    </a:cubicBezTo>
                    <a:cubicBezTo>
                      <a:pt x="3890" y="20638"/>
                      <a:pt x="0" y="16917"/>
                      <a:pt x="0" y="10488"/>
                    </a:cubicBezTo>
                    <a:cubicBezTo>
                      <a:pt x="0" y="3722"/>
                      <a:pt x="4229" y="0"/>
                      <a:pt x="9135" y="0"/>
                    </a:cubicBezTo>
                    <a:cubicBezTo>
                      <a:pt x="14548" y="0"/>
                      <a:pt x="18101" y="4229"/>
                      <a:pt x="18101" y="10150"/>
                    </a:cubicBezTo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91" name="Forma Livre: Forma 690">
                <a:extLst>
                  <a:ext uri="{FF2B5EF4-FFF2-40B4-BE49-F238E27FC236}">
                    <a16:creationId xmlns="" xmlns:a16="http://schemas.microsoft.com/office/drawing/2014/main" id="{957D2A37-CCBA-A151-DF51-0D18072F3353}"/>
                  </a:ext>
                </a:extLst>
              </p:cNvPr>
              <p:cNvSpPr/>
              <p:nvPr/>
            </p:nvSpPr>
            <p:spPr>
              <a:xfrm>
                <a:off x="10184898" y="5977560"/>
                <a:ext cx="19622" cy="21991"/>
              </a:xfrm>
              <a:custGeom>
                <a:avLst/>
                <a:gdLst>
                  <a:gd name="connsiteX0" fmla="*/ 9811 w 19622"/>
                  <a:gd name="connsiteY0" fmla="*/ 3214 h 21991"/>
                  <a:gd name="connsiteX1" fmla="*/ 9811 w 19622"/>
                  <a:gd name="connsiteY1" fmla="*/ 2538 h 21991"/>
                  <a:gd name="connsiteX2" fmla="*/ 4567 w 19622"/>
                  <a:gd name="connsiteY2" fmla="*/ 5413 h 21991"/>
                  <a:gd name="connsiteX3" fmla="*/ 3045 w 19622"/>
                  <a:gd name="connsiteY3" fmla="*/ 11165 h 21991"/>
                  <a:gd name="connsiteX4" fmla="*/ 4905 w 19622"/>
                  <a:gd name="connsiteY4" fmla="*/ 17086 h 21991"/>
                  <a:gd name="connsiteX5" fmla="*/ 9811 w 19622"/>
                  <a:gd name="connsiteY5" fmla="*/ 19623 h 21991"/>
                  <a:gd name="connsiteX6" fmla="*/ 14717 w 19622"/>
                  <a:gd name="connsiteY6" fmla="*/ 17086 h 21991"/>
                  <a:gd name="connsiteX7" fmla="*/ 16578 w 19622"/>
                  <a:gd name="connsiteY7" fmla="*/ 10996 h 21991"/>
                  <a:gd name="connsiteX8" fmla="*/ 15055 w 19622"/>
                  <a:gd name="connsiteY8" fmla="*/ 5413 h 21991"/>
                  <a:gd name="connsiteX9" fmla="*/ 9811 w 19622"/>
                  <a:gd name="connsiteY9" fmla="*/ 2369 h 21991"/>
                  <a:gd name="connsiteX10" fmla="*/ 9811 w 19622"/>
                  <a:gd name="connsiteY10" fmla="*/ 3214 h 21991"/>
                  <a:gd name="connsiteX11" fmla="*/ 9811 w 19622"/>
                  <a:gd name="connsiteY11" fmla="*/ 3891 h 21991"/>
                  <a:gd name="connsiteX12" fmla="*/ 13872 w 19622"/>
                  <a:gd name="connsiteY12" fmla="*/ 6260 h 21991"/>
                  <a:gd name="connsiteX13" fmla="*/ 15224 w 19622"/>
                  <a:gd name="connsiteY13" fmla="*/ 11165 h 21991"/>
                  <a:gd name="connsiteX14" fmla="*/ 13702 w 19622"/>
                  <a:gd name="connsiteY14" fmla="*/ 16409 h 21991"/>
                  <a:gd name="connsiteX15" fmla="*/ 9980 w 19622"/>
                  <a:gd name="connsiteY15" fmla="*/ 18439 h 21991"/>
                  <a:gd name="connsiteX16" fmla="*/ 6259 w 19622"/>
                  <a:gd name="connsiteY16" fmla="*/ 16409 h 21991"/>
                  <a:gd name="connsiteX17" fmla="*/ 4736 w 19622"/>
                  <a:gd name="connsiteY17" fmla="*/ 11334 h 21991"/>
                  <a:gd name="connsiteX18" fmla="*/ 6090 w 19622"/>
                  <a:gd name="connsiteY18" fmla="*/ 6260 h 21991"/>
                  <a:gd name="connsiteX19" fmla="*/ 10150 w 19622"/>
                  <a:gd name="connsiteY19" fmla="*/ 4060 h 21991"/>
                  <a:gd name="connsiteX20" fmla="*/ 10150 w 19622"/>
                  <a:gd name="connsiteY20" fmla="*/ 3214 h 21991"/>
                  <a:gd name="connsiteX21" fmla="*/ 18946 w 19622"/>
                  <a:gd name="connsiteY21" fmla="*/ 10996 h 21991"/>
                  <a:gd name="connsiteX22" fmla="*/ 18269 w 19622"/>
                  <a:gd name="connsiteY22" fmla="*/ 10996 h 21991"/>
                  <a:gd name="connsiteX23" fmla="*/ 15563 w 19622"/>
                  <a:gd name="connsiteY23" fmla="*/ 18439 h 21991"/>
                  <a:gd name="connsiteX24" fmla="*/ 9811 w 19622"/>
                  <a:gd name="connsiteY24" fmla="*/ 20638 h 21991"/>
                  <a:gd name="connsiteX25" fmla="*/ 4060 w 19622"/>
                  <a:gd name="connsiteY25" fmla="*/ 18270 h 21991"/>
                  <a:gd name="connsiteX26" fmla="*/ 1691 w 19622"/>
                  <a:gd name="connsiteY26" fmla="*/ 11334 h 21991"/>
                  <a:gd name="connsiteX27" fmla="*/ 4229 w 19622"/>
                  <a:gd name="connsiteY27" fmla="*/ 4060 h 21991"/>
                  <a:gd name="connsiteX28" fmla="*/ 10150 w 19622"/>
                  <a:gd name="connsiteY28" fmla="*/ 1523 h 21991"/>
                  <a:gd name="connsiteX29" fmla="*/ 16070 w 19622"/>
                  <a:gd name="connsiteY29" fmla="*/ 4060 h 21991"/>
                  <a:gd name="connsiteX30" fmla="*/ 18269 w 19622"/>
                  <a:gd name="connsiteY30" fmla="*/ 10827 h 21991"/>
                  <a:gd name="connsiteX31" fmla="*/ 18946 w 19622"/>
                  <a:gd name="connsiteY31" fmla="*/ 10827 h 21991"/>
                  <a:gd name="connsiteX32" fmla="*/ 19623 w 19622"/>
                  <a:gd name="connsiteY32" fmla="*/ 10827 h 21991"/>
                  <a:gd name="connsiteX33" fmla="*/ 16917 w 19622"/>
                  <a:gd name="connsiteY33" fmla="*/ 3045 h 21991"/>
                  <a:gd name="connsiteX34" fmla="*/ 9811 w 19622"/>
                  <a:gd name="connsiteY34" fmla="*/ 0 h 21991"/>
                  <a:gd name="connsiteX35" fmla="*/ 2876 w 19622"/>
                  <a:gd name="connsiteY35" fmla="*/ 2876 h 21991"/>
                  <a:gd name="connsiteX36" fmla="*/ 0 w 19622"/>
                  <a:gd name="connsiteY36" fmla="*/ 11165 h 21991"/>
                  <a:gd name="connsiteX37" fmla="*/ 2706 w 19622"/>
                  <a:gd name="connsiteY37" fmla="*/ 19116 h 21991"/>
                  <a:gd name="connsiteX38" fmla="*/ 9643 w 19622"/>
                  <a:gd name="connsiteY38" fmla="*/ 21992 h 21991"/>
                  <a:gd name="connsiteX39" fmla="*/ 16409 w 19622"/>
                  <a:gd name="connsiteY39" fmla="*/ 19285 h 21991"/>
                  <a:gd name="connsiteX40" fmla="*/ 19623 w 19622"/>
                  <a:gd name="connsiteY40" fmla="*/ 10827 h 21991"/>
                  <a:gd name="connsiteX41" fmla="*/ 18946 w 19622"/>
                  <a:gd name="connsiteY41" fmla="*/ 10827 h 21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9622" h="21991">
                    <a:moveTo>
                      <a:pt x="9811" y="3214"/>
                    </a:moveTo>
                    <a:lnTo>
                      <a:pt x="9811" y="2538"/>
                    </a:lnTo>
                    <a:cubicBezTo>
                      <a:pt x="7443" y="2538"/>
                      <a:pt x="5582" y="3722"/>
                      <a:pt x="4567" y="5413"/>
                    </a:cubicBezTo>
                    <a:cubicBezTo>
                      <a:pt x="3552" y="7105"/>
                      <a:pt x="3045" y="9135"/>
                      <a:pt x="3045" y="11165"/>
                    </a:cubicBezTo>
                    <a:cubicBezTo>
                      <a:pt x="3045" y="13534"/>
                      <a:pt x="3721" y="15563"/>
                      <a:pt x="4905" y="17086"/>
                    </a:cubicBezTo>
                    <a:cubicBezTo>
                      <a:pt x="6090" y="18608"/>
                      <a:pt x="7781" y="19623"/>
                      <a:pt x="9811" y="19623"/>
                    </a:cubicBezTo>
                    <a:cubicBezTo>
                      <a:pt x="11841" y="19623"/>
                      <a:pt x="13533" y="18608"/>
                      <a:pt x="14717" y="17086"/>
                    </a:cubicBezTo>
                    <a:cubicBezTo>
                      <a:pt x="15902" y="15563"/>
                      <a:pt x="16578" y="13364"/>
                      <a:pt x="16578" y="10996"/>
                    </a:cubicBezTo>
                    <a:cubicBezTo>
                      <a:pt x="16578" y="9135"/>
                      <a:pt x="16070" y="7105"/>
                      <a:pt x="15055" y="5413"/>
                    </a:cubicBezTo>
                    <a:cubicBezTo>
                      <a:pt x="14040" y="3722"/>
                      <a:pt x="12179" y="2369"/>
                      <a:pt x="9811" y="2369"/>
                    </a:cubicBezTo>
                    <a:lnTo>
                      <a:pt x="9811" y="3214"/>
                    </a:lnTo>
                    <a:lnTo>
                      <a:pt x="9811" y="3891"/>
                    </a:lnTo>
                    <a:cubicBezTo>
                      <a:pt x="11672" y="3891"/>
                      <a:pt x="12856" y="4737"/>
                      <a:pt x="13872" y="6260"/>
                    </a:cubicBezTo>
                    <a:cubicBezTo>
                      <a:pt x="14717" y="7613"/>
                      <a:pt x="15224" y="9473"/>
                      <a:pt x="15224" y="11165"/>
                    </a:cubicBezTo>
                    <a:cubicBezTo>
                      <a:pt x="15224" y="13195"/>
                      <a:pt x="14717" y="15056"/>
                      <a:pt x="13702" y="16409"/>
                    </a:cubicBezTo>
                    <a:cubicBezTo>
                      <a:pt x="12687" y="17763"/>
                      <a:pt x="11503" y="18439"/>
                      <a:pt x="9980" y="18439"/>
                    </a:cubicBezTo>
                    <a:cubicBezTo>
                      <a:pt x="8458" y="18439"/>
                      <a:pt x="7274" y="17763"/>
                      <a:pt x="6259" y="16409"/>
                    </a:cubicBezTo>
                    <a:cubicBezTo>
                      <a:pt x="5244" y="15056"/>
                      <a:pt x="4736" y="13364"/>
                      <a:pt x="4736" y="11334"/>
                    </a:cubicBezTo>
                    <a:cubicBezTo>
                      <a:pt x="4736" y="9473"/>
                      <a:pt x="5244" y="7613"/>
                      <a:pt x="6090" y="6260"/>
                    </a:cubicBezTo>
                    <a:cubicBezTo>
                      <a:pt x="6935" y="4906"/>
                      <a:pt x="8289" y="4060"/>
                      <a:pt x="10150" y="4060"/>
                    </a:cubicBezTo>
                    <a:lnTo>
                      <a:pt x="10150" y="3214"/>
                    </a:lnTo>
                    <a:close/>
                    <a:moveTo>
                      <a:pt x="18946" y="10996"/>
                    </a:moveTo>
                    <a:lnTo>
                      <a:pt x="18269" y="10996"/>
                    </a:lnTo>
                    <a:cubicBezTo>
                      <a:pt x="18269" y="14548"/>
                      <a:pt x="17085" y="16917"/>
                      <a:pt x="15563" y="18439"/>
                    </a:cubicBezTo>
                    <a:cubicBezTo>
                      <a:pt x="14040" y="19962"/>
                      <a:pt x="11841" y="20638"/>
                      <a:pt x="9811" y="20638"/>
                    </a:cubicBezTo>
                    <a:cubicBezTo>
                      <a:pt x="7443" y="20638"/>
                      <a:pt x="5413" y="19793"/>
                      <a:pt x="4060" y="18270"/>
                    </a:cubicBezTo>
                    <a:cubicBezTo>
                      <a:pt x="2537" y="16748"/>
                      <a:pt x="1691" y="14379"/>
                      <a:pt x="1691" y="11334"/>
                    </a:cubicBezTo>
                    <a:cubicBezTo>
                      <a:pt x="1691" y="8120"/>
                      <a:pt x="2706" y="5752"/>
                      <a:pt x="4229" y="4060"/>
                    </a:cubicBezTo>
                    <a:cubicBezTo>
                      <a:pt x="5751" y="2369"/>
                      <a:pt x="7781" y="1523"/>
                      <a:pt x="10150" y="1523"/>
                    </a:cubicBezTo>
                    <a:cubicBezTo>
                      <a:pt x="12687" y="1523"/>
                      <a:pt x="14717" y="2538"/>
                      <a:pt x="16070" y="4060"/>
                    </a:cubicBezTo>
                    <a:cubicBezTo>
                      <a:pt x="17424" y="5752"/>
                      <a:pt x="18269" y="7951"/>
                      <a:pt x="18269" y="10827"/>
                    </a:cubicBezTo>
                    <a:lnTo>
                      <a:pt x="18946" y="10827"/>
                    </a:lnTo>
                    <a:lnTo>
                      <a:pt x="19623" y="10827"/>
                    </a:lnTo>
                    <a:cubicBezTo>
                      <a:pt x="19623" y="7613"/>
                      <a:pt x="18608" y="4906"/>
                      <a:pt x="16917" y="3045"/>
                    </a:cubicBezTo>
                    <a:cubicBezTo>
                      <a:pt x="15224" y="1184"/>
                      <a:pt x="12687" y="0"/>
                      <a:pt x="9811" y="0"/>
                    </a:cubicBezTo>
                    <a:cubicBezTo>
                      <a:pt x="7105" y="0"/>
                      <a:pt x="4567" y="1015"/>
                      <a:pt x="2876" y="2876"/>
                    </a:cubicBezTo>
                    <a:cubicBezTo>
                      <a:pt x="1015" y="4737"/>
                      <a:pt x="0" y="7613"/>
                      <a:pt x="0" y="11165"/>
                    </a:cubicBezTo>
                    <a:cubicBezTo>
                      <a:pt x="0" y="14548"/>
                      <a:pt x="1015" y="17255"/>
                      <a:pt x="2706" y="19116"/>
                    </a:cubicBezTo>
                    <a:cubicBezTo>
                      <a:pt x="4397" y="20977"/>
                      <a:pt x="6935" y="21992"/>
                      <a:pt x="9643" y="21992"/>
                    </a:cubicBezTo>
                    <a:cubicBezTo>
                      <a:pt x="12010" y="21992"/>
                      <a:pt x="14379" y="21146"/>
                      <a:pt x="16409" y="19285"/>
                    </a:cubicBezTo>
                    <a:cubicBezTo>
                      <a:pt x="18269" y="17424"/>
                      <a:pt x="19623" y="14548"/>
                      <a:pt x="19623" y="10827"/>
                    </a:cubicBezTo>
                    <a:lnTo>
                      <a:pt x="18946" y="10827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92" name="Forma Livre: Forma 691">
                <a:extLst>
                  <a:ext uri="{FF2B5EF4-FFF2-40B4-BE49-F238E27FC236}">
                    <a16:creationId xmlns="" xmlns:a16="http://schemas.microsoft.com/office/drawing/2014/main" id="{68C55F0B-B887-7FB6-836E-59BC8D12B0AB}"/>
                  </a:ext>
                </a:extLst>
              </p:cNvPr>
              <p:cNvSpPr/>
              <p:nvPr/>
            </p:nvSpPr>
            <p:spPr>
              <a:xfrm>
                <a:off x="10208243" y="5978575"/>
                <a:ext cx="9303" cy="20130"/>
              </a:xfrm>
              <a:custGeom>
                <a:avLst/>
                <a:gdLst>
                  <a:gd name="connsiteX0" fmla="*/ 9135 w 9303"/>
                  <a:gd name="connsiteY0" fmla="*/ 2876 h 20130"/>
                  <a:gd name="connsiteX1" fmla="*/ 8120 w 9303"/>
                  <a:gd name="connsiteY1" fmla="*/ 2876 h 20130"/>
                  <a:gd name="connsiteX2" fmla="*/ 3214 w 9303"/>
                  <a:gd name="connsiteY2" fmla="*/ 9474 h 20130"/>
                  <a:gd name="connsiteX3" fmla="*/ 3214 w 9303"/>
                  <a:gd name="connsiteY3" fmla="*/ 20131 h 20130"/>
                  <a:gd name="connsiteX4" fmla="*/ 168 w 9303"/>
                  <a:gd name="connsiteY4" fmla="*/ 20131 h 20130"/>
                  <a:gd name="connsiteX5" fmla="*/ 168 w 9303"/>
                  <a:gd name="connsiteY5" fmla="*/ 6428 h 20130"/>
                  <a:gd name="connsiteX6" fmla="*/ 0 w 9303"/>
                  <a:gd name="connsiteY6" fmla="*/ 508 h 20130"/>
                  <a:gd name="connsiteX7" fmla="*/ 2706 w 9303"/>
                  <a:gd name="connsiteY7" fmla="*/ 508 h 20130"/>
                  <a:gd name="connsiteX8" fmla="*/ 2876 w 9303"/>
                  <a:gd name="connsiteY8" fmla="*/ 4229 h 20130"/>
                  <a:gd name="connsiteX9" fmla="*/ 3045 w 9303"/>
                  <a:gd name="connsiteY9" fmla="*/ 4229 h 20130"/>
                  <a:gd name="connsiteX10" fmla="*/ 8458 w 9303"/>
                  <a:gd name="connsiteY10" fmla="*/ 0 h 20130"/>
                  <a:gd name="connsiteX11" fmla="*/ 9304 w 9303"/>
                  <a:gd name="connsiteY11" fmla="*/ 169 h 20130"/>
                  <a:gd name="connsiteX12" fmla="*/ 9304 w 9303"/>
                  <a:gd name="connsiteY12" fmla="*/ 2876 h 20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303" h="20130">
                    <a:moveTo>
                      <a:pt x="9135" y="2876"/>
                    </a:moveTo>
                    <a:cubicBezTo>
                      <a:pt x="8796" y="2876"/>
                      <a:pt x="8458" y="2876"/>
                      <a:pt x="8120" y="2876"/>
                    </a:cubicBezTo>
                    <a:cubicBezTo>
                      <a:pt x="4905" y="2876"/>
                      <a:pt x="3214" y="6090"/>
                      <a:pt x="3214" y="9474"/>
                    </a:cubicBezTo>
                    <a:lnTo>
                      <a:pt x="3214" y="20131"/>
                    </a:lnTo>
                    <a:lnTo>
                      <a:pt x="168" y="20131"/>
                    </a:lnTo>
                    <a:lnTo>
                      <a:pt x="168" y="6428"/>
                    </a:lnTo>
                    <a:cubicBezTo>
                      <a:pt x="168" y="4398"/>
                      <a:pt x="168" y="2369"/>
                      <a:pt x="0" y="508"/>
                    </a:cubicBezTo>
                    <a:lnTo>
                      <a:pt x="2706" y="508"/>
                    </a:lnTo>
                    <a:lnTo>
                      <a:pt x="2876" y="4229"/>
                    </a:lnTo>
                    <a:lnTo>
                      <a:pt x="3045" y="4229"/>
                    </a:lnTo>
                    <a:cubicBezTo>
                      <a:pt x="3890" y="1861"/>
                      <a:pt x="5920" y="0"/>
                      <a:pt x="8458" y="0"/>
                    </a:cubicBezTo>
                    <a:cubicBezTo>
                      <a:pt x="8796" y="0"/>
                      <a:pt x="8965" y="0"/>
                      <a:pt x="9304" y="169"/>
                    </a:cubicBezTo>
                    <a:lnTo>
                      <a:pt x="9304" y="2876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93" name="Forma Livre: Forma 692">
                <a:extLst>
                  <a:ext uri="{FF2B5EF4-FFF2-40B4-BE49-F238E27FC236}">
                    <a16:creationId xmlns="" xmlns:a16="http://schemas.microsoft.com/office/drawing/2014/main" id="{613B3E40-0712-B7E5-54CC-4826193402AC}"/>
                  </a:ext>
                </a:extLst>
              </p:cNvPr>
              <p:cNvSpPr/>
              <p:nvPr/>
            </p:nvSpPr>
            <p:spPr>
              <a:xfrm>
                <a:off x="10207397" y="5977729"/>
                <a:ext cx="10657" cy="21483"/>
              </a:xfrm>
              <a:custGeom>
                <a:avLst/>
                <a:gdLst>
                  <a:gd name="connsiteX0" fmla="*/ 9981 w 10657"/>
                  <a:gd name="connsiteY0" fmla="*/ 3722 h 21483"/>
                  <a:gd name="connsiteX1" fmla="*/ 10151 w 10657"/>
                  <a:gd name="connsiteY1" fmla="*/ 3045 h 21483"/>
                  <a:gd name="connsiteX2" fmla="*/ 8966 w 10657"/>
                  <a:gd name="connsiteY2" fmla="*/ 3045 h 21483"/>
                  <a:gd name="connsiteX3" fmla="*/ 4737 w 10657"/>
                  <a:gd name="connsiteY3" fmla="*/ 5413 h 21483"/>
                  <a:gd name="connsiteX4" fmla="*/ 3384 w 10657"/>
                  <a:gd name="connsiteY4" fmla="*/ 10319 h 21483"/>
                  <a:gd name="connsiteX5" fmla="*/ 3384 w 10657"/>
                  <a:gd name="connsiteY5" fmla="*/ 20300 h 21483"/>
                  <a:gd name="connsiteX6" fmla="*/ 1862 w 10657"/>
                  <a:gd name="connsiteY6" fmla="*/ 20300 h 21483"/>
                  <a:gd name="connsiteX7" fmla="*/ 1862 w 10657"/>
                  <a:gd name="connsiteY7" fmla="*/ 7274 h 21483"/>
                  <a:gd name="connsiteX8" fmla="*/ 1692 w 10657"/>
                  <a:gd name="connsiteY8" fmla="*/ 1354 h 21483"/>
                  <a:gd name="connsiteX9" fmla="*/ 1015 w 10657"/>
                  <a:gd name="connsiteY9" fmla="*/ 1354 h 21483"/>
                  <a:gd name="connsiteX10" fmla="*/ 1015 w 10657"/>
                  <a:gd name="connsiteY10" fmla="*/ 2030 h 21483"/>
                  <a:gd name="connsiteX11" fmla="*/ 3045 w 10657"/>
                  <a:gd name="connsiteY11" fmla="*/ 2030 h 21483"/>
                  <a:gd name="connsiteX12" fmla="*/ 3214 w 10657"/>
                  <a:gd name="connsiteY12" fmla="*/ 5752 h 21483"/>
                  <a:gd name="connsiteX13" fmla="*/ 4061 w 10657"/>
                  <a:gd name="connsiteY13" fmla="*/ 5752 h 21483"/>
                  <a:gd name="connsiteX14" fmla="*/ 4568 w 10657"/>
                  <a:gd name="connsiteY14" fmla="*/ 5752 h 21483"/>
                  <a:gd name="connsiteX15" fmla="*/ 4737 w 10657"/>
                  <a:gd name="connsiteY15" fmla="*/ 5244 h 21483"/>
                  <a:gd name="connsiteX16" fmla="*/ 9473 w 10657"/>
                  <a:gd name="connsiteY16" fmla="*/ 1522 h 21483"/>
                  <a:gd name="connsiteX17" fmla="*/ 10320 w 10657"/>
                  <a:gd name="connsiteY17" fmla="*/ 1692 h 21483"/>
                  <a:gd name="connsiteX18" fmla="*/ 10320 w 10657"/>
                  <a:gd name="connsiteY18" fmla="*/ 1015 h 21483"/>
                  <a:gd name="connsiteX19" fmla="*/ 9643 w 10657"/>
                  <a:gd name="connsiteY19" fmla="*/ 1015 h 21483"/>
                  <a:gd name="connsiteX20" fmla="*/ 9643 w 10657"/>
                  <a:gd name="connsiteY20" fmla="*/ 3891 h 21483"/>
                  <a:gd name="connsiteX21" fmla="*/ 9981 w 10657"/>
                  <a:gd name="connsiteY21" fmla="*/ 3891 h 21483"/>
                  <a:gd name="connsiteX22" fmla="*/ 10151 w 10657"/>
                  <a:gd name="connsiteY22" fmla="*/ 3214 h 21483"/>
                  <a:gd name="connsiteX23" fmla="*/ 9981 w 10657"/>
                  <a:gd name="connsiteY23" fmla="*/ 3722 h 21483"/>
                  <a:gd name="connsiteX24" fmla="*/ 10658 w 10657"/>
                  <a:gd name="connsiteY24" fmla="*/ 3722 h 21483"/>
                  <a:gd name="connsiteX25" fmla="*/ 10658 w 10657"/>
                  <a:gd name="connsiteY25" fmla="*/ 169 h 21483"/>
                  <a:gd name="connsiteX26" fmla="*/ 9981 w 10657"/>
                  <a:gd name="connsiteY26" fmla="*/ 169 h 21483"/>
                  <a:gd name="connsiteX27" fmla="*/ 8966 w 10657"/>
                  <a:gd name="connsiteY27" fmla="*/ 0 h 21483"/>
                  <a:gd name="connsiteX28" fmla="*/ 3045 w 10657"/>
                  <a:gd name="connsiteY28" fmla="*/ 4737 h 21483"/>
                  <a:gd name="connsiteX29" fmla="*/ 3722 w 10657"/>
                  <a:gd name="connsiteY29" fmla="*/ 4906 h 21483"/>
                  <a:gd name="connsiteX30" fmla="*/ 3722 w 10657"/>
                  <a:gd name="connsiteY30" fmla="*/ 4229 h 21483"/>
                  <a:gd name="connsiteX31" fmla="*/ 3553 w 10657"/>
                  <a:gd name="connsiteY31" fmla="*/ 4229 h 21483"/>
                  <a:gd name="connsiteX32" fmla="*/ 3553 w 10657"/>
                  <a:gd name="connsiteY32" fmla="*/ 4906 h 21483"/>
                  <a:gd name="connsiteX33" fmla="*/ 4229 w 10657"/>
                  <a:gd name="connsiteY33" fmla="*/ 4906 h 21483"/>
                  <a:gd name="connsiteX34" fmla="*/ 4061 w 10657"/>
                  <a:gd name="connsiteY34" fmla="*/ 507 h 21483"/>
                  <a:gd name="connsiteX35" fmla="*/ 0 w 10657"/>
                  <a:gd name="connsiteY35" fmla="*/ 507 h 21483"/>
                  <a:gd name="connsiteX36" fmla="*/ 0 w 10657"/>
                  <a:gd name="connsiteY36" fmla="*/ 1184 h 21483"/>
                  <a:gd name="connsiteX37" fmla="*/ 169 w 10657"/>
                  <a:gd name="connsiteY37" fmla="*/ 6936 h 21483"/>
                  <a:gd name="connsiteX38" fmla="*/ 169 w 10657"/>
                  <a:gd name="connsiteY38" fmla="*/ 21484 h 21483"/>
                  <a:gd name="connsiteX39" fmla="*/ 4568 w 10657"/>
                  <a:gd name="connsiteY39" fmla="*/ 21484 h 21483"/>
                  <a:gd name="connsiteX40" fmla="*/ 4568 w 10657"/>
                  <a:gd name="connsiteY40" fmla="*/ 10150 h 21483"/>
                  <a:gd name="connsiteX41" fmla="*/ 5752 w 10657"/>
                  <a:gd name="connsiteY41" fmla="*/ 6090 h 21483"/>
                  <a:gd name="connsiteX42" fmla="*/ 8797 w 10657"/>
                  <a:gd name="connsiteY42" fmla="*/ 4398 h 21483"/>
                  <a:gd name="connsiteX43" fmla="*/ 9812 w 10657"/>
                  <a:gd name="connsiteY43" fmla="*/ 4398 h 21483"/>
                  <a:gd name="connsiteX44" fmla="*/ 10658 w 10657"/>
                  <a:gd name="connsiteY44" fmla="*/ 4567 h 21483"/>
                  <a:gd name="connsiteX45" fmla="*/ 10658 w 10657"/>
                  <a:gd name="connsiteY45" fmla="*/ 3722 h 21483"/>
                  <a:gd name="connsiteX46" fmla="*/ 9981 w 10657"/>
                  <a:gd name="connsiteY46" fmla="*/ 3722 h 21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57" h="21483">
                    <a:moveTo>
                      <a:pt x="9981" y="3722"/>
                    </a:moveTo>
                    <a:lnTo>
                      <a:pt x="10151" y="3045"/>
                    </a:lnTo>
                    <a:cubicBezTo>
                      <a:pt x="9812" y="3045"/>
                      <a:pt x="9473" y="3045"/>
                      <a:pt x="8966" y="3045"/>
                    </a:cubicBezTo>
                    <a:cubicBezTo>
                      <a:pt x="7106" y="3045"/>
                      <a:pt x="5583" y="4060"/>
                      <a:pt x="4737" y="5413"/>
                    </a:cubicBezTo>
                    <a:cubicBezTo>
                      <a:pt x="3892" y="6767"/>
                      <a:pt x="3384" y="8458"/>
                      <a:pt x="3384" y="10319"/>
                    </a:cubicBezTo>
                    <a:lnTo>
                      <a:pt x="3384" y="20300"/>
                    </a:lnTo>
                    <a:lnTo>
                      <a:pt x="1862" y="20300"/>
                    </a:lnTo>
                    <a:lnTo>
                      <a:pt x="1862" y="7274"/>
                    </a:lnTo>
                    <a:cubicBezTo>
                      <a:pt x="1862" y="5244"/>
                      <a:pt x="1862" y="3214"/>
                      <a:pt x="1692" y="1354"/>
                    </a:cubicBezTo>
                    <a:lnTo>
                      <a:pt x="1015" y="1354"/>
                    </a:lnTo>
                    <a:lnTo>
                      <a:pt x="1015" y="2030"/>
                    </a:lnTo>
                    <a:lnTo>
                      <a:pt x="3045" y="2030"/>
                    </a:lnTo>
                    <a:lnTo>
                      <a:pt x="3214" y="5752"/>
                    </a:lnTo>
                    <a:lnTo>
                      <a:pt x="4061" y="5752"/>
                    </a:lnTo>
                    <a:lnTo>
                      <a:pt x="4568" y="5752"/>
                    </a:lnTo>
                    <a:lnTo>
                      <a:pt x="4737" y="5244"/>
                    </a:lnTo>
                    <a:cubicBezTo>
                      <a:pt x="5583" y="3045"/>
                      <a:pt x="7274" y="1522"/>
                      <a:pt x="9473" y="1522"/>
                    </a:cubicBezTo>
                    <a:cubicBezTo>
                      <a:pt x="9643" y="1522"/>
                      <a:pt x="9981" y="1522"/>
                      <a:pt x="10320" y="1692"/>
                    </a:cubicBezTo>
                    <a:lnTo>
                      <a:pt x="10320" y="1015"/>
                    </a:lnTo>
                    <a:lnTo>
                      <a:pt x="9643" y="1015"/>
                    </a:lnTo>
                    <a:lnTo>
                      <a:pt x="9643" y="3891"/>
                    </a:lnTo>
                    <a:lnTo>
                      <a:pt x="9981" y="3891"/>
                    </a:lnTo>
                    <a:lnTo>
                      <a:pt x="10151" y="3214"/>
                    </a:lnTo>
                    <a:lnTo>
                      <a:pt x="9981" y="3722"/>
                    </a:lnTo>
                    <a:lnTo>
                      <a:pt x="10658" y="3722"/>
                    </a:lnTo>
                    <a:lnTo>
                      <a:pt x="10658" y="169"/>
                    </a:lnTo>
                    <a:lnTo>
                      <a:pt x="9981" y="169"/>
                    </a:lnTo>
                    <a:cubicBezTo>
                      <a:pt x="9643" y="169"/>
                      <a:pt x="9473" y="0"/>
                      <a:pt x="8966" y="0"/>
                    </a:cubicBezTo>
                    <a:cubicBezTo>
                      <a:pt x="6259" y="0"/>
                      <a:pt x="3892" y="2030"/>
                      <a:pt x="3045" y="4737"/>
                    </a:cubicBezTo>
                    <a:lnTo>
                      <a:pt x="3722" y="4906"/>
                    </a:lnTo>
                    <a:lnTo>
                      <a:pt x="3722" y="4229"/>
                    </a:lnTo>
                    <a:lnTo>
                      <a:pt x="3553" y="4229"/>
                    </a:lnTo>
                    <a:lnTo>
                      <a:pt x="3553" y="4906"/>
                    </a:lnTo>
                    <a:lnTo>
                      <a:pt x="4229" y="4906"/>
                    </a:lnTo>
                    <a:lnTo>
                      <a:pt x="4061" y="507"/>
                    </a:lnTo>
                    <a:lnTo>
                      <a:pt x="0" y="507"/>
                    </a:lnTo>
                    <a:lnTo>
                      <a:pt x="0" y="1184"/>
                    </a:lnTo>
                    <a:cubicBezTo>
                      <a:pt x="169" y="3045"/>
                      <a:pt x="169" y="4906"/>
                      <a:pt x="169" y="6936"/>
                    </a:cubicBezTo>
                    <a:lnTo>
                      <a:pt x="169" y="21484"/>
                    </a:lnTo>
                    <a:lnTo>
                      <a:pt x="4568" y="21484"/>
                    </a:lnTo>
                    <a:lnTo>
                      <a:pt x="4568" y="10150"/>
                    </a:lnTo>
                    <a:cubicBezTo>
                      <a:pt x="4568" y="8628"/>
                      <a:pt x="4906" y="7105"/>
                      <a:pt x="5752" y="6090"/>
                    </a:cubicBezTo>
                    <a:cubicBezTo>
                      <a:pt x="6428" y="5075"/>
                      <a:pt x="7443" y="4398"/>
                      <a:pt x="8797" y="4398"/>
                    </a:cubicBezTo>
                    <a:cubicBezTo>
                      <a:pt x="9136" y="4398"/>
                      <a:pt x="9473" y="4398"/>
                      <a:pt x="9812" y="4398"/>
                    </a:cubicBezTo>
                    <a:lnTo>
                      <a:pt x="10658" y="4567"/>
                    </a:lnTo>
                    <a:lnTo>
                      <a:pt x="10658" y="3722"/>
                    </a:lnTo>
                    <a:lnTo>
                      <a:pt x="9981" y="3722"/>
                    </a:lnTo>
                    <a:close/>
                  </a:path>
                </a:pathLst>
              </a:custGeom>
              <a:solidFill>
                <a:srgbClr val="232258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31" name="Forma Livre: Forma 630">
              <a:extLst>
                <a:ext uri="{FF2B5EF4-FFF2-40B4-BE49-F238E27FC236}">
                  <a16:creationId xmlns="" xmlns:a16="http://schemas.microsoft.com/office/drawing/2014/main" id="{40E03868-4262-CC1C-A27D-D1097C3B7D9C}"/>
                </a:ext>
              </a:extLst>
            </p:cNvPr>
            <p:cNvSpPr/>
            <p:nvPr/>
          </p:nvSpPr>
          <p:spPr>
            <a:xfrm>
              <a:off x="9718170" y="6012070"/>
              <a:ext cx="499207" cy="4059"/>
            </a:xfrm>
            <a:custGeom>
              <a:avLst/>
              <a:gdLst>
                <a:gd name="connsiteX0" fmla="*/ 0 w 499207"/>
                <a:gd name="connsiteY0" fmla="*/ 0 h 4059"/>
                <a:gd name="connsiteX1" fmla="*/ 499207 w 499207"/>
                <a:gd name="connsiteY1" fmla="*/ 0 h 4059"/>
                <a:gd name="connsiteX2" fmla="*/ 499207 w 499207"/>
                <a:gd name="connsiteY2" fmla="*/ 4060 h 4059"/>
                <a:gd name="connsiteX3" fmla="*/ 0 w 499207"/>
                <a:gd name="connsiteY3" fmla="*/ 4060 h 4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9207" h="4059">
                  <a:moveTo>
                    <a:pt x="0" y="0"/>
                  </a:moveTo>
                  <a:lnTo>
                    <a:pt x="499207" y="0"/>
                  </a:lnTo>
                  <a:lnTo>
                    <a:pt x="499207" y="4060"/>
                  </a:lnTo>
                  <a:lnTo>
                    <a:pt x="0" y="4060"/>
                  </a:lnTo>
                  <a:close/>
                </a:path>
              </a:pathLst>
            </a:custGeom>
            <a:solidFill>
              <a:srgbClr val="25235C"/>
            </a:solidFill>
            <a:ln w="169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grpSp>
          <p:nvGrpSpPr>
            <p:cNvPr id="632" name="Gráfico 1">
              <a:extLst>
                <a:ext uri="{FF2B5EF4-FFF2-40B4-BE49-F238E27FC236}">
                  <a16:creationId xmlns="" xmlns:a16="http://schemas.microsoft.com/office/drawing/2014/main" id="{6AC5499D-3088-ACBC-7E9A-029DC0FDDCEC}"/>
                </a:ext>
              </a:extLst>
            </p:cNvPr>
            <p:cNvGrpSpPr/>
            <p:nvPr/>
          </p:nvGrpSpPr>
          <p:grpSpPr>
            <a:xfrm>
              <a:off x="9718678" y="6022050"/>
              <a:ext cx="131948" cy="20300"/>
              <a:chOff x="9718678" y="6022050"/>
              <a:chExt cx="131948" cy="20300"/>
            </a:xfrm>
            <a:solidFill>
              <a:srgbClr val="11A84B"/>
            </a:solidFill>
          </p:grpSpPr>
          <p:sp>
            <p:nvSpPr>
              <p:cNvPr id="651" name="Forma Livre: Forma 650">
                <a:extLst>
                  <a:ext uri="{FF2B5EF4-FFF2-40B4-BE49-F238E27FC236}">
                    <a16:creationId xmlns="" xmlns:a16="http://schemas.microsoft.com/office/drawing/2014/main" id="{9F156F0F-0DB0-DF33-879D-CAF7CB3BD045}"/>
                  </a:ext>
                </a:extLst>
              </p:cNvPr>
              <p:cNvSpPr/>
              <p:nvPr/>
            </p:nvSpPr>
            <p:spPr>
              <a:xfrm>
                <a:off x="9718678" y="6022050"/>
                <a:ext cx="8795" cy="15394"/>
              </a:xfrm>
              <a:custGeom>
                <a:avLst/>
                <a:gdLst>
                  <a:gd name="connsiteX0" fmla="*/ 1522 w 8795"/>
                  <a:gd name="connsiteY0" fmla="*/ 7782 h 15394"/>
                  <a:gd name="connsiteX1" fmla="*/ 3045 w 8795"/>
                  <a:gd name="connsiteY1" fmla="*/ 7951 h 15394"/>
                  <a:gd name="connsiteX2" fmla="*/ 6935 w 8795"/>
                  <a:gd name="connsiteY2" fmla="*/ 4568 h 15394"/>
                  <a:gd name="connsiteX3" fmla="*/ 3214 w 8795"/>
                  <a:gd name="connsiteY3" fmla="*/ 1354 h 15394"/>
                  <a:gd name="connsiteX4" fmla="*/ 1353 w 8795"/>
                  <a:gd name="connsiteY4" fmla="*/ 1522 h 15394"/>
                  <a:gd name="connsiteX5" fmla="*/ 1353 w 8795"/>
                  <a:gd name="connsiteY5" fmla="*/ 7782 h 15394"/>
                  <a:gd name="connsiteX6" fmla="*/ 0 w 8795"/>
                  <a:gd name="connsiteY6" fmla="*/ 339 h 15394"/>
                  <a:gd name="connsiteX7" fmla="*/ 3382 w 8795"/>
                  <a:gd name="connsiteY7" fmla="*/ 0 h 15394"/>
                  <a:gd name="connsiteX8" fmla="*/ 8796 w 8795"/>
                  <a:gd name="connsiteY8" fmla="*/ 4398 h 15394"/>
                  <a:gd name="connsiteX9" fmla="*/ 3214 w 8795"/>
                  <a:gd name="connsiteY9" fmla="*/ 9304 h 15394"/>
                  <a:gd name="connsiteX10" fmla="*/ 1691 w 8795"/>
                  <a:gd name="connsiteY10" fmla="*/ 9135 h 15394"/>
                  <a:gd name="connsiteX11" fmla="*/ 1691 w 8795"/>
                  <a:gd name="connsiteY11" fmla="*/ 15394 h 15394"/>
                  <a:gd name="connsiteX12" fmla="*/ 0 w 8795"/>
                  <a:gd name="connsiteY12" fmla="*/ 15394 h 15394"/>
                  <a:gd name="connsiteX13" fmla="*/ 0 w 8795"/>
                  <a:gd name="connsiteY13" fmla="*/ 339 h 15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795" h="15394">
                    <a:moveTo>
                      <a:pt x="1522" y="7782"/>
                    </a:moveTo>
                    <a:cubicBezTo>
                      <a:pt x="2030" y="7951"/>
                      <a:pt x="2537" y="7951"/>
                      <a:pt x="3045" y="7951"/>
                    </a:cubicBezTo>
                    <a:cubicBezTo>
                      <a:pt x="5412" y="7951"/>
                      <a:pt x="6935" y="6767"/>
                      <a:pt x="6935" y="4568"/>
                    </a:cubicBezTo>
                    <a:cubicBezTo>
                      <a:pt x="6935" y="2369"/>
                      <a:pt x="5412" y="1354"/>
                      <a:pt x="3214" y="1354"/>
                    </a:cubicBezTo>
                    <a:cubicBezTo>
                      <a:pt x="2368" y="1354"/>
                      <a:pt x="1691" y="1354"/>
                      <a:pt x="1353" y="1522"/>
                    </a:cubicBezTo>
                    <a:lnTo>
                      <a:pt x="1353" y="7782"/>
                    </a:lnTo>
                    <a:close/>
                    <a:moveTo>
                      <a:pt x="0" y="339"/>
                    </a:moveTo>
                    <a:cubicBezTo>
                      <a:pt x="846" y="169"/>
                      <a:pt x="2030" y="0"/>
                      <a:pt x="3382" y="0"/>
                    </a:cubicBezTo>
                    <a:cubicBezTo>
                      <a:pt x="8289" y="0"/>
                      <a:pt x="8796" y="3214"/>
                      <a:pt x="8796" y="4398"/>
                    </a:cubicBezTo>
                    <a:cubicBezTo>
                      <a:pt x="8796" y="7951"/>
                      <a:pt x="5920" y="9304"/>
                      <a:pt x="3214" y="9304"/>
                    </a:cubicBezTo>
                    <a:cubicBezTo>
                      <a:pt x="2706" y="9304"/>
                      <a:pt x="2030" y="9304"/>
                      <a:pt x="1691" y="9135"/>
                    </a:cubicBezTo>
                    <a:lnTo>
                      <a:pt x="1691" y="15394"/>
                    </a:lnTo>
                    <a:lnTo>
                      <a:pt x="0" y="15394"/>
                    </a:lnTo>
                    <a:lnTo>
                      <a:pt x="0" y="339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52" name="Forma Livre: Forma 651">
                <a:extLst>
                  <a:ext uri="{FF2B5EF4-FFF2-40B4-BE49-F238E27FC236}">
                    <a16:creationId xmlns="" xmlns:a16="http://schemas.microsoft.com/office/drawing/2014/main" id="{BB858CFC-F1B4-1190-5425-308219F245DE}"/>
                  </a:ext>
                </a:extLst>
              </p:cNvPr>
              <p:cNvSpPr/>
              <p:nvPr/>
            </p:nvSpPr>
            <p:spPr>
              <a:xfrm>
                <a:off x="9729843" y="6026279"/>
                <a:ext cx="5074" cy="11164"/>
              </a:xfrm>
              <a:custGeom>
                <a:avLst/>
                <a:gdLst>
                  <a:gd name="connsiteX0" fmla="*/ 5075 w 5074"/>
                  <a:gd name="connsiteY0" fmla="*/ 1692 h 11164"/>
                  <a:gd name="connsiteX1" fmla="*/ 4398 w 5074"/>
                  <a:gd name="connsiteY1" fmla="*/ 1692 h 11164"/>
                  <a:gd name="connsiteX2" fmla="*/ 1691 w 5074"/>
                  <a:gd name="connsiteY2" fmla="*/ 5244 h 11164"/>
                  <a:gd name="connsiteX3" fmla="*/ 1691 w 5074"/>
                  <a:gd name="connsiteY3" fmla="*/ 11165 h 11164"/>
                  <a:gd name="connsiteX4" fmla="*/ 0 w 5074"/>
                  <a:gd name="connsiteY4" fmla="*/ 11165 h 11164"/>
                  <a:gd name="connsiteX5" fmla="*/ 0 w 5074"/>
                  <a:gd name="connsiteY5" fmla="*/ 3553 h 11164"/>
                  <a:gd name="connsiteX6" fmla="*/ 0 w 5074"/>
                  <a:gd name="connsiteY6" fmla="*/ 339 h 11164"/>
                  <a:gd name="connsiteX7" fmla="*/ 1523 w 5074"/>
                  <a:gd name="connsiteY7" fmla="*/ 339 h 11164"/>
                  <a:gd name="connsiteX8" fmla="*/ 1523 w 5074"/>
                  <a:gd name="connsiteY8" fmla="*/ 2369 h 11164"/>
                  <a:gd name="connsiteX9" fmla="*/ 1523 w 5074"/>
                  <a:gd name="connsiteY9" fmla="*/ 2369 h 11164"/>
                  <a:gd name="connsiteX10" fmla="*/ 4568 w 5074"/>
                  <a:gd name="connsiteY10" fmla="*/ 0 h 11164"/>
                  <a:gd name="connsiteX11" fmla="*/ 5075 w 5074"/>
                  <a:gd name="connsiteY11" fmla="*/ 0 h 11164"/>
                  <a:gd name="connsiteX12" fmla="*/ 5075 w 5074"/>
                  <a:gd name="connsiteY12" fmla="*/ 1692 h 11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074" h="11164">
                    <a:moveTo>
                      <a:pt x="5075" y="1692"/>
                    </a:moveTo>
                    <a:cubicBezTo>
                      <a:pt x="4905" y="1692"/>
                      <a:pt x="4737" y="1692"/>
                      <a:pt x="4398" y="1692"/>
                    </a:cubicBezTo>
                    <a:cubicBezTo>
                      <a:pt x="2538" y="1692"/>
                      <a:pt x="1691" y="3553"/>
                      <a:pt x="1691" y="5244"/>
                    </a:cubicBezTo>
                    <a:lnTo>
                      <a:pt x="1691" y="11165"/>
                    </a:lnTo>
                    <a:lnTo>
                      <a:pt x="0" y="11165"/>
                    </a:lnTo>
                    <a:lnTo>
                      <a:pt x="0" y="3553"/>
                    </a:lnTo>
                    <a:cubicBezTo>
                      <a:pt x="0" y="2369"/>
                      <a:pt x="0" y="1354"/>
                      <a:pt x="0" y="339"/>
                    </a:cubicBezTo>
                    <a:lnTo>
                      <a:pt x="1523" y="339"/>
                    </a:lnTo>
                    <a:lnTo>
                      <a:pt x="1523" y="2369"/>
                    </a:lnTo>
                    <a:lnTo>
                      <a:pt x="1523" y="2369"/>
                    </a:lnTo>
                    <a:cubicBezTo>
                      <a:pt x="2030" y="1015"/>
                      <a:pt x="3214" y="0"/>
                      <a:pt x="4568" y="0"/>
                    </a:cubicBezTo>
                    <a:cubicBezTo>
                      <a:pt x="4737" y="0"/>
                      <a:pt x="4905" y="0"/>
                      <a:pt x="5075" y="0"/>
                    </a:cubicBezTo>
                    <a:lnTo>
                      <a:pt x="5075" y="1692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53" name="Forma Livre: Forma 652">
                <a:extLst>
                  <a:ext uri="{FF2B5EF4-FFF2-40B4-BE49-F238E27FC236}">
                    <a16:creationId xmlns="" xmlns:a16="http://schemas.microsoft.com/office/drawing/2014/main" id="{A6634B55-0F69-A88D-B038-0BE12E4077F1}"/>
                  </a:ext>
                </a:extLst>
              </p:cNvPr>
              <p:cNvSpPr/>
              <p:nvPr/>
            </p:nvSpPr>
            <p:spPr>
              <a:xfrm>
                <a:off x="9736271" y="6026440"/>
                <a:ext cx="9981" cy="11342"/>
              </a:xfrm>
              <a:custGeom>
                <a:avLst/>
                <a:gdLst>
                  <a:gd name="connsiteX0" fmla="*/ 4905 w 9981"/>
                  <a:gd name="connsiteY0" fmla="*/ 1193 h 11342"/>
                  <a:gd name="connsiteX1" fmla="*/ 1523 w 9981"/>
                  <a:gd name="connsiteY1" fmla="*/ 5591 h 11342"/>
                  <a:gd name="connsiteX2" fmla="*/ 4905 w 9981"/>
                  <a:gd name="connsiteY2" fmla="*/ 9989 h 11342"/>
                  <a:gd name="connsiteX3" fmla="*/ 8289 w 9981"/>
                  <a:gd name="connsiteY3" fmla="*/ 5591 h 11342"/>
                  <a:gd name="connsiteX4" fmla="*/ 4905 w 9981"/>
                  <a:gd name="connsiteY4" fmla="*/ 1193 h 11342"/>
                  <a:gd name="connsiteX5" fmla="*/ 9981 w 9981"/>
                  <a:gd name="connsiteY5" fmla="*/ 5591 h 11342"/>
                  <a:gd name="connsiteX6" fmla="*/ 4905 w 9981"/>
                  <a:gd name="connsiteY6" fmla="*/ 11342 h 11342"/>
                  <a:gd name="connsiteX7" fmla="*/ 0 w 9981"/>
                  <a:gd name="connsiteY7" fmla="*/ 5760 h 11342"/>
                  <a:gd name="connsiteX8" fmla="*/ 5075 w 9981"/>
                  <a:gd name="connsiteY8" fmla="*/ 9 h 11342"/>
                  <a:gd name="connsiteX9" fmla="*/ 9981 w 9981"/>
                  <a:gd name="connsiteY9" fmla="*/ 5591 h 11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981" h="11342">
                    <a:moveTo>
                      <a:pt x="4905" y="1193"/>
                    </a:moveTo>
                    <a:cubicBezTo>
                      <a:pt x="2538" y="1193"/>
                      <a:pt x="1523" y="3561"/>
                      <a:pt x="1523" y="5591"/>
                    </a:cubicBezTo>
                    <a:cubicBezTo>
                      <a:pt x="1523" y="7959"/>
                      <a:pt x="2876" y="9989"/>
                      <a:pt x="4905" y="9989"/>
                    </a:cubicBezTo>
                    <a:cubicBezTo>
                      <a:pt x="6935" y="9989"/>
                      <a:pt x="8289" y="7959"/>
                      <a:pt x="8289" y="5591"/>
                    </a:cubicBezTo>
                    <a:cubicBezTo>
                      <a:pt x="8120" y="3730"/>
                      <a:pt x="7274" y="1193"/>
                      <a:pt x="4905" y="1193"/>
                    </a:cubicBezTo>
                    <a:moveTo>
                      <a:pt x="9981" y="5591"/>
                    </a:moveTo>
                    <a:cubicBezTo>
                      <a:pt x="9981" y="9651"/>
                      <a:pt x="7274" y="11342"/>
                      <a:pt x="4905" y="11342"/>
                    </a:cubicBezTo>
                    <a:cubicBezTo>
                      <a:pt x="2030" y="11342"/>
                      <a:pt x="0" y="9312"/>
                      <a:pt x="0" y="5760"/>
                    </a:cubicBezTo>
                    <a:cubicBezTo>
                      <a:pt x="0" y="2038"/>
                      <a:pt x="2369" y="9"/>
                      <a:pt x="5075" y="9"/>
                    </a:cubicBezTo>
                    <a:cubicBezTo>
                      <a:pt x="7950" y="-161"/>
                      <a:pt x="9981" y="2208"/>
                      <a:pt x="9981" y="5591"/>
                    </a:cubicBezTo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54" name="Forma Livre: Forma 653">
                <a:extLst>
                  <a:ext uri="{FF2B5EF4-FFF2-40B4-BE49-F238E27FC236}">
                    <a16:creationId xmlns="" xmlns:a16="http://schemas.microsoft.com/office/drawing/2014/main" id="{A48E287A-BD60-26E6-1625-53E641B67BDB}"/>
                  </a:ext>
                </a:extLst>
              </p:cNvPr>
              <p:cNvSpPr/>
              <p:nvPr/>
            </p:nvSpPr>
            <p:spPr>
              <a:xfrm>
                <a:off x="9748113" y="6026449"/>
                <a:ext cx="9473" cy="15901"/>
              </a:xfrm>
              <a:custGeom>
                <a:avLst/>
                <a:gdLst>
                  <a:gd name="connsiteX0" fmla="*/ 7613 w 9473"/>
                  <a:gd name="connsiteY0" fmla="*/ 4398 h 15901"/>
                  <a:gd name="connsiteX1" fmla="*/ 4736 w 9473"/>
                  <a:gd name="connsiteY1" fmla="*/ 1353 h 15901"/>
                  <a:gd name="connsiteX2" fmla="*/ 1522 w 9473"/>
                  <a:gd name="connsiteY2" fmla="*/ 5752 h 15901"/>
                  <a:gd name="connsiteX3" fmla="*/ 4736 w 9473"/>
                  <a:gd name="connsiteY3" fmla="*/ 9981 h 15901"/>
                  <a:gd name="connsiteX4" fmla="*/ 7613 w 9473"/>
                  <a:gd name="connsiteY4" fmla="*/ 6767 h 15901"/>
                  <a:gd name="connsiteX5" fmla="*/ 7613 w 9473"/>
                  <a:gd name="connsiteY5" fmla="*/ 4398 h 15901"/>
                  <a:gd name="connsiteX6" fmla="*/ 9473 w 9473"/>
                  <a:gd name="connsiteY6" fmla="*/ 169 h 15901"/>
                  <a:gd name="connsiteX7" fmla="*/ 9304 w 9473"/>
                  <a:gd name="connsiteY7" fmla="*/ 3214 h 15901"/>
                  <a:gd name="connsiteX8" fmla="*/ 9304 w 9473"/>
                  <a:gd name="connsiteY8" fmla="*/ 9643 h 15901"/>
                  <a:gd name="connsiteX9" fmla="*/ 4060 w 9473"/>
                  <a:gd name="connsiteY9" fmla="*/ 15902 h 15901"/>
                  <a:gd name="connsiteX10" fmla="*/ 676 w 9473"/>
                  <a:gd name="connsiteY10" fmla="*/ 15055 h 15901"/>
                  <a:gd name="connsiteX11" fmla="*/ 1184 w 9473"/>
                  <a:gd name="connsiteY11" fmla="*/ 13702 h 15901"/>
                  <a:gd name="connsiteX12" fmla="*/ 4229 w 9473"/>
                  <a:gd name="connsiteY12" fmla="*/ 14548 h 15901"/>
                  <a:gd name="connsiteX13" fmla="*/ 7781 w 9473"/>
                  <a:gd name="connsiteY13" fmla="*/ 10658 h 15901"/>
                  <a:gd name="connsiteX14" fmla="*/ 7781 w 9473"/>
                  <a:gd name="connsiteY14" fmla="*/ 9304 h 15901"/>
                  <a:gd name="connsiteX15" fmla="*/ 7781 w 9473"/>
                  <a:gd name="connsiteY15" fmla="*/ 9304 h 15901"/>
                  <a:gd name="connsiteX16" fmla="*/ 4398 w 9473"/>
                  <a:gd name="connsiteY16" fmla="*/ 11165 h 15901"/>
                  <a:gd name="connsiteX17" fmla="*/ 0 w 9473"/>
                  <a:gd name="connsiteY17" fmla="*/ 5752 h 15901"/>
                  <a:gd name="connsiteX18" fmla="*/ 4736 w 9473"/>
                  <a:gd name="connsiteY18" fmla="*/ 0 h 15901"/>
                  <a:gd name="connsiteX19" fmla="*/ 8120 w 9473"/>
                  <a:gd name="connsiteY19" fmla="*/ 1861 h 15901"/>
                  <a:gd name="connsiteX20" fmla="*/ 8120 w 9473"/>
                  <a:gd name="connsiteY20" fmla="*/ 1861 h 15901"/>
                  <a:gd name="connsiteX21" fmla="*/ 8120 w 9473"/>
                  <a:gd name="connsiteY21" fmla="*/ 169 h 15901"/>
                  <a:gd name="connsiteX22" fmla="*/ 9473 w 9473"/>
                  <a:gd name="connsiteY22" fmla="*/ 169 h 15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473" h="15901">
                    <a:moveTo>
                      <a:pt x="7613" y="4398"/>
                    </a:moveTo>
                    <a:cubicBezTo>
                      <a:pt x="7613" y="2537"/>
                      <a:pt x="6259" y="1353"/>
                      <a:pt x="4736" y="1353"/>
                    </a:cubicBezTo>
                    <a:cubicBezTo>
                      <a:pt x="2876" y="1353"/>
                      <a:pt x="1522" y="3045"/>
                      <a:pt x="1522" y="5752"/>
                    </a:cubicBezTo>
                    <a:cubicBezTo>
                      <a:pt x="1522" y="8120"/>
                      <a:pt x="2706" y="9981"/>
                      <a:pt x="4736" y="9981"/>
                    </a:cubicBezTo>
                    <a:cubicBezTo>
                      <a:pt x="5920" y="9981"/>
                      <a:pt x="7613" y="8966"/>
                      <a:pt x="7613" y="6767"/>
                    </a:cubicBezTo>
                    <a:lnTo>
                      <a:pt x="7613" y="4398"/>
                    </a:lnTo>
                    <a:close/>
                    <a:moveTo>
                      <a:pt x="9473" y="169"/>
                    </a:moveTo>
                    <a:cubicBezTo>
                      <a:pt x="9473" y="1015"/>
                      <a:pt x="9304" y="1861"/>
                      <a:pt x="9304" y="3214"/>
                    </a:cubicBezTo>
                    <a:lnTo>
                      <a:pt x="9304" y="9643"/>
                    </a:lnTo>
                    <a:cubicBezTo>
                      <a:pt x="9304" y="11503"/>
                      <a:pt x="9304" y="15902"/>
                      <a:pt x="4060" y="15902"/>
                    </a:cubicBezTo>
                    <a:cubicBezTo>
                      <a:pt x="2876" y="15902"/>
                      <a:pt x="1522" y="15563"/>
                      <a:pt x="676" y="15055"/>
                    </a:cubicBezTo>
                    <a:lnTo>
                      <a:pt x="1184" y="13702"/>
                    </a:lnTo>
                    <a:cubicBezTo>
                      <a:pt x="1861" y="14041"/>
                      <a:pt x="2876" y="14548"/>
                      <a:pt x="4229" y="14548"/>
                    </a:cubicBezTo>
                    <a:cubicBezTo>
                      <a:pt x="6259" y="14548"/>
                      <a:pt x="7781" y="13533"/>
                      <a:pt x="7781" y="10658"/>
                    </a:cubicBezTo>
                    <a:lnTo>
                      <a:pt x="7781" y="9304"/>
                    </a:lnTo>
                    <a:lnTo>
                      <a:pt x="7781" y="9304"/>
                    </a:lnTo>
                    <a:cubicBezTo>
                      <a:pt x="7274" y="10319"/>
                      <a:pt x="6090" y="11165"/>
                      <a:pt x="4398" y="11165"/>
                    </a:cubicBezTo>
                    <a:cubicBezTo>
                      <a:pt x="1861" y="11165"/>
                      <a:pt x="0" y="8796"/>
                      <a:pt x="0" y="5752"/>
                    </a:cubicBezTo>
                    <a:cubicBezTo>
                      <a:pt x="0" y="2030"/>
                      <a:pt x="2369" y="0"/>
                      <a:pt x="4736" y="0"/>
                    </a:cubicBezTo>
                    <a:cubicBezTo>
                      <a:pt x="6598" y="0"/>
                      <a:pt x="7613" y="1015"/>
                      <a:pt x="8120" y="1861"/>
                    </a:cubicBezTo>
                    <a:lnTo>
                      <a:pt x="8120" y="1861"/>
                    </a:lnTo>
                    <a:lnTo>
                      <a:pt x="8120" y="169"/>
                    </a:lnTo>
                    <a:lnTo>
                      <a:pt x="9473" y="169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55" name="Forma Livre: Forma 654">
                <a:extLst>
                  <a:ext uri="{FF2B5EF4-FFF2-40B4-BE49-F238E27FC236}">
                    <a16:creationId xmlns="" xmlns:a16="http://schemas.microsoft.com/office/drawing/2014/main" id="{AF526326-7DB2-F9C7-5CB2-BC4B70E836DA}"/>
                  </a:ext>
                </a:extLst>
              </p:cNvPr>
              <p:cNvSpPr/>
              <p:nvPr/>
            </p:nvSpPr>
            <p:spPr>
              <a:xfrm>
                <a:off x="9760631" y="6026279"/>
                <a:ext cx="5074" cy="11164"/>
              </a:xfrm>
              <a:custGeom>
                <a:avLst/>
                <a:gdLst>
                  <a:gd name="connsiteX0" fmla="*/ 5075 w 5074"/>
                  <a:gd name="connsiteY0" fmla="*/ 1692 h 11164"/>
                  <a:gd name="connsiteX1" fmla="*/ 4398 w 5074"/>
                  <a:gd name="connsiteY1" fmla="*/ 1692 h 11164"/>
                  <a:gd name="connsiteX2" fmla="*/ 1691 w 5074"/>
                  <a:gd name="connsiteY2" fmla="*/ 5244 h 11164"/>
                  <a:gd name="connsiteX3" fmla="*/ 1691 w 5074"/>
                  <a:gd name="connsiteY3" fmla="*/ 11165 h 11164"/>
                  <a:gd name="connsiteX4" fmla="*/ 0 w 5074"/>
                  <a:gd name="connsiteY4" fmla="*/ 11165 h 11164"/>
                  <a:gd name="connsiteX5" fmla="*/ 0 w 5074"/>
                  <a:gd name="connsiteY5" fmla="*/ 3553 h 11164"/>
                  <a:gd name="connsiteX6" fmla="*/ 0 w 5074"/>
                  <a:gd name="connsiteY6" fmla="*/ 339 h 11164"/>
                  <a:gd name="connsiteX7" fmla="*/ 1522 w 5074"/>
                  <a:gd name="connsiteY7" fmla="*/ 339 h 11164"/>
                  <a:gd name="connsiteX8" fmla="*/ 1522 w 5074"/>
                  <a:gd name="connsiteY8" fmla="*/ 2369 h 11164"/>
                  <a:gd name="connsiteX9" fmla="*/ 1522 w 5074"/>
                  <a:gd name="connsiteY9" fmla="*/ 2369 h 11164"/>
                  <a:gd name="connsiteX10" fmla="*/ 4568 w 5074"/>
                  <a:gd name="connsiteY10" fmla="*/ 0 h 11164"/>
                  <a:gd name="connsiteX11" fmla="*/ 5075 w 5074"/>
                  <a:gd name="connsiteY11" fmla="*/ 0 h 11164"/>
                  <a:gd name="connsiteX12" fmla="*/ 5075 w 5074"/>
                  <a:gd name="connsiteY12" fmla="*/ 1692 h 11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074" h="11164">
                    <a:moveTo>
                      <a:pt x="5075" y="1692"/>
                    </a:moveTo>
                    <a:cubicBezTo>
                      <a:pt x="4905" y="1692"/>
                      <a:pt x="4736" y="1692"/>
                      <a:pt x="4398" y="1692"/>
                    </a:cubicBezTo>
                    <a:cubicBezTo>
                      <a:pt x="2538" y="1692"/>
                      <a:pt x="1691" y="3553"/>
                      <a:pt x="1691" y="5244"/>
                    </a:cubicBezTo>
                    <a:lnTo>
                      <a:pt x="1691" y="11165"/>
                    </a:lnTo>
                    <a:lnTo>
                      <a:pt x="0" y="11165"/>
                    </a:lnTo>
                    <a:lnTo>
                      <a:pt x="0" y="3553"/>
                    </a:lnTo>
                    <a:cubicBezTo>
                      <a:pt x="0" y="2369"/>
                      <a:pt x="0" y="1354"/>
                      <a:pt x="0" y="339"/>
                    </a:cubicBezTo>
                    <a:lnTo>
                      <a:pt x="1522" y="339"/>
                    </a:lnTo>
                    <a:lnTo>
                      <a:pt x="1522" y="2369"/>
                    </a:lnTo>
                    <a:lnTo>
                      <a:pt x="1522" y="2369"/>
                    </a:lnTo>
                    <a:cubicBezTo>
                      <a:pt x="2030" y="1015"/>
                      <a:pt x="3214" y="0"/>
                      <a:pt x="4568" y="0"/>
                    </a:cubicBezTo>
                    <a:cubicBezTo>
                      <a:pt x="4736" y="0"/>
                      <a:pt x="4905" y="0"/>
                      <a:pt x="5075" y="0"/>
                    </a:cubicBezTo>
                    <a:lnTo>
                      <a:pt x="5075" y="1692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56" name="Forma Livre: Forma 655">
                <a:extLst>
                  <a:ext uri="{FF2B5EF4-FFF2-40B4-BE49-F238E27FC236}">
                    <a16:creationId xmlns="" xmlns:a16="http://schemas.microsoft.com/office/drawing/2014/main" id="{4D89B043-6049-BE7E-5899-6C79D3AE36E4}"/>
                  </a:ext>
                </a:extLst>
              </p:cNvPr>
              <p:cNvSpPr/>
              <p:nvPr/>
            </p:nvSpPr>
            <p:spPr>
              <a:xfrm>
                <a:off x="9766890" y="6026449"/>
                <a:ext cx="8119" cy="11333"/>
              </a:xfrm>
              <a:custGeom>
                <a:avLst/>
                <a:gdLst>
                  <a:gd name="connsiteX0" fmla="*/ 6259 w 8119"/>
                  <a:gd name="connsiteY0" fmla="*/ 5413 h 11333"/>
                  <a:gd name="connsiteX1" fmla="*/ 1691 w 8119"/>
                  <a:gd name="connsiteY1" fmla="*/ 7951 h 11333"/>
                  <a:gd name="connsiteX2" fmla="*/ 3553 w 8119"/>
                  <a:gd name="connsiteY2" fmla="*/ 9981 h 11333"/>
                  <a:gd name="connsiteX3" fmla="*/ 6259 w 8119"/>
                  <a:gd name="connsiteY3" fmla="*/ 7443 h 11333"/>
                  <a:gd name="connsiteX4" fmla="*/ 6259 w 8119"/>
                  <a:gd name="connsiteY4" fmla="*/ 5413 h 11333"/>
                  <a:gd name="connsiteX5" fmla="*/ 7950 w 8119"/>
                  <a:gd name="connsiteY5" fmla="*/ 8458 h 11333"/>
                  <a:gd name="connsiteX6" fmla="*/ 8120 w 8119"/>
                  <a:gd name="connsiteY6" fmla="*/ 10996 h 11333"/>
                  <a:gd name="connsiteX7" fmla="*/ 6598 w 8119"/>
                  <a:gd name="connsiteY7" fmla="*/ 10996 h 11333"/>
                  <a:gd name="connsiteX8" fmla="*/ 6428 w 8119"/>
                  <a:gd name="connsiteY8" fmla="*/ 9643 h 11333"/>
                  <a:gd name="connsiteX9" fmla="*/ 6428 w 8119"/>
                  <a:gd name="connsiteY9" fmla="*/ 9643 h 11333"/>
                  <a:gd name="connsiteX10" fmla="*/ 3214 w 8119"/>
                  <a:gd name="connsiteY10" fmla="*/ 11334 h 11333"/>
                  <a:gd name="connsiteX11" fmla="*/ 0 w 8119"/>
                  <a:gd name="connsiteY11" fmla="*/ 8289 h 11333"/>
                  <a:gd name="connsiteX12" fmla="*/ 6259 w 8119"/>
                  <a:gd name="connsiteY12" fmla="*/ 4229 h 11333"/>
                  <a:gd name="connsiteX13" fmla="*/ 3721 w 8119"/>
                  <a:gd name="connsiteY13" fmla="*/ 1184 h 11333"/>
                  <a:gd name="connsiteX14" fmla="*/ 1015 w 8119"/>
                  <a:gd name="connsiteY14" fmla="*/ 2030 h 11333"/>
                  <a:gd name="connsiteX15" fmla="*/ 676 w 8119"/>
                  <a:gd name="connsiteY15" fmla="*/ 846 h 11333"/>
                  <a:gd name="connsiteX16" fmla="*/ 4060 w 8119"/>
                  <a:gd name="connsiteY16" fmla="*/ 0 h 11333"/>
                  <a:gd name="connsiteX17" fmla="*/ 7950 w 8119"/>
                  <a:gd name="connsiteY17" fmla="*/ 4398 h 11333"/>
                  <a:gd name="connsiteX18" fmla="*/ 7950 w 8119"/>
                  <a:gd name="connsiteY18" fmla="*/ 8458 h 1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119" h="11333">
                    <a:moveTo>
                      <a:pt x="6259" y="5413"/>
                    </a:moveTo>
                    <a:cubicBezTo>
                      <a:pt x="4229" y="5413"/>
                      <a:pt x="1691" y="5752"/>
                      <a:pt x="1691" y="7951"/>
                    </a:cubicBezTo>
                    <a:cubicBezTo>
                      <a:pt x="1691" y="9304"/>
                      <a:pt x="2538" y="9981"/>
                      <a:pt x="3553" y="9981"/>
                    </a:cubicBezTo>
                    <a:cubicBezTo>
                      <a:pt x="5244" y="9981"/>
                      <a:pt x="6259" y="8796"/>
                      <a:pt x="6259" y="7443"/>
                    </a:cubicBezTo>
                    <a:lnTo>
                      <a:pt x="6259" y="5413"/>
                    </a:lnTo>
                    <a:close/>
                    <a:moveTo>
                      <a:pt x="7950" y="8458"/>
                    </a:moveTo>
                    <a:cubicBezTo>
                      <a:pt x="7950" y="9304"/>
                      <a:pt x="7950" y="10319"/>
                      <a:pt x="8120" y="10996"/>
                    </a:cubicBezTo>
                    <a:lnTo>
                      <a:pt x="6598" y="10996"/>
                    </a:lnTo>
                    <a:lnTo>
                      <a:pt x="6428" y="9643"/>
                    </a:lnTo>
                    <a:lnTo>
                      <a:pt x="6428" y="9643"/>
                    </a:lnTo>
                    <a:cubicBezTo>
                      <a:pt x="5920" y="10488"/>
                      <a:pt x="4737" y="11334"/>
                      <a:pt x="3214" y="11334"/>
                    </a:cubicBezTo>
                    <a:cubicBezTo>
                      <a:pt x="1184" y="11334"/>
                      <a:pt x="0" y="9811"/>
                      <a:pt x="0" y="8289"/>
                    </a:cubicBezTo>
                    <a:cubicBezTo>
                      <a:pt x="0" y="5582"/>
                      <a:pt x="2199" y="4229"/>
                      <a:pt x="6259" y="4229"/>
                    </a:cubicBezTo>
                    <a:cubicBezTo>
                      <a:pt x="6259" y="3384"/>
                      <a:pt x="6259" y="1184"/>
                      <a:pt x="3721" y="1184"/>
                    </a:cubicBezTo>
                    <a:cubicBezTo>
                      <a:pt x="2706" y="1184"/>
                      <a:pt x="1861" y="1522"/>
                      <a:pt x="1015" y="2030"/>
                    </a:cubicBezTo>
                    <a:lnTo>
                      <a:pt x="676" y="846"/>
                    </a:lnTo>
                    <a:cubicBezTo>
                      <a:pt x="1523" y="338"/>
                      <a:pt x="2706" y="0"/>
                      <a:pt x="4060" y="0"/>
                    </a:cubicBezTo>
                    <a:cubicBezTo>
                      <a:pt x="7105" y="0"/>
                      <a:pt x="7950" y="2199"/>
                      <a:pt x="7950" y="4398"/>
                    </a:cubicBezTo>
                    <a:lnTo>
                      <a:pt x="7950" y="8458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57" name="Forma Livre: Forma 656">
                <a:extLst>
                  <a:ext uri="{FF2B5EF4-FFF2-40B4-BE49-F238E27FC236}">
                    <a16:creationId xmlns="" xmlns:a16="http://schemas.microsoft.com/office/drawing/2014/main" id="{ABAE58DC-AC02-4240-08A4-9DC235BFDDB6}"/>
                  </a:ext>
                </a:extLst>
              </p:cNvPr>
              <p:cNvSpPr/>
              <p:nvPr/>
            </p:nvSpPr>
            <p:spPr>
              <a:xfrm>
                <a:off x="9778055" y="6026279"/>
                <a:ext cx="15225" cy="11334"/>
              </a:xfrm>
              <a:custGeom>
                <a:avLst/>
                <a:gdLst>
                  <a:gd name="connsiteX0" fmla="*/ 14887 w 15225"/>
                  <a:gd name="connsiteY0" fmla="*/ 11334 h 11334"/>
                  <a:gd name="connsiteX1" fmla="*/ 13195 w 15225"/>
                  <a:gd name="connsiteY1" fmla="*/ 11334 h 11334"/>
                  <a:gd name="connsiteX2" fmla="*/ 13195 w 15225"/>
                  <a:gd name="connsiteY2" fmla="*/ 5075 h 11334"/>
                  <a:gd name="connsiteX3" fmla="*/ 10827 w 15225"/>
                  <a:gd name="connsiteY3" fmla="*/ 1522 h 11334"/>
                  <a:gd name="connsiteX4" fmla="*/ 8290 w 15225"/>
                  <a:gd name="connsiteY4" fmla="*/ 4398 h 11334"/>
                  <a:gd name="connsiteX5" fmla="*/ 8290 w 15225"/>
                  <a:gd name="connsiteY5" fmla="*/ 11334 h 11334"/>
                  <a:gd name="connsiteX6" fmla="*/ 6598 w 15225"/>
                  <a:gd name="connsiteY6" fmla="*/ 11334 h 11334"/>
                  <a:gd name="connsiteX7" fmla="*/ 6598 w 15225"/>
                  <a:gd name="connsiteY7" fmla="*/ 4568 h 11334"/>
                  <a:gd name="connsiteX8" fmla="*/ 4398 w 15225"/>
                  <a:gd name="connsiteY8" fmla="*/ 1522 h 11334"/>
                  <a:gd name="connsiteX9" fmla="*/ 1692 w 15225"/>
                  <a:gd name="connsiteY9" fmla="*/ 4568 h 11334"/>
                  <a:gd name="connsiteX10" fmla="*/ 1692 w 15225"/>
                  <a:gd name="connsiteY10" fmla="*/ 11334 h 11334"/>
                  <a:gd name="connsiteX11" fmla="*/ 0 w 15225"/>
                  <a:gd name="connsiteY11" fmla="*/ 11334 h 11334"/>
                  <a:gd name="connsiteX12" fmla="*/ 0 w 15225"/>
                  <a:gd name="connsiteY12" fmla="*/ 3214 h 11334"/>
                  <a:gd name="connsiteX13" fmla="*/ 0 w 15225"/>
                  <a:gd name="connsiteY13" fmla="*/ 339 h 11334"/>
                  <a:gd name="connsiteX14" fmla="*/ 1523 w 15225"/>
                  <a:gd name="connsiteY14" fmla="*/ 339 h 11334"/>
                  <a:gd name="connsiteX15" fmla="*/ 1692 w 15225"/>
                  <a:gd name="connsiteY15" fmla="*/ 2030 h 11334"/>
                  <a:gd name="connsiteX16" fmla="*/ 1692 w 15225"/>
                  <a:gd name="connsiteY16" fmla="*/ 2030 h 11334"/>
                  <a:gd name="connsiteX17" fmla="*/ 5076 w 15225"/>
                  <a:gd name="connsiteY17" fmla="*/ 0 h 11334"/>
                  <a:gd name="connsiteX18" fmla="*/ 8121 w 15225"/>
                  <a:gd name="connsiteY18" fmla="*/ 2199 h 11334"/>
                  <a:gd name="connsiteX19" fmla="*/ 8121 w 15225"/>
                  <a:gd name="connsiteY19" fmla="*/ 2199 h 11334"/>
                  <a:gd name="connsiteX20" fmla="*/ 11672 w 15225"/>
                  <a:gd name="connsiteY20" fmla="*/ 0 h 11334"/>
                  <a:gd name="connsiteX21" fmla="*/ 15225 w 15225"/>
                  <a:gd name="connsiteY21" fmla="*/ 4568 h 11334"/>
                  <a:gd name="connsiteX22" fmla="*/ 15225 w 15225"/>
                  <a:gd name="connsiteY22" fmla="*/ 11334 h 11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25" h="11334">
                    <a:moveTo>
                      <a:pt x="14887" y="11334"/>
                    </a:moveTo>
                    <a:lnTo>
                      <a:pt x="13195" y="11334"/>
                    </a:lnTo>
                    <a:lnTo>
                      <a:pt x="13195" y="5075"/>
                    </a:lnTo>
                    <a:cubicBezTo>
                      <a:pt x="13195" y="2876"/>
                      <a:pt x="12519" y="1522"/>
                      <a:pt x="10827" y="1522"/>
                    </a:cubicBezTo>
                    <a:cubicBezTo>
                      <a:pt x="9473" y="1522"/>
                      <a:pt x="8290" y="2707"/>
                      <a:pt x="8290" y="4398"/>
                    </a:cubicBezTo>
                    <a:lnTo>
                      <a:pt x="8290" y="11334"/>
                    </a:lnTo>
                    <a:lnTo>
                      <a:pt x="6598" y="11334"/>
                    </a:lnTo>
                    <a:lnTo>
                      <a:pt x="6598" y="4568"/>
                    </a:lnTo>
                    <a:cubicBezTo>
                      <a:pt x="6598" y="2876"/>
                      <a:pt x="5921" y="1522"/>
                      <a:pt x="4398" y="1522"/>
                    </a:cubicBezTo>
                    <a:cubicBezTo>
                      <a:pt x="3046" y="1522"/>
                      <a:pt x="1692" y="2876"/>
                      <a:pt x="1692" y="4568"/>
                    </a:cubicBezTo>
                    <a:lnTo>
                      <a:pt x="1692" y="11334"/>
                    </a:lnTo>
                    <a:lnTo>
                      <a:pt x="0" y="11334"/>
                    </a:lnTo>
                    <a:lnTo>
                      <a:pt x="0" y="3214"/>
                    </a:lnTo>
                    <a:cubicBezTo>
                      <a:pt x="0" y="2030"/>
                      <a:pt x="0" y="1354"/>
                      <a:pt x="0" y="339"/>
                    </a:cubicBezTo>
                    <a:lnTo>
                      <a:pt x="1523" y="339"/>
                    </a:lnTo>
                    <a:lnTo>
                      <a:pt x="1692" y="2030"/>
                    </a:lnTo>
                    <a:lnTo>
                      <a:pt x="1692" y="2030"/>
                    </a:lnTo>
                    <a:cubicBezTo>
                      <a:pt x="2369" y="1015"/>
                      <a:pt x="3214" y="0"/>
                      <a:pt x="5076" y="0"/>
                    </a:cubicBezTo>
                    <a:cubicBezTo>
                      <a:pt x="6428" y="0"/>
                      <a:pt x="7613" y="846"/>
                      <a:pt x="8121" y="2199"/>
                    </a:cubicBezTo>
                    <a:lnTo>
                      <a:pt x="8121" y="2199"/>
                    </a:lnTo>
                    <a:cubicBezTo>
                      <a:pt x="8797" y="846"/>
                      <a:pt x="9981" y="0"/>
                      <a:pt x="11672" y="0"/>
                    </a:cubicBezTo>
                    <a:cubicBezTo>
                      <a:pt x="13026" y="0"/>
                      <a:pt x="15225" y="846"/>
                      <a:pt x="15225" y="4568"/>
                    </a:cubicBezTo>
                    <a:lnTo>
                      <a:pt x="15225" y="11334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58" name="Forma Livre: Forma 657">
                <a:extLst>
                  <a:ext uri="{FF2B5EF4-FFF2-40B4-BE49-F238E27FC236}">
                    <a16:creationId xmlns="" xmlns:a16="http://schemas.microsoft.com/office/drawing/2014/main" id="{9A3D1E23-4DFB-F91E-388A-D16DEF96605D}"/>
                  </a:ext>
                </a:extLst>
              </p:cNvPr>
              <p:cNvSpPr/>
              <p:nvPr/>
            </p:nvSpPr>
            <p:spPr>
              <a:xfrm>
                <a:off x="9795310" y="6026449"/>
                <a:ext cx="8119" cy="11333"/>
              </a:xfrm>
              <a:custGeom>
                <a:avLst/>
                <a:gdLst>
                  <a:gd name="connsiteX0" fmla="*/ 6428 w 8119"/>
                  <a:gd name="connsiteY0" fmla="*/ 5413 h 11333"/>
                  <a:gd name="connsiteX1" fmla="*/ 1861 w 8119"/>
                  <a:gd name="connsiteY1" fmla="*/ 7951 h 11333"/>
                  <a:gd name="connsiteX2" fmla="*/ 3722 w 8119"/>
                  <a:gd name="connsiteY2" fmla="*/ 9981 h 11333"/>
                  <a:gd name="connsiteX3" fmla="*/ 6428 w 8119"/>
                  <a:gd name="connsiteY3" fmla="*/ 7443 h 11333"/>
                  <a:gd name="connsiteX4" fmla="*/ 6428 w 8119"/>
                  <a:gd name="connsiteY4" fmla="*/ 5413 h 11333"/>
                  <a:gd name="connsiteX5" fmla="*/ 7951 w 8119"/>
                  <a:gd name="connsiteY5" fmla="*/ 8458 h 11333"/>
                  <a:gd name="connsiteX6" fmla="*/ 8120 w 8119"/>
                  <a:gd name="connsiteY6" fmla="*/ 10996 h 11333"/>
                  <a:gd name="connsiteX7" fmla="*/ 6598 w 8119"/>
                  <a:gd name="connsiteY7" fmla="*/ 10996 h 11333"/>
                  <a:gd name="connsiteX8" fmla="*/ 6428 w 8119"/>
                  <a:gd name="connsiteY8" fmla="*/ 9643 h 11333"/>
                  <a:gd name="connsiteX9" fmla="*/ 6428 w 8119"/>
                  <a:gd name="connsiteY9" fmla="*/ 9643 h 11333"/>
                  <a:gd name="connsiteX10" fmla="*/ 3214 w 8119"/>
                  <a:gd name="connsiteY10" fmla="*/ 11334 h 11333"/>
                  <a:gd name="connsiteX11" fmla="*/ 0 w 8119"/>
                  <a:gd name="connsiteY11" fmla="*/ 8289 h 11333"/>
                  <a:gd name="connsiteX12" fmla="*/ 6259 w 8119"/>
                  <a:gd name="connsiteY12" fmla="*/ 4229 h 11333"/>
                  <a:gd name="connsiteX13" fmla="*/ 3722 w 8119"/>
                  <a:gd name="connsiteY13" fmla="*/ 1184 h 11333"/>
                  <a:gd name="connsiteX14" fmla="*/ 1015 w 8119"/>
                  <a:gd name="connsiteY14" fmla="*/ 2030 h 11333"/>
                  <a:gd name="connsiteX15" fmla="*/ 676 w 8119"/>
                  <a:gd name="connsiteY15" fmla="*/ 846 h 11333"/>
                  <a:gd name="connsiteX16" fmla="*/ 4060 w 8119"/>
                  <a:gd name="connsiteY16" fmla="*/ 0 h 11333"/>
                  <a:gd name="connsiteX17" fmla="*/ 7951 w 8119"/>
                  <a:gd name="connsiteY17" fmla="*/ 4398 h 11333"/>
                  <a:gd name="connsiteX18" fmla="*/ 7951 w 8119"/>
                  <a:gd name="connsiteY18" fmla="*/ 8458 h 1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119" h="11333">
                    <a:moveTo>
                      <a:pt x="6428" y="5413"/>
                    </a:moveTo>
                    <a:cubicBezTo>
                      <a:pt x="4398" y="5413"/>
                      <a:pt x="1861" y="5752"/>
                      <a:pt x="1861" y="7951"/>
                    </a:cubicBezTo>
                    <a:cubicBezTo>
                      <a:pt x="1861" y="9304"/>
                      <a:pt x="2707" y="9981"/>
                      <a:pt x="3722" y="9981"/>
                    </a:cubicBezTo>
                    <a:cubicBezTo>
                      <a:pt x="5413" y="9981"/>
                      <a:pt x="6428" y="8796"/>
                      <a:pt x="6428" y="7443"/>
                    </a:cubicBezTo>
                    <a:lnTo>
                      <a:pt x="6428" y="5413"/>
                    </a:lnTo>
                    <a:close/>
                    <a:moveTo>
                      <a:pt x="7951" y="8458"/>
                    </a:moveTo>
                    <a:cubicBezTo>
                      <a:pt x="7951" y="9304"/>
                      <a:pt x="7951" y="10319"/>
                      <a:pt x="8120" y="10996"/>
                    </a:cubicBezTo>
                    <a:lnTo>
                      <a:pt x="6598" y="10996"/>
                    </a:lnTo>
                    <a:lnTo>
                      <a:pt x="6428" y="9643"/>
                    </a:lnTo>
                    <a:lnTo>
                      <a:pt x="6428" y="9643"/>
                    </a:lnTo>
                    <a:cubicBezTo>
                      <a:pt x="5921" y="10488"/>
                      <a:pt x="4737" y="11334"/>
                      <a:pt x="3214" y="11334"/>
                    </a:cubicBezTo>
                    <a:cubicBezTo>
                      <a:pt x="1184" y="11334"/>
                      <a:pt x="0" y="9811"/>
                      <a:pt x="0" y="8289"/>
                    </a:cubicBezTo>
                    <a:cubicBezTo>
                      <a:pt x="0" y="5582"/>
                      <a:pt x="2199" y="4229"/>
                      <a:pt x="6259" y="4229"/>
                    </a:cubicBezTo>
                    <a:cubicBezTo>
                      <a:pt x="6259" y="3384"/>
                      <a:pt x="6259" y="1184"/>
                      <a:pt x="3722" y="1184"/>
                    </a:cubicBezTo>
                    <a:cubicBezTo>
                      <a:pt x="2707" y="1184"/>
                      <a:pt x="1861" y="1522"/>
                      <a:pt x="1015" y="2030"/>
                    </a:cubicBezTo>
                    <a:lnTo>
                      <a:pt x="676" y="846"/>
                    </a:lnTo>
                    <a:cubicBezTo>
                      <a:pt x="1523" y="338"/>
                      <a:pt x="2707" y="0"/>
                      <a:pt x="4060" y="0"/>
                    </a:cubicBezTo>
                    <a:cubicBezTo>
                      <a:pt x="7105" y="0"/>
                      <a:pt x="7951" y="2199"/>
                      <a:pt x="7951" y="4398"/>
                    </a:cubicBezTo>
                    <a:lnTo>
                      <a:pt x="7951" y="8458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59" name="Forma Livre: Forma 658">
                <a:extLst>
                  <a:ext uri="{FF2B5EF4-FFF2-40B4-BE49-F238E27FC236}">
                    <a16:creationId xmlns="" xmlns:a16="http://schemas.microsoft.com/office/drawing/2014/main" id="{E21D0A76-1C54-A7DD-0567-FD0C0D4212B5}"/>
                  </a:ext>
                </a:extLst>
              </p:cNvPr>
              <p:cNvSpPr/>
              <p:nvPr/>
            </p:nvSpPr>
            <p:spPr>
              <a:xfrm>
                <a:off x="9811381" y="6022220"/>
                <a:ext cx="8965" cy="15562"/>
              </a:xfrm>
              <a:custGeom>
                <a:avLst/>
                <a:gdLst>
                  <a:gd name="connsiteX0" fmla="*/ 1522 w 8965"/>
                  <a:gd name="connsiteY0" fmla="*/ 14041 h 15562"/>
                  <a:gd name="connsiteX1" fmla="*/ 3214 w 8965"/>
                  <a:gd name="connsiteY1" fmla="*/ 14210 h 15562"/>
                  <a:gd name="connsiteX2" fmla="*/ 7274 w 8965"/>
                  <a:gd name="connsiteY2" fmla="*/ 11165 h 15562"/>
                  <a:gd name="connsiteX3" fmla="*/ 3214 w 8965"/>
                  <a:gd name="connsiteY3" fmla="*/ 8120 h 15562"/>
                  <a:gd name="connsiteX4" fmla="*/ 1691 w 8965"/>
                  <a:gd name="connsiteY4" fmla="*/ 8120 h 15562"/>
                  <a:gd name="connsiteX5" fmla="*/ 1691 w 8965"/>
                  <a:gd name="connsiteY5" fmla="*/ 14041 h 15562"/>
                  <a:gd name="connsiteX6" fmla="*/ 3384 w 8965"/>
                  <a:gd name="connsiteY6" fmla="*/ 6597 h 15562"/>
                  <a:gd name="connsiteX7" fmla="*/ 6767 w 8965"/>
                  <a:gd name="connsiteY7" fmla="*/ 3891 h 15562"/>
                  <a:gd name="connsiteX8" fmla="*/ 6767 w 8965"/>
                  <a:gd name="connsiteY8" fmla="*/ 3891 h 15562"/>
                  <a:gd name="connsiteX9" fmla="*/ 3384 w 8965"/>
                  <a:gd name="connsiteY9" fmla="*/ 1353 h 15562"/>
                  <a:gd name="connsiteX10" fmla="*/ 1691 w 8965"/>
                  <a:gd name="connsiteY10" fmla="*/ 1522 h 15562"/>
                  <a:gd name="connsiteX11" fmla="*/ 1691 w 8965"/>
                  <a:gd name="connsiteY11" fmla="*/ 6767 h 15562"/>
                  <a:gd name="connsiteX12" fmla="*/ 3384 w 8965"/>
                  <a:gd name="connsiteY12" fmla="*/ 6767 h 15562"/>
                  <a:gd name="connsiteX13" fmla="*/ 5751 w 8965"/>
                  <a:gd name="connsiteY13" fmla="*/ 7105 h 15562"/>
                  <a:gd name="connsiteX14" fmla="*/ 8965 w 8965"/>
                  <a:gd name="connsiteY14" fmla="*/ 10996 h 15562"/>
                  <a:gd name="connsiteX15" fmla="*/ 7782 w 8965"/>
                  <a:gd name="connsiteY15" fmla="*/ 14041 h 15562"/>
                  <a:gd name="connsiteX16" fmla="*/ 2876 w 8965"/>
                  <a:gd name="connsiteY16" fmla="*/ 15563 h 15562"/>
                  <a:gd name="connsiteX17" fmla="*/ 0 w 8965"/>
                  <a:gd name="connsiteY17" fmla="*/ 15394 h 15562"/>
                  <a:gd name="connsiteX18" fmla="*/ 0 w 8965"/>
                  <a:gd name="connsiteY18" fmla="*/ 338 h 15562"/>
                  <a:gd name="connsiteX19" fmla="*/ 3214 w 8965"/>
                  <a:gd name="connsiteY19" fmla="*/ 0 h 15562"/>
                  <a:gd name="connsiteX20" fmla="*/ 7274 w 8965"/>
                  <a:gd name="connsiteY20" fmla="*/ 1184 h 15562"/>
                  <a:gd name="connsiteX21" fmla="*/ 8458 w 8965"/>
                  <a:gd name="connsiteY21" fmla="*/ 3891 h 15562"/>
                  <a:gd name="connsiteX22" fmla="*/ 5751 w 8965"/>
                  <a:gd name="connsiteY22" fmla="*/ 7105 h 15562"/>
                  <a:gd name="connsiteX23" fmla="*/ 5751 w 8965"/>
                  <a:gd name="connsiteY23" fmla="*/ 7105 h 155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8965" h="15562">
                    <a:moveTo>
                      <a:pt x="1522" y="14041"/>
                    </a:moveTo>
                    <a:cubicBezTo>
                      <a:pt x="1861" y="14041"/>
                      <a:pt x="2369" y="14210"/>
                      <a:pt x="3214" y="14210"/>
                    </a:cubicBezTo>
                    <a:cubicBezTo>
                      <a:pt x="5244" y="14210"/>
                      <a:pt x="7274" y="13364"/>
                      <a:pt x="7274" y="11165"/>
                    </a:cubicBezTo>
                    <a:cubicBezTo>
                      <a:pt x="7274" y="8796"/>
                      <a:pt x="5244" y="8120"/>
                      <a:pt x="3214" y="8120"/>
                    </a:cubicBezTo>
                    <a:lnTo>
                      <a:pt x="1691" y="8120"/>
                    </a:lnTo>
                    <a:lnTo>
                      <a:pt x="1691" y="14041"/>
                    </a:lnTo>
                    <a:close/>
                    <a:moveTo>
                      <a:pt x="3384" y="6597"/>
                    </a:moveTo>
                    <a:cubicBezTo>
                      <a:pt x="5413" y="6597"/>
                      <a:pt x="6767" y="5413"/>
                      <a:pt x="6767" y="3891"/>
                    </a:cubicBezTo>
                    <a:lnTo>
                      <a:pt x="6767" y="3891"/>
                    </a:lnTo>
                    <a:cubicBezTo>
                      <a:pt x="6767" y="2030"/>
                      <a:pt x="5413" y="1353"/>
                      <a:pt x="3384" y="1353"/>
                    </a:cubicBezTo>
                    <a:cubicBezTo>
                      <a:pt x="2538" y="1353"/>
                      <a:pt x="2030" y="1353"/>
                      <a:pt x="1691" y="1522"/>
                    </a:cubicBezTo>
                    <a:lnTo>
                      <a:pt x="1691" y="6767"/>
                    </a:lnTo>
                    <a:lnTo>
                      <a:pt x="3384" y="6767"/>
                    </a:lnTo>
                    <a:close/>
                    <a:moveTo>
                      <a:pt x="5751" y="7105"/>
                    </a:moveTo>
                    <a:cubicBezTo>
                      <a:pt x="7274" y="7443"/>
                      <a:pt x="8965" y="8628"/>
                      <a:pt x="8965" y="10996"/>
                    </a:cubicBezTo>
                    <a:cubicBezTo>
                      <a:pt x="8965" y="12349"/>
                      <a:pt x="8458" y="13364"/>
                      <a:pt x="7782" y="14041"/>
                    </a:cubicBezTo>
                    <a:cubicBezTo>
                      <a:pt x="6767" y="15055"/>
                      <a:pt x="5075" y="15563"/>
                      <a:pt x="2876" y="15563"/>
                    </a:cubicBezTo>
                    <a:cubicBezTo>
                      <a:pt x="1691" y="15563"/>
                      <a:pt x="676" y="15394"/>
                      <a:pt x="0" y="15394"/>
                    </a:cubicBezTo>
                    <a:lnTo>
                      <a:pt x="0" y="338"/>
                    </a:lnTo>
                    <a:cubicBezTo>
                      <a:pt x="846" y="169"/>
                      <a:pt x="2030" y="0"/>
                      <a:pt x="3214" y="0"/>
                    </a:cubicBezTo>
                    <a:cubicBezTo>
                      <a:pt x="5075" y="0"/>
                      <a:pt x="6259" y="338"/>
                      <a:pt x="7274" y="1184"/>
                    </a:cubicBezTo>
                    <a:cubicBezTo>
                      <a:pt x="7950" y="1861"/>
                      <a:pt x="8458" y="2707"/>
                      <a:pt x="8458" y="3891"/>
                    </a:cubicBezTo>
                    <a:cubicBezTo>
                      <a:pt x="8289" y="5244"/>
                      <a:pt x="7274" y="6597"/>
                      <a:pt x="5751" y="7105"/>
                    </a:cubicBezTo>
                    <a:lnTo>
                      <a:pt x="5751" y="7105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60" name="Forma Livre: Forma 659">
                <a:extLst>
                  <a:ext uri="{FF2B5EF4-FFF2-40B4-BE49-F238E27FC236}">
                    <a16:creationId xmlns="" xmlns:a16="http://schemas.microsoft.com/office/drawing/2014/main" id="{B084BCAE-90D5-8DF1-CB63-5D48AD29E3A1}"/>
                  </a:ext>
                </a:extLst>
              </p:cNvPr>
              <p:cNvSpPr/>
              <p:nvPr/>
            </p:nvSpPr>
            <p:spPr>
              <a:xfrm>
                <a:off x="9822715" y="6026279"/>
                <a:ext cx="5074" cy="11164"/>
              </a:xfrm>
              <a:custGeom>
                <a:avLst/>
                <a:gdLst>
                  <a:gd name="connsiteX0" fmla="*/ 5075 w 5074"/>
                  <a:gd name="connsiteY0" fmla="*/ 1692 h 11164"/>
                  <a:gd name="connsiteX1" fmla="*/ 4398 w 5074"/>
                  <a:gd name="connsiteY1" fmla="*/ 1692 h 11164"/>
                  <a:gd name="connsiteX2" fmla="*/ 1692 w 5074"/>
                  <a:gd name="connsiteY2" fmla="*/ 5244 h 11164"/>
                  <a:gd name="connsiteX3" fmla="*/ 1692 w 5074"/>
                  <a:gd name="connsiteY3" fmla="*/ 11165 h 11164"/>
                  <a:gd name="connsiteX4" fmla="*/ 0 w 5074"/>
                  <a:gd name="connsiteY4" fmla="*/ 11165 h 11164"/>
                  <a:gd name="connsiteX5" fmla="*/ 0 w 5074"/>
                  <a:gd name="connsiteY5" fmla="*/ 3553 h 11164"/>
                  <a:gd name="connsiteX6" fmla="*/ 0 w 5074"/>
                  <a:gd name="connsiteY6" fmla="*/ 339 h 11164"/>
                  <a:gd name="connsiteX7" fmla="*/ 1523 w 5074"/>
                  <a:gd name="connsiteY7" fmla="*/ 339 h 11164"/>
                  <a:gd name="connsiteX8" fmla="*/ 1523 w 5074"/>
                  <a:gd name="connsiteY8" fmla="*/ 2369 h 11164"/>
                  <a:gd name="connsiteX9" fmla="*/ 1523 w 5074"/>
                  <a:gd name="connsiteY9" fmla="*/ 2369 h 11164"/>
                  <a:gd name="connsiteX10" fmla="*/ 4568 w 5074"/>
                  <a:gd name="connsiteY10" fmla="*/ 0 h 11164"/>
                  <a:gd name="connsiteX11" fmla="*/ 5075 w 5074"/>
                  <a:gd name="connsiteY11" fmla="*/ 0 h 11164"/>
                  <a:gd name="connsiteX12" fmla="*/ 5075 w 5074"/>
                  <a:gd name="connsiteY12" fmla="*/ 1692 h 11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074" h="11164">
                    <a:moveTo>
                      <a:pt x="5075" y="1692"/>
                    </a:moveTo>
                    <a:cubicBezTo>
                      <a:pt x="4906" y="1692"/>
                      <a:pt x="4737" y="1692"/>
                      <a:pt x="4398" y="1692"/>
                    </a:cubicBezTo>
                    <a:cubicBezTo>
                      <a:pt x="2538" y="1692"/>
                      <a:pt x="1692" y="3553"/>
                      <a:pt x="1692" y="5244"/>
                    </a:cubicBezTo>
                    <a:lnTo>
                      <a:pt x="1692" y="11165"/>
                    </a:lnTo>
                    <a:lnTo>
                      <a:pt x="0" y="11165"/>
                    </a:lnTo>
                    <a:lnTo>
                      <a:pt x="0" y="3553"/>
                    </a:lnTo>
                    <a:cubicBezTo>
                      <a:pt x="0" y="2369"/>
                      <a:pt x="0" y="1354"/>
                      <a:pt x="0" y="339"/>
                    </a:cubicBezTo>
                    <a:lnTo>
                      <a:pt x="1523" y="339"/>
                    </a:lnTo>
                    <a:lnTo>
                      <a:pt x="1523" y="2369"/>
                    </a:lnTo>
                    <a:lnTo>
                      <a:pt x="1523" y="2369"/>
                    </a:lnTo>
                    <a:cubicBezTo>
                      <a:pt x="2030" y="1015"/>
                      <a:pt x="3214" y="0"/>
                      <a:pt x="4568" y="0"/>
                    </a:cubicBezTo>
                    <a:cubicBezTo>
                      <a:pt x="4737" y="0"/>
                      <a:pt x="4906" y="0"/>
                      <a:pt x="5075" y="0"/>
                    </a:cubicBezTo>
                    <a:lnTo>
                      <a:pt x="5075" y="1692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61" name="Forma Livre: Forma 660">
                <a:extLst>
                  <a:ext uri="{FF2B5EF4-FFF2-40B4-BE49-F238E27FC236}">
                    <a16:creationId xmlns="" xmlns:a16="http://schemas.microsoft.com/office/drawing/2014/main" id="{757824BF-7B9B-4B69-7E47-DA8B296E3733}"/>
                  </a:ext>
                </a:extLst>
              </p:cNvPr>
              <p:cNvSpPr/>
              <p:nvPr/>
            </p:nvSpPr>
            <p:spPr>
              <a:xfrm>
                <a:off x="9828974" y="6026449"/>
                <a:ext cx="8120" cy="11333"/>
              </a:xfrm>
              <a:custGeom>
                <a:avLst/>
                <a:gdLst>
                  <a:gd name="connsiteX0" fmla="*/ 6259 w 8120"/>
                  <a:gd name="connsiteY0" fmla="*/ 5413 h 11333"/>
                  <a:gd name="connsiteX1" fmla="*/ 1692 w 8120"/>
                  <a:gd name="connsiteY1" fmla="*/ 7951 h 11333"/>
                  <a:gd name="connsiteX2" fmla="*/ 3553 w 8120"/>
                  <a:gd name="connsiteY2" fmla="*/ 9981 h 11333"/>
                  <a:gd name="connsiteX3" fmla="*/ 6259 w 8120"/>
                  <a:gd name="connsiteY3" fmla="*/ 7443 h 11333"/>
                  <a:gd name="connsiteX4" fmla="*/ 6259 w 8120"/>
                  <a:gd name="connsiteY4" fmla="*/ 5413 h 11333"/>
                  <a:gd name="connsiteX5" fmla="*/ 7951 w 8120"/>
                  <a:gd name="connsiteY5" fmla="*/ 8458 h 11333"/>
                  <a:gd name="connsiteX6" fmla="*/ 8121 w 8120"/>
                  <a:gd name="connsiteY6" fmla="*/ 10996 h 11333"/>
                  <a:gd name="connsiteX7" fmla="*/ 6598 w 8120"/>
                  <a:gd name="connsiteY7" fmla="*/ 10996 h 11333"/>
                  <a:gd name="connsiteX8" fmla="*/ 6428 w 8120"/>
                  <a:gd name="connsiteY8" fmla="*/ 9643 h 11333"/>
                  <a:gd name="connsiteX9" fmla="*/ 6428 w 8120"/>
                  <a:gd name="connsiteY9" fmla="*/ 9643 h 11333"/>
                  <a:gd name="connsiteX10" fmla="*/ 3214 w 8120"/>
                  <a:gd name="connsiteY10" fmla="*/ 11334 h 11333"/>
                  <a:gd name="connsiteX11" fmla="*/ 0 w 8120"/>
                  <a:gd name="connsiteY11" fmla="*/ 8289 h 11333"/>
                  <a:gd name="connsiteX12" fmla="*/ 6259 w 8120"/>
                  <a:gd name="connsiteY12" fmla="*/ 4229 h 11333"/>
                  <a:gd name="connsiteX13" fmla="*/ 3722 w 8120"/>
                  <a:gd name="connsiteY13" fmla="*/ 1184 h 11333"/>
                  <a:gd name="connsiteX14" fmla="*/ 1015 w 8120"/>
                  <a:gd name="connsiteY14" fmla="*/ 2030 h 11333"/>
                  <a:gd name="connsiteX15" fmla="*/ 677 w 8120"/>
                  <a:gd name="connsiteY15" fmla="*/ 846 h 11333"/>
                  <a:gd name="connsiteX16" fmla="*/ 4060 w 8120"/>
                  <a:gd name="connsiteY16" fmla="*/ 0 h 11333"/>
                  <a:gd name="connsiteX17" fmla="*/ 7951 w 8120"/>
                  <a:gd name="connsiteY17" fmla="*/ 4398 h 11333"/>
                  <a:gd name="connsiteX18" fmla="*/ 7951 w 8120"/>
                  <a:gd name="connsiteY18" fmla="*/ 8458 h 1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120" h="11333">
                    <a:moveTo>
                      <a:pt x="6259" y="5413"/>
                    </a:moveTo>
                    <a:cubicBezTo>
                      <a:pt x="4229" y="5413"/>
                      <a:pt x="1692" y="5752"/>
                      <a:pt x="1692" y="7951"/>
                    </a:cubicBezTo>
                    <a:cubicBezTo>
                      <a:pt x="1692" y="9304"/>
                      <a:pt x="2538" y="9981"/>
                      <a:pt x="3553" y="9981"/>
                    </a:cubicBezTo>
                    <a:cubicBezTo>
                      <a:pt x="5244" y="9981"/>
                      <a:pt x="6259" y="8796"/>
                      <a:pt x="6259" y="7443"/>
                    </a:cubicBezTo>
                    <a:lnTo>
                      <a:pt x="6259" y="5413"/>
                    </a:lnTo>
                    <a:close/>
                    <a:moveTo>
                      <a:pt x="7951" y="8458"/>
                    </a:moveTo>
                    <a:cubicBezTo>
                      <a:pt x="7951" y="9304"/>
                      <a:pt x="7951" y="10319"/>
                      <a:pt x="8121" y="10996"/>
                    </a:cubicBezTo>
                    <a:lnTo>
                      <a:pt x="6598" y="10996"/>
                    </a:lnTo>
                    <a:lnTo>
                      <a:pt x="6428" y="9643"/>
                    </a:lnTo>
                    <a:lnTo>
                      <a:pt x="6428" y="9643"/>
                    </a:lnTo>
                    <a:cubicBezTo>
                      <a:pt x="5921" y="10488"/>
                      <a:pt x="4737" y="11334"/>
                      <a:pt x="3214" y="11334"/>
                    </a:cubicBezTo>
                    <a:cubicBezTo>
                      <a:pt x="1184" y="11334"/>
                      <a:pt x="0" y="9811"/>
                      <a:pt x="0" y="8289"/>
                    </a:cubicBezTo>
                    <a:cubicBezTo>
                      <a:pt x="0" y="5582"/>
                      <a:pt x="2199" y="4229"/>
                      <a:pt x="6259" y="4229"/>
                    </a:cubicBezTo>
                    <a:cubicBezTo>
                      <a:pt x="6259" y="3384"/>
                      <a:pt x="6259" y="1184"/>
                      <a:pt x="3722" y="1184"/>
                    </a:cubicBezTo>
                    <a:cubicBezTo>
                      <a:pt x="2707" y="1184"/>
                      <a:pt x="1862" y="1522"/>
                      <a:pt x="1015" y="2030"/>
                    </a:cubicBezTo>
                    <a:lnTo>
                      <a:pt x="677" y="846"/>
                    </a:lnTo>
                    <a:cubicBezTo>
                      <a:pt x="1523" y="338"/>
                      <a:pt x="2707" y="0"/>
                      <a:pt x="4060" y="0"/>
                    </a:cubicBezTo>
                    <a:cubicBezTo>
                      <a:pt x="7106" y="0"/>
                      <a:pt x="7951" y="2199"/>
                      <a:pt x="7951" y="4398"/>
                    </a:cubicBezTo>
                    <a:lnTo>
                      <a:pt x="7951" y="8458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62" name="Forma Livre: Forma 661">
                <a:extLst>
                  <a:ext uri="{FF2B5EF4-FFF2-40B4-BE49-F238E27FC236}">
                    <a16:creationId xmlns="" xmlns:a16="http://schemas.microsoft.com/office/drawing/2014/main" id="{7F967722-87D0-B768-F264-5E6E4F09683E}"/>
                  </a:ext>
                </a:extLst>
              </p:cNvPr>
              <p:cNvSpPr/>
              <p:nvPr/>
            </p:nvSpPr>
            <p:spPr>
              <a:xfrm>
                <a:off x="9839293" y="6026449"/>
                <a:ext cx="6765" cy="11333"/>
              </a:xfrm>
              <a:custGeom>
                <a:avLst/>
                <a:gdLst>
                  <a:gd name="connsiteX0" fmla="*/ 5920 w 6765"/>
                  <a:gd name="connsiteY0" fmla="*/ 1861 h 11333"/>
                  <a:gd name="connsiteX1" fmla="*/ 3721 w 6765"/>
                  <a:gd name="connsiteY1" fmla="*/ 1184 h 11333"/>
                  <a:gd name="connsiteX2" fmla="*/ 1861 w 6765"/>
                  <a:gd name="connsiteY2" fmla="*/ 2876 h 11333"/>
                  <a:gd name="connsiteX3" fmla="*/ 3890 w 6765"/>
                  <a:gd name="connsiteY3" fmla="*/ 4906 h 11333"/>
                  <a:gd name="connsiteX4" fmla="*/ 6766 w 6765"/>
                  <a:gd name="connsiteY4" fmla="*/ 8120 h 11333"/>
                  <a:gd name="connsiteX5" fmla="*/ 2876 w 6765"/>
                  <a:gd name="connsiteY5" fmla="*/ 11334 h 11333"/>
                  <a:gd name="connsiteX6" fmla="*/ 0 w 6765"/>
                  <a:gd name="connsiteY6" fmla="*/ 10658 h 11333"/>
                  <a:gd name="connsiteX7" fmla="*/ 507 w 6765"/>
                  <a:gd name="connsiteY7" fmla="*/ 9304 h 11333"/>
                  <a:gd name="connsiteX8" fmla="*/ 3045 w 6765"/>
                  <a:gd name="connsiteY8" fmla="*/ 9981 h 11333"/>
                  <a:gd name="connsiteX9" fmla="*/ 5244 w 6765"/>
                  <a:gd name="connsiteY9" fmla="*/ 8289 h 11333"/>
                  <a:gd name="connsiteX10" fmla="*/ 3213 w 6765"/>
                  <a:gd name="connsiteY10" fmla="*/ 6090 h 11333"/>
                  <a:gd name="connsiteX11" fmla="*/ 507 w 6765"/>
                  <a:gd name="connsiteY11" fmla="*/ 3045 h 11333"/>
                  <a:gd name="connsiteX12" fmla="*/ 4060 w 6765"/>
                  <a:gd name="connsiteY12" fmla="*/ 0 h 11333"/>
                  <a:gd name="connsiteX13" fmla="*/ 6597 w 6765"/>
                  <a:gd name="connsiteY13" fmla="*/ 677 h 11333"/>
                  <a:gd name="connsiteX14" fmla="*/ 5920 w 6765"/>
                  <a:gd name="connsiteY14" fmla="*/ 1861 h 1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765" h="11333">
                    <a:moveTo>
                      <a:pt x="5920" y="1861"/>
                    </a:moveTo>
                    <a:cubicBezTo>
                      <a:pt x="5582" y="1522"/>
                      <a:pt x="4736" y="1184"/>
                      <a:pt x="3721" y="1184"/>
                    </a:cubicBezTo>
                    <a:cubicBezTo>
                      <a:pt x="2537" y="1184"/>
                      <a:pt x="1861" y="1861"/>
                      <a:pt x="1861" y="2876"/>
                    </a:cubicBezTo>
                    <a:cubicBezTo>
                      <a:pt x="1861" y="3891"/>
                      <a:pt x="2537" y="4229"/>
                      <a:pt x="3890" y="4906"/>
                    </a:cubicBezTo>
                    <a:cubicBezTo>
                      <a:pt x="5582" y="5582"/>
                      <a:pt x="6766" y="6597"/>
                      <a:pt x="6766" y="8120"/>
                    </a:cubicBezTo>
                    <a:cubicBezTo>
                      <a:pt x="6766" y="9981"/>
                      <a:pt x="5244" y="11334"/>
                      <a:pt x="2876" y="11334"/>
                    </a:cubicBezTo>
                    <a:cubicBezTo>
                      <a:pt x="1861" y="11334"/>
                      <a:pt x="676" y="10996"/>
                      <a:pt x="0" y="10658"/>
                    </a:cubicBezTo>
                    <a:lnTo>
                      <a:pt x="507" y="9304"/>
                    </a:lnTo>
                    <a:cubicBezTo>
                      <a:pt x="1015" y="9643"/>
                      <a:pt x="2030" y="9981"/>
                      <a:pt x="3045" y="9981"/>
                    </a:cubicBezTo>
                    <a:cubicBezTo>
                      <a:pt x="4567" y="9981"/>
                      <a:pt x="5244" y="9135"/>
                      <a:pt x="5244" y="8289"/>
                    </a:cubicBezTo>
                    <a:cubicBezTo>
                      <a:pt x="5244" y="7274"/>
                      <a:pt x="4736" y="6767"/>
                      <a:pt x="3213" y="6090"/>
                    </a:cubicBezTo>
                    <a:cubicBezTo>
                      <a:pt x="1353" y="5413"/>
                      <a:pt x="507" y="4398"/>
                      <a:pt x="507" y="3045"/>
                    </a:cubicBezTo>
                    <a:cubicBezTo>
                      <a:pt x="507" y="1353"/>
                      <a:pt x="1861" y="0"/>
                      <a:pt x="4060" y="0"/>
                    </a:cubicBezTo>
                    <a:cubicBezTo>
                      <a:pt x="5075" y="0"/>
                      <a:pt x="5920" y="338"/>
                      <a:pt x="6597" y="677"/>
                    </a:cubicBezTo>
                    <a:lnTo>
                      <a:pt x="5920" y="1861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63" name="Forma Livre: Forma 662">
                <a:extLst>
                  <a:ext uri="{FF2B5EF4-FFF2-40B4-BE49-F238E27FC236}">
                    <a16:creationId xmlns="" xmlns:a16="http://schemas.microsoft.com/office/drawing/2014/main" id="{7E5A543C-2E20-FB14-6195-73D94DDA4BD3}"/>
                  </a:ext>
                </a:extLst>
              </p:cNvPr>
              <p:cNvSpPr/>
              <p:nvPr/>
            </p:nvSpPr>
            <p:spPr>
              <a:xfrm>
                <a:off x="9848428" y="6022389"/>
                <a:ext cx="2199" cy="15224"/>
              </a:xfrm>
              <a:custGeom>
                <a:avLst/>
                <a:gdLst>
                  <a:gd name="connsiteX0" fmla="*/ 1861 w 2199"/>
                  <a:gd name="connsiteY0" fmla="*/ 15225 h 15224"/>
                  <a:gd name="connsiteX1" fmla="*/ 169 w 2199"/>
                  <a:gd name="connsiteY1" fmla="*/ 15225 h 15224"/>
                  <a:gd name="connsiteX2" fmla="*/ 169 w 2199"/>
                  <a:gd name="connsiteY2" fmla="*/ 4229 h 15224"/>
                  <a:gd name="connsiteX3" fmla="*/ 1861 w 2199"/>
                  <a:gd name="connsiteY3" fmla="*/ 4229 h 15224"/>
                  <a:gd name="connsiteX4" fmla="*/ 1861 w 2199"/>
                  <a:gd name="connsiteY4" fmla="*/ 15225 h 15224"/>
                  <a:gd name="connsiteX5" fmla="*/ 1015 w 2199"/>
                  <a:gd name="connsiteY5" fmla="*/ 2368 h 15224"/>
                  <a:gd name="connsiteX6" fmla="*/ 0 w 2199"/>
                  <a:gd name="connsiteY6" fmla="*/ 1184 h 15224"/>
                  <a:gd name="connsiteX7" fmla="*/ 1184 w 2199"/>
                  <a:gd name="connsiteY7" fmla="*/ 0 h 15224"/>
                  <a:gd name="connsiteX8" fmla="*/ 2199 w 2199"/>
                  <a:gd name="connsiteY8" fmla="*/ 1184 h 15224"/>
                  <a:gd name="connsiteX9" fmla="*/ 1015 w 2199"/>
                  <a:gd name="connsiteY9" fmla="*/ 2368 h 15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99" h="15224">
                    <a:moveTo>
                      <a:pt x="1861" y="15225"/>
                    </a:moveTo>
                    <a:lnTo>
                      <a:pt x="169" y="15225"/>
                    </a:lnTo>
                    <a:lnTo>
                      <a:pt x="169" y="4229"/>
                    </a:lnTo>
                    <a:lnTo>
                      <a:pt x="1861" y="4229"/>
                    </a:lnTo>
                    <a:lnTo>
                      <a:pt x="1861" y="15225"/>
                    </a:lnTo>
                    <a:close/>
                    <a:moveTo>
                      <a:pt x="1015" y="2368"/>
                    </a:moveTo>
                    <a:cubicBezTo>
                      <a:pt x="339" y="2368"/>
                      <a:pt x="0" y="1861"/>
                      <a:pt x="0" y="1184"/>
                    </a:cubicBezTo>
                    <a:cubicBezTo>
                      <a:pt x="0" y="507"/>
                      <a:pt x="507" y="0"/>
                      <a:pt x="1184" y="0"/>
                    </a:cubicBezTo>
                    <a:cubicBezTo>
                      <a:pt x="1861" y="0"/>
                      <a:pt x="2199" y="507"/>
                      <a:pt x="2199" y="1184"/>
                    </a:cubicBezTo>
                    <a:cubicBezTo>
                      <a:pt x="2199" y="1861"/>
                      <a:pt x="1691" y="2368"/>
                      <a:pt x="1015" y="2368"/>
                    </a:cubicBezTo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33" name="Forma Livre: Forma 632">
              <a:extLst>
                <a:ext uri="{FF2B5EF4-FFF2-40B4-BE49-F238E27FC236}">
                  <a16:creationId xmlns="" xmlns:a16="http://schemas.microsoft.com/office/drawing/2014/main" id="{7FA90B43-8FF9-18A0-D75E-5951BD1AF210}"/>
                </a:ext>
              </a:extLst>
            </p:cNvPr>
            <p:cNvSpPr/>
            <p:nvPr/>
          </p:nvSpPr>
          <p:spPr>
            <a:xfrm>
              <a:off x="9853672" y="6021543"/>
              <a:ext cx="1691" cy="16070"/>
            </a:xfrm>
            <a:custGeom>
              <a:avLst/>
              <a:gdLst>
                <a:gd name="connsiteX0" fmla="*/ 0 w 1691"/>
                <a:gd name="connsiteY0" fmla="*/ 0 h 16070"/>
                <a:gd name="connsiteX1" fmla="*/ 1691 w 1691"/>
                <a:gd name="connsiteY1" fmla="*/ 0 h 16070"/>
                <a:gd name="connsiteX2" fmla="*/ 1691 w 1691"/>
                <a:gd name="connsiteY2" fmla="*/ 16071 h 16070"/>
                <a:gd name="connsiteX3" fmla="*/ 0 w 1691"/>
                <a:gd name="connsiteY3" fmla="*/ 16071 h 16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1" h="16070">
                  <a:moveTo>
                    <a:pt x="0" y="0"/>
                  </a:moveTo>
                  <a:lnTo>
                    <a:pt x="1691" y="0"/>
                  </a:lnTo>
                  <a:lnTo>
                    <a:pt x="1691" y="16071"/>
                  </a:lnTo>
                  <a:lnTo>
                    <a:pt x="0" y="16071"/>
                  </a:lnTo>
                  <a:close/>
                </a:path>
              </a:pathLst>
            </a:custGeom>
            <a:solidFill>
              <a:srgbClr val="11A84B"/>
            </a:solidFill>
            <a:ln w="169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grpSp>
          <p:nvGrpSpPr>
            <p:cNvPr id="634" name="Gráfico 1">
              <a:extLst>
                <a:ext uri="{FF2B5EF4-FFF2-40B4-BE49-F238E27FC236}">
                  <a16:creationId xmlns="" xmlns:a16="http://schemas.microsoft.com/office/drawing/2014/main" id="{745C3B71-FAA2-C927-B38D-9A65B6EC3958}"/>
                </a:ext>
              </a:extLst>
            </p:cNvPr>
            <p:cNvGrpSpPr/>
            <p:nvPr/>
          </p:nvGrpSpPr>
          <p:grpSpPr>
            <a:xfrm>
              <a:off x="9857901" y="6021374"/>
              <a:ext cx="151403" cy="20807"/>
              <a:chOff x="9857901" y="6021374"/>
              <a:chExt cx="151403" cy="20807"/>
            </a:xfrm>
            <a:solidFill>
              <a:srgbClr val="11A84B"/>
            </a:solidFill>
          </p:grpSpPr>
          <p:sp>
            <p:nvSpPr>
              <p:cNvPr id="153" name="Forma Livre: Forma 152">
                <a:extLst>
                  <a:ext uri="{FF2B5EF4-FFF2-40B4-BE49-F238E27FC236}">
                    <a16:creationId xmlns="" xmlns:a16="http://schemas.microsoft.com/office/drawing/2014/main" id="{EAFFDC37-1535-3BEB-31BA-D6FF353CAB98}"/>
                  </a:ext>
                </a:extLst>
              </p:cNvPr>
              <p:cNvSpPr/>
              <p:nvPr/>
            </p:nvSpPr>
            <p:spPr>
              <a:xfrm>
                <a:off x="9857901" y="6026279"/>
                <a:ext cx="9134" cy="11503"/>
              </a:xfrm>
              <a:custGeom>
                <a:avLst/>
                <a:gdLst>
                  <a:gd name="connsiteX0" fmla="*/ 7274 w 9134"/>
                  <a:gd name="connsiteY0" fmla="*/ 4737 h 11503"/>
                  <a:gd name="connsiteX1" fmla="*/ 4568 w 9134"/>
                  <a:gd name="connsiteY1" fmla="*/ 1354 h 11503"/>
                  <a:gd name="connsiteX2" fmla="*/ 1522 w 9134"/>
                  <a:gd name="connsiteY2" fmla="*/ 4737 h 11503"/>
                  <a:gd name="connsiteX3" fmla="*/ 7274 w 9134"/>
                  <a:gd name="connsiteY3" fmla="*/ 4737 h 11503"/>
                  <a:gd name="connsiteX4" fmla="*/ 8458 w 9134"/>
                  <a:gd name="connsiteY4" fmla="*/ 10827 h 11503"/>
                  <a:gd name="connsiteX5" fmla="*/ 5075 w 9134"/>
                  <a:gd name="connsiteY5" fmla="*/ 11503 h 11503"/>
                  <a:gd name="connsiteX6" fmla="*/ 0 w 9134"/>
                  <a:gd name="connsiteY6" fmla="*/ 5921 h 11503"/>
                  <a:gd name="connsiteX7" fmla="*/ 4905 w 9134"/>
                  <a:gd name="connsiteY7" fmla="*/ 0 h 11503"/>
                  <a:gd name="connsiteX8" fmla="*/ 9135 w 9134"/>
                  <a:gd name="connsiteY8" fmla="*/ 4906 h 11503"/>
                  <a:gd name="connsiteX9" fmla="*/ 9135 w 9134"/>
                  <a:gd name="connsiteY9" fmla="*/ 5752 h 11503"/>
                  <a:gd name="connsiteX10" fmla="*/ 1691 w 9134"/>
                  <a:gd name="connsiteY10" fmla="*/ 5752 h 11503"/>
                  <a:gd name="connsiteX11" fmla="*/ 5413 w 9134"/>
                  <a:gd name="connsiteY11" fmla="*/ 9981 h 11503"/>
                  <a:gd name="connsiteX12" fmla="*/ 8289 w 9134"/>
                  <a:gd name="connsiteY12" fmla="*/ 9473 h 11503"/>
                  <a:gd name="connsiteX13" fmla="*/ 8458 w 9134"/>
                  <a:gd name="connsiteY13" fmla="*/ 10827 h 11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134" h="11503">
                    <a:moveTo>
                      <a:pt x="7274" y="4737"/>
                    </a:moveTo>
                    <a:cubicBezTo>
                      <a:pt x="7274" y="3214"/>
                      <a:pt x="6598" y="1354"/>
                      <a:pt x="4568" y="1354"/>
                    </a:cubicBezTo>
                    <a:cubicBezTo>
                      <a:pt x="2538" y="1354"/>
                      <a:pt x="1691" y="3214"/>
                      <a:pt x="1522" y="4737"/>
                    </a:cubicBezTo>
                    <a:lnTo>
                      <a:pt x="7274" y="4737"/>
                    </a:lnTo>
                    <a:close/>
                    <a:moveTo>
                      <a:pt x="8458" y="10827"/>
                    </a:moveTo>
                    <a:cubicBezTo>
                      <a:pt x="7782" y="11165"/>
                      <a:pt x="6767" y="11503"/>
                      <a:pt x="5075" y="11503"/>
                    </a:cubicBezTo>
                    <a:cubicBezTo>
                      <a:pt x="1861" y="11503"/>
                      <a:pt x="0" y="9304"/>
                      <a:pt x="0" y="5921"/>
                    </a:cubicBezTo>
                    <a:cubicBezTo>
                      <a:pt x="0" y="2537"/>
                      <a:pt x="1861" y="0"/>
                      <a:pt x="4905" y="0"/>
                    </a:cubicBezTo>
                    <a:cubicBezTo>
                      <a:pt x="8289" y="0"/>
                      <a:pt x="9135" y="3045"/>
                      <a:pt x="9135" y="4906"/>
                    </a:cubicBezTo>
                    <a:cubicBezTo>
                      <a:pt x="9135" y="5244"/>
                      <a:pt x="9135" y="5583"/>
                      <a:pt x="9135" y="5752"/>
                    </a:cubicBezTo>
                    <a:lnTo>
                      <a:pt x="1691" y="5752"/>
                    </a:lnTo>
                    <a:cubicBezTo>
                      <a:pt x="1691" y="8797"/>
                      <a:pt x="3384" y="9981"/>
                      <a:pt x="5413" y="9981"/>
                    </a:cubicBezTo>
                    <a:cubicBezTo>
                      <a:pt x="6767" y="9981"/>
                      <a:pt x="7613" y="9643"/>
                      <a:pt x="8289" y="9473"/>
                    </a:cubicBezTo>
                    <a:lnTo>
                      <a:pt x="8458" y="10827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Forma Livre: Forma 154">
                <a:extLst>
                  <a:ext uri="{FF2B5EF4-FFF2-40B4-BE49-F238E27FC236}">
                    <a16:creationId xmlns="" xmlns:a16="http://schemas.microsoft.com/office/drawing/2014/main" id="{BE2BCC53-0D96-0F6D-423A-94CB6E06DE1C}"/>
                  </a:ext>
                </a:extLst>
              </p:cNvPr>
              <p:cNvSpPr/>
              <p:nvPr/>
            </p:nvSpPr>
            <p:spPr>
              <a:xfrm>
                <a:off x="9869235" y="6022389"/>
                <a:ext cx="2199" cy="15224"/>
              </a:xfrm>
              <a:custGeom>
                <a:avLst/>
                <a:gdLst>
                  <a:gd name="connsiteX0" fmla="*/ 1861 w 2199"/>
                  <a:gd name="connsiteY0" fmla="*/ 15225 h 15224"/>
                  <a:gd name="connsiteX1" fmla="*/ 169 w 2199"/>
                  <a:gd name="connsiteY1" fmla="*/ 15225 h 15224"/>
                  <a:gd name="connsiteX2" fmla="*/ 169 w 2199"/>
                  <a:gd name="connsiteY2" fmla="*/ 4229 h 15224"/>
                  <a:gd name="connsiteX3" fmla="*/ 1861 w 2199"/>
                  <a:gd name="connsiteY3" fmla="*/ 4229 h 15224"/>
                  <a:gd name="connsiteX4" fmla="*/ 1861 w 2199"/>
                  <a:gd name="connsiteY4" fmla="*/ 15225 h 15224"/>
                  <a:gd name="connsiteX5" fmla="*/ 1015 w 2199"/>
                  <a:gd name="connsiteY5" fmla="*/ 2368 h 15224"/>
                  <a:gd name="connsiteX6" fmla="*/ 0 w 2199"/>
                  <a:gd name="connsiteY6" fmla="*/ 1184 h 15224"/>
                  <a:gd name="connsiteX7" fmla="*/ 1184 w 2199"/>
                  <a:gd name="connsiteY7" fmla="*/ 0 h 15224"/>
                  <a:gd name="connsiteX8" fmla="*/ 2199 w 2199"/>
                  <a:gd name="connsiteY8" fmla="*/ 1184 h 15224"/>
                  <a:gd name="connsiteX9" fmla="*/ 1015 w 2199"/>
                  <a:gd name="connsiteY9" fmla="*/ 2368 h 15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99" h="15224">
                    <a:moveTo>
                      <a:pt x="1861" y="15225"/>
                    </a:moveTo>
                    <a:lnTo>
                      <a:pt x="169" y="15225"/>
                    </a:lnTo>
                    <a:lnTo>
                      <a:pt x="169" y="4229"/>
                    </a:lnTo>
                    <a:lnTo>
                      <a:pt x="1861" y="4229"/>
                    </a:lnTo>
                    <a:lnTo>
                      <a:pt x="1861" y="15225"/>
                    </a:lnTo>
                    <a:close/>
                    <a:moveTo>
                      <a:pt x="1015" y="2368"/>
                    </a:moveTo>
                    <a:cubicBezTo>
                      <a:pt x="339" y="2368"/>
                      <a:pt x="0" y="1861"/>
                      <a:pt x="0" y="1184"/>
                    </a:cubicBezTo>
                    <a:cubicBezTo>
                      <a:pt x="0" y="507"/>
                      <a:pt x="508" y="0"/>
                      <a:pt x="1184" y="0"/>
                    </a:cubicBezTo>
                    <a:cubicBezTo>
                      <a:pt x="1861" y="0"/>
                      <a:pt x="2199" y="507"/>
                      <a:pt x="2199" y="1184"/>
                    </a:cubicBezTo>
                    <a:cubicBezTo>
                      <a:pt x="2030" y="1861"/>
                      <a:pt x="1692" y="2368"/>
                      <a:pt x="1015" y="2368"/>
                    </a:cubicBezTo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Forma Livre: Forma 155">
                <a:extLst>
                  <a:ext uri="{FF2B5EF4-FFF2-40B4-BE49-F238E27FC236}">
                    <a16:creationId xmlns="" xmlns:a16="http://schemas.microsoft.com/office/drawing/2014/main" id="{85F8C153-E5A8-8FCA-14C5-9BCC9CB309BB}"/>
                  </a:ext>
                </a:extLst>
              </p:cNvPr>
              <p:cNvSpPr/>
              <p:nvPr/>
            </p:nvSpPr>
            <p:spPr>
              <a:xfrm>
                <a:off x="9874310" y="6026279"/>
                <a:ext cx="5075" cy="11164"/>
              </a:xfrm>
              <a:custGeom>
                <a:avLst/>
                <a:gdLst>
                  <a:gd name="connsiteX0" fmla="*/ 5076 w 5075"/>
                  <a:gd name="connsiteY0" fmla="*/ 1692 h 11164"/>
                  <a:gd name="connsiteX1" fmla="*/ 4398 w 5075"/>
                  <a:gd name="connsiteY1" fmla="*/ 1692 h 11164"/>
                  <a:gd name="connsiteX2" fmla="*/ 1692 w 5075"/>
                  <a:gd name="connsiteY2" fmla="*/ 5244 h 11164"/>
                  <a:gd name="connsiteX3" fmla="*/ 1692 w 5075"/>
                  <a:gd name="connsiteY3" fmla="*/ 11165 h 11164"/>
                  <a:gd name="connsiteX4" fmla="*/ 0 w 5075"/>
                  <a:gd name="connsiteY4" fmla="*/ 11165 h 11164"/>
                  <a:gd name="connsiteX5" fmla="*/ 0 w 5075"/>
                  <a:gd name="connsiteY5" fmla="*/ 3553 h 11164"/>
                  <a:gd name="connsiteX6" fmla="*/ 0 w 5075"/>
                  <a:gd name="connsiteY6" fmla="*/ 339 h 11164"/>
                  <a:gd name="connsiteX7" fmla="*/ 1523 w 5075"/>
                  <a:gd name="connsiteY7" fmla="*/ 339 h 11164"/>
                  <a:gd name="connsiteX8" fmla="*/ 1523 w 5075"/>
                  <a:gd name="connsiteY8" fmla="*/ 2369 h 11164"/>
                  <a:gd name="connsiteX9" fmla="*/ 1523 w 5075"/>
                  <a:gd name="connsiteY9" fmla="*/ 2369 h 11164"/>
                  <a:gd name="connsiteX10" fmla="*/ 4568 w 5075"/>
                  <a:gd name="connsiteY10" fmla="*/ 0 h 11164"/>
                  <a:gd name="connsiteX11" fmla="*/ 5076 w 5075"/>
                  <a:gd name="connsiteY11" fmla="*/ 0 h 11164"/>
                  <a:gd name="connsiteX12" fmla="*/ 5076 w 5075"/>
                  <a:gd name="connsiteY12" fmla="*/ 1692 h 11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075" h="11164">
                    <a:moveTo>
                      <a:pt x="5076" y="1692"/>
                    </a:moveTo>
                    <a:cubicBezTo>
                      <a:pt x="4906" y="1692"/>
                      <a:pt x="4737" y="1692"/>
                      <a:pt x="4398" y="1692"/>
                    </a:cubicBezTo>
                    <a:cubicBezTo>
                      <a:pt x="2538" y="1692"/>
                      <a:pt x="1692" y="3553"/>
                      <a:pt x="1692" y="5244"/>
                    </a:cubicBezTo>
                    <a:lnTo>
                      <a:pt x="1692" y="11165"/>
                    </a:lnTo>
                    <a:lnTo>
                      <a:pt x="0" y="11165"/>
                    </a:lnTo>
                    <a:lnTo>
                      <a:pt x="0" y="3553"/>
                    </a:lnTo>
                    <a:cubicBezTo>
                      <a:pt x="0" y="2369"/>
                      <a:pt x="0" y="1354"/>
                      <a:pt x="0" y="339"/>
                    </a:cubicBezTo>
                    <a:lnTo>
                      <a:pt x="1523" y="339"/>
                    </a:lnTo>
                    <a:lnTo>
                      <a:pt x="1523" y="2369"/>
                    </a:lnTo>
                    <a:lnTo>
                      <a:pt x="1523" y="2369"/>
                    </a:lnTo>
                    <a:cubicBezTo>
                      <a:pt x="2030" y="1015"/>
                      <a:pt x="3214" y="0"/>
                      <a:pt x="4568" y="0"/>
                    </a:cubicBezTo>
                    <a:cubicBezTo>
                      <a:pt x="4737" y="0"/>
                      <a:pt x="4906" y="0"/>
                      <a:pt x="5076" y="0"/>
                    </a:cubicBezTo>
                    <a:lnTo>
                      <a:pt x="5076" y="1692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40" name="Forma Livre: Forma 639">
                <a:extLst>
                  <a:ext uri="{FF2B5EF4-FFF2-40B4-BE49-F238E27FC236}">
                    <a16:creationId xmlns="" xmlns:a16="http://schemas.microsoft.com/office/drawing/2014/main" id="{7E64C82E-6276-FE6F-EFFC-9650A2E2630D}"/>
                  </a:ext>
                </a:extLst>
              </p:cNvPr>
              <p:cNvSpPr/>
              <p:nvPr/>
            </p:nvSpPr>
            <p:spPr>
              <a:xfrm>
                <a:off x="9880569" y="6026440"/>
                <a:ext cx="9981" cy="11342"/>
              </a:xfrm>
              <a:custGeom>
                <a:avLst/>
                <a:gdLst>
                  <a:gd name="connsiteX0" fmla="*/ 4906 w 9981"/>
                  <a:gd name="connsiteY0" fmla="*/ 1193 h 11342"/>
                  <a:gd name="connsiteX1" fmla="*/ 1523 w 9981"/>
                  <a:gd name="connsiteY1" fmla="*/ 5591 h 11342"/>
                  <a:gd name="connsiteX2" fmla="*/ 4906 w 9981"/>
                  <a:gd name="connsiteY2" fmla="*/ 9989 h 11342"/>
                  <a:gd name="connsiteX3" fmla="*/ 8290 w 9981"/>
                  <a:gd name="connsiteY3" fmla="*/ 5591 h 11342"/>
                  <a:gd name="connsiteX4" fmla="*/ 4906 w 9981"/>
                  <a:gd name="connsiteY4" fmla="*/ 1193 h 11342"/>
                  <a:gd name="connsiteX5" fmla="*/ 9981 w 9981"/>
                  <a:gd name="connsiteY5" fmla="*/ 5591 h 11342"/>
                  <a:gd name="connsiteX6" fmla="*/ 4906 w 9981"/>
                  <a:gd name="connsiteY6" fmla="*/ 11342 h 11342"/>
                  <a:gd name="connsiteX7" fmla="*/ 0 w 9981"/>
                  <a:gd name="connsiteY7" fmla="*/ 5760 h 11342"/>
                  <a:gd name="connsiteX8" fmla="*/ 5076 w 9981"/>
                  <a:gd name="connsiteY8" fmla="*/ 9 h 11342"/>
                  <a:gd name="connsiteX9" fmla="*/ 9981 w 9981"/>
                  <a:gd name="connsiteY9" fmla="*/ 5591 h 11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981" h="11342">
                    <a:moveTo>
                      <a:pt x="4906" y="1193"/>
                    </a:moveTo>
                    <a:cubicBezTo>
                      <a:pt x="2538" y="1193"/>
                      <a:pt x="1523" y="3561"/>
                      <a:pt x="1523" y="5591"/>
                    </a:cubicBezTo>
                    <a:cubicBezTo>
                      <a:pt x="1523" y="7959"/>
                      <a:pt x="2877" y="9989"/>
                      <a:pt x="4906" y="9989"/>
                    </a:cubicBezTo>
                    <a:cubicBezTo>
                      <a:pt x="6936" y="9989"/>
                      <a:pt x="8290" y="7959"/>
                      <a:pt x="8290" y="5591"/>
                    </a:cubicBezTo>
                    <a:cubicBezTo>
                      <a:pt x="8290" y="3730"/>
                      <a:pt x="7275" y="1193"/>
                      <a:pt x="4906" y="1193"/>
                    </a:cubicBezTo>
                    <a:moveTo>
                      <a:pt x="9981" y="5591"/>
                    </a:moveTo>
                    <a:cubicBezTo>
                      <a:pt x="9981" y="9651"/>
                      <a:pt x="7275" y="11342"/>
                      <a:pt x="4906" y="11342"/>
                    </a:cubicBezTo>
                    <a:cubicBezTo>
                      <a:pt x="2031" y="11342"/>
                      <a:pt x="0" y="9312"/>
                      <a:pt x="0" y="5760"/>
                    </a:cubicBezTo>
                    <a:cubicBezTo>
                      <a:pt x="0" y="2038"/>
                      <a:pt x="2369" y="9"/>
                      <a:pt x="5076" y="9"/>
                    </a:cubicBezTo>
                    <a:cubicBezTo>
                      <a:pt x="7951" y="-161"/>
                      <a:pt x="9981" y="2208"/>
                      <a:pt x="9981" y="5591"/>
                    </a:cubicBezTo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41" name="Forma Livre: Forma 640">
                <a:extLst>
                  <a:ext uri="{FF2B5EF4-FFF2-40B4-BE49-F238E27FC236}">
                    <a16:creationId xmlns="" xmlns:a16="http://schemas.microsoft.com/office/drawing/2014/main" id="{708975C4-FDA9-355B-12DE-C6891C8220CE}"/>
                  </a:ext>
                </a:extLst>
              </p:cNvPr>
              <p:cNvSpPr/>
              <p:nvPr/>
            </p:nvSpPr>
            <p:spPr>
              <a:xfrm>
                <a:off x="9896978" y="6021374"/>
                <a:ext cx="9642" cy="16408"/>
              </a:xfrm>
              <a:custGeom>
                <a:avLst/>
                <a:gdLst>
                  <a:gd name="connsiteX0" fmla="*/ 7950 w 9642"/>
                  <a:gd name="connsiteY0" fmla="*/ 9642 h 16408"/>
                  <a:gd name="connsiteX1" fmla="*/ 5075 w 9642"/>
                  <a:gd name="connsiteY1" fmla="*/ 6428 h 16408"/>
                  <a:gd name="connsiteX2" fmla="*/ 1861 w 9642"/>
                  <a:gd name="connsiteY2" fmla="*/ 10826 h 16408"/>
                  <a:gd name="connsiteX3" fmla="*/ 5075 w 9642"/>
                  <a:gd name="connsiteY3" fmla="*/ 15055 h 16408"/>
                  <a:gd name="connsiteX4" fmla="*/ 8120 w 9642"/>
                  <a:gd name="connsiteY4" fmla="*/ 11672 h 16408"/>
                  <a:gd name="connsiteX5" fmla="*/ 8120 w 9642"/>
                  <a:gd name="connsiteY5" fmla="*/ 9642 h 16408"/>
                  <a:gd name="connsiteX6" fmla="*/ 9643 w 9642"/>
                  <a:gd name="connsiteY6" fmla="*/ 13533 h 16408"/>
                  <a:gd name="connsiteX7" fmla="*/ 9643 w 9642"/>
                  <a:gd name="connsiteY7" fmla="*/ 16240 h 16408"/>
                  <a:gd name="connsiteX8" fmla="*/ 8120 w 9642"/>
                  <a:gd name="connsiteY8" fmla="*/ 16240 h 16408"/>
                  <a:gd name="connsiteX9" fmla="*/ 8120 w 9642"/>
                  <a:gd name="connsiteY9" fmla="*/ 14379 h 16408"/>
                  <a:gd name="connsiteX10" fmla="*/ 8120 w 9642"/>
                  <a:gd name="connsiteY10" fmla="*/ 14379 h 16408"/>
                  <a:gd name="connsiteX11" fmla="*/ 4568 w 9642"/>
                  <a:gd name="connsiteY11" fmla="*/ 16409 h 16408"/>
                  <a:gd name="connsiteX12" fmla="*/ 0 w 9642"/>
                  <a:gd name="connsiteY12" fmla="*/ 10826 h 16408"/>
                  <a:gd name="connsiteX13" fmla="*/ 4736 w 9642"/>
                  <a:gd name="connsiteY13" fmla="*/ 4905 h 16408"/>
                  <a:gd name="connsiteX14" fmla="*/ 7950 w 9642"/>
                  <a:gd name="connsiteY14" fmla="*/ 6597 h 16408"/>
                  <a:gd name="connsiteX15" fmla="*/ 7950 w 9642"/>
                  <a:gd name="connsiteY15" fmla="*/ 6597 h 16408"/>
                  <a:gd name="connsiteX16" fmla="*/ 7950 w 9642"/>
                  <a:gd name="connsiteY16" fmla="*/ 0 h 16408"/>
                  <a:gd name="connsiteX17" fmla="*/ 9643 w 9642"/>
                  <a:gd name="connsiteY17" fmla="*/ 0 h 16408"/>
                  <a:gd name="connsiteX18" fmla="*/ 9643 w 9642"/>
                  <a:gd name="connsiteY18" fmla="*/ 13533 h 16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642" h="16408">
                    <a:moveTo>
                      <a:pt x="7950" y="9642"/>
                    </a:moveTo>
                    <a:cubicBezTo>
                      <a:pt x="7950" y="7443"/>
                      <a:pt x="6428" y="6428"/>
                      <a:pt x="5075" y="6428"/>
                    </a:cubicBezTo>
                    <a:cubicBezTo>
                      <a:pt x="3045" y="6428"/>
                      <a:pt x="1861" y="8289"/>
                      <a:pt x="1861" y="10826"/>
                    </a:cubicBezTo>
                    <a:cubicBezTo>
                      <a:pt x="1861" y="13195"/>
                      <a:pt x="2876" y="15055"/>
                      <a:pt x="5075" y="15055"/>
                    </a:cubicBezTo>
                    <a:cubicBezTo>
                      <a:pt x="6935" y="15055"/>
                      <a:pt x="8120" y="13533"/>
                      <a:pt x="8120" y="11672"/>
                    </a:cubicBezTo>
                    <a:lnTo>
                      <a:pt x="8120" y="9642"/>
                    </a:lnTo>
                    <a:close/>
                    <a:moveTo>
                      <a:pt x="9643" y="13533"/>
                    </a:moveTo>
                    <a:cubicBezTo>
                      <a:pt x="9643" y="14379"/>
                      <a:pt x="9643" y="15563"/>
                      <a:pt x="9643" y="16240"/>
                    </a:cubicBezTo>
                    <a:lnTo>
                      <a:pt x="8120" y="16240"/>
                    </a:lnTo>
                    <a:lnTo>
                      <a:pt x="8120" y="14379"/>
                    </a:lnTo>
                    <a:lnTo>
                      <a:pt x="8120" y="14379"/>
                    </a:lnTo>
                    <a:cubicBezTo>
                      <a:pt x="7613" y="15563"/>
                      <a:pt x="6259" y="16409"/>
                      <a:pt x="4568" y="16409"/>
                    </a:cubicBezTo>
                    <a:cubicBezTo>
                      <a:pt x="2030" y="16409"/>
                      <a:pt x="0" y="14210"/>
                      <a:pt x="0" y="10826"/>
                    </a:cubicBezTo>
                    <a:cubicBezTo>
                      <a:pt x="0" y="7105"/>
                      <a:pt x="2199" y="4905"/>
                      <a:pt x="4736" y="4905"/>
                    </a:cubicBezTo>
                    <a:cubicBezTo>
                      <a:pt x="6259" y="4905"/>
                      <a:pt x="7443" y="5752"/>
                      <a:pt x="7950" y="6597"/>
                    </a:cubicBezTo>
                    <a:lnTo>
                      <a:pt x="7950" y="6597"/>
                    </a:lnTo>
                    <a:lnTo>
                      <a:pt x="7950" y="0"/>
                    </a:lnTo>
                    <a:lnTo>
                      <a:pt x="9643" y="0"/>
                    </a:lnTo>
                    <a:lnTo>
                      <a:pt x="9643" y="13533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42" name="Forma Livre: Forma 641">
                <a:extLst>
                  <a:ext uri="{FF2B5EF4-FFF2-40B4-BE49-F238E27FC236}">
                    <a16:creationId xmlns="" xmlns:a16="http://schemas.microsoft.com/office/drawing/2014/main" id="{F446B295-80D1-4779-27FF-98E27B848684}"/>
                  </a:ext>
                </a:extLst>
              </p:cNvPr>
              <p:cNvSpPr/>
              <p:nvPr/>
            </p:nvSpPr>
            <p:spPr>
              <a:xfrm>
                <a:off x="9909158" y="6026279"/>
                <a:ext cx="9135" cy="11503"/>
              </a:xfrm>
              <a:custGeom>
                <a:avLst/>
                <a:gdLst>
                  <a:gd name="connsiteX0" fmla="*/ 7443 w 9135"/>
                  <a:gd name="connsiteY0" fmla="*/ 4737 h 11503"/>
                  <a:gd name="connsiteX1" fmla="*/ 4737 w 9135"/>
                  <a:gd name="connsiteY1" fmla="*/ 1354 h 11503"/>
                  <a:gd name="connsiteX2" fmla="*/ 1692 w 9135"/>
                  <a:gd name="connsiteY2" fmla="*/ 4737 h 11503"/>
                  <a:gd name="connsiteX3" fmla="*/ 7443 w 9135"/>
                  <a:gd name="connsiteY3" fmla="*/ 4737 h 11503"/>
                  <a:gd name="connsiteX4" fmla="*/ 8458 w 9135"/>
                  <a:gd name="connsiteY4" fmla="*/ 10827 h 11503"/>
                  <a:gd name="connsiteX5" fmla="*/ 5076 w 9135"/>
                  <a:gd name="connsiteY5" fmla="*/ 11503 h 11503"/>
                  <a:gd name="connsiteX6" fmla="*/ 0 w 9135"/>
                  <a:gd name="connsiteY6" fmla="*/ 5921 h 11503"/>
                  <a:gd name="connsiteX7" fmla="*/ 4906 w 9135"/>
                  <a:gd name="connsiteY7" fmla="*/ 0 h 11503"/>
                  <a:gd name="connsiteX8" fmla="*/ 9136 w 9135"/>
                  <a:gd name="connsiteY8" fmla="*/ 4906 h 11503"/>
                  <a:gd name="connsiteX9" fmla="*/ 9136 w 9135"/>
                  <a:gd name="connsiteY9" fmla="*/ 5752 h 11503"/>
                  <a:gd name="connsiteX10" fmla="*/ 1692 w 9135"/>
                  <a:gd name="connsiteY10" fmla="*/ 5752 h 11503"/>
                  <a:gd name="connsiteX11" fmla="*/ 5413 w 9135"/>
                  <a:gd name="connsiteY11" fmla="*/ 9981 h 11503"/>
                  <a:gd name="connsiteX12" fmla="*/ 8290 w 9135"/>
                  <a:gd name="connsiteY12" fmla="*/ 9473 h 11503"/>
                  <a:gd name="connsiteX13" fmla="*/ 8458 w 9135"/>
                  <a:gd name="connsiteY13" fmla="*/ 10827 h 11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135" h="11503">
                    <a:moveTo>
                      <a:pt x="7443" y="4737"/>
                    </a:moveTo>
                    <a:cubicBezTo>
                      <a:pt x="7443" y="3214"/>
                      <a:pt x="6767" y="1354"/>
                      <a:pt x="4737" y="1354"/>
                    </a:cubicBezTo>
                    <a:cubicBezTo>
                      <a:pt x="2707" y="1354"/>
                      <a:pt x="1862" y="3214"/>
                      <a:pt x="1692" y="4737"/>
                    </a:cubicBezTo>
                    <a:lnTo>
                      <a:pt x="7443" y="4737"/>
                    </a:lnTo>
                    <a:close/>
                    <a:moveTo>
                      <a:pt x="8458" y="10827"/>
                    </a:moveTo>
                    <a:cubicBezTo>
                      <a:pt x="7782" y="11165"/>
                      <a:pt x="6767" y="11503"/>
                      <a:pt x="5076" y="11503"/>
                    </a:cubicBezTo>
                    <a:cubicBezTo>
                      <a:pt x="1862" y="11503"/>
                      <a:pt x="0" y="9304"/>
                      <a:pt x="0" y="5921"/>
                    </a:cubicBezTo>
                    <a:cubicBezTo>
                      <a:pt x="0" y="2537"/>
                      <a:pt x="1862" y="0"/>
                      <a:pt x="4906" y="0"/>
                    </a:cubicBezTo>
                    <a:cubicBezTo>
                      <a:pt x="8290" y="0"/>
                      <a:pt x="9136" y="3045"/>
                      <a:pt x="9136" y="4906"/>
                    </a:cubicBezTo>
                    <a:cubicBezTo>
                      <a:pt x="9136" y="5244"/>
                      <a:pt x="9136" y="5583"/>
                      <a:pt x="9136" y="5752"/>
                    </a:cubicBezTo>
                    <a:lnTo>
                      <a:pt x="1692" y="5752"/>
                    </a:lnTo>
                    <a:cubicBezTo>
                      <a:pt x="1692" y="8797"/>
                      <a:pt x="3384" y="9981"/>
                      <a:pt x="5413" y="9981"/>
                    </a:cubicBezTo>
                    <a:cubicBezTo>
                      <a:pt x="6767" y="9981"/>
                      <a:pt x="7613" y="9643"/>
                      <a:pt x="8290" y="9473"/>
                    </a:cubicBezTo>
                    <a:lnTo>
                      <a:pt x="8458" y="10827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43" name="Forma Livre: Forma 642">
                <a:extLst>
                  <a:ext uri="{FF2B5EF4-FFF2-40B4-BE49-F238E27FC236}">
                    <a16:creationId xmlns="" xmlns:a16="http://schemas.microsoft.com/office/drawing/2014/main" id="{EBC745C3-DED9-D917-15BE-AF9F82E1D08D}"/>
                  </a:ext>
                </a:extLst>
              </p:cNvPr>
              <p:cNvSpPr/>
              <p:nvPr/>
            </p:nvSpPr>
            <p:spPr>
              <a:xfrm>
                <a:off x="9924552" y="6022050"/>
                <a:ext cx="13026" cy="15732"/>
              </a:xfrm>
              <a:custGeom>
                <a:avLst/>
                <a:gdLst>
                  <a:gd name="connsiteX0" fmla="*/ 1691 w 13026"/>
                  <a:gd name="connsiteY0" fmla="*/ 7951 h 15732"/>
                  <a:gd name="connsiteX1" fmla="*/ 6428 w 13026"/>
                  <a:gd name="connsiteY1" fmla="*/ 14379 h 15732"/>
                  <a:gd name="connsiteX2" fmla="*/ 11164 w 13026"/>
                  <a:gd name="connsiteY2" fmla="*/ 7782 h 15732"/>
                  <a:gd name="connsiteX3" fmla="*/ 6428 w 13026"/>
                  <a:gd name="connsiteY3" fmla="*/ 1354 h 15732"/>
                  <a:gd name="connsiteX4" fmla="*/ 1691 w 13026"/>
                  <a:gd name="connsiteY4" fmla="*/ 7951 h 15732"/>
                  <a:gd name="connsiteX5" fmla="*/ 13026 w 13026"/>
                  <a:gd name="connsiteY5" fmla="*/ 7782 h 15732"/>
                  <a:gd name="connsiteX6" fmla="*/ 6428 w 13026"/>
                  <a:gd name="connsiteY6" fmla="*/ 15732 h 15732"/>
                  <a:gd name="connsiteX7" fmla="*/ 0 w 13026"/>
                  <a:gd name="connsiteY7" fmla="*/ 7951 h 15732"/>
                  <a:gd name="connsiteX8" fmla="*/ 6598 w 13026"/>
                  <a:gd name="connsiteY8" fmla="*/ 0 h 15732"/>
                  <a:gd name="connsiteX9" fmla="*/ 13026 w 13026"/>
                  <a:gd name="connsiteY9" fmla="*/ 7782 h 15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026" h="15732">
                    <a:moveTo>
                      <a:pt x="1691" y="7951"/>
                    </a:moveTo>
                    <a:cubicBezTo>
                      <a:pt x="1691" y="11165"/>
                      <a:pt x="3384" y="14379"/>
                      <a:pt x="6428" y="14379"/>
                    </a:cubicBezTo>
                    <a:cubicBezTo>
                      <a:pt x="9643" y="14379"/>
                      <a:pt x="11164" y="11334"/>
                      <a:pt x="11164" y="7782"/>
                    </a:cubicBezTo>
                    <a:cubicBezTo>
                      <a:pt x="11164" y="4737"/>
                      <a:pt x="9643" y="1354"/>
                      <a:pt x="6428" y="1354"/>
                    </a:cubicBezTo>
                    <a:cubicBezTo>
                      <a:pt x="3214" y="1354"/>
                      <a:pt x="1691" y="4737"/>
                      <a:pt x="1691" y="7951"/>
                    </a:cubicBezTo>
                    <a:moveTo>
                      <a:pt x="13026" y="7782"/>
                    </a:moveTo>
                    <a:cubicBezTo>
                      <a:pt x="13026" y="13195"/>
                      <a:pt x="9980" y="15732"/>
                      <a:pt x="6428" y="15732"/>
                    </a:cubicBezTo>
                    <a:cubicBezTo>
                      <a:pt x="2706" y="15732"/>
                      <a:pt x="0" y="12687"/>
                      <a:pt x="0" y="7951"/>
                    </a:cubicBezTo>
                    <a:cubicBezTo>
                      <a:pt x="0" y="3045"/>
                      <a:pt x="2876" y="0"/>
                      <a:pt x="6598" y="0"/>
                    </a:cubicBezTo>
                    <a:cubicBezTo>
                      <a:pt x="10488" y="0"/>
                      <a:pt x="13026" y="3045"/>
                      <a:pt x="13026" y="7782"/>
                    </a:cubicBezTo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44" name="Forma Livre: Forma 643">
                <a:extLst>
                  <a:ext uri="{FF2B5EF4-FFF2-40B4-BE49-F238E27FC236}">
                    <a16:creationId xmlns="" xmlns:a16="http://schemas.microsoft.com/office/drawing/2014/main" id="{ADF7F27E-798E-A1C3-960B-F299D1AB6285}"/>
                  </a:ext>
                </a:extLst>
              </p:cNvPr>
              <p:cNvSpPr/>
              <p:nvPr/>
            </p:nvSpPr>
            <p:spPr>
              <a:xfrm>
                <a:off x="9939946" y="6026449"/>
                <a:ext cx="9811" cy="15732"/>
              </a:xfrm>
              <a:custGeom>
                <a:avLst/>
                <a:gdLst>
                  <a:gd name="connsiteX0" fmla="*/ 1862 w 9811"/>
                  <a:gd name="connsiteY0" fmla="*/ 6767 h 15732"/>
                  <a:gd name="connsiteX1" fmla="*/ 4906 w 9811"/>
                  <a:gd name="connsiteY1" fmla="*/ 9981 h 15732"/>
                  <a:gd name="connsiteX2" fmla="*/ 8289 w 9811"/>
                  <a:gd name="connsiteY2" fmla="*/ 5582 h 15732"/>
                  <a:gd name="connsiteX3" fmla="*/ 5076 w 9811"/>
                  <a:gd name="connsiteY3" fmla="*/ 1353 h 15732"/>
                  <a:gd name="connsiteX4" fmla="*/ 2030 w 9811"/>
                  <a:gd name="connsiteY4" fmla="*/ 4737 h 15732"/>
                  <a:gd name="connsiteX5" fmla="*/ 2030 w 9811"/>
                  <a:gd name="connsiteY5" fmla="*/ 6767 h 15732"/>
                  <a:gd name="connsiteX6" fmla="*/ 1692 w 9811"/>
                  <a:gd name="connsiteY6" fmla="*/ 2030 h 15732"/>
                  <a:gd name="connsiteX7" fmla="*/ 5413 w 9811"/>
                  <a:gd name="connsiteY7" fmla="*/ 0 h 15732"/>
                  <a:gd name="connsiteX8" fmla="*/ 9812 w 9811"/>
                  <a:gd name="connsiteY8" fmla="*/ 5582 h 15732"/>
                  <a:gd name="connsiteX9" fmla="*/ 5076 w 9811"/>
                  <a:gd name="connsiteY9" fmla="*/ 11503 h 15732"/>
                  <a:gd name="connsiteX10" fmla="*/ 1862 w 9811"/>
                  <a:gd name="connsiteY10" fmla="*/ 9811 h 15732"/>
                  <a:gd name="connsiteX11" fmla="*/ 1862 w 9811"/>
                  <a:gd name="connsiteY11" fmla="*/ 9811 h 15732"/>
                  <a:gd name="connsiteX12" fmla="*/ 1862 w 9811"/>
                  <a:gd name="connsiteY12" fmla="*/ 15732 h 15732"/>
                  <a:gd name="connsiteX13" fmla="*/ 169 w 9811"/>
                  <a:gd name="connsiteY13" fmla="*/ 15732 h 15732"/>
                  <a:gd name="connsiteX14" fmla="*/ 169 w 9811"/>
                  <a:gd name="connsiteY14" fmla="*/ 3891 h 15732"/>
                  <a:gd name="connsiteX15" fmla="*/ 0 w 9811"/>
                  <a:gd name="connsiteY15" fmla="*/ 338 h 15732"/>
                  <a:gd name="connsiteX16" fmla="*/ 1523 w 9811"/>
                  <a:gd name="connsiteY16" fmla="*/ 338 h 15732"/>
                  <a:gd name="connsiteX17" fmla="*/ 1692 w 9811"/>
                  <a:gd name="connsiteY17" fmla="*/ 2030 h 15732"/>
                  <a:gd name="connsiteX18" fmla="*/ 1692 w 9811"/>
                  <a:gd name="connsiteY18" fmla="*/ 2030 h 15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811" h="15732">
                    <a:moveTo>
                      <a:pt x="1862" y="6767"/>
                    </a:moveTo>
                    <a:cubicBezTo>
                      <a:pt x="1862" y="8966"/>
                      <a:pt x="3384" y="9981"/>
                      <a:pt x="4906" y="9981"/>
                    </a:cubicBezTo>
                    <a:cubicBezTo>
                      <a:pt x="7106" y="9981"/>
                      <a:pt x="8289" y="8120"/>
                      <a:pt x="8289" y="5582"/>
                    </a:cubicBezTo>
                    <a:cubicBezTo>
                      <a:pt x="8289" y="3384"/>
                      <a:pt x="7106" y="1353"/>
                      <a:pt x="5076" y="1353"/>
                    </a:cubicBezTo>
                    <a:cubicBezTo>
                      <a:pt x="3214" y="1353"/>
                      <a:pt x="2030" y="3214"/>
                      <a:pt x="2030" y="4737"/>
                    </a:cubicBezTo>
                    <a:lnTo>
                      <a:pt x="2030" y="6767"/>
                    </a:lnTo>
                    <a:close/>
                    <a:moveTo>
                      <a:pt x="1692" y="2030"/>
                    </a:moveTo>
                    <a:cubicBezTo>
                      <a:pt x="2369" y="677"/>
                      <a:pt x="3722" y="0"/>
                      <a:pt x="5413" y="0"/>
                    </a:cubicBezTo>
                    <a:cubicBezTo>
                      <a:pt x="7951" y="0"/>
                      <a:pt x="9812" y="2199"/>
                      <a:pt x="9812" y="5582"/>
                    </a:cubicBezTo>
                    <a:cubicBezTo>
                      <a:pt x="9812" y="9643"/>
                      <a:pt x="7443" y="11503"/>
                      <a:pt x="5076" y="11503"/>
                    </a:cubicBezTo>
                    <a:cubicBezTo>
                      <a:pt x="3553" y="11503"/>
                      <a:pt x="2369" y="10826"/>
                      <a:pt x="1862" y="9811"/>
                    </a:cubicBezTo>
                    <a:lnTo>
                      <a:pt x="1862" y="9811"/>
                    </a:lnTo>
                    <a:lnTo>
                      <a:pt x="1862" y="15732"/>
                    </a:lnTo>
                    <a:lnTo>
                      <a:pt x="169" y="15732"/>
                    </a:lnTo>
                    <a:lnTo>
                      <a:pt x="169" y="3891"/>
                    </a:lnTo>
                    <a:cubicBezTo>
                      <a:pt x="169" y="2537"/>
                      <a:pt x="169" y="1353"/>
                      <a:pt x="0" y="338"/>
                    </a:cubicBezTo>
                    <a:lnTo>
                      <a:pt x="1523" y="338"/>
                    </a:lnTo>
                    <a:lnTo>
                      <a:pt x="1692" y="2030"/>
                    </a:lnTo>
                    <a:lnTo>
                      <a:pt x="1692" y="2030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45" name="Forma Livre: Forma 644">
                <a:extLst>
                  <a:ext uri="{FF2B5EF4-FFF2-40B4-BE49-F238E27FC236}">
                    <a16:creationId xmlns="" xmlns:a16="http://schemas.microsoft.com/office/drawing/2014/main" id="{2BF7A67B-88EF-154C-432F-42CE509C814D}"/>
                  </a:ext>
                </a:extLst>
              </p:cNvPr>
              <p:cNvSpPr/>
              <p:nvPr/>
            </p:nvSpPr>
            <p:spPr>
              <a:xfrm>
                <a:off x="9951619" y="6026279"/>
                <a:ext cx="9135" cy="11503"/>
              </a:xfrm>
              <a:custGeom>
                <a:avLst/>
                <a:gdLst>
                  <a:gd name="connsiteX0" fmla="*/ 7443 w 9135"/>
                  <a:gd name="connsiteY0" fmla="*/ 4737 h 11503"/>
                  <a:gd name="connsiteX1" fmla="*/ 4737 w 9135"/>
                  <a:gd name="connsiteY1" fmla="*/ 1354 h 11503"/>
                  <a:gd name="connsiteX2" fmla="*/ 1692 w 9135"/>
                  <a:gd name="connsiteY2" fmla="*/ 4737 h 11503"/>
                  <a:gd name="connsiteX3" fmla="*/ 7443 w 9135"/>
                  <a:gd name="connsiteY3" fmla="*/ 4737 h 11503"/>
                  <a:gd name="connsiteX4" fmla="*/ 8458 w 9135"/>
                  <a:gd name="connsiteY4" fmla="*/ 10827 h 11503"/>
                  <a:gd name="connsiteX5" fmla="*/ 5075 w 9135"/>
                  <a:gd name="connsiteY5" fmla="*/ 11503 h 11503"/>
                  <a:gd name="connsiteX6" fmla="*/ 0 w 9135"/>
                  <a:gd name="connsiteY6" fmla="*/ 5921 h 11503"/>
                  <a:gd name="connsiteX7" fmla="*/ 4906 w 9135"/>
                  <a:gd name="connsiteY7" fmla="*/ 0 h 11503"/>
                  <a:gd name="connsiteX8" fmla="*/ 9136 w 9135"/>
                  <a:gd name="connsiteY8" fmla="*/ 4906 h 11503"/>
                  <a:gd name="connsiteX9" fmla="*/ 9136 w 9135"/>
                  <a:gd name="connsiteY9" fmla="*/ 5752 h 11503"/>
                  <a:gd name="connsiteX10" fmla="*/ 1692 w 9135"/>
                  <a:gd name="connsiteY10" fmla="*/ 5752 h 11503"/>
                  <a:gd name="connsiteX11" fmla="*/ 5413 w 9135"/>
                  <a:gd name="connsiteY11" fmla="*/ 9981 h 11503"/>
                  <a:gd name="connsiteX12" fmla="*/ 8289 w 9135"/>
                  <a:gd name="connsiteY12" fmla="*/ 9473 h 11503"/>
                  <a:gd name="connsiteX13" fmla="*/ 8458 w 9135"/>
                  <a:gd name="connsiteY13" fmla="*/ 10827 h 11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135" h="11503">
                    <a:moveTo>
                      <a:pt x="7443" y="4737"/>
                    </a:moveTo>
                    <a:cubicBezTo>
                      <a:pt x="7443" y="3214"/>
                      <a:pt x="6767" y="1354"/>
                      <a:pt x="4737" y="1354"/>
                    </a:cubicBezTo>
                    <a:cubicBezTo>
                      <a:pt x="2707" y="1354"/>
                      <a:pt x="1862" y="3214"/>
                      <a:pt x="1692" y="4737"/>
                    </a:cubicBezTo>
                    <a:lnTo>
                      <a:pt x="7443" y="4737"/>
                    </a:lnTo>
                    <a:close/>
                    <a:moveTo>
                      <a:pt x="8458" y="10827"/>
                    </a:moveTo>
                    <a:cubicBezTo>
                      <a:pt x="7782" y="11165"/>
                      <a:pt x="6767" y="11503"/>
                      <a:pt x="5075" y="11503"/>
                    </a:cubicBezTo>
                    <a:cubicBezTo>
                      <a:pt x="1862" y="11503"/>
                      <a:pt x="0" y="9304"/>
                      <a:pt x="0" y="5921"/>
                    </a:cubicBezTo>
                    <a:cubicBezTo>
                      <a:pt x="0" y="2537"/>
                      <a:pt x="1862" y="0"/>
                      <a:pt x="4906" y="0"/>
                    </a:cubicBezTo>
                    <a:cubicBezTo>
                      <a:pt x="8289" y="0"/>
                      <a:pt x="9136" y="3045"/>
                      <a:pt x="9136" y="4906"/>
                    </a:cubicBezTo>
                    <a:cubicBezTo>
                      <a:pt x="9136" y="5244"/>
                      <a:pt x="9136" y="5583"/>
                      <a:pt x="9136" y="5752"/>
                    </a:cubicBezTo>
                    <a:lnTo>
                      <a:pt x="1692" y="5752"/>
                    </a:lnTo>
                    <a:cubicBezTo>
                      <a:pt x="1692" y="8797"/>
                      <a:pt x="3384" y="9981"/>
                      <a:pt x="5413" y="9981"/>
                    </a:cubicBezTo>
                    <a:cubicBezTo>
                      <a:pt x="6767" y="9981"/>
                      <a:pt x="7613" y="9643"/>
                      <a:pt x="8289" y="9473"/>
                    </a:cubicBezTo>
                    <a:lnTo>
                      <a:pt x="8458" y="10827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46" name="Forma Livre: Forma 645">
                <a:extLst>
                  <a:ext uri="{FF2B5EF4-FFF2-40B4-BE49-F238E27FC236}">
                    <a16:creationId xmlns="" xmlns:a16="http://schemas.microsoft.com/office/drawing/2014/main" id="{85CBFD55-F4EB-2A7D-1DA5-3739659381BE}"/>
                  </a:ext>
                </a:extLst>
              </p:cNvPr>
              <p:cNvSpPr/>
              <p:nvPr/>
            </p:nvSpPr>
            <p:spPr>
              <a:xfrm>
                <a:off x="9963122" y="6026279"/>
                <a:ext cx="5075" cy="11164"/>
              </a:xfrm>
              <a:custGeom>
                <a:avLst/>
                <a:gdLst>
                  <a:gd name="connsiteX0" fmla="*/ 5076 w 5075"/>
                  <a:gd name="connsiteY0" fmla="*/ 1692 h 11164"/>
                  <a:gd name="connsiteX1" fmla="*/ 4398 w 5075"/>
                  <a:gd name="connsiteY1" fmla="*/ 1692 h 11164"/>
                  <a:gd name="connsiteX2" fmla="*/ 1692 w 5075"/>
                  <a:gd name="connsiteY2" fmla="*/ 5244 h 11164"/>
                  <a:gd name="connsiteX3" fmla="*/ 1692 w 5075"/>
                  <a:gd name="connsiteY3" fmla="*/ 11165 h 11164"/>
                  <a:gd name="connsiteX4" fmla="*/ 0 w 5075"/>
                  <a:gd name="connsiteY4" fmla="*/ 11165 h 11164"/>
                  <a:gd name="connsiteX5" fmla="*/ 0 w 5075"/>
                  <a:gd name="connsiteY5" fmla="*/ 3553 h 11164"/>
                  <a:gd name="connsiteX6" fmla="*/ 0 w 5075"/>
                  <a:gd name="connsiteY6" fmla="*/ 339 h 11164"/>
                  <a:gd name="connsiteX7" fmla="*/ 1523 w 5075"/>
                  <a:gd name="connsiteY7" fmla="*/ 339 h 11164"/>
                  <a:gd name="connsiteX8" fmla="*/ 1523 w 5075"/>
                  <a:gd name="connsiteY8" fmla="*/ 2369 h 11164"/>
                  <a:gd name="connsiteX9" fmla="*/ 1523 w 5075"/>
                  <a:gd name="connsiteY9" fmla="*/ 2369 h 11164"/>
                  <a:gd name="connsiteX10" fmla="*/ 4568 w 5075"/>
                  <a:gd name="connsiteY10" fmla="*/ 0 h 11164"/>
                  <a:gd name="connsiteX11" fmla="*/ 5076 w 5075"/>
                  <a:gd name="connsiteY11" fmla="*/ 0 h 11164"/>
                  <a:gd name="connsiteX12" fmla="*/ 5076 w 5075"/>
                  <a:gd name="connsiteY12" fmla="*/ 1692 h 11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075" h="11164">
                    <a:moveTo>
                      <a:pt x="5076" y="1692"/>
                    </a:moveTo>
                    <a:cubicBezTo>
                      <a:pt x="4906" y="1692"/>
                      <a:pt x="4737" y="1692"/>
                      <a:pt x="4398" y="1692"/>
                    </a:cubicBezTo>
                    <a:cubicBezTo>
                      <a:pt x="2538" y="1692"/>
                      <a:pt x="1692" y="3553"/>
                      <a:pt x="1692" y="5244"/>
                    </a:cubicBezTo>
                    <a:lnTo>
                      <a:pt x="1692" y="11165"/>
                    </a:lnTo>
                    <a:lnTo>
                      <a:pt x="0" y="11165"/>
                    </a:lnTo>
                    <a:lnTo>
                      <a:pt x="0" y="3553"/>
                    </a:lnTo>
                    <a:cubicBezTo>
                      <a:pt x="0" y="2369"/>
                      <a:pt x="0" y="1354"/>
                      <a:pt x="0" y="339"/>
                    </a:cubicBezTo>
                    <a:lnTo>
                      <a:pt x="1523" y="339"/>
                    </a:lnTo>
                    <a:lnTo>
                      <a:pt x="1523" y="2369"/>
                    </a:lnTo>
                    <a:lnTo>
                      <a:pt x="1523" y="2369"/>
                    </a:lnTo>
                    <a:cubicBezTo>
                      <a:pt x="2030" y="1015"/>
                      <a:pt x="3214" y="0"/>
                      <a:pt x="4568" y="0"/>
                    </a:cubicBezTo>
                    <a:cubicBezTo>
                      <a:pt x="4737" y="0"/>
                      <a:pt x="4906" y="0"/>
                      <a:pt x="5076" y="0"/>
                    </a:cubicBezTo>
                    <a:lnTo>
                      <a:pt x="5076" y="1692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47" name="Forma Livre: Forma 646">
                <a:extLst>
                  <a:ext uri="{FF2B5EF4-FFF2-40B4-BE49-F238E27FC236}">
                    <a16:creationId xmlns="" xmlns:a16="http://schemas.microsoft.com/office/drawing/2014/main" id="{89ECD6B2-DA5E-96A4-9953-113B45DDB4F9}"/>
                  </a:ext>
                </a:extLst>
              </p:cNvPr>
              <p:cNvSpPr/>
              <p:nvPr/>
            </p:nvSpPr>
            <p:spPr>
              <a:xfrm>
                <a:off x="9969212" y="6026449"/>
                <a:ext cx="8119" cy="11333"/>
              </a:xfrm>
              <a:custGeom>
                <a:avLst/>
                <a:gdLst>
                  <a:gd name="connsiteX0" fmla="*/ 6428 w 8119"/>
                  <a:gd name="connsiteY0" fmla="*/ 5413 h 11333"/>
                  <a:gd name="connsiteX1" fmla="*/ 1861 w 8119"/>
                  <a:gd name="connsiteY1" fmla="*/ 7951 h 11333"/>
                  <a:gd name="connsiteX2" fmla="*/ 3721 w 8119"/>
                  <a:gd name="connsiteY2" fmla="*/ 9981 h 11333"/>
                  <a:gd name="connsiteX3" fmla="*/ 6428 w 8119"/>
                  <a:gd name="connsiteY3" fmla="*/ 7443 h 11333"/>
                  <a:gd name="connsiteX4" fmla="*/ 6428 w 8119"/>
                  <a:gd name="connsiteY4" fmla="*/ 5413 h 11333"/>
                  <a:gd name="connsiteX5" fmla="*/ 7950 w 8119"/>
                  <a:gd name="connsiteY5" fmla="*/ 8458 h 11333"/>
                  <a:gd name="connsiteX6" fmla="*/ 8120 w 8119"/>
                  <a:gd name="connsiteY6" fmla="*/ 10996 h 11333"/>
                  <a:gd name="connsiteX7" fmla="*/ 6597 w 8119"/>
                  <a:gd name="connsiteY7" fmla="*/ 10996 h 11333"/>
                  <a:gd name="connsiteX8" fmla="*/ 6428 w 8119"/>
                  <a:gd name="connsiteY8" fmla="*/ 9643 h 11333"/>
                  <a:gd name="connsiteX9" fmla="*/ 6428 w 8119"/>
                  <a:gd name="connsiteY9" fmla="*/ 9643 h 11333"/>
                  <a:gd name="connsiteX10" fmla="*/ 3214 w 8119"/>
                  <a:gd name="connsiteY10" fmla="*/ 11334 h 11333"/>
                  <a:gd name="connsiteX11" fmla="*/ 0 w 8119"/>
                  <a:gd name="connsiteY11" fmla="*/ 8289 h 11333"/>
                  <a:gd name="connsiteX12" fmla="*/ 6259 w 8119"/>
                  <a:gd name="connsiteY12" fmla="*/ 4229 h 11333"/>
                  <a:gd name="connsiteX13" fmla="*/ 3721 w 8119"/>
                  <a:gd name="connsiteY13" fmla="*/ 1184 h 11333"/>
                  <a:gd name="connsiteX14" fmla="*/ 1015 w 8119"/>
                  <a:gd name="connsiteY14" fmla="*/ 2030 h 11333"/>
                  <a:gd name="connsiteX15" fmla="*/ 676 w 8119"/>
                  <a:gd name="connsiteY15" fmla="*/ 846 h 11333"/>
                  <a:gd name="connsiteX16" fmla="*/ 4060 w 8119"/>
                  <a:gd name="connsiteY16" fmla="*/ 0 h 11333"/>
                  <a:gd name="connsiteX17" fmla="*/ 7950 w 8119"/>
                  <a:gd name="connsiteY17" fmla="*/ 4398 h 11333"/>
                  <a:gd name="connsiteX18" fmla="*/ 7950 w 8119"/>
                  <a:gd name="connsiteY18" fmla="*/ 8458 h 1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119" h="11333">
                    <a:moveTo>
                      <a:pt x="6428" y="5413"/>
                    </a:moveTo>
                    <a:cubicBezTo>
                      <a:pt x="4397" y="5413"/>
                      <a:pt x="1861" y="5752"/>
                      <a:pt x="1861" y="7951"/>
                    </a:cubicBezTo>
                    <a:cubicBezTo>
                      <a:pt x="1861" y="9304"/>
                      <a:pt x="2706" y="9981"/>
                      <a:pt x="3721" y="9981"/>
                    </a:cubicBezTo>
                    <a:cubicBezTo>
                      <a:pt x="5413" y="9981"/>
                      <a:pt x="6428" y="8796"/>
                      <a:pt x="6428" y="7443"/>
                    </a:cubicBezTo>
                    <a:lnTo>
                      <a:pt x="6428" y="5413"/>
                    </a:lnTo>
                    <a:close/>
                    <a:moveTo>
                      <a:pt x="7950" y="8458"/>
                    </a:moveTo>
                    <a:cubicBezTo>
                      <a:pt x="7950" y="9304"/>
                      <a:pt x="7950" y="10319"/>
                      <a:pt x="8120" y="10996"/>
                    </a:cubicBezTo>
                    <a:lnTo>
                      <a:pt x="6597" y="10996"/>
                    </a:lnTo>
                    <a:lnTo>
                      <a:pt x="6428" y="9643"/>
                    </a:lnTo>
                    <a:lnTo>
                      <a:pt x="6428" y="9643"/>
                    </a:lnTo>
                    <a:cubicBezTo>
                      <a:pt x="5920" y="10488"/>
                      <a:pt x="4736" y="11334"/>
                      <a:pt x="3214" y="11334"/>
                    </a:cubicBezTo>
                    <a:cubicBezTo>
                      <a:pt x="1184" y="11334"/>
                      <a:pt x="0" y="9811"/>
                      <a:pt x="0" y="8289"/>
                    </a:cubicBezTo>
                    <a:cubicBezTo>
                      <a:pt x="0" y="5582"/>
                      <a:pt x="2199" y="4229"/>
                      <a:pt x="6259" y="4229"/>
                    </a:cubicBezTo>
                    <a:cubicBezTo>
                      <a:pt x="6259" y="3384"/>
                      <a:pt x="6259" y="1184"/>
                      <a:pt x="3721" y="1184"/>
                    </a:cubicBezTo>
                    <a:cubicBezTo>
                      <a:pt x="2706" y="1184"/>
                      <a:pt x="1861" y="1522"/>
                      <a:pt x="1015" y="2030"/>
                    </a:cubicBezTo>
                    <a:lnTo>
                      <a:pt x="676" y="846"/>
                    </a:lnTo>
                    <a:cubicBezTo>
                      <a:pt x="1522" y="338"/>
                      <a:pt x="2706" y="0"/>
                      <a:pt x="4060" y="0"/>
                    </a:cubicBezTo>
                    <a:cubicBezTo>
                      <a:pt x="7105" y="0"/>
                      <a:pt x="7950" y="2199"/>
                      <a:pt x="7950" y="4398"/>
                    </a:cubicBezTo>
                    <a:lnTo>
                      <a:pt x="7950" y="8458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48" name="Forma Livre: Forma 647">
                <a:extLst>
                  <a:ext uri="{FF2B5EF4-FFF2-40B4-BE49-F238E27FC236}">
                    <a16:creationId xmlns="" xmlns:a16="http://schemas.microsoft.com/office/drawing/2014/main" id="{25A3F243-6D4B-75C8-2E1F-487BE0392232}"/>
                  </a:ext>
                </a:extLst>
              </p:cNvPr>
              <p:cNvSpPr/>
              <p:nvPr/>
            </p:nvSpPr>
            <p:spPr>
              <a:xfrm>
                <a:off x="9979531" y="6021374"/>
                <a:ext cx="9642" cy="16408"/>
              </a:xfrm>
              <a:custGeom>
                <a:avLst/>
                <a:gdLst>
                  <a:gd name="connsiteX0" fmla="*/ 8120 w 9642"/>
                  <a:gd name="connsiteY0" fmla="*/ 9642 h 16408"/>
                  <a:gd name="connsiteX1" fmla="*/ 5244 w 9642"/>
                  <a:gd name="connsiteY1" fmla="*/ 6428 h 16408"/>
                  <a:gd name="connsiteX2" fmla="*/ 2030 w 9642"/>
                  <a:gd name="connsiteY2" fmla="*/ 10826 h 16408"/>
                  <a:gd name="connsiteX3" fmla="*/ 5244 w 9642"/>
                  <a:gd name="connsiteY3" fmla="*/ 15055 h 16408"/>
                  <a:gd name="connsiteX4" fmla="*/ 8289 w 9642"/>
                  <a:gd name="connsiteY4" fmla="*/ 11672 h 16408"/>
                  <a:gd name="connsiteX5" fmla="*/ 8289 w 9642"/>
                  <a:gd name="connsiteY5" fmla="*/ 9642 h 16408"/>
                  <a:gd name="connsiteX6" fmla="*/ 9643 w 9642"/>
                  <a:gd name="connsiteY6" fmla="*/ 13533 h 16408"/>
                  <a:gd name="connsiteX7" fmla="*/ 9643 w 9642"/>
                  <a:gd name="connsiteY7" fmla="*/ 16240 h 16408"/>
                  <a:gd name="connsiteX8" fmla="*/ 8120 w 9642"/>
                  <a:gd name="connsiteY8" fmla="*/ 16240 h 16408"/>
                  <a:gd name="connsiteX9" fmla="*/ 8120 w 9642"/>
                  <a:gd name="connsiteY9" fmla="*/ 14379 h 16408"/>
                  <a:gd name="connsiteX10" fmla="*/ 8120 w 9642"/>
                  <a:gd name="connsiteY10" fmla="*/ 14379 h 16408"/>
                  <a:gd name="connsiteX11" fmla="*/ 4568 w 9642"/>
                  <a:gd name="connsiteY11" fmla="*/ 16409 h 16408"/>
                  <a:gd name="connsiteX12" fmla="*/ 0 w 9642"/>
                  <a:gd name="connsiteY12" fmla="*/ 10826 h 16408"/>
                  <a:gd name="connsiteX13" fmla="*/ 4736 w 9642"/>
                  <a:gd name="connsiteY13" fmla="*/ 4905 h 16408"/>
                  <a:gd name="connsiteX14" fmla="*/ 7950 w 9642"/>
                  <a:gd name="connsiteY14" fmla="*/ 6597 h 16408"/>
                  <a:gd name="connsiteX15" fmla="*/ 7950 w 9642"/>
                  <a:gd name="connsiteY15" fmla="*/ 6597 h 16408"/>
                  <a:gd name="connsiteX16" fmla="*/ 7950 w 9642"/>
                  <a:gd name="connsiteY16" fmla="*/ 0 h 16408"/>
                  <a:gd name="connsiteX17" fmla="*/ 9643 w 9642"/>
                  <a:gd name="connsiteY17" fmla="*/ 0 h 16408"/>
                  <a:gd name="connsiteX18" fmla="*/ 9643 w 9642"/>
                  <a:gd name="connsiteY18" fmla="*/ 13533 h 16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642" h="16408">
                    <a:moveTo>
                      <a:pt x="8120" y="9642"/>
                    </a:moveTo>
                    <a:cubicBezTo>
                      <a:pt x="8120" y="7443"/>
                      <a:pt x="6598" y="6428"/>
                      <a:pt x="5244" y="6428"/>
                    </a:cubicBezTo>
                    <a:cubicBezTo>
                      <a:pt x="3214" y="6428"/>
                      <a:pt x="2030" y="8289"/>
                      <a:pt x="2030" y="10826"/>
                    </a:cubicBezTo>
                    <a:cubicBezTo>
                      <a:pt x="2030" y="13195"/>
                      <a:pt x="3045" y="15055"/>
                      <a:pt x="5244" y="15055"/>
                    </a:cubicBezTo>
                    <a:cubicBezTo>
                      <a:pt x="7105" y="15055"/>
                      <a:pt x="8289" y="13533"/>
                      <a:pt x="8289" y="11672"/>
                    </a:cubicBezTo>
                    <a:lnTo>
                      <a:pt x="8289" y="9642"/>
                    </a:lnTo>
                    <a:close/>
                    <a:moveTo>
                      <a:pt x="9643" y="13533"/>
                    </a:moveTo>
                    <a:cubicBezTo>
                      <a:pt x="9643" y="14379"/>
                      <a:pt x="9643" y="15563"/>
                      <a:pt x="9643" y="16240"/>
                    </a:cubicBezTo>
                    <a:lnTo>
                      <a:pt x="8120" y="16240"/>
                    </a:lnTo>
                    <a:lnTo>
                      <a:pt x="8120" y="14379"/>
                    </a:lnTo>
                    <a:lnTo>
                      <a:pt x="8120" y="14379"/>
                    </a:lnTo>
                    <a:cubicBezTo>
                      <a:pt x="7613" y="15563"/>
                      <a:pt x="6259" y="16409"/>
                      <a:pt x="4568" y="16409"/>
                    </a:cubicBezTo>
                    <a:cubicBezTo>
                      <a:pt x="2030" y="16409"/>
                      <a:pt x="0" y="14210"/>
                      <a:pt x="0" y="10826"/>
                    </a:cubicBezTo>
                    <a:cubicBezTo>
                      <a:pt x="0" y="7105"/>
                      <a:pt x="2199" y="4905"/>
                      <a:pt x="4736" y="4905"/>
                    </a:cubicBezTo>
                    <a:cubicBezTo>
                      <a:pt x="6259" y="4905"/>
                      <a:pt x="7443" y="5752"/>
                      <a:pt x="7950" y="6597"/>
                    </a:cubicBezTo>
                    <a:lnTo>
                      <a:pt x="7950" y="6597"/>
                    </a:lnTo>
                    <a:lnTo>
                      <a:pt x="7950" y="0"/>
                    </a:lnTo>
                    <a:lnTo>
                      <a:pt x="9643" y="0"/>
                    </a:lnTo>
                    <a:lnTo>
                      <a:pt x="9643" y="13533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49" name="Forma Livre: Forma 648">
                <a:extLst>
                  <a:ext uri="{FF2B5EF4-FFF2-40B4-BE49-F238E27FC236}">
                    <a16:creationId xmlns="" xmlns:a16="http://schemas.microsoft.com/office/drawing/2014/main" id="{919BE0ED-7343-9839-F4EB-D06BF3708828}"/>
                  </a:ext>
                </a:extLst>
              </p:cNvPr>
              <p:cNvSpPr/>
              <p:nvPr/>
            </p:nvSpPr>
            <p:spPr>
              <a:xfrm>
                <a:off x="9991880" y="6026440"/>
                <a:ext cx="9981" cy="11342"/>
              </a:xfrm>
              <a:custGeom>
                <a:avLst/>
                <a:gdLst>
                  <a:gd name="connsiteX0" fmla="*/ 4906 w 9981"/>
                  <a:gd name="connsiteY0" fmla="*/ 1193 h 11342"/>
                  <a:gd name="connsiteX1" fmla="*/ 1523 w 9981"/>
                  <a:gd name="connsiteY1" fmla="*/ 5591 h 11342"/>
                  <a:gd name="connsiteX2" fmla="*/ 4906 w 9981"/>
                  <a:gd name="connsiteY2" fmla="*/ 9989 h 11342"/>
                  <a:gd name="connsiteX3" fmla="*/ 8289 w 9981"/>
                  <a:gd name="connsiteY3" fmla="*/ 5591 h 11342"/>
                  <a:gd name="connsiteX4" fmla="*/ 4906 w 9981"/>
                  <a:gd name="connsiteY4" fmla="*/ 1193 h 11342"/>
                  <a:gd name="connsiteX5" fmla="*/ 9981 w 9981"/>
                  <a:gd name="connsiteY5" fmla="*/ 5591 h 11342"/>
                  <a:gd name="connsiteX6" fmla="*/ 4906 w 9981"/>
                  <a:gd name="connsiteY6" fmla="*/ 11342 h 11342"/>
                  <a:gd name="connsiteX7" fmla="*/ 0 w 9981"/>
                  <a:gd name="connsiteY7" fmla="*/ 5760 h 11342"/>
                  <a:gd name="connsiteX8" fmla="*/ 5075 w 9981"/>
                  <a:gd name="connsiteY8" fmla="*/ 9 h 11342"/>
                  <a:gd name="connsiteX9" fmla="*/ 9981 w 9981"/>
                  <a:gd name="connsiteY9" fmla="*/ 5591 h 11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981" h="11342">
                    <a:moveTo>
                      <a:pt x="4906" y="1193"/>
                    </a:moveTo>
                    <a:cubicBezTo>
                      <a:pt x="2538" y="1193"/>
                      <a:pt x="1523" y="3561"/>
                      <a:pt x="1523" y="5591"/>
                    </a:cubicBezTo>
                    <a:cubicBezTo>
                      <a:pt x="1523" y="7959"/>
                      <a:pt x="2876" y="9989"/>
                      <a:pt x="4906" y="9989"/>
                    </a:cubicBezTo>
                    <a:cubicBezTo>
                      <a:pt x="6936" y="9989"/>
                      <a:pt x="8289" y="7959"/>
                      <a:pt x="8289" y="5591"/>
                    </a:cubicBezTo>
                    <a:cubicBezTo>
                      <a:pt x="8289" y="3730"/>
                      <a:pt x="7274" y="1193"/>
                      <a:pt x="4906" y="1193"/>
                    </a:cubicBezTo>
                    <a:moveTo>
                      <a:pt x="9981" y="5591"/>
                    </a:moveTo>
                    <a:cubicBezTo>
                      <a:pt x="9981" y="9651"/>
                      <a:pt x="7274" y="11342"/>
                      <a:pt x="4906" y="11342"/>
                    </a:cubicBezTo>
                    <a:cubicBezTo>
                      <a:pt x="2030" y="11342"/>
                      <a:pt x="0" y="9312"/>
                      <a:pt x="0" y="5760"/>
                    </a:cubicBezTo>
                    <a:cubicBezTo>
                      <a:pt x="0" y="2038"/>
                      <a:pt x="2369" y="9"/>
                      <a:pt x="5075" y="9"/>
                    </a:cubicBezTo>
                    <a:cubicBezTo>
                      <a:pt x="7951" y="-161"/>
                      <a:pt x="9981" y="2208"/>
                      <a:pt x="9981" y="5591"/>
                    </a:cubicBezTo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50" name="Forma Livre: Forma 649">
                <a:extLst>
                  <a:ext uri="{FF2B5EF4-FFF2-40B4-BE49-F238E27FC236}">
                    <a16:creationId xmlns="" xmlns:a16="http://schemas.microsoft.com/office/drawing/2014/main" id="{98C3E2B7-7BEC-BD65-07F8-BAB6EE278444}"/>
                  </a:ext>
                </a:extLst>
              </p:cNvPr>
              <p:cNvSpPr/>
              <p:nvPr/>
            </p:nvSpPr>
            <p:spPr>
              <a:xfrm>
                <a:off x="10004230" y="6026279"/>
                <a:ext cx="5074" cy="11164"/>
              </a:xfrm>
              <a:custGeom>
                <a:avLst/>
                <a:gdLst>
                  <a:gd name="connsiteX0" fmla="*/ 5075 w 5074"/>
                  <a:gd name="connsiteY0" fmla="*/ 1692 h 11164"/>
                  <a:gd name="connsiteX1" fmla="*/ 4397 w 5074"/>
                  <a:gd name="connsiteY1" fmla="*/ 1692 h 11164"/>
                  <a:gd name="connsiteX2" fmla="*/ 1691 w 5074"/>
                  <a:gd name="connsiteY2" fmla="*/ 5244 h 11164"/>
                  <a:gd name="connsiteX3" fmla="*/ 1691 w 5074"/>
                  <a:gd name="connsiteY3" fmla="*/ 11165 h 11164"/>
                  <a:gd name="connsiteX4" fmla="*/ 0 w 5074"/>
                  <a:gd name="connsiteY4" fmla="*/ 11165 h 11164"/>
                  <a:gd name="connsiteX5" fmla="*/ 0 w 5074"/>
                  <a:gd name="connsiteY5" fmla="*/ 3553 h 11164"/>
                  <a:gd name="connsiteX6" fmla="*/ 0 w 5074"/>
                  <a:gd name="connsiteY6" fmla="*/ 339 h 11164"/>
                  <a:gd name="connsiteX7" fmla="*/ 1522 w 5074"/>
                  <a:gd name="connsiteY7" fmla="*/ 339 h 11164"/>
                  <a:gd name="connsiteX8" fmla="*/ 1522 w 5074"/>
                  <a:gd name="connsiteY8" fmla="*/ 2369 h 11164"/>
                  <a:gd name="connsiteX9" fmla="*/ 1522 w 5074"/>
                  <a:gd name="connsiteY9" fmla="*/ 2369 h 11164"/>
                  <a:gd name="connsiteX10" fmla="*/ 4397 w 5074"/>
                  <a:gd name="connsiteY10" fmla="*/ 0 h 11164"/>
                  <a:gd name="connsiteX11" fmla="*/ 4905 w 5074"/>
                  <a:gd name="connsiteY11" fmla="*/ 0 h 11164"/>
                  <a:gd name="connsiteX12" fmla="*/ 4905 w 5074"/>
                  <a:gd name="connsiteY12" fmla="*/ 1692 h 11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074" h="11164">
                    <a:moveTo>
                      <a:pt x="5075" y="1692"/>
                    </a:moveTo>
                    <a:cubicBezTo>
                      <a:pt x="4905" y="1692"/>
                      <a:pt x="4736" y="1692"/>
                      <a:pt x="4397" y="1692"/>
                    </a:cubicBezTo>
                    <a:cubicBezTo>
                      <a:pt x="2537" y="1692"/>
                      <a:pt x="1691" y="3553"/>
                      <a:pt x="1691" y="5244"/>
                    </a:cubicBezTo>
                    <a:lnTo>
                      <a:pt x="1691" y="11165"/>
                    </a:lnTo>
                    <a:lnTo>
                      <a:pt x="0" y="11165"/>
                    </a:lnTo>
                    <a:lnTo>
                      <a:pt x="0" y="3553"/>
                    </a:lnTo>
                    <a:cubicBezTo>
                      <a:pt x="0" y="2369"/>
                      <a:pt x="0" y="1354"/>
                      <a:pt x="0" y="339"/>
                    </a:cubicBezTo>
                    <a:lnTo>
                      <a:pt x="1522" y="339"/>
                    </a:lnTo>
                    <a:lnTo>
                      <a:pt x="1522" y="2369"/>
                    </a:lnTo>
                    <a:lnTo>
                      <a:pt x="1522" y="2369"/>
                    </a:lnTo>
                    <a:cubicBezTo>
                      <a:pt x="2030" y="1015"/>
                      <a:pt x="3213" y="0"/>
                      <a:pt x="4397" y="0"/>
                    </a:cubicBezTo>
                    <a:cubicBezTo>
                      <a:pt x="4567" y="0"/>
                      <a:pt x="4736" y="0"/>
                      <a:pt x="4905" y="0"/>
                    </a:cubicBezTo>
                    <a:lnTo>
                      <a:pt x="4905" y="1692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35" name="Forma Livre: Forma 634">
              <a:extLst>
                <a:ext uri="{FF2B5EF4-FFF2-40B4-BE49-F238E27FC236}">
                  <a16:creationId xmlns="" xmlns:a16="http://schemas.microsoft.com/office/drawing/2014/main" id="{ED8DF24F-F10F-8D07-6418-DFB0B4195BC7}"/>
                </a:ext>
              </a:extLst>
            </p:cNvPr>
            <p:cNvSpPr/>
            <p:nvPr/>
          </p:nvSpPr>
          <p:spPr>
            <a:xfrm>
              <a:off x="10016071" y="6022220"/>
              <a:ext cx="7951" cy="15394"/>
            </a:xfrm>
            <a:custGeom>
              <a:avLst/>
              <a:gdLst>
                <a:gd name="connsiteX0" fmla="*/ 0 w 7951"/>
                <a:gd name="connsiteY0" fmla="*/ 0 h 15394"/>
                <a:gd name="connsiteX1" fmla="*/ 0 w 7951"/>
                <a:gd name="connsiteY1" fmla="*/ 15394 h 15394"/>
                <a:gd name="connsiteX2" fmla="*/ 7951 w 7951"/>
                <a:gd name="connsiteY2" fmla="*/ 15394 h 15394"/>
                <a:gd name="connsiteX3" fmla="*/ 7951 w 7951"/>
                <a:gd name="connsiteY3" fmla="*/ 13872 h 15394"/>
                <a:gd name="connsiteX4" fmla="*/ 1523 w 7951"/>
                <a:gd name="connsiteY4" fmla="*/ 13872 h 15394"/>
                <a:gd name="connsiteX5" fmla="*/ 1523 w 7951"/>
                <a:gd name="connsiteY5" fmla="*/ 7951 h 15394"/>
                <a:gd name="connsiteX6" fmla="*/ 7274 w 7951"/>
                <a:gd name="connsiteY6" fmla="*/ 7951 h 15394"/>
                <a:gd name="connsiteX7" fmla="*/ 7274 w 7951"/>
                <a:gd name="connsiteY7" fmla="*/ 6597 h 15394"/>
                <a:gd name="connsiteX8" fmla="*/ 1523 w 7951"/>
                <a:gd name="connsiteY8" fmla="*/ 6597 h 15394"/>
                <a:gd name="connsiteX9" fmla="*/ 1523 w 7951"/>
                <a:gd name="connsiteY9" fmla="*/ 1522 h 15394"/>
                <a:gd name="connsiteX10" fmla="*/ 7613 w 7951"/>
                <a:gd name="connsiteY10" fmla="*/ 1522 h 15394"/>
                <a:gd name="connsiteX11" fmla="*/ 7613 w 7951"/>
                <a:gd name="connsiteY11" fmla="*/ 0 h 15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951" h="15394">
                  <a:moveTo>
                    <a:pt x="0" y="0"/>
                  </a:moveTo>
                  <a:lnTo>
                    <a:pt x="0" y="15394"/>
                  </a:lnTo>
                  <a:lnTo>
                    <a:pt x="7951" y="15394"/>
                  </a:lnTo>
                  <a:lnTo>
                    <a:pt x="7951" y="13872"/>
                  </a:lnTo>
                  <a:lnTo>
                    <a:pt x="1523" y="13872"/>
                  </a:lnTo>
                  <a:lnTo>
                    <a:pt x="1523" y="7951"/>
                  </a:lnTo>
                  <a:lnTo>
                    <a:pt x="7274" y="7951"/>
                  </a:lnTo>
                  <a:lnTo>
                    <a:pt x="7274" y="6597"/>
                  </a:lnTo>
                  <a:lnTo>
                    <a:pt x="1523" y="6597"/>
                  </a:lnTo>
                  <a:lnTo>
                    <a:pt x="1523" y="1522"/>
                  </a:lnTo>
                  <a:lnTo>
                    <a:pt x="7613" y="1522"/>
                  </a:lnTo>
                  <a:lnTo>
                    <a:pt x="7613" y="0"/>
                  </a:lnTo>
                  <a:close/>
                </a:path>
              </a:pathLst>
            </a:custGeom>
            <a:solidFill>
              <a:srgbClr val="11A84B"/>
            </a:solidFill>
            <a:ln w="169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grpSp>
          <p:nvGrpSpPr>
            <p:cNvPr id="636" name="Gráfico 1">
              <a:extLst>
                <a:ext uri="{FF2B5EF4-FFF2-40B4-BE49-F238E27FC236}">
                  <a16:creationId xmlns="" xmlns:a16="http://schemas.microsoft.com/office/drawing/2014/main" id="{88229289-2416-C484-A451-738EE50E1492}"/>
                </a:ext>
              </a:extLst>
            </p:cNvPr>
            <p:cNvGrpSpPr/>
            <p:nvPr/>
          </p:nvGrpSpPr>
          <p:grpSpPr>
            <a:xfrm>
              <a:off x="10025544" y="6021374"/>
              <a:ext cx="192172" cy="16577"/>
              <a:chOff x="10025544" y="6021374"/>
              <a:chExt cx="192172" cy="16577"/>
            </a:xfrm>
            <a:solidFill>
              <a:srgbClr val="11A84B"/>
            </a:solidFill>
          </p:grpSpPr>
          <p:sp>
            <p:nvSpPr>
              <p:cNvPr id="637" name="Forma Livre: Forma 636">
                <a:extLst>
                  <a:ext uri="{FF2B5EF4-FFF2-40B4-BE49-F238E27FC236}">
                    <a16:creationId xmlns="" xmlns:a16="http://schemas.microsoft.com/office/drawing/2014/main" id="{72246036-DF35-80F3-DE7F-1D0FC4CB6DF4}"/>
                  </a:ext>
                </a:extLst>
              </p:cNvPr>
              <p:cNvSpPr/>
              <p:nvPr/>
            </p:nvSpPr>
            <p:spPr>
              <a:xfrm>
                <a:off x="10025544" y="6026449"/>
                <a:ext cx="8289" cy="11333"/>
              </a:xfrm>
              <a:custGeom>
                <a:avLst/>
                <a:gdLst>
                  <a:gd name="connsiteX0" fmla="*/ 8290 w 8289"/>
                  <a:gd name="connsiteY0" fmla="*/ 10658 h 11333"/>
                  <a:gd name="connsiteX1" fmla="*/ 5244 w 8289"/>
                  <a:gd name="connsiteY1" fmla="*/ 11334 h 11333"/>
                  <a:gd name="connsiteX2" fmla="*/ 0 w 8289"/>
                  <a:gd name="connsiteY2" fmla="*/ 5752 h 11333"/>
                  <a:gd name="connsiteX3" fmla="*/ 5583 w 8289"/>
                  <a:gd name="connsiteY3" fmla="*/ 0 h 11333"/>
                  <a:gd name="connsiteX4" fmla="*/ 8290 w 8289"/>
                  <a:gd name="connsiteY4" fmla="*/ 507 h 11333"/>
                  <a:gd name="connsiteX5" fmla="*/ 7951 w 8289"/>
                  <a:gd name="connsiteY5" fmla="*/ 1861 h 11333"/>
                  <a:gd name="connsiteX6" fmla="*/ 5752 w 8289"/>
                  <a:gd name="connsiteY6" fmla="*/ 1353 h 11333"/>
                  <a:gd name="connsiteX7" fmla="*/ 1862 w 8289"/>
                  <a:gd name="connsiteY7" fmla="*/ 5752 h 11333"/>
                  <a:gd name="connsiteX8" fmla="*/ 5583 w 8289"/>
                  <a:gd name="connsiteY8" fmla="*/ 9981 h 11333"/>
                  <a:gd name="connsiteX9" fmla="*/ 7951 w 8289"/>
                  <a:gd name="connsiteY9" fmla="*/ 9473 h 11333"/>
                  <a:gd name="connsiteX10" fmla="*/ 8290 w 8289"/>
                  <a:gd name="connsiteY10" fmla="*/ 10658 h 1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289" h="11333">
                    <a:moveTo>
                      <a:pt x="8290" y="10658"/>
                    </a:moveTo>
                    <a:cubicBezTo>
                      <a:pt x="7782" y="10826"/>
                      <a:pt x="6767" y="11334"/>
                      <a:pt x="5244" y="11334"/>
                    </a:cubicBezTo>
                    <a:cubicBezTo>
                      <a:pt x="2199" y="11334"/>
                      <a:pt x="0" y="9135"/>
                      <a:pt x="0" y="5752"/>
                    </a:cubicBezTo>
                    <a:cubicBezTo>
                      <a:pt x="0" y="2368"/>
                      <a:pt x="2199" y="0"/>
                      <a:pt x="5583" y="0"/>
                    </a:cubicBezTo>
                    <a:cubicBezTo>
                      <a:pt x="6767" y="0"/>
                      <a:pt x="7782" y="338"/>
                      <a:pt x="8290" y="507"/>
                    </a:cubicBezTo>
                    <a:lnTo>
                      <a:pt x="7951" y="1861"/>
                    </a:lnTo>
                    <a:cubicBezTo>
                      <a:pt x="7443" y="1522"/>
                      <a:pt x="6767" y="1353"/>
                      <a:pt x="5752" y="1353"/>
                    </a:cubicBezTo>
                    <a:cubicBezTo>
                      <a:pt x="3214" y="1353"/>
                      <a:pt x="1862" y="3384"/>
                      <a:pt x="1862" y="5752"/>
                    </a:cubicBezTo>
                    <a:cubicBezTo>
                      <a:pt x="1862" y="8458"/>
                      <a:pt x="3384" y="9981"/>
                      <a:pt x="5583" y="9981"/>
                    </a:cubicBezTo>
                    <a:cubicBezTo>
                      <a:pt x="6598" y="9981"/>
                      <a:pt x="7443" y="9643"/>
                      <a:pt x="7951" y="9473"/>
                    </a:cubicBezTo>
                    <a:lnTo>
                      <a:pt x="8290" y="10658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38" name="Forma Livre: Forma 637">
                <a:extLst>
                  <a:ext uri="{FF2B5EF4-FFF2-40B4-BE49-F238E27FC236}">
                    <a16:creationId xmlns="" xmlns:a16="http://schemas.microsoft.com/office/drawing/2014/main" id="{C939E50A-8C11-B9FF-6932-628EE3C6E72B}"/>
                  </a:ext>
                </a:extLst>
              </p:cNvPr>
              <p:cNvSpPr/>
              <p:nvPr/>
            </p:nvSpPr>
            <p:spPr>
              <a:xfrm>
                <a:off x="10035525" y="6026440"/>
                <a:ext cx="9980" cy="11342"/>
              </a:xfrm>
              <a:custGeom>
                <a:avLst/>
                <a:gdLst>
                  <a:gd name="connsiteX0" fmla="*/ 4905 w 9980"/>
                  <a:gd name="connsiteY0" fmla="*/ 1193 h 11342"/>
                  <a:gd name="connsiteX1" fmla="*/ 1522 w 9980"/>
                  <a:gd name="connsiteY1" fmla="*/ 5591 h 11342"/>
                  <a:gd name="connsiteX2" fmla="*/ 4905 w 9980"/>
                  <a:gd name="connsiteY2" fmla="*/ 9989 h 11342"/>
                  <a:gd name="connsiteX3" fmla="*/ 8289 w 9980"/>
                  <a:gd name="connsiteY3" fmla="*/ 5591 h 11342"/>
                  <a:gd name="connsiteX4" fmla="*/ 4905 w 9980"/>
                  <a:gd name="connsiteY4" fmla="*/ 1193 h 11342"/>
                  <a:gd name="connsiteX5" fmla="*/ 9980 w 9980"/>
                  <a:gd name="connsiteY5" fmla="*/ 5591 h 11342"/>
                  <a:gd name="connsiteX6" fmla="*/ 4905 w 9980"/>
                  <a:gd name="connsiteY6" fmla="*/ 11342 h 11342"/>
                  <a:gd name="connsiteX7" fmla="*/ 0 w 9980"/>
                  <a:gd name="connsiteY7" fmla="*/ 5760 h 11342"/>
                  <a:gd name="connsiteX8" fmla="*/ 5075 w 9980"/>
                  <a:gd name="connsiteY8" fmla="*/ 9 h 11342"/>
                  <a:gd name="connsiteX9" fmla="*/ 9980 w 9980"/>
                  <a:gd name="connsiteY9" fmla="*/ 5591 h 11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980" h="11342">
                    <a:moveTo>
                      <a:pt x="4905" y="1193"/>
                    </a:moveTo>
                    <a:cubicBezTo>
                      <a:pt x="2538" y="1193"/>
                      <a:pt x="1522" y="3561"/>
                      <a:pt x="1522" y="5591"/>
                    </a:cubicBezTo>
                    <a:cubicBezTo>
                      <a:pt x="1522" y="7959"/>
                      <a:pt x="2876" y="9989"/>
                      <a:pt x="4905" y="9989"/>
                    </a:cubicBezTo>
                    <a:cubicBezTo>
                      <a:pt x="6935" y="9989"/>
                      <a:pt x="8289" y="7959"/>
                      <a:pt x="8289" y="5591"/>
                    </a:cubicBezTo>
                    <a:cubicBezTo>
                      <a:pt x="8289" y="3730"/>
                      <a:pt x="7274" y="1193"/>
                      <a:pt x="4905" y="1193"/>
                    </a:cubicBezTo>
                    <a:moveTo>
                      <a:pt x="9980" y="5591"/>
                    </a:moveTo>
                    <a:cubicBezTo>
                      <a:pt x="9980" y="9651"/>
                      <a:pt x="7274" y="11342"/>
                      <a:pt x="4905" y="11342"/>
                    </a:cubicBezTo>
                    <a:cubicBezTo>
                      <a:pt x="2030" y="11342"/>
                      <a:pt x="0" y="9312"/>
                      <a:pt x="0" y="5760"/>
                    </a:cubicBezTo>
                    <a:cubicBezTo>
                      <a:pt x="0" y="2038"/>
                      <a:pt x="2369" y="9"/>
                      <a:pt x="5075" y="9"/>
                    </a:cubicBezTo>
                    <a:cubicBezTo>
                      <a:pt x="7950" y="-161"/>
                      <a:pt x="9980" y="2208"/>
                      <a:pt x="9980" y="5591"/>
                    </a:cubicBezTo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639" name="Forma Livre: Forma 638">
                <a:extLst>
                  <a:ext uri="{FF2B5EF4-FFF2-40B4-BE49-F238E27FC236}">
                    <a16:creationId xmlns="" xmlns:a16="http://schemas.microsoft.com/office/drawing/2014/main" id="{928C808C-ABDA-2849-F295-6138A7DE7891}"/>
                  </a:ext>
                </a:extLst>
              </p:cNvPr>
              <p:cNvSpPr/>
              <p:nvPr/>
            </p:nvSpPr>
            <p:spPr>
              <a:xfrm>
                <a:off x="10047704" y="6026449"/>
                <a:ext cx="8966" cy="11164"/>
              </a:xfrm>
              <a:custGeom>
                <a:avLst/>
                <a:gdLst>
                  <a:gd name="connsiteX0" fmla="*/ 8966 w 8966"/>
                  <a:gd name="connsiteY0" fmla="*/ 11165 h 11164"/>
                  <a:gd name="connsiteX1" fmla="*/ 7275 w 8966"/>
                  <a:gd name="connsiteY1" fmla="*/ 11165 h 11164"/>
                  <a:gd name="connsiteX2" fmla="*/ 7275 w 8966"/>
                  <a:gd name="connsiteY2" fmla="*/ 4737 h 11164"/>
                  <a:gd name="connsiteX3" fmla="*/ 4737 w 8966"/>
                  <a:gd name="connsiteY3" fmla="*/ 1353 h 11164"/>
                  <a:gd name="connsiteX4" fmla="*/ 1862 w 8966"/>
                  <a:gd name="connsiteY4" fmla="*/ 4398 h 11164"/>
                  <a:gd name="connsiteX5" fmla="*/ 1862 w 8966"/>
                  <a:gd name="connsiteY5" fmla="*/ 11165 h 11164"/>
                  <a:gd name="connsiteX6" fmla="*/ 169 w 8966"/>
                  <a:gd name="connsiteY6" fmla="*/ 11165 h 11164"/>
                  <a:gd name="connsiteX7" fmla="*/ 169 w 8966"/>
                  <a:gd name="connsiteY7" fmla="*/ 3045 h 11164"/>
                  <a:gd name="connsiteX8" fmla="*/ 0 w 8966"/>
                  <a:gd name="connsiteY8" fmla="*/ 169 h 11164"/>
                  <a:gd name="connsiteX9" fmla="*/ 1523 w 8966"/>
                  <a:gd name="connsiteY9" fmla="*/ 169 h 11164"/>
                  <a:gd name="connsiteX10" fmla="*/ 1692 w 8966"/>
                  <a:gd name="connsiteY10" fmla="*/ 2030 h 11164"/>
                  <a:gd name="connsiteX11" fmla="*/ 1692 w 8966"/>
                  <a:gd name="connsiteY11" fmla="*/ 2030 h 11164"/>
                  <a:gd name="connsiteX12" fmla="*/ 5244 w 8966"/>
                  <a:gd name="connsiteY12" fmla="*/ 0 h 11164"/>
                  <a:gd name="connsiteX13" fmla="*/ 8966 w 8966"/>
                  <a:gd name="connsiteY13" fmla="*/ 4567 h 11164"/>
                  <a:gd name="connsiteX14" fmla="*/ 8966 w 8966"/>
                  <a:gd name="connsiteY14" fmla="*/ 11165 h 11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966" h="11164">
                    <a:moveTo>
                      <a:pt x="8966" y="11165"/>
                    </a:moveTo>
                    <a:lnTo>
                      <a:pt x="7275" y="11165"/>
                    </a:lnTo>
                    <a:lnTo>
                      <a:pt x="7275" y="4737"/>
                    </a:lnTo>
                    <a:cubicBezTo>
                      <a:pt x="7275" y="2876"/>
                      <a:pt x="6598" y="1353"/>
                      <a:pt x="4737" y="1353"/>
                    </a:cubicBezTo>
                    <a:cubicBezTo>
                      <a:pt x="3384" y="1353"/>
                      <a:pt x="1862" y="2537"/>
                      <a:pt x="1862" y="4398"/>
                    </a:cubicBezTo>
                    <a:lnTo>
                      <a:pt x="1862" y="11165"/>
                    </a:lnTo>
                    <a:lnTo>
                      <a:pt x="169" y="11165"/>
                    </a:lnTo>
                    <a:lnTo>
                      <a:pt x="169" y="3045"/>
                    </a:lnTo>
                    <a:cubicBezTo>
                      <a:pt x="169" y="1861"/>
                      <a:pt x="169" y="1015"/>
                      <a:pt x="0" y="169"/>
                    </a:cubicBezTo>
                    <a:lnTo>
                      <a:pt x="1523" y="169"/>
                    </a:lnTo>
                    <a:lnTo>
                      <a:pt x="1692" y="2030"/>
                    </a:lnTo>
                    <a:lnTo>
                      <a:pt x="1692" y="2030"/>
                    </a:lnTo>
                    <a:cubicBezTo>
                      <a:pt x="2199" y="1015"/>
                      <a:pt x="3553" y="0"/>
                      <a:pt x="5244" y="0"/>
                    </a:cubicBezTo>
                    <a:cubicBezTo>
                      <a:pt x="6598" y="0"/>
                      <a:pt x="8966" y="846"/>
                      <a:pt x="8966" y="4567"/>
                    </a:cubicBezTo>
                    <a:lnTo>
                      <a:pt x="8966" y="11165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130" name="Forma Livre: Forma 129">
                <a:extLst>
                  <a:ext uri="{FF2B5EF4-FFF2-40B4-BE49-F238E27FC236}">
                    <a16:creationId xmlns="" xmlns:a16="http://schemas.microsoft.com/office/drawing/2014/main" id="{52376643-C093-9E6E-6989-17D4B7B9E70D}"/>
                  </a:ext>
                </a:extLst>
              </p:cNvPr>
              <p:cNvSpPr/>
              <p:nvPr/>
            </p:nvSpPr>
            <p:spPr>
              <a:xfrm>
                <a:off x="10059209" y="6021881"/>
                <a:ext cx="9980" cy="15901"/>
              </a:xfrm>
              <a:custGeom>
                <a:avLst/>
                <a:gdLst>
                  <a:gd name="connsiteX0" fmla="*/ 4397 w 9980"/>
                  <a:gd name="connsiteY0" fmla="*/ 0 h 15901"/>
                  <a:gd name="connsiteX1" fmla="*/ 5582 w 9980"/>
                  <a:gd name="connsiteY1" fmla="*/ 0 h 15901"/>
                  <a:gd name="connsiteX2" fmla="*/ 7612 w 9980"/>
                  <a:gd name="connsiteY2" fmla="*/ 3214 h 15901"/>
                  <a:gd name="connsiteX3" fmla="*/ 6259 w 9980"/>
                  <a:gd name="connsiteY3" fmla="*/ 3214 h 15901"/>
                  <a:gd name="connsiteX4" fmla="*/ 4905 w 9980"/>
                  <a:gd name="connsiteY4" fmla="*/ 1015 h 15901"/>
                  <a:gd name="connsiteX5" fmla="*/ 4905 w 9980"/>
                  <a:gd name="connsiteY5" fmla="*/ 1015 h 15901"/>
                  <a:gd name="connsiteX6" fmla="*/ 3552 w 9980"/>
                  <a:gd name="connsiteY6" fmla="*/ 3214 h 15901"/>
                  <a:gd name="connsiteX7" fmla="*/ 2198 w 9980"/>
                  <a:gd name="connsiteY7" fmla="*/ 3214 h 15901"/>
                  <a:gd name="connsiteX8" fmla="*/ 4397 w 9980"/>
                  <a:gd name="connsiteY8" fmla="*/ 0 h 15901"/>
                  <a:gd name="connsiteX9" fmla="*/ 4905 w 9980"/>
                  <a:gd name="connsiteY9" fmla="*/ 5752 h 15901"/>
                  <a:gd name="connsiteX10" fmla="*/ 1522 w 9980"/>
                  <a:gd name="connsiteY10" fmla="*/ 10150 h 15901"/>
                  <a:gd name="connsiteX11" fmla="*/ 4905 w 9980"/>
                  <a:gd name="connsiteY11" fmla="*/ 14548 h 15901"/>
                  <a:gd name="connsiteX12" fmla="*/ 8289 w 9980"/>
                  <a:gd name="connsiteY12" fmla="*/ 10150 h 15901"/>
                  <a:gd name="connsiteX13" fmla="*/ 4905 w 9980"/>
                  <a:gd name="connsiteY13" fmla="*/ 5752 h 15901"/>
                  <a:gd name="connsiteX14" fmla="*/ 9980 w 9980"/>
                  <a:gd name="connsiteY14" fmla="*/ 10150 h 15901"/>
                  <a:gd name="connsiteX15" fmla="*/ 4905 w 9980"/>
                  <a:gd name="connsiteY15" fmla="*/ 15901 h 15901"/>
                  <a:gd name="connsiteX16" fmla="*/ 0 w 9980"/>
                  <a:gd name="connsiteY16" fmla="*/ 10319 h 15901"/>
                  <a:gd name="connsiteX17" fmla="*/ 5075 w 9980"/>
                  <a:gd name="connsiteY17" fmla="*/ 4567 h 15901"/>
                  <a:gd name="connsiteX18" fmla="*/ 9980 w 9980"/>
                  <a:gd name="connsiteY18" fmla="*/ 10150 h 15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980" h="15901">
                    <a:moveTo>
                      <a:pt x="4397" y="0"/>
                    </a:moveTo>
                    <a:lnTo>
                      <a:pt x="5582" y="0"/>
                    </a:lnTo>
                    <a:lnTo>
                      <a:pt x="7612" y="3214"/>
                    </a:lnTo>
                    <a:lnTo>
                      <a:pt x="6259" y="3214"/>
                    </a:lnTo>
                    <a:lnTo>
                      <a:pt x="4905" y="1015"/>
                    </a:lnTo>
                    <a:lnTo>
                      <a:pt x="4905" y="1015"/>
                    </a:lnTo>
                    <a:lnTo>
                      <a:pt x="3552" y="3214"/>
                    </a:lnTo>
                    <a:lnTo>
                      <a:pt x="2198" y="3214"/>
                    </a:lnTo>
                    <a:lnTo>
                      <a:pt x="4397" y="0"/>
                    </a:lnTo>
                    <a:close/>
                    <a:moveTo>
                      <a:pt x="4905" y="5752"/>
                    </a:moveTo>
                    <a:cubicBezTo>
                      <a:pt x="2537" y="5752"/>
                      <a:pt x="1522" y="8120"/>
                      <a:pt x="1522" y="10150"/>
                    </a:cubicBezTo>
                    <a:cubicBezTo>
                      <a:pt x="1522" y="12518"/>
                      <a:pt x="2876" y="14548"/>
                      <a:pt x="4905" y="14548"/>
                    </a:cubicBezTo>
                    <a:cubicBezTo>
                      <a:pt x="6935" y="14548"/>
                      <a:pt x="8289" y="12518"/>
                      <a:pt x="8289" y="10150"/>
                    </a:cubicBezTo>
                    <a:cubicBezTo>
                      <a:pt x="8289" y="8289"/>
                      <a:pt x="7442" y="5752"/>
                      <a:pt x="4905" y="5752"/>
                    </a:cubicBezTo>
                    <a:moveTo>
                      <a:pt x="9980" y="10150"/>
                    </a:moveTo>
                    <a:cubicBezTo>
                      <a:pt x="9980" y="14210"/>
                      <a:pt x="7274" y="15901"/>
                      <a:pt x="4905" y="15901"/>
                    </a:cubicBezTo>
                    <a:cubicBezTo>
                      <a:pt x="2030" y="15901"/>
                      <a:pt x="0" y="13871"/>
                      <a:pt x="0" y="10319"/>
                    </a:cubicBezTo>
                    <a:cubicBezTo>
                      <a:pt x="0" y="6597"/>
                      <a:pt x="2368" y="4567"/>
                      <a:pt x="5075" y="4567"/>
                    </a:cubicBezTo>
                    <a:cubicBezTo>
                      <a:pt x="8120" y="4398"/>
                      <a:pt x="9980" y="6767"/>
                      <a:pt x="9980" y="10150"/>
                    </a:cubicBezTo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Forma Livre: Forma 131">
                <a:extLst>
                  <a:ext uri="{FF2B5EF4-FFF2-40B4-BE49-F238E27FC236}">
                    <a16:creationId xmlns="" xmlns:a16="http://schemas.microsoft.com/office/drawing/2014/main" id="{C5AF8E07-BA3B-5635-46B8-B4C0D0F51E2C}"/>
                  </a:ext>
                </a:extLst>
              </p:cNvPr>
              <p:cNvSpPr/>
              <p:nvPr/>
            </p:nvSpPr>
            <p:spPr>
              <a:xfrm>
                <a:off x="10071727" y="6026279"/>
                <a:ext cx="15054" cy="11334"/>
              </a:xfrm>
              <a:custGeom>
                <a:avLst/>
                <a:gdLst>
                  <a:gd name="connsiteX0" fmla="*/ 14887 w 15054"/>
                  <a:gd name="connsiteY0" fmla="*/ 11334 h 11334"/>
                  <a:gd name="connsiteX1" fmla="*/ 13194 w 15054"/>
                  <a:gd name="connsiteY1" fmla="*/ 11334 h 11334"/>
                  <a:gd name="connsiteX2" fmla="*/ 13194 w 15054"/>
                  <a:gd name="connsiteY2" fmla="*/ 5075 h 11334"/>
                  <a:gd name="connsiteX3" fmla="*/ 10826 w 15054"/>
                  <a:gd name="connsiteY3" fmla="*/ 1522 h 11334"/>
                  <a:gd name="connsiteX4" fmla="*/ 8289 w 15054"/>
                  <a:gd name="connsiteY4" fmla="*/ 4398 h 11334"/>
                  <a:gd name="connsiteX5" fmla="*/ 8289 w 15054"/>
                  <a:gd name="connsiteY5" fmla="*/ 11334 h 11334"/>
                  <a:gd name="connsiteX6" fmla="*/ 6597 w 15054"/>
                  <a:gd name="connsiteY6" fmla="*/ 11334 h 11334"/>
                  <a:gd name="connsiteX7" fmla="*/ 6597 w 15054"/>
                  <a:gd name="connsiteY7" fmla="*/ 4568 h 11334"/>
                  <a:gd name="connsiteX8" fmla="*/ 4398 w 15054"/>
                  <a:gd name="connsiteY8" fmla="*/ 1522 h 11334"/>
                  <a:gd name="connsiteX9" fmla="*/ 1691 w 15054"/>
                  <a:gd name="connsiteY9" fmla="*/ 4568 h 11334"/>
                  <a:gd name="connsiteX10" fmla="*/ 1691 w 15054"/>
                  <a:gd name="connsiteY10" fmla="*/ 11334 h 11334"/>
                  <a:gd name="connsiteX11" fmla="*/ 0 w 15054"/>
                  <a:gd name="connsiteY11" fmla="*/ 11334 h 11334"/>
                  <a:gd name="connsiteX12" fmla="*/ 0 w 15054"/>
                  <a:gd name="connsiteY12" fmla="*/ 3214 h 11334"/>
                  <a:gd name="connsiteX13" fmla="*/ 0 w 15054"/>
                  <a:gd name="connsiteY13" fmla="*/ 339 h 11334"/>
                  <a:gd name="connsiteX14" fmla="*/ 1522 w 15054"/>
                  <a:gd name="connsiteY14" fmla="*/ 339 h 11334"/>
                  <a:gd name="connsiteX15" fmla="*/ 1691 w 15054"/>
                  <a:gd name="connsiteY15" fmla="*/ 2030 h 11334"/>
                  <a:gd name="connsiteX16" fmla="*/ 1691 w 15054"/>
                  <a:gd name="connsiteY16" fmla="*/ 2030 h 11334"/>
                  <a:gd name="connsiteX17" fmla="*/ 5075 w 15054"/>
                  <a:gd name="connsiteY17" fmla="*/ 0 h 11334"/>
                  <a:gd name="connsiteX18" fmla="*/ 8120 w 15054"/>
                  <a:gd name="connsiteY18" fmla="*/ 2199 h 11334"/>
                  <a:gd name="connsiteX19" fmla="*/ 8120 w 15054"/>
                  <a:gd name="connsiteY19" fmla="*/ 2199 h 11334"/>
                  <a:gd name="connsiteX20" fmla="*/ 11672 w 15054"/>
                  <a:gd name="connsiteY20" fmla="*/ 0 h 11334"/>
                  <a:gd name="connsiteX21" fmla="*/ 15055 w 15054"/>
                  <a:gd name="connsiteY21" fmla="*/ 4568 h 11334"/>
                  <a:gd name="connsiteX22" fmla="*/ 15055 w 15054"/>
                  <a:gd name="connsiteY22" fmla="*/ 11334 h 11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054" h="11334">
                    <a:moveTo>
                      <a:pt x="14887" y="11334"/>
                    </a:moveTo>
                    <a:lnTo>
                      <a:pt x="13194" y="11334"/>
                    </a:lnTo>
                    <a:lnTo>
                      <a:pt x="13194" y="5075"/>
                    </a:lnTo>
                    <a:cubicBezTo>
                      <a:pt x="13194" y="2876"/>
                      <a:pt x="12518" y="1522"/>
                      <a:pt x="10826" y="1522"/>
                    </a:cubicBezTo>
                    <a:cubicBezTo>
                      <a:pt x="9473" y="1522"/>
                      <a:pt x="8289" y="2707"/>
                      <a:pt x="8289" y="4398"/>
                    </a:cubicBezTo>
                    <a:lnTo>
                      <a:pt x="8289" y="11334"/>
                    </a:lnTo>
                    <a:lnTo>
                      <a:pt x="6597" y="11334"/>
                    </a:lnTo>
                    <a:lnTo>
                      <a:pt x="6597" y="4568"/>
                    </a:lnTo>
                    <a:cubicBezTo>
                      <a:pt x="6597" y="2876"/>
                      <a:pt x="5920" y="1522"/>
                      <a:pt x="4398" y="1522"/>
                    </a:cubicBezTo>
                    <a:cubicBezTo>
                      <a:pt x="3045" y="1522"/>
                      <a:pt x="1691" y="2876"/>
                      <a:pt x="1691" y="4568"/>
                    </a:cubicBezTo>
                    <a:lnTo>
                      <a:pt x="1691" y="11334"/>
                    </a:lnTo>
                    <a:lnTo>
                      <a:pt x="0" y="11334"/>
                    </a:lnTo>
                    <a:lnTo>
                      <a:pt x="0" y="3214"/>
                    </a:lnTo>
                    <a:cubicBezTo>
                      <a:pt x="0" y="2030"/>
                      <a:pt x="0" y="1354"/>
                      <a:pt x="0" y="339"/>
                    </a:cubicBezTo>
                    <a:lnTo>
                      <a:pt x="1522" y="339"/>
                    </a:lnTo>
                    <a:lnTo>
                      <a:pt x="1691" y="2030"/>
                    </a:lnTo>
                    <a:lnTo>
                      <a:pt x="1691" y="2030"/>
                    </a:lnTo>
                    <a:cubicBezTo>
                      <a:pt x="2368" y="1015"/>
                      <a:pt x="3214" y="0"/>
                      <a:pt x="5075" y="0"/>
                    </a:cubicBezTo>
                    <a:cubicBezTo>
                      <a:pt x="6428" y="0"/>
                      <a:pt x="7612" y="846"/>
                      <a:pt x="8120" y="2199"/>
                    </a:cubicBezTo>
                    <a:lnTo>
                      <a:pt x="8120" y="2199"/>
                    </a:lnTo>
                    <a:cubicBezTo>
                      <a:pt x="8796" y="846"/>
                      <a:pt x="9980" y="0"/>
                      <a:pt x="11672" y="0"/>
                    </a:cubicBezTo>
                    <a:cubicBezTo>
                      <a:pt x="13025" y="0"/>
                      <a:pt x="15055" y="846"/>
                      <a:pt x="15055" y="4568"/>
                    </a:cubicBezTo>
                    <a:lnTo>
                      <a:pt x="15055" y="11334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Forma Livre: Forma 132">
                <a:extLst>
                  <a:ext uri="{FF2B5EF4-FFF2-40B4-BE49-F238E27FC236}">
                    <a16:creationId xmlns="" xmlns:a16="http://schemas.microsoft.com/office/drawing/2014/main" id="{908D1F5B-7B75-3C60-CB9F-F7D05017EA89}"/>
                  </a:ext>
                </a:extLst>
              </p:cNvPr>
              <p:cNvSpPr/>
              <p:nvPr/>
            </p:nvSpPr>
            <p:spPr>
              <a:xfrm>
                <a:off x="10089658" y="6022389"/>
                <a:ext cx="2199" cy="15224"/>
              </a:xfrm>
              <a:custGeom>
                <a:avLst/>
                <a:gdLst>
                  <a:gd name="connsiteX0" fmla="*/ 1861 w 2199"/>
                  <a:gd name="connsiteY0" fmla="*/ 15225 h 15224"/>
                  <a:gd name="connsiteX1" fmla="*/ 169 w 2199"/>
                  <a:gd name="connsiteY1" fmla="*/ 15225 h 15224"/>
                  <a:gd name="connsiteX2" fmla="*/ 169 w 2199"/>
                  <a:gd name="connsiteY2" fmla="*/ 4229 h 15224"/>
                  <a:gd name="connsiteX3" fmla="*/ 1861 w 2199"/>
                  <a:gd name="connsiteY3" fmla="*/ 4229 h 15224"/>
                  <a:gd name="connsiteX4" fmla="*/ 1861 w 2199"/>
                  <a:gd name="connsiteY4" fmla="*/ 15225 h 15224"/>
                  <a:gd name="connsiteX5" fmla="*/ 1015 w 2199"/>
                  <a:gd name="connsiteY5" fmla="*/ 2368 h 15224"/>
                  <a:gd name="connsiteX6" fmla="*/ 0 w 2199"/>
                  <a:gd name="connsiteY6" fmla="*/ 1184 h 15224"/>
                  <a:gd name="connsiteX7" fmla="*/ 1184 w 2199"/>
                  <a:gd name="connsiteY7" fmla="*/ 0 h 15224"/>
                  <a:gd name="connsiteX8" fmla="*/ 2199 w 2199"/>
                  <a:gd name="connsiteY8" fmla="*/ 1184 h 15224"/>
                  <a:gd name="connsiteX9" fmla="*/ 1015 w 2199"/>
                  <a:gd name="connsiteY9" fmla="*/ 2368 h 15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99" h="15224">
                    <a:moveTo>
                      <a:pt x="1861" y="15225"/>
                    </a:moveTo>
                    <a:lnTo>
                      <a:pt x="169" y="15225"/>
                    </a:lnTo>
                    <a:lnTo>
                      <a:pt x="169" y="4229"/>
                    </a:lnTo>
                    <a:lnTo>
                      <a:pt x="1861" y="4229"/>
                    </a:lnTo>
                    <a:lnTo>
                      <a:pt x="1861" y="15225"/>
                    </a:lnTo>
                    <a:close/>
                    <a:moveTo>
                      <a:pt x="1015" y="2368"/>
                    </a:moveTo>
                    <a:cubicBezTo>
                      <a:pt x="338" y="2368"/>
                      <a:pt x="0" y="1861"/>
                      <a:pt x="0" y="1184"/>
                    </a:cubicBezTo>
                    <a:cubicBezTo>
                      <a:pt x="0" y="507"/>
                      <a:pt x="507" y="0"/>
                      <a:pt x="1184" y="0"/>
                    </a:cubicBezTo>
                    <a:cubicBezTo>
                      <a:pt x="1861" y="0"/>
                      <a:pt x="2199" y="507"/>
                      <a:pt x="2199" y="1184"/>
                    </a:cubicBezTo>
                    <a:cubicBezTo>
                      <a:pt x="2199" y="1861"/>
                      <a:pt x="1691" y="2368"/>
                      <a:pt x="1015" y="2368"/>
                    </a:cubicBezTo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Forma Livre: Forma 133">
                <a:extLst>
                  <a:ext uri="{FF2B5EF4-FFF2-40B4-BE49-F238E27FC236}">
                    <a16:creationId xmlns="" xmlns:a16="http://schemas.microsoft.com/office/drawing/2014/main" id="{78391E88-3B4C-3F40-46AB-6F1A85AB1508}"/>
                  </a:ext>
                </a:extLst>
              </p:cNvPr>
              <p:cNvSpPr/>
              <p:nvPr/>
            </p:nvSpPr>
            <p:spPr>
              <a:xfrm>
                <a:off x="10093887" y="6026449"/>
                <a:ext cx="8288" cy="11333"/>
              </a:xfrm>
              <a:custGeom>
                <a:avLst/>
                <a:gdLst>
                  <a:gd name="connsiteX0" fmla="*/ 8289 w 8288"/>
                  <a:gd name="connsiteY0" fmla="*/ 10658 h 11333"/>
                  <a:gd name="connsiteX1" fmla="*/ 5244 w 8288"/>
                  <a:gd name="connsiteY1" fmla="*/ 11334 h 11333"/>
                  <a:gd name="connsiteX2" fmla="*/ 0 w 8288"/>
                  <a:gd name="connsiteY2" fmla="*/ 5752 h 11333"/>
                  <a:gd name="connsiteX3" fmla="*/ 5582 w 8288"/>
                  <a:gd name="connsiteY3" fmla="*/ 0 h 11333"/>
                  <a:gd name="connsiteX4" fmla="*/ 8120 w 8288"/>
                  <a:gd name="connsiteY4" fmla="*/ 507 h 11333"/>
                  <a:gd name="connsiteX5" fmla="*/ 7781 w 8288"/>
                  <a:gd name="connsiteY5" fmla="*/ 1861 h 11333"/>
                  <a:gd name="connsiteX6" fmla="*/ 5582 w 8288"/>
                  <a:gd name="connsiteY6" fmla="*/ 1353 h 11333"/>
                  <a:gd name="connsiteX7" fmla="*/ 1691 w 8288"/>
                  <a:gd name="connsiteY7" fmla="*/ 5752 h 11333"/>
                  <a:gd name="connsiteX8" fmla="*/ 5413 w 8288"/>
                  <a:gd name="connsiteY8" fmla="*/ 9981 h 11333"/>
                  <a:gd name="connsiteX9" fmla="*/ 7781 w 8288"/>
                  <a:gd name="connsiteY9" fmla="*/ 9473 h 11333"/>
                  <a:gd name="connsiteX10" fmla="*/ 8289 w 8288"/>
                  <a:gd name="connsiteY10" fmla="*/ 10658 h 1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288" h="11333">
                    <a:moveTo>
                      <a:pt x="8289" y="10658"/>
                    </a:moveTo>
                    <a:cubicBezTo>
                      <a:pt x="7781" y="10826"/>
                      <a:pt x="6766" y="11334"/>
                      <a:pt x="5244" y="11334"/>
                    </a:cubicBezTo>
                    <a:cubicBezTo>
                      <a:pt x="2199" y="11334"/>
                      <a:pt x="0" y="9135"/>
                      <a:pt x="0" y="5752"/>
                    </a:cubicBezTo>
                    <a:cubicBezTo>
                      <a:pt x="0" y="2368"/>
                      <a:pt x="2199" y="0"/>
                      <a:pt x="5582" y="0"/>
                    </a:cubicBezTo>
                    <a:cubicBezTo>
                      <a:pt x="6766" y="0"/>
                      <a:pt x="7781" y="338"/>
                      <a:pt x="8120" y="507"/>
                    </a:cubicBezTo>
                    <a:lnTo>
                      <a:pt x="7781" y="1861"/>
                    </a:lnTo>
                    <a:cubicBezTo>
                      <a:pt x="7274" y="1522"/>
                      <a:pt x="6597" y="1353"/>
                      <a:pt x="5582" y="1353"/>
                    </a:cubicBezTo>
                    <a:cubicBezTo>
                      <a:pt x="3045" y="1353"/>
                      <a:pt x="1691" y="3384"/>
                      <a:pt x="1691" y="5752"/>
                    </a:cubicBezTo>
                    <a:cubicBezTo>
                      <a:pt x="1691" y="8458"/>
                      <a:pt x="3214" y="9981"/>
                      <a:pt x="5413" y="9981"/>
                    </a:cubicBezTo>
                    <a:cubicBezTo>
                      <a:pt x="6428" y="9981"/>
                      <a:pt x="7274" y="9643"/>
                      <a:pt x="7781" y="9473"/>
                    </a:cubicBezTo>
                    <a:lnTo>
                      <a:pt x="8289" y="10658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Forma Livre: Forma 134">
                <a:extLst>
                  <a:ext uri="{FF2B5EF4-FFF2-40B4-BE49-F238E27FC236}">
                    <a16:creationId xmlns="" xmlns:a16="http://schemas.microsoft.com/office/drawing/2014/main" id="{A0D93F60-3BAF-B75F-8C8E-D8EDFB681298}"/>
                  </a:ext>
                </a:extLst>
              </p:cNvPr>
              <p:cNvSpPr/>
              <p:nvPr/>
            </p:nvSpPr>
            <p:spPr>
              <a:xfrm>
                <a:off x="10103867" y="6026440"/>
                <a:ext cx="9981" cy="11342"/>
              </a:xfrm>
              <a:custGeom>
                <a:avLst/>
                <a:gdLst>
                  <a:gd name="connsiteX0" fmla="*/ 4906 w 9981"/>
                  <a:gd name="connsiteY0" fmla="*/ 1193 h 11342"/>
                  <a:gd name="connsiteX1" fmla="*/ 1523 w 9981"/>
                  <a:gd name="connsiteY1" fmla="*/ 5591 h 11342"/>
                  <a:gd name="connsiteX2" fmla="*/ 4906 w 9981"/>
                  <a:gd name="connsiteY2" fmla="*/ 9989 h 11342"/>
                  <a:gd name="connsiteX3" fmla="*/ 8289 w 9981"/>
                  <a:gd name="connsiteY3" fmla="*/ 5591 h 11342"/>
                  <a:gd name="connsiteX4" fmla="*/ 4906 w 9981"/>
                  <a:gd name="connsiteY4" fmla="*/ 1193 h 11342"/>
                  <a:gd name="connsiteX5" fmla="*/ 9981 w 9981"/>
                  <a:gd name="connsiteY5" fmla="*/ 5591 h 11342"/>
                  <a:gd name="connsiteX6" fmla="*/ 4906 w 9981"/>
                  <a:gd name="connsiteY6" fmla="*/ 11342 h 11342"/>
                  <a:gd name="connsiteX7" fmla="*/ 0 w 9981"/>
                  <a:gd name="connsiteY7" fmla="*/ 5760 h 11342"/>
                  <a:gd name="connsiteX8" fmla="*/ 5075 w 9981"/>
                  <a:gd name="connsiteY8" fmla="*/ 9 h 11342"/>
                  <a:gd name="connsiteX9" fmla="*/ 9981 w 9981"/>
                  <a:gd name="connsiteY9" fmla="*/ 5591 h 11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981" h="11342">
                    <a:moveTo>
                      <a:pt x="4906" y="1193"/>
                    </a:moveTo>
                    <a:cubicBezTo>
                      <a:pt x="2538" y="1193"/>
                      <a:pt x="1523" y="3561"/>
                      <a:pt x="1523" y="5591"/>
                    </a:cubicBezTo>
                    <a:cubicBezTo>
                      <a:pt x="1523" y="7959"/>
                      <a:pt x="2877" y="9989"/>
                      <a:pt x="4906" y="9989"/>
                    </a:cubicBezTo>
                    <a:cubicBezTo>
                      <a:pt x="6936" y="9989"/>
                      <a:pt x="8289" y="7959"/>
                      <a:pt x="8289" y="5591"/>
                    </a:cubicBezTo>
                    <a:cubicBezTo>
                      <a:pt x="8289" y="3730"/>
                      <a:pt x="7274" y="1193"/>
                      <a:pt x="4906" y="1193"/>
                    </a:cubicBezTo>
                    <a:moveTo>
                      <a:pt x="9981" y="5591"/>
                    </a:moveTo>
                    <a:cubicBezTo>
                      <a:pt x="9981" y="9651"/>
                      <a:pt x="7274" y="11342"/>
                      <a:pt x="4906" y="11342"/>
                    </a:cubicBezTo>
                    <a:cubicBezTo>
                      <a:pt x="2030" y="11342"/>
                      <a:pt x="0" y="9312"/>
                      <a:pt x="0" y="5760"/>
                    </a:cubicBezTo>
                    <a:cubicBezTo>
                      <a:pt x="0" y="2038"/>
                      <a:pt x="2369" y="9"/>
                      <a:pt x="5075" y="9"/>
                    </a:cubicBezTo>
                    <a:cubicBezTo>
                      <a:pt x="7951" y="-161"/>
                      <a:pt x="9981" y="2208"/>
                      <a:pt x="9981" y="5591"/>
                    </a:cubicBezTo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Forma Livre: Forma 135">
                <a:extLst>
                  <a:ext uri="{FF2B5EF4-FFF2-40B4-BE49-F238E27FC236}">
                    <a16:creationId xmlns="" xmlns:a16="http://schemas.microsoft.com/office/drawing/2014/main" id="{8C111442-95C2-D322-67B3-2EAAB73CB0D4}"/>
                  </a:ext>
                </a:extLst>
              </p:cNvPr>
              <p:cNvSpPr/>
              <p:nvPr/>
            </p:nvSpPr>
            <p:spPr>
              <a:xfrm>
                <a:off x="10120108" y="6022389"/>
                <a:ext cx="11841" cy="15224"/>
              </a:xfrm>
              <a:custGeom>
                <a:avLst/>
                <a:gdLst>
                  <a:gd name="connsiteX0" fmla="*/ 8120 w 11841"/>
                  <a:gd name="connsiteY0" fmla="*/ 8966 h 15224"/>
                  <a:gd name="connsiteX1" fmla="*/ 6598 w 11841"/>
                  <a:gd name="connsiteY1" fmla="*/ 4398 h 15224"/>
                  <a:gd name="connsiteX2" fmla="*/ 5751 w 11841"/>
                  <a:gd name="connsiteY2" fmla="*/ 1522 h 15224"/>
                  <a:gd name="connsiteX3" fmla="*/ 5751 w 11841"/>
                  <a:gd name="connsiteY3" fmla="*/ 1522 h 15224"/>
                  <a:gd name="connsiteX4" fmla="*/ 4905 w 11841"/>
                  <a:gd name="connsiteY4" fmla="*/ 4398 h 15224"/>
                  <a:gd name="connsiteX5" fmla="*/ 3384 w 11841"/>
                  <a:gd name="connsiteY5" fmla="*/ 8966 h 15224"/>
                  <a:gd name="connsiteX6" fmla="*/ 8120 w 11841"/>
                  <a:gd name="connsiteY6" fmla="*/ 8966 h 15224"/>
                  <a:gd name="connsiteX7" fmla="*/ 11842 w 11841"/>
                  <a:gd name="connsiteY7" fmla="*/ 15225 h 15224"/>
                  <a:gd name="connsiteX8" fmla="*/ 10150 w 11841"/>
                  <a:gd name="connsiteY8" fmla="*/ 15225 h 15224"/>
                  <a:gd name="connsiteX9" fmla="*/ 8458 w 11841"/>
                  <a:gd name="connsiteY9" fmla="*/ 10319 h 15224"/>
                  <a:gd name="connsiteX10" fmla="*/ 3214 w 11841"/>
                  <a:gd name="connsiteY10" fmla="*/ 10319 h 15224"/>
                  <a:gd name="connsiteX11" fmla="*/ 1691 w 11841"/>
                  <a:gd name="connsiteY11" fmla="*/ 15225 h 15224"/>
                  <a:gd name="connsiteX12" fmla="*/ 0 w 11841"/>
                  <a:gd name="connsiteY12" fmla="*/ 15225 h 15224"/>
                  <a:gd name="connsiteX13" fmla="*/ 5075 w 11841"/>
                  <a:gd name="connsiteY13" fmla="*/ 0 h 15224"/>
                  <a:gd name="connsiteX14" fmla="*/ 6935 w 11841"/>
                  <a:gd name="connsiteY14" fmla="*/ 0 h 15224"/>
                  <a:gd name="connsiteX15" fmla="*/ 11842 w 11841"/>
                  <a:gd name="connsiteY15" fmla="*/ 15225 h 15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841" h="15224">
                    <a:moveTo>
                      <a:pt x="8120" y="8966"/>
                    </a:moveTo>
                    <a:lnTo>
                      <a:pt x="6598" y="4398"/>
                    </a:lnTo>
                    <a:cubicBezTo>
                      <a:pt x="6259" y="3383"/>
                      <a:pt x="6090" y="2368"/>
                      <a:pt x="5751" y="1522"/>
                    </a:cubicBezTo>
                    <a:lnTo>
                      <a:pt x="5751" y="1522"/>
                    </a:lnTo>
                    <a:cubicBezTo>
                      <a:pt x="5583" y="2368"/>
                      <a:pt x="5244" y="3383"/>
                      <a:pt x="4905" y="4398"/>
                    </a:cubicBezTo>
                    <a:lnTo>
                      <a:pt x="3384" y="8966"/>
                    </a:lnTo>
                    <a:lnTo>
                      <a:pt x="8120" y="8966"/>
                    </a:lnTo>
                    <a:close/>
                    <a:moveTo>
                      <a:pt x="11842" y="15225"/>
                    </a:moveTo>
                    <a:lnTo>
                      <a:pt x="10150" y="15225"/>
                    </a:lnTo>
                    <a:lnTo>
                      <a:pt x="8458" y="10319"/>
                    </a:lnTo>
                    <a:lnTo>
                      <a:pt x="3214" y="10319"/>
                    </a:lnTo>
                    <a:lnTo>
                      <a:pt x="1691" y="15225"/>
                    </a:lnTo>
                    <a:lnTo>
                      <a:pt x="0" y="15225"/>
                    </a:lnTo>
                    <a:lnTo>
                      <a:pt x="5075" y="0"/>
                    </a:lnTo>
                    <a:lnTo>
                      <a:pt x="6935" y="0"/>
                    </a:lnTo>
                    <a:lnTo>
                      <a:pt x="11842" y="15225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Forma Livre: Forma 136">
                <a:extLst>
                  <a:ext uri="{FF2B5EF4-FFF2-40B4-BE49-F238E27FC236}">
                    <a16:creationId xmlns="" xmlns:a16="http://schemas.microsoft.com/office/drawing/2014/main" id="{5987787A-1569-930D-3151-CDEAF2C0340B}"/>
                  </a:ext>
                </a:extLst>
              </p:cNvPr>
              <p:cNvSpPr/>
              <p:nvPr/>
            </p:nvSpPr>
            <p:spPr>
              <a:xfrm>
                <a:off x="10134317" y="6026449"/>
                <a:ext cx="8627" cy="11333"/>
              </a:xfrm>
              <a:custGeom>
                <a:avLst/>
                <a:gdLst>
                  <a:gd name="connsiteX0" fmla="*/ 8458 w 8627"/>
                  <a:gd name="connsiteY0" fmla="*/ 8120 h 11333"/>
                  <a:gd name="connsiteX1" fmla="*/ 8628 w 8627"/>
                  <a:gd name="connsiteY1" fmla="*/ 10996 h 11333"/>
                  <a:gd name="connsiteX2" fmla="*/ 7106 w 8627"/>
                  <a:gd name="connsiteY2" fmla="*/ 10996 h 11333"/>
                  <a:gd name="connsiteX3" fmla="*/ 7106 w 8627"/>
                  <a:gd name="connsiteY3" fmla="*/ 9304 h 11333"/>
                  <a:gd name="connsiteX4" fmla="*/ 7106 w 8627"/>
                  <a:gd name="connsiteY4" fmla="*/ 9304 h 11333"/>
                  <a:gd name="connsiteX5" fmla="*/ 3553 w 8627"/>
                  <a:gd name="connsiteY5" fmla="*/ 11334 h 11333"/>
                  <a:gd name="connsiteX6" fmla="*/ 0 w 8627"/>
                  <a:gd name="connsiteY6" fmla="*/ 6597 h 11333"/>
                  <a:gd name="connsiteX7" fmla="*/ 0 w 8627"/>
                  <a:gd name="connsiteY7" fmla="*/ 169 h 11333"/>
                  <a:gd name="connsiteX8" fmla="*/ 1692 w 8627"/>
                  <a:gd name="connsiteY8" fmla="*/ 169 h 11333"/>
                  <a:gd name="connsiteX9" fmla="*/ 1692 w 8627"/>
                  <a:gd name="connsiteY9" fmla="*/ 6259 h 11333"/>
                  <a:gd name="connsiteX10" fmla="*/ 4061 w 8627"/>
                  <a:gd name="connsiteY10" fmla="*/ 9811 h 11333"/>
                  <a:gd name="connsiteX11" fmla="*/ 6936 w 8627"/>
                  <a:gd name="connsiteY11" fmla="*/ 6767 h 11333"/>
                  <a:gd name="connsiteX12" fmla="*/ 6936 w 8627"/>
                  <a:gd name="connsiteY12" fmla="*/ 0 h 11333"/>
                  <a:gd name="connsiteX13" fmla="*/ 8628 w 8627"/>
                  <a:gd name="connsiteY13" fmla="*/ 0 h 11333"/>
                  <a:gd name="connsiteX14" fmla="*/ 8628 w 8627"/>
                  <a:gd name="connsiteY14" fmla="*/ 8120 h 1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627" h="11333">
                    <a:moveTo>
                      <a:pt x="8458" y="8120"/>
                    </a:moveTo>
                    <a:cubicBezTo>
                      <a:pt x="8458" y="9304"/>
                      <a:pt x="8458" y="10150"/>
                      <a:pt x="8628" y="10996"/>
                    </a:cubicBezTo>
                    <a:lnTo>
                      <a:pt x="7106" y="10996"/>
                    </a:lnTo>
                    <a:lnTo>
                      <a:pt x="7106" y="9304"/>
                    </a:lnTo>
                    <a:lnTo>
                      <a:pt x="7106" y="9304"/>
                    </a:lnTo>
                    <a:cubicBezTo>
                      <a:pt x="6598" y="10150"/>
                      <a:pt x="5413" y="11334"/>
                      <a:pt x="3553" y="11334"/>
                    </a:cubicBezTo>
                    <a:cubicBezTo>
                      <a:pt x="1862" y="11334"/>
                      <a:pt x="0" y="10319"/>
                      <a:pt x="0" y="6597"/>
                    </a:cubicBezTo>
                    <a:lnTo>
                      <a:pt x="0" y="169"/>
                    </a:lnTo>
                    <a:lnTo>
                      <a:pt x="1692" y="169"/>
                    </a:lnTo>
                    <a:lnTo>
                      <a:pt x="1692" y="6259"/>
                    </a:lnTo>
                    <a:cubicBezTo>
                      <a:pt x="1692" y="8458"/>
                      <a:pt x="2369" y="9811"/>
                      <a:pt x="4061" y="9811"/>
                    </a:cubicBezTo>
                    <a:cubicBezTo>
                      <a:pt x="5413" y="9811"/>
                      <a:pt x="6936" y="8796"/>
                      <a:pt x="6936" y="6767"/>
                    </a:cubicBezTo>
                    <a:lnTo>
                      <a:pt x="6936" y="0"/>
                    </a:lnTo>
                    <a:lnTo>
                      <a:pt x="8628" y="0"/>
                    </a:lnTo>
                    <a:lnTo>
                      <a:pt x="8628" y="8120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138" name="Forma Livre: Forma 137">
                <a:extLst>
                  <a:ext uri="{FF2B5EF4-FFF2-40B4-BE49-F238E27FC236}">
                    <a16:creationId xmlns="" xmlns:a16="http://schemas.microsoft.com/office/drawing/2014/main" id="{8FF470BC-372E-01D4-0DA4-8BD6C035A93B}"/>
                  </a:ext>
                </a:extLst>
              </p:cNvPr>
              <p:cNvSpPr/>
              <p:nvPr/>
            </p:nvSpPr>
            <p:spPr>
              <a:xfrm>
                <a:off x="10144975" y="6024080"/>
                <a:ext cx="6090" cy="13871"/>
              </a:xfrm>
              <a:custGeom>
                <a:avLst/>
                <a:gdLst>
                  <a:gd name="connsiteX0" fmla="*/ 1523 w 6090"/>
                  <a:gd name="connsiteY0" fmla="*/ 507 h 13871"/>
                  <a:gd name="connsiteX1" fmla="*/ 3214 w 6090"/>
                  <a:gd name="connsiteY1" fmla="*/ 0 h 13871"/>
                  <a:gd name="connsiteX2" fmla="*/ 3214 w 6090"/>
                  <a:gd name="connsiteY2" fmla="*/ 2538 h 13871"/>
                  <a:gd name="connsiteX3" fmla="*/ 6091 w 6090"/>
                  <a:gd name="connsiteY3" fmla="*/ 2538 h 13871"/>
                  <a:gd name="connsiteX4" fmla="*/ 6091 w 6090"/>
                  <a:gd name="connsiteY4" fmla="*/ 3891 h 13871"/>
                  <a:gd name="connsiteX5" fmla="*/ 3214 w 6090"/>
                  <a:gd name="connsiteY5" fmla="*/ 3891 h 13871"/>
                  <a:gd name="connsiteX6" fmla="*/ 3214 w 6090"/>
                  <a:gd name="connsiteY6" fmla="*/ 10150 h 13871"/>
                  <a:gd name="connsiteX7" fmla="*/ 4737 w 6090"/>
                  <a:gd name="connsiteY7" fmla="*/ 12349 h 13871"/>
                  <a:gd name="connsiteX8" fmla="*/ 5921 w 6090"/>
                  <a:gd name="connsiteY8" fmla="*/ 12180 h 13871"/>
                  <a:gd name="connsiteX9" fmla="*/ 6091 w 6090"/>
                  <a:gd name="connsiteY9" fmla="*/ 13534 h 13871"/>
                  <a:gd name="connsiteX10" fmla="*/ 4398 w 6090"/>
                  <a:gd name="connsiteY10" fmla="*/ 13872 h 13871"/>
                  <a:gd name="connsiteX11" fmla="*/ 1692 w 6090"/>
                  <a:gd name="connsiteY11" fmla="*/ 10319 h 13871"/>
                  <a:gd name="connsiteX12" fmla="*/ 1692 w 6090"/>
                  <a:gd name="connsiteY12" fmla="*/ 4060 h 13871"/>
                  <a:gd name="connsiteX13" fmla="*/ 0 w 6090"/>
                  <a:gd name="connsiteY13" fmla="*/ 4060 h 13871"/>
                  <a:gd name="connsiteX14" fmla="*/ 0 w 6090"/>
                  <a:gd name="connsiteY14" fmla="*/ 2707 h 13871"/>
                  <a:gd name="connsiteX15" fmla="*/ 1692 w 6090"/>
                  <a:gd name="connsiteY15" fmla="*/ 2707 h 13871"/>
                  <a:gd name="connsiteX16" fmla="*/ 1692 w 6090"/>
                  <a:gd name="connsiteY16" fmla="*/ 507 h 13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090" h="13871">
                    <a:moveTo>
                      <a:pt x="1523" y="507"/>
                    </a:moveTo>
                    <a:lnTo>
                      <a:pt x="3214" y="0"/>
                    </a:lnTo>
                    <a:lnTo>
                      <a:pt x="3214" y="2538"/>
                    </a:lnTo>
                    <a:lnTo>
                      <a:pt x="6091" y="2538"/>
                    </a:lnTo>
                    <a:lnTo>
                      <a:pt x="6091" y="3891"/>
                    </a:lnTo>
                    <a:lnTo>
                      <a:pt x="3214" y="3891"/>
                    </a:lnTo>
                    <a:lnTo>
                      <a:pt x="3214" y="10150"/>
                    </a:lnTo>
                    <a:cubicBezTo>
                      <a:pt x="3214" y="11504"/>
                      <a:pt x="3553" y="12349"/>
                      <a:pt x="4737" y="12349"/>
                    </a:cubicBezTo>
                    <a:cubicBezTo>
                      <a:pt x="5244" y="12349"/>
                      <a:pt x="5583" y="12349"/>
                      <a:pt x="5921" y="12180"/>
                    </a:cubicBezTo>
                    <a:lnTo>
                      <a:pt x="6091" y="13534"/>
                    </a:lnTo>
                    <a:cubicBezTo>
                      <a:pt x="5752" y="13702"/>
                      <a:pt x="5244" y="13872"/>
                      <a:pt x="4398" y="13872"/>
                    </a:cubicBezTo>
                    <a:cubicBezTo>
                      <a:pt x="1692" y="13872"/>
                      <a:pt x="1692" y="11504"/>
                      <a:pt x="1692" y="10319"/>
                    </a:cubicBezTo>
                    <a:lnTo>
                      <a:pt x="1692" y="4060"/>
                    </a:lnTo>
                    <a:lnTo>
                      <a:pt x="0" y="4060"/>
                    </a:lnTo>
                    <a:lnTo>
                      <a:pt x="0" y="2707"/>
                    </a:lnTo>
                    <a:lnTo>
                      <a:pt x="1692" y="2707"/>
                    </a:lnTo>
                    <a:lnTo>
                      <a:pt x="1692" y="507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139" name="Forma Livre: Forma 138">
                <a:extLst>
                  <a:ext uri="{FF2B5EF4-FFF2-40B4-BE49-F238E27FC236}">
                    <a16:creationId xmlns="" xmlns:a16="http://schemas.microsoft.com/office/drawing/2014/main" id="{12398F91-53EF-A8B7-DBA2-4BCF6CF95D24}"/>
                  </a:ext>
                </a:extLst>
              </p:cNvPr>
              <p:cNvSpPr/>
              <p:nvPr/>
            </p:nvSpPr>
            <p:spPr>
              <a:xfrm>
                <a:off x="10152418" y="6026440"/>
                <a:ext cx="9981" cy="11342"/>
              </a:xfrm>
              <a:custGeom>
                <a:avLst/>
                <a:gdLst>
                  <a:gd name="connsiteX0" fmla="*/ 4906 w 9981"/>
                  <a:gd name="connsiteY0" fmla="*/ 1193 h 11342"/>
                  <a:gd name="connsiteX1" fmla="*/ 1523 w 9981"/>
                  <a:gd name="connsiteY1" fmla="*/ 5591 h 11342"/>
                  <a:gd name="connsiteX2" fmla="*/ 4906 w 9981"/>
                  <a:gd name="connsiteY2" fmla="*/ 9989 h 11342"/>
                  <a:gd name="connsiteX3" fmla="*/ 8290 w 9981"/>
                  <a:gd name="connsiteY3" fmla="*/ 5591 h 11342"/>
                  <a:gd name="connsiteX4" fmla="*/ 4906 w 9981"/>
                  <a:gd name="connsiteY4" fmla="*/ 1193 h 11342"/>
                  <a:gd name="connsiteX5" fmla="*/ 9981 w 9981"/>
                  <a:gd name="connsiteY5" fmla="*/ 5591 h 11342"/>
                  <a:gd name="connsiteX6" fmla="*/ 4906 w 9981"/>
                  <a:gd name="connsiteY6" fmla="*/ 11342 h 11342"/>
                  <a:gd name="connsiteX7" fmla="*/ 0 w 9981"/>
                  <a:gd name="connsiteY7" fmla="*/ 5760 h 11342"/>
                  <a:gd name="connsiteX8" fmla="*/ 5076 w 9981"/>
                  <a:gd name="connsiteY8" fmla="*/ 9 h 11342"/>
                  <a:gd name="connsiteX9" fmla="*/ 9981 w 9981"/>
                  <a:gd name="connsiteY9" fmla="*/ 5591 h 11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981" h="11342">
                    <a:moveTo>
                      <a:pt x="4906" y="1193"/>
                    </a:moveTo>
                    <a:cubicBezTo>
                      <a:pt x="2538" y="1193"/>
                      <a:pt x="1523" y="3561"/>
                      <a:pt x="1523" y="5591"/>
                    </a:cubicBezTo>
                    <a:cubicBezTo>
                      <a:pt x="1523" y="7959"/>
                      <a:pt x="2877" y="9989"/>
                      <a:pt x="4906" y="9989"/>
                    </a:cubicBezTo>
                    <a:cubicBezTo>
                      <a:pt x="6936" y="9989"/>
                      <a:pt x="8290" y="7959"/>
                      <a:pt x="8290" y="5591"/>
                    </a:cubicBezTo>
                    <a:cubicBezTo>
                      <a:pt x="8290" y="3730"/>
                      <a:pt x="7274" y="1193"/>
                      <a:pt x="4906" y="1193"/>
                    </a:cubicBezTo>
                    <a:moveTo>
                      <a:pt x="9981" y="5591"/>
                    </a:moveTo>
                    <a:cubicBezTo>
                      <a:pt x="9981" y="9651"/>
                      <a:pt x="7274" y="11342"/>
                      <a:pt x="4906" y="11342"/>
                    </a:cubicBezTo>
                    <a:cubicBezTo>
                      <a:pt x="2030" y="11342"/>
                      <a:pt x="0" y="9312"/>
                      <a:pt x="0" y="5760"/>
                    </a:cubicBezTo>
                    <a:cubicBezTo>
                      <a:pt x="0" y="2038"/>
                      <a:pt x="2369" y="9"/>
                      <a:pt x="5076" y="9"/>
                    </a:cubicBezTo>
                    <a:cubicBezTo>
                      <a:pt x="7951" y="-161"/>
                      <a:pt x="9981" y="2208"/>
                      <a:pt x="9981" y="5591"/>
                    </a:cubicBezTo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Forma Livre: Forma 139">
                <a:extLst>
                  <a:ext uri="{FF2B5EF4-FFF2-40B4-BE49-F238E27FC236}">
                    <a16:creationId xmlns="" xmlns:a16="http://schemas.microsoft.com/office/drawing/2014/main" id="{2C19489A-4EE2-3DDF-CC11-183F61E9CB32}"/>
                  </a:ext>
                </a:extLst>
              </p:cNvPr>
              <p:cNvSpPr/>
              <p:nvPr/>
            </p:nvSpPr>
            <p:spPr>
              <a:xfrm>
                <a:off x="10164768" y="6026279"/>
                <a:ext cx="5074" cy="11164"/>
              </a:xfrm>
              <a:custGeom>
                <a:avLst/>
                <a:gdLst>
                  <a:gd name="connsiteX0" fmla="*/ 5075 w 5074"/>
                  <a:gd name="connsiteY0" fmla="*/ 1692 h 11164"/>
                  <a:gd name="connsiteX1" fmla="*/ 4398 w 5074"/>
                  <a:gd name="connsiteY1" fmla="*/ 1692 h 11164"/>
                  <a:gd name="connsiteX2" fmla="*/ 1691 w 5074"/>
                  <a:gd name="connsiteY2" fmla="*/ 5244 h 11164"/>
                  <a:gd name="connsiteX3" fmla="*/ 1691 w 5074"/>
                  <a:gd name="connsiteY3" fmla="*/ 11165 h 11164"/>
                  <a:gd name="connsiteX4" fmla="*/ 0 w 5074"/>
                  <a:gd name="connsiteY4" fmla="*/ 11165 h 11164"/>
                  <a:gd name="connsiteX5" fmla="*/ 0 w 5074"/>
                  <a:gd name="connsiteY5" fmla="*/ 3553 h 11164"/>
                  <a:gd name="connsiteX6" fmla="*/ 0 w 5074"/>
                  <a:gd name="connsiteY6" fmla="*/ 339 h 11164"/>
                  <a:gd name="connsiteX7" fmla="*/ 1522 w 5074"/>
                  <a:gd name="connsiteY7" fmla="*/ 339 h 11164"/>
                  <a:gd name="connsiteX8" fmla="*/ 1522 w 5074"/>
                  <a:gd name="connsiteY8" fmla="*/ 2369 h 11164"/>
                  <a:gd name="connsiteX9" fmla="*/ 1522 w 5074"/>
                  <a:gd name="connsiteY9" fmla="*/ 2369 h 11164"/>
                  <a:gd name="connsiteX10" fmla="*/ 4567 w 5074"/>
                  <a:gd name="connsiteY10" fmla="*/ 0 h 11164"/>
                  <a:gd name="connsiteX11" fmla="*/ 5075 w 5074"/>
                  <a:gd name="connsiteY11" fmla="*/ 0 h 11164"/>
                  <a:gd name="connsiteX12" fmla="*/ 5075 w 5074"/>
                  <a:gd name="connsiteY12" fmla="*/ 1692 h 11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074" h="11164">
                    <a:moveTo>
                      <a:pt x="5075" y="1692"/>
                    </a:moveTo>
                    <a:cubicBezTo>
                      <a:pt x="4905" y="1692"/>
                      <a:pt x="4736" y="1692"/>
                      <a:pt x="4398" y="1692"/>
                    </a:cubicBezTo>
                    <a:cubicBezTo>
                      <a:pt x="2537" y="1692"/>
                      <a:pt x="1691" y="3553"/>
                      <a:pt x="1691" y="5244"/>
                    </a:cubicBezTo>
                    <a:lnTo>
                      <a:pt x="1691" y="11165"/>
                    </a:lnTo>
                    <a:lnTo>
                      <a:pt x="0" y="11165"/>
                    </a:lnTo>
                    <a:lnTo>
                      <a:pt x="0" y="3553"/>
                    </a:lnTo>
                    <a:cubicBezTo>
                      <a:pt x="0" y="2369"/>
                      <a:pt x="0" y="1354"/>
                      <a:pt x="0" y="339"/>
                    </a:cubicBezTo>
                    <a:lnTo>
                      <a:pt x="1522" y="339"/>
                    </a:lnTo>
                    <a:lnTo>
                      <a:pt x="1522" y="2369"/>
                    </a:lnTo>
                    <a:lnTo>
                      <a:pt x="1522" y="2369"/>
                    </a:lnTo>
                    <a:cubicBezTo>
                      <a:pt x="2030" y="1015"/>
                      <a:pt x="3214" y="0"/>
                      <a:pt x="4567" y="0"/>
                    </a:cubicBezTo>
                    <a:cubicBezTo>
                      <a:pt x="4736" y="0"/>
                      <a:pt x="4905" y="0"/>
                      <a:pt x="5075" y="0"/>
                    </a:cubicBezTo>
                    <a:lnTo>
                      <a:pt x="5075" y="1692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Forma Livre: Forma 141">
                <a:extLst>
                  <a:ext uri="{FF2B5EF4-FFF2-40B4-BE49-F238E27FC236}">
                    <a16:creationId xmlns="" xmlns:a16="http://schemas.microsoft.com/office/drawing/2014/main" id="{FA6279F2-D19E-696B-D341-64DCCBB90E40}"/>
                  </a:ext>
                </a:extLst>
              </p:cNvPr>
              <p:cNvSpPr/>
              <p:nvPr/>
            </p:nvSpPr>
            <p:spPr>
              <a:xfrm>
                <a:off x="10171703" y="6022389"/>
                <a:ext cx="2199" cy="15224"/>
              </a:xfrm>
              <a:custGeom>
                <a:avLst/>
                <a:gdLst>
                  <a:gd name="connsiteX0" fmla="*/ 1861 w 2199"/>
                  <a:gd name="connsiteY0" fmla="*/ 15225 h 15224"/>
                  <a:gd name="connsiteX1" fmla="*/ 169 w 2199"/>
                  <a:gd name="connsiteY1" fmla="*/ 15225 h 15224"/>
                  <a:gd name="connsiteX2" fmla="*/ 169 w 2199"/>
                  <a:gd name="connsiteY2" fmla="*/ 4229 h 15224"/>
                  <a:gd name="connsiteX3" fmla="*/ 1861 w 2199"/>
                  <a:gd name="connsiteY3" fmla="*/ 4229 h 15224"/>
                  <a:gd name="connsiteX4" fmla="*/ 1861 w 2199"/>
                  <a:gd name="connsiteY4" fmla="*/ 15225 h 15224"/>
                  <a:gd name="connsiteX5" fmla="*/ 1015 w 2199"/>
                  <a:gd name="connsiteY5" fmla="*/ 2368 h 15224"/>
                  <a:gd name="connsiteX6" fmla="*/ 0 w 2199"/>
                  <a:gd name="connsiteY6" fmla="*/ 1184 h 15224"/>
                  <a:gd name="connsiteX7" fmla="*/ 1184 w 2199"/>
                  <a:gd name="connsiteY7" fmla="*/ 0 h 15224"/>
                  <a:gd name="connsiteX8" fmla="*/ 2199 w 2199"/>
                  <a:gd name="connsiteY8" fmla="*/ 1184 h 15224"/>
                  <a:gd name="connsiteX9" fmla="*/ 1015 w 2199"/>
                  <a:gd name="connsiteY9" fmla="*/ 2368 h 15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99" h="15224">
                    <a:moveTo>
                      <a:pt x="1861" y="15225"/>
                    </a:moveTo>
                    <a:lnTo>
                      <a:pt x="169" y="15225"/>
                    </a:lnTo>
                    <a:lnTo>
                      <a:pt x="169" y="4229"/>
                    </a:lnTo>
                    <a:lnTo>
                      <a:pt x="1861" y="4229"/>
                    </a:lnTo>
                    <a:lnTo>
                      <a:pt x="1861" y="15225"/>
                    </a:lnTo>
                    <a:close/>
                    <a:moveTo>
                      <a:pt x="1015" y="2368"/>
                    </a:moveTo>
                    <a:cubicBezTo>
                      <a:pt x="339" y="2368"/>
                      <a:pt x="0" y="1861"/>
                      <a:pt x="0" y="1184"/>
                    </a:cubicBezTo>
                    <a:cubicBezTo>
                      <a:pt x="0" y="507"/>
                      <a:pt x="508" y="0"/>
                      <a:pt x="1184" y="0"/>
                    </a:cubicBezTo>
                    <a:cubicBezTo>
                      <a:pt x="1861" y="0"/>
                      <a:pt x="2199" y="507"/>
                      <a:pt x="2199" y="1184"/>
                    </a:cubicBezTo>
                    <a:cubicBezTo>
                      <a:pt x="2030" y="1861"/>
                      <a:pt x="1692" y="2368"/>
                      <a:pt x="1015" y="2368"/>
                    </a:cubicBezTo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Forma Livre: Forma 142">
                <a:extLst>
                  <a:ext uri="{FF2B5EF4-FFF2-40B4-BE49-F238E27FC236}">
                    <a16:creationId xmlns="" xmlns:a16="http://schemas.microsoft.com/office/drawing/2014/main" id="{3231AF8C-73A7-E1E5-A3EA-ADAC794A0B0E}"/>
                  </a:ext>
                </a:extLst>
              </p:cNvPr>
              <p:cNvSpPr/>
              <p:nvPr/>
            </p:nvSpPr>
            <p:spPr>
              <a:xfrm>
                <a:off x="10175593" y="6026449"/>
                <a:ext cx="8458" cy="10995"/>
              </a:xfrm>
              <a:custGeom>
                <a:avLst/>
                <a:gdLst>
                  <a:gd name="connsiteX0" fmla="*/ 8290 w 8458"/>
                  <a:gd name="connsiteY0" fmla="*/ 169 h 10995"/>
                  <a:gd name="connsiteX1" fmla="*/ 8290 w 8458"/>
                  <a:gd name="connsiteY1" fmla="*/ 1184 h 10995"/>
                  <a:gd name="connsiteX2" fmla="*/ 3384 w 8458"/>
                  <a:gd name="connsiteY2" fmla="*/ 7951 h 10995"/>
                  <a:gd name="connsiteX3" fmla="*/ 2199 w 8458"/>
                  <a:gd name="connsiteY3" fmla="*/ 9643 h 10995"/>
                  <a:gd name="connsiteX4" fmla="*/ 2199 w 8458"/>
                  <a:gd name="connsiteY4" fmla="*/ 9643 h 10995"/>
                  <a:gd name="connsiteX5" fmla="*/ 8458 w 8458"/>
                  <a:gd name="connsiteY5" fmla="*/ 9643 h 10995"/>
                  <a:gd name="connsiteX6" fmla="*/ 8458 w 8458"/>
                  <a:gd name="connsiteY6" fmla="*/ 10996 h 10995"/>
                  <a:gd name="connsiteX7" fmla="*/ 0 w 8458"/>
                  <a:gd name="connsiteY7" fmla="*/ 10996 h 10995"/>
                  <a:gd name="connsiteX8" fmla="*/ 0 w 8458"/>
                  <a:gd name="connsiteY8" fmla="*/ 9981 h 10995"/>
                  <a:gd name="connsiteX9" fmla="*/ 5076 w 8458"/>
                  <a:gd name="connsiteY9" fmla="*/ 3045 h 10995"/>
                  <a:gd name="connsiteX10" fmla="*/ 6428 w 8458"/>
                  <a:gd name="connsiteY10" fmla="*/ 1353 h 10995"/>
                  <a:gd name="connsiteX11" fmla="*/ 6428 w 8458"/>
                  <a:gd name="connsiteY11" fmla="*/ 1353 h 10995"/>
                  <a:gd name="connsiteX12" fmla="*/ 508 w 8458"/>
                  <a:gd name="connsiteY12" fmla="*/ 1353 h 10995"/>
                  <a:gd name="connsiteX13" fmla="*/ 508 w 8458"/>
                  <a:gd name="connsiteY13" fmla="*/ 0 h 10995"/>
                  <a:gd name="connsiteX14" fmla="*/ 8290 w 8458"/>
                  <a:gd name="connsiteY14" fmla="*/ 0 h 10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458" h="10995">
                    <a:moveTo>
                      <a:pt x="8290" y="169"/>
                    </a:moveTo>
                    <a:lnTo>
                      <a:pt x="8290" y="1184"/>
                    </a:lnTo>
                    <a:lnTo>
                      <a:pt x="3384" y="7951"/>
                    </a:lnTo>
                    <a:cubicBezTo>
                      <a:pt x="2877" y="8458"/>
                      <a:pt x="2538" y="9135"/>
                      <a:pt x="2199" y="9643"/>
                    </a:cubicBezTo>
                    <a:lnTo>
                      <a:pt x="2199" y="9643"/>
                    </a:lnTo>
                    <a:lnTo>
                      <a:pt x="8458" y="9643"/>
                    </a:lnTo>
                    <a:lnTo>
                      <a:pt x="8458" y="10996"/>
                    </a:lnTo>
                    <a:lnTo>
                      <a:pt x="0" y="10996"/>
                    </a:lnTo>
                    <a:lnTo>
                      <a:pt x="0" y="9981"/>
                    </a:lnTo>
                    <a:lnTo>
                      <a:pt x="5076" y="3045"/>
                    </a:lnTo>
                    <a:cubicBezTo>
                      <a:pt x="5583" y="2537"/>
                      <a:pt x="5921" y="1861"/>
                      <a:pt x="6428" y="1353"/>
                    </a:cubicBezTo>
                    <a:lnTo>
                      <a:pt x="6428" y="1353"/>
                    </a:lnTo>
                    <a:lnTo>
                      <a:pt x="508" y="1353"/>
                    </a:lnTo>
                    <a:lnTo>
                      <a:pt x="508" y="0"/>
                    </a:lnTo>
                    <a:lnTo>
                      <a:pt x="8290" y="0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Forma Livre: Forma 144">
                <a:extLst>
                  <a:ext uri="{FF2B5EF4-FFF2-40B4-BE49-F238E27FC236}">
                    <a16:creationId xmlns="" xmlns:a16="http://schemas.microsoft.com/office/drawing/2014/main" id="{2853D42A-54C4-736F-4D36-1FE52BE23392}"/>
                  </a:ext>
                </a:extLst>
              </p:cNvPr>
              <p:cNvSpPr/>
              <p:nvPr/>
            </p:nvSpPr>
            <p:spPr>
              <a:xfrm>
                <a:off x="10185236" y="6026449"/>
                <a:ext cx="8120" cy="11333"/>
              </a:xfrm>
              <a:custGeom>
                <a:avLst/>
                <a:gdLst>
                  <a:gd name="connsiteX0" fmla="*/ 6259 w 8120"/>
                  <a:gd name="connsiteY0" fmla="*/ 5413 h 11333"/>
                  <a:gd name="connsiteX1" fmla="*/ 1692 w 8120"/>
                  <a:gd name="connsiteY1" fmla="*/ 7951 h 11333"/>
                  <a:gd name="connsiteX2" fmla="*/ 3553 w 8120"/>
                  <a:gd name="connsiteY2" fmla="*/ 9981 h 11333"/>
                  <a:gd name="connsiteX3" fmla="*/ 6259 w 8120"/>
                  <a:gd name="connsiteY3" fmla="*/ 7443 h 11333"/>
                  <a:gd name="connsiteX4" fmla="*/ 6259 w 8120"/>
                  <a:gd name="connsiteY4" fmla="*/ 5413 h 11333"/>
                  <a:gd name="connsiteX5" fmla="*/ 7951 w 8120"/>
                  <a:gd name="connsiteY5" fmla="*/ 8458 h 11333"/>
                  <a:gd name="connsiteX6" fmla="*/ 8121 w 8120"/>
                  <a:gd name="connsiteY6" fmla="*/ 10996 h 11333"/>
                  <a:gd name="connsiteX7" fmla="*/ 6598 w 8120"/>
                  <a:gd name="connsiteY7" fmla="*/ 10996 h 11333"/>
                  <a:gd name="connsiteX8" fmla="*/ 6428 w 8120"/>
                  <a:gd name="connsiteY8" fmla="*/ 9643 h 11333"/>
                  <a:gd name="connsiteX9" fmla="*/ 6428 w 8120"/>
                  <a:gd name="connsiteY9" fmla="*/ 9643 h 11333"/>
                  <a:gd name="connsiteX10" fmla="*/ 3214 w 8120"/>
                  <a:gd name="connsiteY10" fmla="*/ 11334 h 11333"/>
                  <a:gd name="connsiteX11" fmla="*/ 0 w 8120"/>
                  <a:gd name="connsiteY11" fmla="*/ 8289 h 11333"/>
                  <a:gd name="connsiteX12" fmla="*/ 6259 w 8120"/>
                  <a:gd name="connsiteY12" fmla="*/ 4229 h 11333"/>
                  <a:gd name="connsiteX13" fmla="*/ 3722 w 8120"/>
                  <a:gd name="connsiteY13" fmla="*/ 1184 h 11333"/>
                  <a:gd name="connsiteX14" fmla="*/ 1015 w 8120"/>
                  <a:gd name="connsiteY14" fmla="*/ 2030 h 11333"/>
                  <a:gd name="connsiteX15" fmla="*/ 677 w 8120"/>
                  <a:gd name="connsiteY15" fmla="*/ 846 h 11333"/>
                  <a:gd name="connsiteX16" fmla="*/ 4060 w 8120"/>
                  <a:gd name="connsiteY16" fmla="*/ 0 h 11333"/>
                  <a:gd name="connsiteX17" fmla="*/ 7951 w 8120"/>
                  <a:gd name="connsiteY17" fmla="*/ 4398 h 11333"/>
                  <a:gd name="connsiteX18" fmla="*/ 7951 w 8120"/>
                  <a:gd name="connsiteY18" fmla="*/ 8458 h 1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120" h="11333">
                    <a:moveTo>
                      <a:pt x="6259" y="5413"/>
                    </a:moveTo>
                    <a:cubicBezTo>
                      <a:pt x="4229" y="5413"/>
                      <a:pt x="1692" y="5752"/>
                      <a:pt x="1692" y="7951"/>
                    </a:cubicBezTo>
                    <a:cubicBezTo>
                      <a:pt x="1692" y="9304"/>
                      <a:pt x="2538" y="9981"/>
                      <a:pt x="3553" y="9981"/>
                    </a:cubicBezTo>
                    <a:cubicBezTo>
                      <a:pt x="5244" y="9981"/>
                      <a:pt x="6259" y="8796"/>
                      <a:pt x="6259" y="7443"/>
                    </a:cubicBezTo>
                    <a:lnTo>
                      <a:pt x="6259" y="5413"/>
                    </a:lnTo>
                    <a:close/>
                    <a:moveTo>
                      <a:pt x="7951" y="8458"/>
                    </a:moveTo>
                    <a:cubicBezTo>
                      <a:pt x="7951" y="9304"/>
                      <a:pt x="7951" y="10319"/>
                      <a:pt x="8121" y="10996"/>
                    </a:cubicBezTo>
                    <a:lnTo>
                      <a:pt x="6598" y="10996"/>
                    </a:lnTo>
                    <a:lnTo>
                      <a:pt x="6428" y="9643"/>
                    </a:lnTo>
                    <a:lnTo>
                      <a:pt x="6428" y="9643"/>
                    </a:lnTo>
                    <a:cubicBezTo>
                      <a:pt x="5921" y="10488"/>
                      <a:pt x="4737" y="11334"/>
                      <a:pt x="3214" y="11334"/>
                    </a:cubicBezTo>
                    <a:cubicBezTo>
                      <a:pt x="1184" y="11334"/>
                      <a:pt x="0" y="9811"/>
                      <a:pt x="0" y="8289"/>
                    </a:cubicBezTo>
                    <a:cubicBezTo>
                      <a:pt x="0" y="5582"/>
                      <a:pt x="2199" y="4229"/>
                      <a:pt x="6259" y="4229"/>
                    </a:cubicBezTo>
                    <a:cubicBezTo>
                      <a:pt x="6259" y="3384"/>
                      <a:pt x="6259" y="1184"/>
                      <a:pt x="3722" y="1184"/>
                    </a:cubicBezTo>
                    <a:cubicBezTo>
                      <a:pt x="2707" y="1184"/>
                      <a:pt x="1862" y="1522"/>
                      <a:pt x="1015" y="2030"/>
                    </a:cubicBezTo>
                    <a:lnTo>
                      <a:pt x="677" y="846"/>
                    </a:lnTo>
                    <a:cubicBezTo>
                      <a:pt x="1523" y="338"/>
                      <a:pt x="2707" y="0"/>
                      <a:pt x="4060" y="0"/>
                    </a:cubicBezTo>
                    <a:cubicBezTo>
                      <a:pt x="7106" y="0"/>
                      <a:pt x="7951" y="2199"/>
                      <a:pt x="7951" y="4398"/>
                    </a:cubicBezTo>
                    <a:lnTo>
                      <a:pt x="7951" y="8458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Forma Livre: Forma 150">
                <a:extLst>
                  <a:ext uri="{FF2B5EF4-FFF2-40B4-BE49-F238E27FC236}">
                    <a16:creationId xmlns="" xmlns:a16="http://schemas.microsoft.com/office/drawing/2014/main" id="{519CD6FA-284C-CEB2-0139-61E27D097B97}"/>
                  </a:ext>
                </a:extLst>
              </p:cNvPr>
              <p:cNvSpPr/>
              <p:nvPr/>
            </p:nvSpPr>
            <p:spPr>
              <a:xfrm>
                <a:off x="10195556" y="6021374"/>
                <a:ext cx="9641" cy="16408"/>
              </a:xfrm>
              <a:custGeom>
                <a:avLst/>
                <a:gdLst>
                  <a:gd name="connsiteX0" fmla="*/ 7950 w 9641"/>
                  <a:gd name="connsiteY0" fmla="*/ 9642 h 16408"/>
                  <a:gd name="connsiteX1" fmla="*/ 5075 w 9641"/>
                  <a:gd name="connsiteY1" fmla="*/ 6428 h 16408"/>
                  <a:gd name="connsiteX2" fmla="*/ 1861 w 9641"/>
                  <a:gd name="connsiteY2" fmla="*/ 10826 h 16408"/>
                  <a:gd name="connsiteX3" fmla="*/ 5075 w 9641"/>
                  <a:gd name="connsiteY3" fmla="*/ 15055 h 16408"/>
                  <a:gd name="connsiteX4" fmla="*/ 8120 w 9641"/>
                  <a:gd name="connsiteY4" fmla="*/ 11672 h 16408"/>
                  <a:gd name="connsiteX5" fmla="*/ 8120 w 9641"/>
                  <a:gd name="connsiteY5" fmla="*/ 9642 h 16408"/>
                  <a:gd name="connsiteX6" fmla="*/ 9642 w 9641"/>
                  <a:gd name="connsiteY6" fmla="*/ 13533 h 16408"/>
                  <a:gd name="connsiteX7" fmla="*/ 9642 w 9641"/>
                  <a:gd name="connsiteY7" fmla="*/ 16240 h 16408"/>
                  <a:gd name="connsiteX8" fmla="*/ 8120 w 9641"/>
                  <a:gd name="connsiteY8" fmla="*/ 16240 h 16408"/>
                  <a:gd name="connsiteX9" fmla="*/ 8120 w 9641"/>
                  <a:gd name="connsiteY9" fmla="*/ 14379 h 16408"/>
                  <a:gd name="connsiteX10" fmla="*/ 8120 w 9641"/>
                  <a:gd name="connsiteY10" fmla="*/ 14379 h 16408"/>
                  <a:gd name="connsiteX11" fmla="*/ 4567 w 9641"/>
                  <a:gd name="connsiteY11" fmla="*/ 16409 h 16408"/>
                  <a:gd name="connsiteX12" fmla="*/ 0 w 9641"/>
                  <a:gd name="connsiteY12" fmla="*/ 10826 h 16408"/>
                  <a:gd name="connsiteX13" fmla="*/ 4736 w 9641"/>
                  <a:gd name="connsiteY13" fmla="*/ 4905 h 16408"/>
                  <a:gd name="connsiteX14" fmla="*/ 7950 w 9641"/>
                  <a:gd name="connsiteY14" fmla="*/ 6597 h 16408"/>
                  <a:gd name="connsiteX15" fmla="*/ 7950 w 9641"/>
                  <a:gd name="connsiteY15" fmla="*/ 6597 h 16408"/>
                  <a:gd name="connsiteX16" fmla="*/ 7950 w 9641"/>
                  <a:gd name="connsiteY16" fmla="*/ 0 h 16408"/>
                  <a:gd name="connsiteX17" fmla="*/ 9642 w 9641"/>
                  <a:gd name="connsiteY17" fmla="*/ 0 h 16408"/>
                  <a:gd name="connsiteX18" fmla="*/ 9642 w 9641"/>
                  <a:gd name="connsiteY18" fmla="*/ 13533 h 16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641" h="16408">
                    <a:moveTo>
                      <a:pt x="7950" y="9642"/>
                    </a:moveTo>
                    <a:cubicBezTo>
                      <a:pt x="7950" y="7443"/>
                      <a:pt x="6427" y="6428"/>
                      <a:pt x="5075" y="6428"/>
                    </a:cubicBezTo>
                    <a:cubicBezTo>
                      <a:pt x="3045" y="6428"/>
                      <a:pt x="1861" y="8289"/>
                      <a:pt x="1861" y="10826"/>
                    </a:cubicBezTo>
                    <a:cubicBezTo>
                      <a:pt x="1861" y="13195"/>
                      <a:pt x="2876" y="15055"/>
                      <a:pt x="5075" y="15055"/>
                    </a:cubicBezTo>
                    <a:cubicBezTo>
                      <a:pt x="6935" y="15055"/>
                      <a:pt x="8120" y="13533"/>
                      <a:pt x="8120" y="11672"/>
                    </a:cubicBezTo>
                    <a:lnTo>
                      <a:pt x="8120" y="9642"/>
                    </a:lnTo>
                    <a:close/>
                    <a:moveTo>
                      <a:pt x="9642" y="13533"/>
                    </a:moveTo>
                    <a:cubicBezTo>
                      <a:pt x="9642" y="14379"/>
                      <a:pt x="9642" y="15563"/>
                      <a:pt x="9642" y="16240"/>
                    </a:cubicBezTo>
                    <a:lnTo>
                      <a:pt x="8120" y="16240"/>
                    </a:lnTo>
                    <a:lnTo>
                      <a:pt x="8120" y="14379"/>
                    </a:lnTo>
                    <a:lnTo>
                      <a:pt x="8120" y="14379"/>
                    </a:lnTo>
                    <a:cubicBezTo>
                      <a:pt x="7612" y="15563"/>
                      <a:pt x="6259" y="16409"/>
                      <a:pt x="4567" y="16409"/>
                    </a:cubicBezTo>
                    <a:cubicBezTo>
                      <a:pt x="2030" y="16409"/>
                      <a:pt x="0" y="14210"/>
                      <a:pt x="0" y="10826"/>
                    </a:cubicBezTo>
                    <a:cubicBezTo>
                      <a:pt x="0" y="7105"/>
                      <a:pt x="2198" y="4905"/>
                      <a:pt x="4736" y="4905"/>
                    </a:cubicBezTo>
                    <a:cubicBezTo>
                      <a:pt x="6259" y="4905"/>
                      <a:pt x="7443" y="5752"/>
                      <a:pt x="7950" y="6597"/>
                    </a:cubicBezTo>
                    <a:lnTo>
                      <a:pt x="7950" y="6597"/>
                    </a:lnTo>
                    <a:lnTo>
                      <a:pt x="7950" y="0"/>
                    </a:lnTo>
                    <a:lnTo>
                      <a:pt x="9642" y="0"/>
                    </a:lnTo>
                    <a:lnTo>
                      <a:pt x="9642" y="13533"/>
                    </a:lnTo>
                    <a:close/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Forma Livre: Forma 151">
                <a:extLst>
                  <a:ext uri="{FF2B5EF4-FFF2-40B4-BE49-F238E27FC236}">
                    <a16:creationId xmlns="" xmlns:a16="http://schemas.microsoft.com/office/drawing/2014/main" id="{8A59719C-B1BE-7F8D-F061-8B910AD1AF2A}"/>
                  </a:ext>
                </a:extLst>
              </p:cNvPr>
              <p:cNvSpPr/>
              <p:nvPr/>
            </p:nvSpPr>
            <p:spPr>
              <a:xfrm>
                <a:off x="10207735" y="6026440"/>
                <a:ext cx="9981" cy="11342"/>
              </a:xfrm>
              <a:custGeom>
                <a:avLst/>
                <a:gdLst>
                  <a:gd name="connsiteX0" fmla="*/ 4905 w 9981"/>
                  <a:gd name="connsiteY0" fmla="*/ 1193 h 11342"/>
                  <a:gd name="connsiteX1" fmla="*/ 1523 w 9981"/>
                  <a:gd name="connsiteY1" fmla="*/ 5591 h 11342"/>
                  <a:gd name="connsiteX2" fmla="*/ 4905 w 9981"/>
                  <a:gd name="connsiteY2" fmla="*/ 9989 h 11342"/>
                  <a:gd name="connsiteX3" fmla="*/ 8289 w 9981"/>
                  <a:gd name="connsiteY3" fmla="*/ 5591 h 11342"/>
                  <a:gd name="connsiteX4" fmla="*/ 4905 w 9981"/>
                  <a:gd name="connsiteY4" fmla="*/ 1193 h 11342"/>
                  <a:gd name="connsiteX5" fmla="*/ 9981 w 9981"/>
                  <a:gd name="connsiteY5" fmla="*/ 5591 h 11342"/>
                  <a:gd name="connsiteX6" fmla="*/ 4905 w 9981"/>
                  <a:gd name="connsiteY6" fmla="*/ 11342 h 11342"/>
                  <a:gd name="connsiteX7" fmla="*/ 0 w 9981"/>
                  <a:gd name="connsiteY7" fmla="*/ 5760 h 11342"/>
                  <a:gd name="connsiteX8" fmla="*/ 5075 w 9981"/>
                  <a:gd name="connsiteY8" fmla="*/ 9 h 11342"/>
                  <a:gd name="connsiteX9" fmla="*/ 9981 w 9981"/>
                  <a:gd name="connsiteY9" fmla="*/ 5591 h 11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981" h="11342">
                    <a:moveTo>
                      <a:pt x="4905" y="1193"/>
                    </a:moveTo>
                    <a:cubicBezTo>
                      <a:pt x="2538" y="1193"/>
                      <a:pt x="1523" y="3561"/>
                      <a:pt x="1523" y="5591"/>
                    </a:cubicBezTo>
                    <a:cubicBezTo>
                      <a:pt x="1523" y="7959"/>
                      <a:pt x="2876" y="9989"/>
                      <a:pt x="4905" y="9989"/>
                    </a:cubicBezTo>
                    <a:cubicBezTo>
                      <a:pt x="6935" y="9989"/>
                      <a:pt x="8289" y="7959"/>
                      <a:pt x="8289" y="5591"/>
                    </a:cubicBezTo>
                    <a:cubicBezTo>
                      <a:pt x="8289" y="3730"/>
                      <a:pt x="7274" y="1193"/>
                      <a:pt x="4905" y="1193"/>
                    </a:cubicBezTo>
                    <a:moveTo>
                      <a:pt x="9981" y="5591"/>
                    </a:moveTo>
                    <a:cubicBezTo>
                      <a:pt x="9981" y="9651"/>
                      <a:pt x="7274" y="11342"/>
                      <a:pt x="4905" y="11342"/>
                    </a:cubicBezTo>
                    <a:cubicBezTo>
                      <a:pt x="2030" y="11342"/>
                      <a:pt x="0" y="9312"/>
                      <a:pt x="0" y="5760"/>
                    </a:cubicBezTo>
                    <a:cubicBezTo>
                      <a:pt x="0" y="2038"/>
                      <a:pt x="2369" y="9"/>
                      <a:pt x="5075" y="9"/>
                    </a:cubicBezTo>
                    <a:cubicBezTo>
                      <a:pt x="7951" y="-161"/>
                      <a:pt x="9981" y="2208"/>
                      <a:pt x="9981" y="5591"/>
                    </a:cubicBezTo>
                  </a:path>
                </a:pathLst>
              </a:custGeom>
              <a:solidFill>
                <a:srgbClr val="11A84B"/>
              </a:solidFill>
              <a:ln w="16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1" name="Retângulo 10"/>
          <p:cNvSpPr/>
          <p:nvPr/>
        </p:nvSpPr>
        <p:spPr>
          <a:xfrm>
            <a:off x="981322" y="1369476"/>
            <a:ext cx="742581" cy="5858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00"/>
          <a:stretch/>
        </p:blipFill>
        <p:spPr>
          <a:xfrm>
            <a:off x="1118492" y="1395276"/>
            <a:ext cx="414930" cy="56007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7885" r="7770"/>
          <a:stretch/>
        </p:blipFill>
        <p:spPr>
          <a:xfrm>
            <a:off x="3386496" y="2187208"/>
            <a:ext cx="606537" cy="613495"/>
          </a:xfrm>
          <a:prstGeom prst="rect">
            <a:avLst/>
          </a:prstGeom>
        </p:spPr>
      </p:pic>
      <p:sp>
        <p:nvSpPr>
          <p:cNvPr id="149" name="CaixaDeTexto 148">
            <a:extLst>
              <a:ext uri="{FF2B5EF4-FFF2-40B4-BE49-F238E27FC236}">
                <a16:creationId xmlns="" xmlns:a16="http://schemas.microsoft.com/office/drawing/2014/main" id="{6D664828-9E4B-0C03-26DA-1BE3E855A515}"/>
              </a:ext>
            </a:extLst>
          </p:cNvPr>
          <p:cNvSpPr txBox="1"/>
          <p:nvPr/>
        </p:nvSpPr>
        <p:spPr>
          <a:xfrm>
            <a:off x="11149806" y="5349743"/>
            <a:ext cx="1703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2022</a:t>
            </a:r>
            <a:endParaRPr lang="pt-BR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54" name="Imagem 15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465" y="5883217"/>
            <a:ext cx="541986" cy="3836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8705" y="5066407"/>
            <a:ext cx="339506" cy="33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02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tângulo 95">
            <a:extLst>
              <a:ext uri="{FF2B5EF4-FFF2-40B4-BE49-F238E27FC236}">
                <a16:creationId xmlns:a16="http://schemas.microsoft.com/office/drawing/2014/main" xmlns="" id="{DA99F8BC-840A-43E7-9FFB-381E41342291}"/>
              </a:ext>
            </a:extLst>
          </p:cNvPr>
          <p:cNvSpPr/>
          <p:nvPr/>
        </p:nvSpPr>
        <p:spPr>
          <a:xfrm>
            <a:off x="838200" y="1247775"/>
            <a:ext cx="352425" cy="47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xmlns="" id="{C65DBCD3-7B73-4CF9-8070-BCFEC4FC7A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lum bright="2000" contrast="1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7035" y="2442988"/>
            <a:ext cx="3418489" cy="2055992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xmlns="" id="{8A01DF29-00EA-4982-8FAD-02426ECF26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26" y="2442988"/>
            <a:ext cx="3436526" cy="2062083"/>
          </a:xfrm>
          <a:prstGeom prst="rect">
            <a:avLst/>
          </a:prstGeom>
        </p:spPr>
      </p:pic>
      <p:pic>
        <p:nvPicPr>
          <p:cNvPr id="32" name="Picture 8">
            <a:extLst>
              <a:ext uri="{FF2B5EF4-FFF2-40B4-BE49-F238E27FC236}">
                <a16:creationId xmlns:a16="http://schemas.microsoft.com/office/drawing/2014/main" xmlns="" id="{3F73BE8F-C1B0-478E-BA8B-77E977DCA5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69585" y="2435551"/>
            <a:ext cx="3436526" cy="2063429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xmlns="" id="{CEAFE86E-46D1-462F-954C-BBB799F897B1}"/>
              </a:ext>
            </a:extLst>
          </p:cNvPr>
          <p:cNvCxnSpPr>
            <a:cxnSpLocks/>
          </p:cNvCxnSpPr>
          <p:nvPr/>
        </p:nvCxnSpPr>
        <p:spPr>
          <a:xfrm>
            <a:off x="5724144" y="6115474"/>
            <a:ext cx="5384448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xmlns="" id="{C05F0870-42CC-4519-8FB8-0D0BE5915AF6}"/>
              </a:ext>
            </a:extLst>
          </p:cNvPr>
          <p:cNvCxnSpPr>
            <a:cxnSpLocks/>
          </p:cNvCxnSpPr>
          <p:nvPr/>
        </p:nvCxnSpPr>
        <p:spPr>
          <a:xfrm>
            <a:off x="2969129" y="2119535"/>
            <a:ext cx="0" cy="1557115"/>
          </a:xfrm>
          <a:prstGeom prst="line">
            <a:avLst/>
          </a:prstGeom>
          <a:ln w="3175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xmlns="" id="{081F8774-BF21-458F-A1D4-9A99D76BFF5C}"/>
              </a:ext>
            </a:extLst>
          </p:cNvPr>
          <p:cNvCxnSpPr>
            <a:cxnSpLocks/>
          </p:cNvCxnSpPr>
          <p:nvPr/>
        </p:nvCxnSpPr>
        <p:spPr>
          <a:xfrm>
            <a:off x="6369554" y="2119535"/>
            <a:ext cx="0" cy="1557115"/>
          </a:xfrm>
          <a:prstGeom prst="line">
            <a:avLst/>
          </a:prstGeom>
          <a:ln w="3175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xmlns="" id="{96C1B03A-61E3-4F9E-A8CB-423B2BEF1D0D}"/>
              </a:ext>
            </a:extLst>
          </p:cNvPr>
          <p:cNvCxnSpPr>
            <a:cxnSpLocks/>
          </p:cNvCxnSpPr>
          <p:nvPr/>
        </p:nvCxnSpPr>
        <p:spPr>
          <a:xfrm>
            <a:off x="9865229" y="2119535"/>
            <a:ext cx="0" cy="1557115"/>
          </a:xfrm>
          <a:prstGeom prst="line">
            <a:avLst/>
          </a:prstGeom>
          <a:ln w="3175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0673FCF9-F435-408A-9433-37EF5A36DD8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035" y="1591854"/>
            <a:ext cx="1837866" cy="955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31DFB2A9-737B-4789-9264-2C923DFE4C3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17" y="1599930"/>
            <a:ext cx="1952137" cy="955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123A4D22-32A5-4FD2-A11C-BF8DF4C77E1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585" y="1550903"/>
            <a:ext cx="1847388" cy="95543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E1523D51-F124-4095-8C3E-C10CC61DDDD9}"/>
              </a:ext>
            </a:extLst>
          </p:cNvPr>
          <p:cNvSpPr txBox="1"/>
          <p:nvPr/>
        </p:nvSpPr>
        <p:spPr>
          <a:xfrm>
            <a:off x="5576443" y="5368641"/>
            <a:ext cx="5828568" cy="10735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ts val="3800"/>
              </a:lnSpc>
              <a:buClr>
                <a:srgbClr val="FF0000"/>
              </a:buClr>
            </a:pPr>
            <a:r>
              <a:rPr lang="pt-BR" sz="6600" baseline="300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PROJETO</a:t>
            </a:r>
          </a:p>
          <a:p>
            <a:pPr>
              <a:lnSpc>
                <a:spcPts val="3800"/>
              </a:lnSpc>
              <a:buClr>
                <a:srgbClr val="FF0000"/>
              </a:buClr>
            </a:pPr>
            <a:r>
              <a:rPr lang="pt-BR" sz="6600" baseline="300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GREENFIELD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A318FCDF-53A6-48E0-8B29-66C32304FC65}"/>
              </a:ext>
            </a:extLst>
          </p:cNvPr>
          <p:cNvSpPr txBox="1"/>
          <p:nvPr/>
        </p:nvSpPr>
        <p:spPr>
          <a:xfrm>
            <a:off x="666720" y="5216496"/>
            <a:ext cx="375515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buClr>
                <a:srgbClr val="FF0000"/>
              </a:buClr>
            </a:pPr>
            <a:r>
              <a:rPr lang="pt-BR" sz="5400" b="1" baseline="30000" dirty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400 mil m²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xmlns="" id="{0E632C60-78A8-4F73-B981-7CC2C0786CC3}"/>
              </a:ext>
            </a:extLst>
          </p:cNvPr>
          <p:cNvSpPr txBox="1"/>
          <p:nvPr/>
        </p:nvSpPr>
        <p:spPr>
          <a:xfrm>
            <a:off x="739476" y="5554840"/>
            <a:ext cx="2727623" cy="518283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>
              <a:lnSpc>
                <a:spcPts val="3800"/>
              </a:lnSpc>
              <a:buClr>
                <a:srgbClr val="FF0000"/>
              </a:buClr>
            </a:pPr>
            <a:r>
              <a:rPr lang="pt-BR" sz="3200" b="1" baseline="30000" dirty="0">
                <a:solidFill>
                  <a:schemeClr val="bg1">
                    <a:lumMod val="75000"/>
                  </a:schemeClr>
                </a:solidFill>
                <a:latin typeface="Arial Narrow"/>
              </a:rPr>
              <a:t>ÁREA TOTAL</a:t>
            </a:r>
            <a:endParaRPr lang="pt-BR" sz="3200" b="1" baseline="30000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Título 19">
            <a:extLst>
              <a:ext uri="{FF2B5EF4-FFF2-40B4-BE49-F238E27FC236}">
                <a16:creationId xmlns:a16="http://schemas.microsoft.com/office/drawing/2014/main" xmlns="" id="{7A83776D-23FA-4453-8CA4-DEB1F4564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317" y="742295"/>
            <a:ext cx="10183812" cy="642937"/>
          </a:xfrm>
        </p:spPr>
        <p:txBody>
          <a:bodyPr/>
          <a:lstStyle/>
          <a:p>
            <a:r>
              <a:rPr lang="pt-BR" dirty="0">
                <a:latin typeface="Arial Black" panose="020B0A04020102020204" pitchFamily="34" charset="0"/>
                <a:cs typeface="Arial" panose="020B0604020202020204" pitchFamily="34" charset="0"/>
              </a:rPr>
              <a:t>LINHA DO TEMPO</a:t>
            </a:r>
          </a:p>
        </p:txBody>
      </p:sp>
    </p:spTree>
    <p:extLst>
      <p:ext uri="{BB962C8B-B14F-4D97-AF65-F5344CB8AC3E}">
        <p14:creationId xmlns:p14="http://schemas.microsoft.com/office/powerpoint/2010/main" val="24376032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76C8326B-849D-4923-B827-7CFA42E0C4F5}"/>
              </a:ext>
            </a:extLst>
          </p:cNvPr>
          <p:cNvSpPr txBox="1"/>
          <p:nvPr/>
        </p:nvSpPr>
        <p:spPr>
          <a:xfrm>
            <a:off x="9141260" y="3823435"/>
            <a:ext cx="1280047" cy="258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pt-B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METROS</a:t>
            </a:r>
          </a:p>
        </p:txBody>
      </p:sp>
      <p:sp>
        <p:nvSpPr>
          <p:cNvPr id="7" name="Gráfico 5">
            <a:extLst>
              <a:ext uri="{FF2B5EF4-FFF2-40B4-BE49-F238E27FC236}">
                <a16:creationId xmlns:a16="http://schemas.microsoft.com/office/drawing/2014/main" xmlns="" id="{27B1232F-F103-4574-925E-11D98BD72160}"/>
              </a:ext>
            </a:extLst>
          </p:cNvPr>
          <p:cNvSpPr/>
          <p:nvPr/>
        </p:nvSpPr>
        <p:spPr>
          <a:xfrm>
            <a:off x="9170749" y="3490888"/>
            <a:ext cx="1027112" cy="269406"/>
          </a:xfrm>
          <a:custGeom>
            <a:avLst/>
            <a:gdLst>
              <a:gd name="connsiteX0" fmla="*/ 10795826 w 10795825"/>
              <a:gd name="connsiteY0" fmla="*/ 2831687 h 2831687"/>
              <a:gd name="connsiteX1" fmla="*/ 3628073 w 10795825"/>
              <a:gd name="connsiteY1" fmla="*/ 2831687 h 2831687"/>
              <a:gd name="connsiteX2" fmla="*/ 0 w 10795825"/>
              <a:gd name="connsiteY2" fmla="*/ 2831687 h 2831687"/>
              <a:gd name="connsiteX3" fmla="*/ 0 w 10795825"/>
              <a:gd name="connsiteY3" fmla="*/ 1415891 h 2831687"/>
              <a:gd name="connsiteX4" fmla="*/ 0 w 10795825"/>
              <a:gd name="connsiteY4" fmla="*/ 0 h 2831687"/>
              <a:gd name="connsiteX5" fmla="*/ 3628073 w 10795825"/>
              <a:gd name="connsiteY5" fmla="*/ 0 h 2831687"/>
              <a:gd name="connsiteX6" fmla="*/ 10795826 w 10795825"/>
              <a:gd name="connsiteY6" fmla="*/ 0 h 2831687"/>
              <a:gd name="connsiteX7" fmla="*/ 9792938 w 10795825"/>
              <a:gd name="connsiteY7" fmla="*/ 1415891 h 2831687"/>
              <a:gd name="connsiteX8" fmla="*/ 10795826 w 10795825"/>
              <a:gd name="connsiteY8" fmla="*/ 2831687 h 2831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95825" h="2831687">
                <a:moveTo>
                  <a:pt x="10795826" y="2831687"/>
                </a:moveTo>
                <a:lnTo>
                  <a:pt x="3628073" y="2831687"/>
                </a:lnTo>
                <a:lnTo>
                  <a:pt x="0" y="2831687"/>
                </a:lnTo>
                <a:lnTo>
                  <a:pt x="0" y="1415891"/>
                </a:lnTo>
                <a:lnTo>
                  <a:pt x="0" y="0"/>
                </a:lnTo>
                <a:lnTo>
                  <a:pt x="3628073" y="0"/>
                </a:lnTo>
                <a:lnTo>
                  <a:pt x="10795826" y="0"/>
                </a:lnTo>
                <a:lnTo>
                  <a:pt x="9792938" y="1415891"/>
                </a:lnTo>
                <a:lnTo>
                  <a:pt x="10795826" y="2831687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lIns="144000" rtlCol="0" anchor="ctr"/>
          <a:lstStyle/>
          <a:p>
            <a:r>
              <a:rPr lang="pt-BR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CAIS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xmlns="" id="{D0FFD929-8B03-461A-8B98-A64B28BBE1A2}"/>
              </a:ext>
            </a:extLst>
          </p:cNvPr>
          <p:cNvCxnSpPr>
            <a:cxnSpLocks/>
          </p:cNvCxnSpPr>
          <p:nvPr/>
        </p:nvCxnSpPr>
        <p:spPr>
          <a:xfrm>
            <a:off x="9165465" y="3353362"/>
            <a:ext cx="1" cy="868219"/>
          </a:xfrm>
          <a:prstGeom prst="line">
            <a:avLst/>
          </a:prstGeom>
          <a:ln w="19050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ráfico 24">
            <a:extLst>
              <a:ext uri="{FF2B5EF4-FFF2-40B4-BE49-F238E27FC236}">
                <a16:creationId xmlns:a16="http://schemas.microsoft.com/office/drawing/2014/main" xmlns="" id="{CE32651D-C160-4CA5-9EFF-20AAA2D6B481}"/>
              </a:ext>
            </a:extLst>
          </p:cNvPr>
          <p:cNvSpPr/>
          <p:nvPr/>
        </p:nvSpPr>
        <p:spPr>
          <a:xfrm>
            <a:off x="2909454" y="1634483"/>
            <a:ext cx="2152073" cy="321937"/>
          </a:xfrm>
          <a:custGeom>
            <a:avLst/>
            <a:gdLst>
              <a:gd name="connsiteX0" fmla="*/ 0 w 12191394"/>
              <a:gd name="connsiteY0" fmla="*/ 1800577 h 1800576"/>
              <a:gd name="connsiteX1" fmla="*/ 9884423 w 12191394"/>
              <a:gd name="connsiteY1" fmla="*/ 1800577 h 1800576"/>
              <a:gd name="connsiteX2" fmla="*/ 12191394 w 12191394"/>
              <a:gd name="connsiteY2" fmla="*/ 1800577 h 1800576"/>
              <a:gd name="connsiteX3" fmla="*/ 12191394 w 12191394"/>
              <a:gd name="connsiteY3" fmla="*/ 900318 h 1800576"/>
              <a:gd name="connsiteX4" fmla="*/ 12191394 w 12191394"/>
              <a:gd name="connsiteY4" fmla="*/ 0 h 1800576"/>
              <a:gd name="connsiteX5" fmla="*/ 9884423 w 12191394"/>
              <a:gd name="connsiteY5" fmla="*/ 0 h 1800576"/>
              <a:gd name="connsiteX6" fmla="*/ 0 w 12191394"/>
              <a:gd name="connsiteY6" fmla="*/ 0 h 1800576"/>
              <a:gd name="connsiteX7" fmla="*/ 637703 w 12191394"/>
              <a:gd name="connsiteY7" fmla="*/ 900318 h 1800576"/>
              <a:gd name="connsiteX8" fmla="*/ 0 w 12191394"/>
              <a:gd name="connsiteY8" fmla="*/ 1800577 h 180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1394" h="1800576">
                <a:moveTo>
                  <a:pt x="0" y="1800577"/>
                </a:moveTo>
                <a:lnTo>
                  <a:pt x="9884423" y="1800577"/>
                </a:lnTo>
                <a:lnTo>
                  <a:pt x="12191394" y="1800577"/>
                </a:lnTo>
                <a:lnTo>
                  <a:pt x="12191394" y="900318"/>
                </a:lnTo>
                <a:lnTo>
                  <a:pt x="12191394" y="0"/>
                </a:lnTo>
                <a:lnTo>
                  <a:pt x="9884423" y="0"/>
                </a:lnTo>
                <a:lnTo>
                  <a:pt x="0" y="0"/>
                </a:lnTo>
                <a:lnTo>
                  <a:pt x="637703" y="900318"/>
                </a:lnTo>
                <a:lnTo>
                  <a:pt x="0" y="1800577"/>
                </a:lnTo>
                <a:close/>
              </a:path>
            </a:pathLst>
          </a:custGeom>
          <a:solidFill>
            <a:srgbClr val="FFFFFF"/>
          </a:solidFill>
          <a:ln w="6057" cap="flat">
            <a:noFill/>
            <a:prstDash val="solid"/>
            <a:miter/>
          </a:ln>
        </p:spPr>
        <p:txBody>
          <a:bodyPr lIns="288000" rtlCol="0" anchor="ctr"/>
          <a:lstStyle/>
          <a:p>
            <a:r>
              <a:rPr lang="pt-BR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AVENIDA PORTUÁRIA</a:t>
            </a: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xmlns="" id="{9D8E4461-04CC-400F-85C6-753A98437451}"/>
              </a:ext>
            </a:extLst>
          </p:cNvPr>
          <p:cNvCxnSpPr>
            <a:cxnSpLocks/>
          </p:cNvCxnSpPr>
          <p:nvPr/>
        </p:nvCxnSpPr>
        <p:spPr>
          <a:xfrm>
            <a:off x="5070764" y="1551709"/>
            <a:ext cx="1" cy="868219"/>
          </a:xfrm>
          <a:prstGeom prst="line">
            <a:avLst/>
          </a:prstGeom>
          <a:ln w="19050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>
            <a:extLst>
              <a:ext uri="{FF2B5EF4-FFF2-40B4-BE49-F238E27FC236}">
                <a16:creationId xmlns:a16="http://schemas.microsoft.com/office/drawing/2014/main" xmlns="" id="{852E9E9F-45ED-4D9B-8D9A-40BD19717795}"/>
              </a:ext>
            </a:extLst>
          </p:cNvPr>
          <p:cNvSpPr txBox="1"/>
          <p:nvPr/>
        </p:nvSpPr>
        <p:spPr>
          <a:xfrm>
            <a:off x="6524680" y="2263078"/>
            <a:ext cx="1085228" cy="46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</a:t>
            </a:r>
          </a:p>
          <a:p>
            <a:pPr>
              <a:lnSpc>
                <a:spcPts val="1200"/>
              </a:lnSpc>
            </a:pPr>
            <a:endParaRPr lang="pt-BR" sz="28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36" name="Gráfico 34">
            <a:extLst>
              <a:ext uri="{FF2B5EF4-FFF2-40B4-BE49-F238E27FC236}">
                <a16:creationId xmlns:a16="http://schemas.microsoft.com/office/drawing/2014/main" xmlns="" id="{313E912A-9D45-4E6F-9ADF-1635AD56F5D1}"/>
              </a:ext>
            </a:extLst>
          </p:cNvPr>
          <p:cNvSpPr/>
          <p:nvPr/>
        </p:nvSpPr>
        <p:spPr>
          <a:xfrm>
            <a:off x="1274330" y="3483970"/>
            <a:ext cx="1394979" cy="339465"/>
          </a:xfrm>
          <a:custGeom>
            <a:avLst/>
            <a:gdLst>
              <a:gd name="connsiteX0" fmla="*/ 0 w 12194141"/>
              <a:gd name="connsiteY0" fmla="*/ 2449027 h 2449027"/>
              <a:gd name="connsiteX1" fmla="*/ 9056349 w 12194141"/>
              <a:gd name="connsiteY1" fmla="*/ 2449027 h 2449027"/>
              <a:gd name="connsiteX2" fmla="*/ 12194142 w 12194141"/>
              <a:gd name="connsiteY2" fmla="*/ 2449027 h 2449027"/>
              <a:gd name="connsiteX3" fmla="*/ 12194142 w 12194141"/>
              <a:gd name="connsiteY3" fmla="*/ 1224555 h 2449027"/>
              <a:gd name="connsiteX4" fmla="*/ 12194142 w 12194141"/>
              <a:gd name="connsiteY4" fmla="*/ 0 h 2449027"/>
              <a:gd name="connsiteX5" fmla="*/ 9056349 w 12194141"/>
              <a:gd name="connsiteY5" fmla="*/ 0 h 2449027"/>
              <a:gd name="connsiteX6" fmla="*/ 0 w 12194141"/>
              <a:gd name="connsiteY6" fmla="*/ 0 h 2449027"/>
              <a:gd name="connsiteX7" fmla="*/ 867362 w 12194141"/>
              <a:gd name="connsiteY7" fmla="*/ 1224555 h 2449027"/>
              <a:gd name="connsiteX8" fmla="*/ 0 w 12194141"/>
              <a:gd name="connsiteY8" fmla="*/ 2449027 h 2449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4141" h="2449027">
                <a:moveTo>
                  <a:pt x="0" y="2449027"/>
                </a:moveTo>
                <a:lnTo>
                  <a:pt x="9056349" y="2449027"/>
                </a:lnTo>
                <a:lnTo>
                  <a:pt x="12194142" y="2449027"/>
                </a:lnTo>
                <a:lnTo>
                  <a:pt x="12194142" y="1224555"/>
                </a:lnTo>
                <a:lnTo>
                  <a:pt x="12194142" y="0"/>
                </a:lnTo>
                <a:lnTo>
                  <a:pt x="9056349" y="0"/>
                </a:lnTo>
                <a:lnTo>
                  <a:pt x="0" y="0"/>
                </a:lnTo>
                <a:lnTo>
                  <a:pt x="867362" y="1224555"/>
                </a:lnTo>
                <a:lnTo>
                  <a:pt x="0" y="2449027"/>
                </a:lnTo>
                <a:close/>
              </a:path>
            </a:pathLst>
          </a:custGeom>
          <a:solidFill>
            <a:srgbClr val="FFFFFF"/>
          </a:solidFill>
          <a:ln w="8238" cap="flat">
            <a:noFill/>
            <a:prstDash val="solid"/>
            <a:miter/>
          </a:ln>
        </p:spPr>
        <p:txBody>
          <a:bodyPr lIns="216000" rtlCol="0" anchor="ctr"/>
          <a:lstStyle/>
          <a:p>
            <a:r>
              <a:rPr lang="pt-BR" sz="1100" b="1" dirty="0">
                <a:solidFill>
                  <a:srgbClr val="FF0000"/>
                </a:solidFill>
                <a:latin typeface="Arial  "/>
              </a:rPr>
              <a:t>ÁREA TOTAL</a:t>
            </a:r>
            <a:endParaRPr lang="pt-BR" sz="1100" b="1" dirty="0">
              <a:latin typeface="Arial  "/>
            </a:endParaRPr>
          </a:p>
        </p:txBody>
      </p:sp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xmlns="" id="{FD8DA4A2-6D1C-47B3-B6D5-C2EB387CAE4B}"/>
              </a:ext>
            </a:extLst>
          </p:cNvPr>
          <p:cNvCxnSpPr>
            <a:cxnSpLocks/>
          </p:cNvCxnSpPr>
          <p:nvPr/>
        </p:nvCxnSpPr>
        <p:spPr>
          <a:xfrm>
            <a:off x="2678546" y="3426691"/>
            <a:ext cx="1" cy="868219"/>
          </a:xfrm>
          <a:prstGeom prst="line">
            <a:avLst/>
          </a:prstGeom>
          <a:ln w="19050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ixaDeTexto 36">
            <a:extLst>
              <a:ext uri="{FF2B5EF4-FFF2-40B4-BE49-F238E27FC236}">
                <a16:creationId xmlns:a16="http://schemas.microsoft.com/office/drawing/2014/main" xmlns="" id="{B1A5DBE7-9DB1-4313-A892-64CC7996A043}"/>
              </a:ext>
            </a:extLst>
          </p:cNvPr>
          <p:cNvSpPr txBox="1"/>
          <p:nvPr/>
        </p:nvSpPr>
        <p:spPr>
          <a:xfrm>
            <a:off x="5009917" y="3639382"/>
            <a:ext cx="158743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</a:t>
            </a: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M²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xmlns="" id="{16214D85-EDE5-4B40-9047-1A5AFF5A274B}"/>
              </a:ext>
            </a:extLst>
          </p:cNvPr>
          <p:cNvSpPr txBox="1"/>
          <p:nvPr/>
        </p:nvSpPr>
        <p:spPr>
          <a:xfrm>
            <a:off x="10966545" y="2058639"/>
            <a:ext cx="1280047" cy="258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pt-B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METROS</a:t>
            </a:r>
          </a:p>
        </p:txBody>
      </p:sp>
      <p:sp>
        <p:nvSpPr>
          <p:cNvPr id="39" name="Gráfico 24">
            <a:extLst>
              <a:ext uri="{FF2B5EF4-FFF2-40B4-BE49-F238E27FC236}">
                <a16:creationId xmlns:a16="http://schemas.microsoft.com/office/drawing/2014/main" xmlns="" id="{A5926923-11EF-4544-BC09-A98A258F35E1}"/>
              </a:ext>
            </a:extLst>
          </p:cNvPr>
          <p:cNvSpPr/>
          <p:nvPr/>
        </p:nvSpPr>
        <p:spPr>
          <a:xfrm>
            <a:off x="7970983" y="2114774"/>
            <a:ext cx="1856508" cy="321937"/>
          </a:xfrm>
          <a:custGeom>
            <a:avLst/>
            <a:gdLst>
              <a:gd name="connsiteX0" fmla="*/ 0 w 12191394"/>
              <a:gd name="connsiteY0" fmla="*/ 1800577 h 1800576"/>
              <a:gd name="connsiteX1" fmla="*/ 9884423 w 12191394"/>
              <a:gd name="connsiteY1" fmla="*/ 1800577 h 1800576"/>
              <a:gd name="connsiteX2" fmla="*/ 12191394 w 12191394"/>
              <a:gd name="connsiteY2" fmla="*/ 1800577 h 1800576"/>
              <a:gd name="connsiteX3" fmla="*/ 12191394 w 12191394"/>
              <a:gd name="connsiteY3" fmla="*/ 900318 h 1800576"/>
              <a:gd name="connsiteX4" fmla="*/ 12191394 w 12191394"/>
              <a:gd name="connsiteY4" fmla="*/ 0 h 1800576"/>
              <a:gd name="connsiteX5" fmla="*/ 9884423 w 12191394"/>
              <a:gd name="connsiteY5" fmla="*/ 0 h 1800576"/>
              <a:gd name="connsiteX6" fmla="*/ 0 w 12191394"/>
              <a:gd name="connsiteY6" fmla="*/ 0 h 1800576"/>
              <a:gd name="connsiteX7" fmla="*/ 637703 w 12191394"/>
              <a:gd name="connsiteY7" fmla="*/ 900318 h 1800576"/>
              <a:gd name="connsiteX8" fmla="*/ 0 w 12191394"/>
              <a:gd name="connsiteY8" fmla="*/ 1800577 h 180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1394" h="1800576">
                <a:moveTo>
                  <a:pt x="0" y="1800577"/>
                </a:moveTo>
                <a:lnTo>
                  <a:pt x="9884423" y="1800577"/>
                </a:lnTo>
                <a:lnTo>
                  <a:pt x="12191394" y="1800577"/>
                </a:lnTo>
                <a:lnTo>
                  <a:pt x="12191394" y="900318"/>
                </a:lnTo>
                <a:lnTo>
                  <a:pt x="12191394" y="0"/>
                </a:lnTo>
                <a:lnTo>
                  <a:pt x="9884423" y="0"/>
                </a:lnTo>
                <a:lnTo>
                  <a:pt x="0" y="0"/>
                </a:lnTo>
                <a:lnTo>
                  <a:pt x="637703" y="900318"/>
                </a:lnTo>
                <a:lnTo>
                  <a:pt x="0" y="1800577"/>
                </a:lnTo>
                <a:close/>
              </a:path>
            </a:pathLst>
          </a:custGeom>
          <a:solidFill>
            <a:srgbClr val="FFFFFF"/>
          </a:solidFill>
          <a:ln w="6057" cap="flat">
            <a:noFill/>
            <a:prstDash val="solid"/>
            <a:miter/>
          </a:ln>
        </p:spPr>
        <p:txBody>
          <a:bodyPr lIns="288000" rtlCol="0" anchor="ctr"/>
          <a:lstStyle/>
          <a:p>
            <a:r>
              <a:rPr lang="pt-BR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CANAL DE ACESSO</a:t>
            </a: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xmlns="" id="{E011E4A6-3BE9-4D5F-9A47-93C577356C04}"/>
              </a:ext>
            </a:extLst>
          </p:cNvPr>
          <p:cNvCxnSpPr>
            <a:cxnSpLocks/>
          </p:cNvCxnSpPr>
          <p:nvPr/>
        </p:nvCxnSpPr>
        <p:spPr>
          <a:xfrm flipH="1">
            <a:off x="9762234" y="2326598"/>
            <a:ext cx="2207489" cy="0"/>
          </a:xfrm>
          <a:prstGeom prst="line">
            <a:avLst/>
          </a:prstGeom>
          <a:ln w="19050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15">
            <a:extLst>
              <a:ext uri="{FF2B5EF4-FFF2-40B4-BE49-F238E27FC236}">
                <a16:creationId xmlns:a16="http://schemas.microsoft.com/office/drawing/2014/main" xmlns="" id="{AF8D51BA-0D85-4616-8DF1-3D9F8C7F2980}"/>
              </a:ext>
            </a:extLst>
          </p:cNvPr>
          <p:cNvSpPr/>
          <p:nvPr/>
        </p:nvSpPr>
        <p:spPr>
          <a:xfrm>
            <a:off x="641639" y="6475700"/>
            <a:ext cx="352425" cy="47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Gráfico 8">
            <a:extLst>
              <a:ext uri="{FF2B5EF4-FFF2-40B4-BE49-F238E27FC236}">
                <a16:creationId xmlns:a16="http://schemas.microsoft.com/office/drawing/2014/main" xmlns="" id="{94D63B50-F210-4EDC-939E-B666740AF30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133001" y="669925"/>
            <a:ext cx="682347" cy="111125"/>
          </a:xfrm>
          <a:prstGeom prst="rect">
            <a:avLst/>
          </a:prstGeom>
        </p:spPr>
      </p:pic>
      <p:sp>
        <p:nvSpPr>
          <p:cNvPr id="18" name="Título 1">
            <a:extLst>
              <a:ext uri="{FF2B5EF4-FFF2-40B4-BE49-F238E27FC236}">
                <a16:creationId xmlns:a16="http://schemas.microsoft.com/office/drawing/2014/main" xmlns="" id="{45DD014B-1FB6-4CD1-AEE4-973CB730EC5C}"/>
              </a:ext>
            </a:extLst>
          </p:cNvPr>
          <p:cNvSpPr txBox="1">
            <a:spLocks/>
          </p:cNvSpPr>
          <p:nvPr/>
        </p:nvSpPr>
        <p:spPr>
          <a:xfrm>
            <a:off x="480089" y="6031636"/>
            <a:ext cx="10184345" cy="6424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4800" b="1" u="none" kern="1200" spc="-230" baseline="30000" dirty="0">
                <a:solidFill>
                  <a:schemeClr val="bg1"/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INFRAESTRUTURA</a:t>
            </a:r>
          </a:p>
        </p:txBody>
      </p:sp>
    </p:spTree>
    <p:extLst>
      <p:ext uri="{BB962C8B-B14F-4D97-AF65-F5344CB8AC3E}">
        <p14:creationId xmlns:p14="http://schemas.microsoft.com/office/powerpoint/2010/main" val="970964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" grpId="0"/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áfico 24">
            <a:extLst>
              <a:ext uri="{FF2B5EF4-FFF2-40B4-BE49-F238E27FC236}">
                <a16:creationId xmlns:a16="http://schemas.microsoft.com/office/drawing/2014/main" xmlns="" id="{CE32651D-C160-4CA5-9EFF-20AAA2D6B481}"/>
              </a:ext>
            </a:extLst>
          </p:cNvPr>
          <p:cNvSpPr/>
          <p:nvPr/>
        </p:nvSpPr>
        <p:spPr>
          <a:xfrm rot="10800000">
            <a:off x="8225074" y="2650767"/>
            <a:ext cx="2152073" cy="321937"/>
          </a:xfrm>
          <a:custGeom>
            <a:avLst/>
            <a:gdLst>
              <a:gd name="connsiteX0" fmla="*/ 0 w 12191394"/>
              <a:gd name="connsiteY0" fmla="*/ 1800577 h 1800576"/>
              <a:gd name="connsiteX1" fmla="*/ 9884423 w 12191394"/>
              <a:gd name="connsiteY1" fmla="*/ 1800577 h 1800576"/>
              <a:gd name="connsiteX2" fmla="*/ 12191394 w 12191394"/>
              <a:gd name="connsiteY2" fmla="*/ 1800577 h 1800576"/>
              <a:gd name="connsiteX3" fmla="*/ 12191394 w 12191394"/>
              <a:gd name="connsiteY3" fmla="*/ 900318 h 1800576"/>
              <a:gd name="connsiteX4" fmla="*/ 12191394 w 12191394"/>
              <a:gd name="connsiteY4" fmla="*/ 0 h 1800576"/>
              <a:gd name="connsiteX5" fmla="*/ 9884423 w 12191394"/>
              <a:gd name="connsiteY5" fmla="*/ 0 h 1800576"/>
              <a:gd name="connsiteX6" fmla="*/ 0 w 12191394"/>
              <a:gd name="connsiteY6" fmla="*/ 0 h 1800576"/>
              <a:gd name="connsiteX7" fmla="*/ 637703 w 12191394"/>
              <a:gd name="connsiteY7" fmla="*/ 900318 h 1800576"/>
              <a:gd name="connsiteX8" fmla="*/ 0 w 12191394"/>
              <a:gd name="connsiteY8" fmla="*/ 1800577 h 180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1394" h="1800576">
                <a:moveTo>
                  <a:pt x="0" y="1800577"/>
                </a:moveTo>
                <a:lnTo>
                  <a:pt x="9884423" y="1800577"/>
                </a:lnTo>
                <a:lnTo>
                  <a:pt x="12191394" y="1800577"/>
                </a:lnTo>
                <a:lnTo>
                  <a:pt x="12191394" y="900318"/>
                </a:lnTo>
                <a:lnTo>
                  <a:pt x="12191394" y="0"/>
                </a:lnTo>
                <a:lnTo>
                  <a:pt x="9884423" y="0"/>
                </a:lnTo>
                <a:lnTo>
                  <a:pt x="0" y="0"/>
                </a:lnTo>
                <a:lnTo>
                  <a:pt x="637703" y="900318"/>
                </a:lnTo>
                <a:lnTo>
                  <a:pt x="0" y="1800577"/>
                </a:lnTo>
                <a:close/>
              </a:path>
            </a:pathLst>
          </a:custGeom>
          <a:solidFill>
            <a:srgbClr val="FFFFFF"/>
          </a:solidFill>
          <a:ln w="6057" cap="flat">
            <a:noFill/>
            <a:prstDash val="solid"/>
            <a:miter/>
          </a:ln>
        </p:spPr>
        <p:txBody>
          <a:bodyPr lIns="288000" rtlCol="0" anchor="ctr"/>
          <a:lstStyle/>
          <a:p>
            <a:endParaRPr lang="pt-BR" sz="1100" dirty="0">
              <a:solidFill>
                <a:srgbClr val="FF0000"/>
              </a:solidFill>
              <a:latin typeface="Montserrat ExtraBold" panose="00000900000000000000" pitchFamily="2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xmlns="" id="{9D8E4461-04CC-400F-85C6-753A98437451}"/>
              </a:ext>
            </a:extLst>
          </p:cNvPr>
          <p:cNvCxnSpPr>
            <a:cxnSpLocks/>
          </p:cNvCxnSpPr>
          <p:nvPr/>
        </p:nvCxnSpPr>
        <p:spPr>
          <a:xfrm>
            <a:off x="8086803" y="2594681"/>
            <a:ext cx="0" cy="434110"/>
          </a:xfrm>
          <a:prstGeom prst="line">
            <a:avLst/>
          </a:prstGeom>
          <a:ln w="19050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B1A5DBE7-9DB1-4313-A892-64CC7996A043}"/>
              </a:ext>
            </a:extLst>
          </p:cNvPr>
          <p:cNvSpPr txBox="1"/>
          <p:nvPr/>
        </p:nvSpPr>
        <p:spPr>
          <a:xfrm>
            <a:off x="9301110" y="6078518"/>
            <a:ext cx="1587436" cy="283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 </a:t>
            </a:r>
          </a:p>
        </p:txBody>
      </p:sp>
      <p:sp>
        <p:nvSpPr>
          <p:cNvPr id="8" name="Retângulo 7"/>
          <p:cNvSpPr/>
          <p:nvPr/>
        </p:nvSpPr>
        <p:spPr>
          <a:xfrm>
            <a:off x="8451780" y="2680931"/>
            <a:ext cx="151355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TOMADAS REEFER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xmlns="" id="{9D8E4461-04CC-400F-85C6-753A98437451}"/>
              </a:ext>
            </a:extLst>
          </p:cNvPr>
          <p:cNvCxnSpPr>
            <a:cxnSpLocks/>
          </p:cNvCxnSpPr>
          <p:nvPr/>
        </p:nvCxnSpPr>
        <p:spPr>
          <a:xfrm flipH="1">
            <a:off x="3978224" y="1619170"/>
            <a:ext cx="2167820" cy="0"/>
          </a:xfrm>
          <a:prstGeom prst="line">
            <a:avLst/>
          </a:prstGeom>
          <a:ln w="19050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ráfico 24">
            <a:extLst>
              <a:ext uri="{FF2B5EF4-FFF2-40B4-BE49-F238E27FC236}">
                <a16:creationId xmlns:a16="http://schemas.microsoft.com/office/drawing/2014/main" xmlns="" id="{CE32651D-C160-4CA5-9EFF-20AAA2D6B481}"/>
              </a:ext>
            </a:extLst>
          </p:cNvPr>
          <p:cNvSpPr/>
          <p:nvPr/>
        </p:nvSpPr>
        <p:spPr>
          <a:xfrm rot="10800000">
            <a:off x="3932902" y="1145282"/>
            <a:ext cx="2152073" cy="321937"/>
          </a:xfrm>
          <a:custGeom>
            <a:avLst/>
            <a:gdLst>
              <a:gd name="connsiteX0" fmla="*/ 0 w 12191394"/>
              <a:gd name="connsiteY0" fmla="*/ 1800577 h 1800576"/>
              <a:gd name="connsiteX1" fmla="*/ 9884423 w 12191394"/>
              <a:gd name="connsiteY1" fmla="*/ 1800577 h 1800576"/>
              <a:gd name="connsiteX2" fmla="*/ 12191394 w 12191394"/>
              <a:gd name="connsiteY2" fmla="*/ 1800577 h 1800576"/>
              <a:gd name="connsiteX3" fmla="*/ 12191394 w 12191394"/>
              <a:gd name="connsiteY3" fmla="*/ 900318 h 1800576"/>
              <a:gd name="connsiteX4" fmla="*/ 12191394 w 12191394"/>
              <a:gd name="connsiteY4" fmla="*/ 0 h 1800576"/>
              <a:gd name="connsiteX5" fmla="*/ 9884423 w 12191394"/>
              <a:gd name="connsiteY5" fmla="*/ 0 h 1800576"/>
              <a:gd name="connsiteX6" fmla="*/ 0 w 12191394"/>
              <a:gd name="connsiteY6" fmla="*/ 0 h 1800576"/>
              <a:gd name="connsiteX7" fmla="*/ 637703 w 12191394"/>
              <a:gd name="connsiteY7" fmla="*/ 900318 h 1800576"/>
              <a:gd name="connsiteX8" fmla="*/ 0 w 12191394"/>
              <a:gd name="connsiteY8" fmla="*/ 1800577 h 180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1394" h="1800576">
                <a:moveTo>
                  <a:pt x="0" y="1800577"/>
                </a:moveTo>
                <a:lnTo>
                  <a:pt x="9884423" y="1800577"/>
                </a:lnTo>
                <a:lnTo>
                  <a:pt x="12191394" y="1800577"/>
                </a:lnTo>
                <a:lnTo>
                  <a:pt x="12191394" y="900318"/>
                </a:lnTo>
                <a:lnTo>
                  <a:pt x="12191394" y="0"/>
                </a:lnTo>
                <a:lnTo>
                  <a:pt x="9884423" y="0"/>
                </a:lnTo>
                <a:lnTo>
                  <a:pt x="0" y="0"/>
                </a:lnTo>
                <a:lnTo>
                  <a:pt x="637703" y="900318"/>
                </a:lnTo>
                <a:lnTo>
                  <a:pt x="0" y="1800577"/>
                </a:lnTo>
                <a:close/>
              </a:path>
            </a:pathLst>
          </a:custGeom>
          <a:solidFill>
            <a:srgbClr val="FFFFFF"/>
          </a:solidFill>
          <a:ln w="6057" cap="flat">
            <a:noFill/>
            <a:prstDash val="solid"/>
            <a:miter/>
          </a:ln>
        </p:spPr>
        <p:txBody>
          <a:bodyPr lIns="288000" rtlCol="0" anchor="ctr"/>
          <a:lstStyle/>
          <a:p>
            <a:endParaRPr lang="pt-BR" sz="1100" dirty="0">
              <a:solidFill>
                <a:srgbClr val="FF0000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4016029" y="1175445"/>
            <a:ext cx="177965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GATES COM BALANÇA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xmlns="" id="{9D8E4461-04CC-400F-85C6-753A98437451}"/>
              </a:ext>
            </a:extLst>
          </p:cNvPr>
          <p:cNvCxnSpPr>
            <a:cxnSpLocks/>
          </p:cNvCxnSpPr>
          <p:nvPr/>
        </p:nvCxnSpPr>
        <p:spPr>
          <a:xfrm>
            <a:off x="7702745" y="5417551"/>
            <a:ext cx="19778" cy="1321934"/>
          </a:xfrm>
          <a:prstGeom prst="line">
            <a:avLst/>
          </a:prstGeom>
          <a:ln w="19050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áfico 24">
            <a:extLst>
              <a:ext uri="{FF2B5EF4-FFF2-40B4-BE49-F238E27FC236}">
                <a16:creationId xmlns:a16="http://schemas.microsoft.com/office/drawing/2014/main" xmlns="" id="{CE32651D-C160-4CA5-9EFF-20AAA2D6B481}"/>
              </a:ext>
            </a:extLst>
          </p:cNvPr>
          <p:cNvSpPr/>
          <p:nvPr/>
        </p:nvSpPr>
        <p:spPr>
          <a:xfrm rot="10800000">
            <a:off x="7948578" y="6451426"/>
            <a:ext cx="2705063" cy="321937"/>
          </a:xfrm>
          <a:custGeom>
            <a:avLst/>
            <a:gdLst>
              <a:gd name="connsiteX0" fmla="*/ 0 w 12191394"/>
              <a:gd name="connsiteY0" fmla="*/ 1800577 h 1800576"/>
              <a:gd name="connsiteX1" fmla="*/ 9884423 w 12191394"/>
              <a:gd name="connsiteY1" fmla="*/ 1800577 h 1800576"/>
              <a:gd name="connsiteX2" fmla="*/ 12191394 w 12191394"/>
              <a:gd name="connsiteY2" fmla="*/ 1800577 h 1800576"/>
              <a:gd name="connsiteX3" fmla="*/ 12191394 w 12191394"/>
              <a:gd name="connsiteY3" fmla="*/ 900318 h 1800576"/>
              <a:gd name="connsiteX4" fmla="*/ 12191394 w 12191394"/>
              <a:gd name="connsiteY4" fmla="*/ 0 h 1800576"/>
              <a:gd name="connsiteX5" fmla="*/ 9884423 w 12191394"/>
              <a:gd name="connsiteY5" fmla="*/ 0 h 1800576"/>
              <a:gd name="connsiteX6" fmla="*/ 0 w 12191394"/>
              <a:gd name="connsiteY6" fmla="*/ 0 h 1800576"/>
              <a:gd name="connsiteX7" fmla="*/ 637703 w 12191394"/>
              <a:gd name="connsiteY7" fmla="*/ 900318 h 1800576"/>
              <a:gd name="connsiteX8" fmla="*/ 0 w 12191394"/>
              <a:gd name="connsiteY8" fmla="*/ 1800577 h 180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1394" h="1800576">
                <a:moveTo>
                  <a:pt x="0" y="1800577"/>
                </a:moveTo>
                <a:lnTo>
                  <a:pt x="9884423" y="1800577"/>
                </a:lnTo>
                <a:lnTo>
                  <a:pt x="12191394" y="1800577"/>
                </a:lnTo>
                <a:lnTo>
                  <a:pt x="12191394" y="900318"/>
                </a:lnTo>
                <a:lnTo>
                  <a:pt x="12191394" y="0"/>
                </a:lnTo>
                <a:lnTo>
                  <a:pt x="9884423" y="0"/>
                </a:lnTo>
                <a:lnTo>
                  <a:pt x="0" y="0"/>
                </a:lnTo>
                <a:lnTo>
                  <a:pt x="637703" y="900318"/>
                </a:lnTo>
                <a:lnTo>
                  <a:pt x="0" y="1800577"/>
                </a:lnTo>
                <a:close/>
              </a:path>
            </a:pathLst>
          </a:custGeom>
          <a:solidFill>
            <a:srgbClr val="FFFFFF"/>
          </a:solidFill>
          <a:ln w="6057" cap="flat">
            <a:noFill/>
            <a:prstDash val="solid"/>
            <a:miter/>
          </a:ln>
        </p:spPr>
        <p:txBody>
          <a:bodyPr lIns="288000" rtlCol="0" anchor="ctr"/>
          <a:lstStyle/>
          <a:p>
            <a:endParaRPr lang="pt-BR" sz="1100" dirty="0">
              <a:solidFill>
                <a:srgbClr val="FF0000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8028165" y="6476567"/>
            <a:ext cx="252825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CAPACIDADE ESTÁTICA EM </a:t>
            </a:r>
            <a:r>
              <a:rPr lang="pt-BR" sz="11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TEUs</a:t>
            </a:r>
            <a:endParaRPr lang="pt-BR" sz="1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xmlns="" id="{22C1D922-9B90-42A7-9630-7D5C7F4F358B}"/>
              </a:ext>
            </a:extLst>
          </p:cNvPr>
          <p:cNvSpPr/>
          <p:nvPr/>
        </p:nvSpPr>
        <p:spPr>
          <a:xfrm>
            <a:off x="627904" y="6472887"/>
            <a:ext cx="352425" cy="47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Gráfico 8">
            <a:extLst>
              <a:ext uri="{FF2B5EF4-FFF2-40B4-BE49-F238E27FC236}">
                <a16:creationId xmlns:a16="http://schemas.microsoft.com/office/drawing/2014/main" xmlns="" id="{94D63B50-F210-4EDC-939E-B666740AF30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133001" y="669925"/>
            <a:ext cx="682347" cy="111125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xmlns="" id="{45DD014B-1FB6-4CD1-AEE4-973CB730EC5C}"/>
              </a:ext>
            </a:extLst>
          </p:cNvPr>
          <p:cNvSpPr txBox="1">
            <a:spLocks/>
          </p:cNvSpPr>
          <p:nvPr/>
        </p:nvSpPr>
        <p:spPr>
          <a:xfrm>
            <a:off x="480089" y="6031636"/>
            <a:ext cx="10184345" cy="6424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4800" b="1" u="none" kern="1200" spc="-230" baseline="30000" dirty="0">
                <a:solidFill>
                  <a:schemeClr val="bg1"/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INFRAESTRUTURA</a:t>
            </a:r>
          </a:p>
        </p:txBody>
      </p:sp>
    </p:spTree>
    <p:extLst>
      <p:ext uri="{BB962C8B-B14F-4D97-AF65-F5344CB8AC3E}">
        <p14:creationId xmlns:p14="http://schemas.microsoft.com/office/powerpoint/2010/main" val="2717763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ítulo 24"/>
          <p:cNvSpPr>
            <a:spLocks noGrp="1"/>
          </p:cNvSpPr>
          <p:nvPr>
            <p:ph type="title"/>
          </p:nvPr>
        </p:nvSpPr>
        <p:spPr>
          <a:xfrm>
            <a:off x="5177494" y="1181573"/>
            <a:ext cx="2424821" cy="642408"/>
          </a:xfrm>
        </p:spPr>
        <p:txBody>
          <a:bodyPr>
            <a:noAutofit/>
          </a:bodyPr>
          <a:lstStyle/>
          <a:p>
            <a:r>
              <a:rPr lang="pt-BR" sz="4000" baseline="0" dirty="0">
                <a:solidFill>
                  <a:schemeClr val="bg1"/>
                </a:solidFill>
                <a:latin typeface="Arial Black" panose="020B0A04020102020204" pitchFamily="34" charset="0"/>
              </a:rPr>
              <a:t>50 </a:t>
            </a:r>
            <a:r>
              <a:rPr lang="pt-BR" sz="4000" baseline="0">
                <a:solidFill>
                  <a:schemeClr val="bg1"/>
                </a:solidFill>
                <a:latin typeface="Arial Black" panose="020B0A04020102020204" pitchFamily="34" charset="0"/>
              </a:rPr>
              <a:t>mil </a:t>
            </a:r>
            <a:r>
              <a:rPr lang="pt-BR" sz="2400" baseline="0">
                <a:solidFill>
                  <a:schemeClr val="bg1"/>
                </a:solidFill>
                <a:latin typeface="Arial Black" panose="020B0A04020102020204" pitchFamily="34" charset="0"/>
              </a:rPr>
              <a:t>M ²  </a:t>
            </a:r>
            <a:endParaRPr lang="pt-BR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3234841" y="2515541"/>
            <a:ext cx="16361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1200" dirty="0">
                <a:solidFill>
                  <a:prstClr val="white"/>
                </a:solidFill>
                <a:latin typeface="Arial MT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Capacidade</a:t>
            </a:r>
          </a:p>
        </p:txBody>
      </p:sp>
      <p:sp>
        <p:nvSpPr>
          <p:cNvPr id="38" name="Título 1">
            <a:extLst>
              <a:ext uri="{FF2B5EF4-FFF2-40B4-BE49-F238E27FC236}">
                <a16:creationId xmlns:a16="http://schemas.microsoft.com/office/drawing/2014/main" xmlns="" id="{1D199F72-3949-41A1-B90A-DCA606561641}"/>
              </a:ext>
            </a:extLst>
          </p:cNvPr>
          <p:cNvSpPr txBox="1">
            <a:spLocks/>
          </p:cNvSpPr>
          <p:nvPr/>
        </p:nvSpPr>
        <p:spPr>
          <a:xfrm>
            <a:off x="1455960" y="4384213"/>
            <a:ext cx="1822584" cy="3967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12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posições </a:t>
            </a:r>
            <a:r>
              <a:rPr lang="pt-BR" sz="1200" b="1" i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pallets</a:t>
            </a:r>
          </a:p>
        </p:txBody>
      </p:sp>
      <p:sp>
        <p:nvSpPr>
          <p:cNvPr id="39" name="Título 1">
            <a:extLst>
              <a:ext uri="{FF2B5EF4-FFF2-40B4-BE49-F238E27FC236}">
                <a16:creationId xmlns:a16="http://schemas.microsoft.com/office/drawing/2014/main" xmlns="" id="{1D199F72-3949-41A1-B90A-DCA606561641}"/>
              </a:ext>
            </a:extLst>
          </p:cNvPr>
          <p:cNvSpPr txBox="1">
            <a:spLocks/>
          </p:cNvSpPr>
          <p:nvPr/>
        </p:nvSpPr>
        <p:spPr>
          <a:xfrm>
            <a:off x="3234840" y="3176643"/>
            <a:ext cx="1636101" cy="3967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1100" b="1" dirty="0">
                <a:solidFill>
                  <a:prstClr val="white"/>
                </a:solidFill>
                <a:latin typeface="Arial MT Black" panose="020B0A04020102020204"/>
                <a:ea typeface="Verdana" panose="020B0604030504040204" pitchFamily="34" charset="0"/>
                <a:cs typeface="Verdana" panose="020B0604030504040204" pitchFamily="34" charset="0"/>
              </a:rPr>
              <a:t>posições </a:t>
            </a:r>
            <a:r>
              <a:rPr lang="pt-BR" sz="1100" dirty="0">
                <a:solidFill>
                  <a:prstClr val="white"/>
                </a:solidFill>
                <a:latin typeface="Arial MT Black" panose="020B0A04020102020204"/>
                <a:ea typeface="Verdana" panose="020B0604030504040204" pitchFamily="34" charset="0"/>
                <a:cs typeface="Verdana" panose="020B0604030504040204" pitchFamily="34" charset="0"/>
              </a:rPr>
              <a:t>pallets</a:t>
            </a:r>
          </a:p>
        </p:txBody>
      </p:sp>
      <p:sp>
        <p:nvSpPr>
          <p:cNvPr id="40" name="Título 24"/>
          <p:cNvSpPr txBox="1">
            <a:spLocks/>
          </p:cNvSpPr>
          <p:nvPr/>
        </p:nvSpPr>
        <p:spPr>
          <a:xfrm>
            <a:off x="3117655" y="3345046"/>
            <a:ext cx="1791914" cy="2509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4800" b="1" u="none" kern="1200" spc="-23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lang="pt-BR" sz="6000" dirty="0">
                <a:solidFill>
                  <a:schemeClr val="bg1"/>
                </a:solidFill>
                <a:latin typeface="Arial MT Black" panose="020B0A04020102020204" pitchFamily="34" charset="0"/>
              </a:rPr>
              <a:t>16 mil</a:t>
            </a:r>
          </a:p>
        </p:txBody>
      </p:sp>
      <p:sp>
        <p:nvSpPr>
          <p:cNvPr id="41" name="Retângulo 40"/>
          <p:cNvSpPr/>
          <p:nvPr/>
        </p:nvSpPr>
        <p:spPr>
          <a:xfrm>
            <a:off x="5177494" y="984689"/>
            <a:ext cx="21275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200" b="1" dirty="0">
                <a:solidFill>
                  <a:prstClr val="white"/>
                </a:solidFill>
                <a:latin typeface="Arial MT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Área de armazenagem</a:t>
            </a:r>
          </a:p>
        </p:txBody>
      </p:sp>
      <p:sp>
        <p:nvSpPr>
          <p:cNvPr id="43" name="Título 24"/>
          <p:cNvSpPr txBox="1">
            <a:spLocks/>
          </p:cNvSpPr>
          <p:nvPr/>
        </p:nvSpPr>
        <p:spPr>
          <a:xfrm>
            <a:off x="7740121" y="2953547"/>
            <a:ext cx="2099270" cy="6424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4800" b="1" u="none" kern="1200" spc="-23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lang="pt-BR" sz="6600" baseline="0" dirty="0">
                <a:solidFill>
                  <a:schemeClr val="bg1"/>
                </a:solidFill>
                <a:latin typeface="Arial MT Black" panose="020B0A04020102020204" pitchFamily="34" charset="0"/>
              </a:rPr>
              <a:t>13</a:t>
            </a:r>
            <a:endParaRPr lang="pt-BR" sz="6600" dirty="0">
              <a:solidFill>
                <a:schemeClr val="bg1"/>
              </a:solidFill>
              <a:latin typeface="Arial MT Black" panose="020B0A04020102020204" pitchFamily="34" charset="0"/>
            </a:endParaRPr>
          </a:p>
        </p:txBody>
      </p:sp>
      <p:sp>
        <p:nvSpPr>
          <p:cNvPr id="44" name="Retângulo 43"/>
          <p:cNvSpPr/>
          <p:nvPr/>
        </p:nvSpPr>
        <p:spPr>
          <a:xfrm>
            <a:off x="7993560" y="3394542"/>
            <a:ext cx="7938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400" b="1" dirty="0">
                <a:solidFill>
                  <a:prstClr val="white"/>
                </a:solidFill>
                <a:latin typeface="Arial MT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Docas</a:t>
            </a:r>
          </a:p>
        </p:txBody>
      </p:sp>
      <p:sp>
        <p:nvSpPr>
          <p:cNvPr id="45" name="Título 24"/>
          <p:cNvSpPr txBox="1">
            <a:spLocks/>
          </p:cNvSpPr>
          <p:nvPr/>
        </p:nvSpPr>
        <p:spPr>
          <a:xfrm>
            <a:off x="5233601" y="5659242"/>
            <a:ext cx="2099270" cy="6424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4800" b="1" u="none" kern="1200" spc="-23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lang="pt-BR" sz="6600" baseline="0" dirty="0">
                <a:solidFill>
                  <a:schemeClr val="bg1"/>
                </a:solidFill>
                <a:latin typeface="Arial MT Black" panose="020B0A04020102020204" pitchFamily="34" charset="0"/>
              </a:rPr>
              <a:t>6</a:t>
            </a:r>
            <a:endParaRPr lang="pt-BR" sz="6600" dirty="0">
              <a:solidFill>
                <a:schemeClr val="bg1"/>
              </a:solidFill>
              <a:latin typeface="Arial MT Black" panose="020B0A04020102020204" pitchFamily="34" charset="0"/>
            </a:endParaRPr>
          </a:p>
        </p:txBody>
      </p:sp>
      <p:sp>
        <p:nvSpPr>
          <p:cNvPr id="47" name="Retângulo 46"/>
          <p:cNvSpPr/>
          <p:nvPr/>
        </p:nvSpPr>
        <p:spPr>
          <a:xfrm>
            <a:off x="5958939" y="5460889"/>
            <a:ext cx="16482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200" b="1" dirty="0" err="1">
                <a:solidFill>
                  <a:prstClr val="white"/>
                </a:solidFill>
                <a:latin typeface="Arial MT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Transelevadores</a:t>
            </a:r>
            <a:endParaRPr lang="pt-BR" sz="1200" b="1" dirty="0">
              <a:solidFill>
                <a:prstClr val="white"/>
              </a:solidFill>
              <a:latin typeface="Arial MT Black" panose="020B0A040201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</a:pPr>
            <a:r>
              <a:rPr lang="pt-BR" sz="1200" b="1" dirty="0">
                <a:solidFill>
                  <a:prstClr val="white"/>
                </a:solidFill>
                <a:latin typeface="Arial MT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para movimentos</a:t>
            </a:r>
          </a:p>
          <a:p>
            <a:pPr>
              <a:lnSpc>
                <a:spcPct val="100000"/>
              </a:lnSpc>
            </a:pPr>
            <a:r>
              <a:rPr lang="pt-BR" sz="1200" b="1" dirty="0">
                <a:solidFill>
                  <a:prstClr val="white"/>
                </a:solidFill>
                <a:latin typeface="Arial MT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cargas</a:t>
            </a:r>
          </a:p>
        </p:txBody>
      </p:sp>
      <p:sp>
        <p:nvSpPr>
          <p:cNvPr id="48" name="Retângulo 47"/>
          <p:cNvSpPr/>
          <p:nvPr/>
        </p:nvSpPr>
        <p:spPr>
          <a:xfrm>
            <a:off x="5233601" y="3391157"/>
            <a:ext cx="2071400" cy="7540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1100" b="1" dirty="0">
                <a:solidFill>
                  <a:prstClr val="white"/>
                </a:solidFill>
                <a:latin typeface="Montserrat Black" panose="00000A0000000000000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Câmara</a:t>
            </a:r>
          </a:p>
          <a:p>
            <a:pPr algn="ctr">
              <a:lnSpc>
                <a:spcPct val="100000"/>
              </a:lnSpc>
            </a:pPr>
            <a:r>
              <a:rPr lang="pt-BR" sz="2000" b="1" dirty="0">
                <a:solidFill>
                  <a:prstClr val="white"/>
                </a:solidFill>
                <a:latin typeface="Montserrat Black" panose="00000A00000000000000" pitchFamily="50" charset="0"/>
                <a:ea typeface="Verdana" panose="020B0604030504040204" pitchFamily="34" charset="0"/>
                <a:cs typeface="Arial" panose="020B0604020202020204" pitchFamily="34" charset="0"/>
              </a:rPr>
              <a:t>TOTALMENTE</a:t>
            </a:r>
          </a:p>
          <a:p>
            <a:pPr algn="ctr">
              <a:lnSpc>
                <a:spcPct val="100000"/>
              </a:lnSpc>
            </a:pPr>
            <a:r>
              <a:rPr lang="pt-BR" sz="1100" b="1" dirty="0">
                <a:solidFill>
                  <a:prstClr val="white"/>
                </a:solidFill>
                <a:latin typeface="Montserrat Black" panose="00000A0000000000000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automatizada</a:t>
            </a:r>
          </a:p>
        </p:txBody>
      </p:sp>
      <p:sp>
        <p:nvSpPr>
          <p:cNvPr id="49" name="Retângulo 48"/>
          <p:cNvSpPr/>
          <p:nvPr/>
        </p:nvSpPr>
        <p:spPr>
          <a:xfrm>
            <a:off x="4987988" y="3273088"/>
            <a:ext cx="25065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1200" b="1" dirty="0">
                <a:solidFill>
                  <a:srgbClr val="235E80"/>
                </a:solidFill>
                <a:latin typeface="Arial MT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CÂMARA</a:t>
            </a:r>
          </a:p>
          <a:p>
            <a:pPr algn="ctr">
              <a:lnSpc>
                <a:spcPct val="100000"/>
              </a:lnSpc>
            </a:pPr>
            <a:r>
              <a:rPr lang="pt-BR" sz="2400" b="1" dirty="0">
                <a:solidFill>
                  <a:srgbClr val="235E80"/>
                </a:solidFill>
                <a:latin typeface="Arial MT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TOTALMENTE</a:t>
            </a:r>
          </a:p>
          <a:p>
            <a:pPr algn="ctr">
              <a:lnSpc>
                <a:spcPct val="100000"/>
              </a:lnSpc>
            </a:pPr>
            <a:r>
              <a:rPr lang="pt-BR" sz="1200" b="1" dirty="0">
                <a:solidFill>
                  <a:srgbClr val="235E80"/>
                </a:solidFill>
                <a:latin typeface="Arial MT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AUTOMATIZADA</a:t>
            </a:r>
          </a:p>
        </p:txBody>
      </p:sp>
      <p:pic>
        <p:nvPicPr>
          <p:cNvPr id="52" name="Imagem 5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343" y="3950194"/>
            <a:ext cx="1047489" cy="1073248"/>
          </a:xfrm>
          <a:prstGeom prst="rect">
            <a:avLst/>
          </a:prstGeom>
        </p:spPr>
      </p:pic>
      <p:pic>
        <p:nvPicPr>
          <p:cNvPr id="54" name="Imagem 5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535" y="5369981"/>
            <a:ext cx="774128" cy="792414"/>
          </a:xfrm>
          <a:prstGeom prst="rect">
            <a:avLst/>
          </a:prstGeom>
        </p:spPr>
      </p:pic>
      <p:pic>
        <p:nvPicPr>
          <p:cNvPr id="55" name="Imagem 5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023" y="1622497"/>
            <a:ext cx="774128" cy="792414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49B0BB14-2860-4697-AA0E-DD6A4FD897FF}"/>
              </a:ext>
            </a:extLst>
          </p:cNvPr>
          <p:cNvSpPr txBox="1"/>
          <p:nvPr/>
        </p:nvSpPr>
        <p:spPr>
          <a:xfrm>
            <a:off x="723345" y="700859"/>
            <a:ext cx="5797371" cy="7770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0" algn="l" rtl="0">
              <a:lnSpc>
                <a:spcPts val="6200"/>
              </a:lnSpc>
            </a:pPr>
            <a:r>
              <a:rPr lang="pt-BR" sz="3600" b="1" spc="-150" baseline="30000" dirty="0" smtClean="0">
                <a:solidFill>
                  <a:srgbClr val="235E80"/>
                </a:solidFill>
                <a:latin typeface="Arial Black" panose="020B0A04020102020204" pitchFamily="34" charset="0"/>
              </a:rPr>
              <a:t>CÂMARA</a:t>
            </a:r>
            <a:r>
              <a:rPr lang="pt-BR" sz="3600" b="1" spc="-150" baseline="30000" dirty="0" smtClean="0">
                <a:solidFill>
                  <a:srgbClr val="235E80"/>
                </a:solidFill>
                <a:latin typeface="Arial MT Black" panose="020B0A04020102020204" pitchFamily="34" charset="0"/>
              </a:rPr>
              <a:t> </a:t>
            </a:r>
            <a:r>
              <a:rPr lang="pt-BR" sz="3600" b="1" spc="-150" baseline="30000" dirty="0" smtClean="0">
                <a:solidFill>
                  <a:srgbClr val="235E80"/>
                </a:solidFill>
                <a:latin typeface="Arial Black" panose="020B0A04020102020204" pitchFamily="34" charset="0"/>
              </a:rPr>
              <a:t>FRIGORÍFICA</a:t>
            </a:r>
            <a:endParaRPr lang="pt-BR" sz="3600" b="1" spc="-150" baseline="30000" dirty="0">
              <a:solidFill>
                <a:srgbClr val="235E8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030" y="3412896"/>
            <a:ext cx="675239" cy="691189"/>
          </a:xfrm>
          <a:prstGeom prst="rect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22C1D922-9B90-42A7-9630-7D5C7F4F358B}"/>
              </a:ext>
            </a:extLst>
          </p:cNvPr>
          <p:cNvSpPr/>
          <p:nvPr/>
        </p:nvSpPr>
        <p:spPr>
          <a:xfrm>
            <a:off x="866858" y="1247760"/>
            <a:ext cx="352425" cy="47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132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39" grpId="0"/>
      <p:bldP spid="40" grpId="0"/>
      <p:bldP spid="41" grpId="0"/>
      <p:bldP spid="43" grpId="0"/>
      <p:bldP spid="44" grpId="0"/>
      <p:bldP spid="45" grpId="0"/>
      <p:bldP spid="47" grpId="0"/>
      <p:bldP spid="48" grpId="0"/>
      <p:bldP spid="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8F75D3FC-4DDC-4F3E-A4EE-1546F52A9D01}"/>
              </a:ext>
            </a:extLst>
          </p:cNvPr>
          <p:cNvSpPr txBox="1">
            <a:spLocks/>
          </p:cNvSpPr>
          <p:nvPr/>
        </p:nvSpPr>
        <p:spPr>
          <a:xfrm>
            <a:off x="948656" y="615571"/>
            <a:ext cx="10184345" cy="6424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4800" b="1" u="none" kern="1200" spc="-230" baseline="30000" dirty="0">
                <a:solidFill>
                  <a:schemeClr val="bg1"/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lang="pt-BR" sz="3600" dirty="0">
                <a:solidFill>
                  <a:prstClr val="white"/>
                </a:solidFill>
                <a:latin typeface="Arial Black" panose="020B0A04020102020204" pitchFamily="34" charset="0"/>
              </a:rPr>
              <a:t>MOVIMENTAÇÃO EM </a:t>
            </a:r>
            <a:r>
              <a:rPr lang="pt-BR" sz="3600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TEU</a:t>
            </a:r>
            <a:endParaRPr lang="pt-BR" sz="3600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xmlns="" id="{49F7210C-A9DF-4240-94A2-24ECBF1B517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567629" y="669925"/>
            <a:ext cx="1247720" cy="203200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90C2F4D3-48CD-4038-AD01-5BF66DEFF04B}"/>
              </a:ext>
            </a:extLst>
          </p:cNvPr>
          <p:cNvSpPr/>
          <p:nvPr/>
        </p:nvSpPr>
        <p:spPr>
          <a:xfrm>
            <a:off x="1054857" y="1121106"/>
            <a:ext cx="352425" cy="47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aphicFrame>
        <p:nvGraphicFramePr>
          <p:cNvPr id="21" name="Gráfico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9188151"/>
              </p:ext>
            </p:extLst>
          </p:nvPr>
        </p:nvGraphicFramePr>
        <p:xfrm>
          <a:off x="1120779" y="2052638"/>
          <a:ext cx="9840098" cy="4210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Retângulo 2"/>
          <p:cNvSpPr/>
          <p:nvPr/>
        </p:nvSpPr>
        <p:spPr>
          <a:xfrm>
            <a:off x="5409309" y="5140047"/>
            <a:ext cx="595423" cy="2339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7459604" y="5140047"/>
            <a:ext cx="595423" cy="2339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8128356" y="5140047"/>
            <a:ext cx="595423" cy="2339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8835651" y="5124658"/>
            <a:ext cx="595423" cy="2339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9516627" y="5124659"/>
            <a:ext cx="595423" cy="2339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osto feliz 4"/>
          <p:cNvSpPr/>
          <p:nvPr/>
        </p:nvSpPr>
        <p:spPr>
          <a:xfrm>
            <a:off x="9656993" y="4901603"/>
            <a:ext cx="152395" cy="159489"/>
          </a:xfrm>
          <a:prstGeom prst="smileyF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osto feliz 18"/>
          <p:cNvSpPr/>
          <p:nvPr/>
        </p:nvSpPr>
        <p:spPr>
          <a:xfrm>
            <a:off x="9020406" y="4901603"/>
            <a:ext cx="152395" cy="159489"/>
          </a:xfrm>
          <a:prstGeom prst="smileyF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osto feliz 22"/>
          <p:cNvSpPr/>
          <p:nvPr/>
        </p:nvSpPr>
        <p:spPr>
          <a:xfrm>
            <a:off x="10415234" y="2545908"/>
            <a:ext cx="152395" cy="159489"/>
          </a:xfrm>
          <a:prstGeom prst="smileyF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" name="Conector de seta reta 3"/>
          <p:cNvCxnSpPr/>
          <p:nvPr/>
        </p:nvCxnSpPr>
        <p:spPr>
          <a:xfrm>
            <a:off x="9408324" y="2861808"/>
            <a:ext cx="649734" cy="0"/>
          </a:xfrm>
          <a:prstGeom prst="straightConnector1">
            <a:avLst/>
          </a:prstGeom>
          <a:ln w="19050">
            <a:solidFill>
              <a:srgbClr val="0070C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/>
          <p:cNvCxnSpPr/>
          <p:nvPr/>
        </p:nvCxnSpPr>
        <p:spPr>
          <a:xfrm flipV="1">
            <a:off x="2238233" y="3429000"/>
            <a:ext cx="726560" cy="182800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42111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490" y="2124342"/>
            <a:ext cx="3533682" cy="3491613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8F75D3FC-4DDC-4F3E-A4EE-1546F52A9D01}"/>
              </a:ext>
            </a:extLst>
          </p:cNvPr>
          <p:cNvSpPr txBox="1">
            <a:spLocks/>
          </p:cNvSpPr>
          <p:nvPr/>
        </p:nvSpPr>
        <p:spPr>
          <a:xfrm>
            <a:off x="948656" y="-714720"/>
            <a:ext cx="10184345" cy="19418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4800" b="1" u="none" kern="1200" spc="-230" baseline="30000" dirty="0">
                <a:solidFill>
                  <a:schemeClr val="bg1"/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1200"/>
              </a:spcBef>
            </a:pPr>
            <a:r>
              <a:rPr lang="pt-BR" sz="3600" dirty="0">
                <a:solidFill>
                  <a:prstClr val="white"/>
                </a:solidFill>
                <a:latin typeface="Arial Black" panose="020B0A04020102020204" pitchFamily="34" charset="0"/>
              </a:rPr>
              <a:t>2022</a:t>
            </a:r>
            <a:endParaRPr sz="3600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23B2A5AF-083E-4084-BAF2-F7FED297B6D9}"/>
              </a:ext>
            </a:extLst>
          </p:cNvPr>
          <p:cNvSpPr/>
          <p:nvPr/>
        </p:nvSpPr>
        <p:spPr>
          <a:xfrm>
            <a:off x="1042920" y="1179535"/>
            <a:ext cx="352425" cy="47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xmlns="" id="{49F7210C-A9DF-4240-94A2-24ECBF1B517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133001" y="669925"/>
            <a:ext cx="682347" cy="11112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598" y="2263620"/>
            <a:ext cx="3971925" cy="180022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12201" y="4867746"/>
            <a:ext cx="3134849" cy="419961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12201" y="4387613"/>
            <a:ext cx="2572211" cy="48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1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tângulo 55">
            <a:extLst>
              <a:ext uri="{FF2B5EF4-FFF2-40B4-BE49-F238E27FC236}">
                <a16:creationId xmlns="" xmlns:a16="http://schemas.microsoft.com/office/drawing/2014/main" id="{DA99F8BC-840A-43E7-9FFB-381E41342291}"/>
              </a:ext>
            </a:extLst>
          </p:cNvPr>
          <p:cNvSpPr/>
          <p:nvPr/>
        </p:nvSpPr>
        <p:spPr>
          <a:xfrm>
            <a:off x="838200" y="1247775"/>
            <a:ext cx="352425" cy="47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75" name="Título 4">
            <a:extLst>
              <a:ext uri="{FF2B5EF4-FFF2-40B4-BE49-F238E27FC236}">
                <a16:creationId xmlns:a16="http://schemas.microsoft.com/office/drawing/2014/main" xmlns="" id="{29F6E72B-B6A8-4A6D-8469-1A647B959789}"/>
              </a:ext>
            </a:extLst>
          </p:cNvPr>
          <p:cNvSpPr txBox="1">
            <a:spLocks/>
          </p:cNvSpPr>
          <p:nvPr/>
        </p:nvSpPr>
        <p:spPr>
          <a:xfrm>
            <a:off x="699023" y="696801"/>
            <a:ext cx="10515600" cy="6424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dirty="0" smtClean="0">
                <a:solidFill>
                  <a:srgbClr val="7F7F7F"/>
                </a:solidFill>
                <a:latin typeface="Arial Black" panose="020B0A04020102020204" pitchFamily="34" charset="0"/>
              </a:rPr>
              <a:t>CÂMARA FRIGORIFICA</a:t>
            </a:r>
            <a:endParaRPr lang="pt-BR" sz="2800" dirty="0">
              <a:solidFill>
                <a:srgbClr val="7F7F7F"/>
              </a:solidFill>
              <a:latin typeface="Arial Black" panose="020B0A04020102020204" pitchFamily="34" charset="0"/>
            </a:endParaRPr>
          </a:p>
          <a:p>
            <a:endParaRPr lang="pt-BR" sz="2800" dirty="0">
              <a:solidFill>
                <a:srgbClr val="7F7F7F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7353404"/>
              </p:ext>
            </p:extLst>
          </p:nvPr>
        </p:nvGraphicFramePr>
        <p:xfrm>
          <a:off x="148433" y="1639220"/>
          <a:ext cx="9817395" cy="3958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0555028"/>
              </p:ext>
            </p:extLst>
          </p:nvPr>
        </p:nvGraphicFramePr>
        <p:xfrm>
          <a:off x="9860355" y="1424810"/>
          <a:ext cx="2331645" cy="4220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ângulo 8"/>
          <p:cNvSpPr/>
          <p:nvPr/>
        </p:nvSpPr>
        <p:spPr>
          <a:xfrm>
            <a:off x="544477" y="5844190"/>
            <a:ext cx="8513869" cy="1708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b="1" dirty="0" smtClean="0">
                <a:solidFill>
                  <a:srgbClr val="444444"/>
                </a:solidFill>
                <a:latin typeface="Ubuntu Condensed"/>
              </a:rPr>
              <a:t>Maior procura do mercado por espaço para habilitações específicas (México, Chile, </a:t>
            </a:r>
            <a:r>
              <a:rPr lang="pt-BR" sz="1400" b="1" dirty="0" err="1" smtClean="0">
                <a:solidFill>
                  <a:srgbClr val="444444"/>
                </a:solidFill>
                <a:latin typeface="Ubuntu Condensed"/>
              </a:rPr>
              <a:t>Halal</a:t>
            </a:r>
            <a:r>
              <a:rPr lang="pt-BR" sz="1400" b="1" dirty="0" smtClean="0">
                <a:solidFill>
                  <a:srgbClr val="444444"/>
                </a:solidFill>
                <a:latin typeface="Ubuntu Condensed"/>
              </a:rPr>
              <a:t> </a:t>
            </a:r>
            <a:r>
              <a:rPr lang="pt-BR" sz="1400" b="1" dirty="0" err="1" smtClean="0">
                <a:solidFill>
                  <a:srgbClr val="444444"/>
                </a:solidFill>
                <a:latin typeface="Ubuntu Condensed"/>
              </a:rPr>
              <a:t>etc</a:t>
            </a:r>
            <a:r>
              <a:rPr lang="pt-BR" sz="1400" b="1" dirty="0" smtClean="0">
                <a:solidFill>
                  <a:srgbClr val="444444"/>
                </a:solidFill>
                <a:latin typeface="Ubuntu Condensed"/>
              </a:rPr>
              <a:t>);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b="1" dirty="0" smtClean="0">
                <a:solidFill>
                  <a:srgbClr val="444444"/>
                </a:solidFill>
                <a:latin typeface="Ubuntu Condensed"/>
              </a:rPr>
              <a:t>Entre 2021 e 2022 a movimentação de vegetais (Batata pré-frita e outros) cresceu 25%.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400" b="1" dirty="0" smtClean="0">
              <a:solidFill>
                <a:srgbClr val="444444"/>
              </a:solidFill>
              <a:latin typeface="Ubuntu Condensed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400" b="1" dirty="0" smtClean="0">
              <a:solidFill>
                <a:srgbClr val="444444"/>
              </a:solidFill>
              <a:latin typeface="Ubuntu Condensed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400" b="1" dirty="0"/>
          </a:p>
        </p:txBody>
      </p:sp>
    </p:spTree>
    <p:extLst>
      <p:ext uri="{BB962C8B-B14F-4D97-AF65-F5344CB8AC3E}">
        <p14:creationId xmlns:p14="http://schemas.microsoft.com/office/powerpoint/2010/main" val="31656327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Retângulo 26"/>
          <p:cNvSpPr/>
          <p:nvPr/>
        </p:nvSpPr>
        <p:spPr>
          <a:xfrm>
            <a:off x="8360361" y="2956246"/>
            <a:ext cx="16109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100" dirty="0">
                <a:solidFill>
                  <a:srgbClr val="00B050"/>
                </a:solidFill>
                <a:latin typeface="Arial Black" panose="020B0A04020102020204" pitchFamily="34" charset="0"/>
              </a:rPr>
              <a:t>66,2</a:t>
            </a:r>
          </a:p>
          <a:p>
            <a:r>
              <a:rPr lang="pt-BR" sz="1100" dirty="0">
                <a:solidFill>
                  <a:srgbClr val="00B050"/>
                </a:solidFill>
                <a:latin typeface="Arial Black" panose="020B0A04020102020204" pitchFamily="34" charset="0"/>
              </a:rPr>
              <a:t>Porto Itapoá - SC</a:t>
            </a:r>
          </a:p>
        </p:txBody>
      </p:sp>
      <p:sp>
        <p:nvSpPr>
          <p:cNvPr id="28" name="Retângulo 27"/>
          <p:cNvSpPr/>
          <p:nvPr/>
        </p:nvSpPr>
        <p:spPr>
          <a:xfrm>
            <a:off x="8360361" y="2119591"/>
            <a:ext cx="16109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100" dirty="0">
                <a:solidFill>
                  <a:srgbClr val="FF0000"/>
                </a:solidFill>
                <a:latin typeface="Arial Black" panose="020B0A04020102020204" pitchFamily="34" charset="0"/>
              </a:rPr>
              <a:t>94,5</a:t>
            </a:r>
          </a:p>
          <a:p>
            <a:r>
              <a:rPr lang="pt-BR" sz="1100" dirty="0" err="1">
                <a:solidFill>
                  <a:srgbClr val="FF0000"/>
                </a:solidFill>
                <a:latin typeface="Arial Black" panose="020B0A04020102020204" pitchFamily="34" charset="0"/>
              </a:rPr>
              <a:t>Portonave</a:t>
            </a:r>
            <a:r>
              <a:rPr lang="pt-BR" sz="1100" dirty="0">
                <a:solidFill>
                  <a:srgbClr val="FF0000"/>
                </a:solidFill>
                <a:latin typeface="Arial Black" panose="020B0A04020102020204" pitchFamily="34" charset="0"/>
              </a:rPr>
              <a:t> - SC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8360361" y="2550478"/>
            <a:ext cx="16109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100" dirty="0">
                <a:solidFill>
                  <a:schemeClr val="accent5"/>
                </a:solidFill>
                <a:latin typeface="Arial Black" panose="020B0A04020102020204" pitchFamily="34" charset="0"/>
              </a:rPr>
              <a:t>88,7</a:t>
            </a:r>
          </a:p>
          <a:p>
            <a:r>
              <a:rPr lang="pt-BR" sz="1100" dirty="0">
                <a:solidFill>
                  <a:schemeClr val="accent5"/>
                </a:solidFill>
                <a:latin typeface="Arial Black" panose="020B0A04020102020204" pitchFamily="34" charset="0"/>
              </a:rPr>
              <a:t>Santos Brasil - SP</a:t>
            </a:r>
          </a:p>
        </p:txBody>
      </p:sp>
      <p:sp>
        <p:nvSpPr>
          <p:cNvPr id="30" name="Retângulo 29"/>
          <p:cNvSpPr/>
          <p:nvPr/>
        </p:nvSpPr>
        <p:spPr>
          <a:xfrm>
            <a:off x="8360361" y="3354169"/>
            <a:ext cx="16109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100" dirty="0">
                <a:solidFill>
                  <a:schemeClr val="accent2"/>
                </a:solidFill>
                <a:latin typeface="Arial Black" panose="020B0A04020102020204" pitchFamily="34" charset="0"/>
              </a:rPr>
              <a:t>64,7</a:t>
            </a:r>
          </a:p>
          <a:p>
            <a:r>
              <a:rPr lang="pt-BR" sz="1100" dirty="0">
                <a:solidFill>
                  <a:schemeClr val="accent2"/>
                </a:solidFill>
                <a:latin typeface="Arial Black" panose="020B0A04020102020204" pitchFamily="34" charset="0"/>
              </a:rPr>
              <a:t>ICTSI Rio - RJ</a:t>
            </a:r>
          </a:p>
        </p:txBody>
      </p:sp>
      <p:sp>
        <p:nvSpPr>
          <p:cNvPr id="31" name="Retângulo 30"/>
          <p:cNvSpPr/>
          <p:nvPr/>
        </p:nvSpPr>
        <p:spPr>
          <a:xfrm>
            <a:off x="8360361" y="3785056"/>
            <a:ext cx="16109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100" dirty="0">
                <a:solidFill>
                  <a:schemeClr val="accent4"/>
                </a:solidFill>
                <a:latin typeface="Arial Black" panose="020B0A04020102020204" pitchFamily="34" charset="0"/>
              </a:rPr>
              <a:t>61,5</a:t>
            </a:r>
          </a:p>
          <a:p>
            <a:r>
              <a:rPr lang="pt-BR" sz="1100" dirty="0">
                <a:solidFill>
                  <a:schemeClr val="accent4"/>
                </a:solidFill>
                <a:latin typeface="Arial Black" panose="020B0A04020102020204" pitchFamily="34" charset="0"/>
              </a:rPr>
              <a:t>BTP - SP</a:t>
            </a:r>
          </a:p>
        </p:txBody>
      </p:sp>
      <p:pic>
        <p:nvPicPr>
          <p:cNvPr id="15" name="Gráfico 14">
            <a:extLst>
              <a:ext uri="{FF2B5EF4-FFF2-40B4-BE49-F238E27FC236}">
                <a16:creationId xmlns:a16="http://schemas.microsoft.com/office/drawing/2014/main" xmlns="" id="{B36B3F46-7515-4BFB-A306-24F900994A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133001" y="669925"/>
            <a:ext cx="682347" cy="111125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xmlns="" id="{F0FEFE0F-5E18-4641-BF2B-6B925874FD5F}"/>
              </a:ext>
            </a:extLst>
          </p:cNvPr>
          <p:cNvSpPr/>
          <p:nvPr/>
        </p:nvSpPr>
        <p:spPr>
          <a:xfrm>
            <a:off x="1409425" y="6410308"/>
            <a:ext cx="9562531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i="1" dirty="0">
                <a:solidFill>
                  <a:prstClr val="white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Fonte: ANTAQ.</a:t>
            </a: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xmlns="" id="{34D189B8-2476-4E05-BFAD-73D09C6531D3}"/>
              </a:ext>
            </a:extLst>
          </p:cNvPr>
          <p:cNvSpPr txBox="1">
            <a:spLocks/>
          </p:cNvSpPr>
          <p:nvPr/>
        </p:nvSpPr>
        <p:spPr>
          <a:xfrm>
            <a:off x="959945" y="516512"/>
            <a:ext cx="11017566" cy="6424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4800" b="1" u="none" kern="1200" spc="-230" baseline="30000" dirty="0">
                <a:solidFill>
                  <a:schemeClr val="bg1"/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sz="3400" dirty="0">
                <a:solidFill>
                  <a:prstClr val="white"/>
                </a:solidFill>
                <a:latin typeface="Arial Black" panose="020B0A04020102020204" pitchFamily="34" charset="0"/>
              </a:rPr>
              <a:t>TOP 5  - TERMINAIS BRASILEIROS</a:t>
            </a:r>
          </a:p>
          <a:p>
            <a:r>
              <a:rPr sz="3400" dirty="0">
                <a:solidFill>
                  <a:prstClr val="white"/>
                </a:solidFill>
                <a:latin typeface="Arial Black" panose="020B0A04020102020204" pitchFamily="34" charset="0"/>
              </a:rPr>
              <a:t>PRODUTIVIDADE MÉDIA OPERACIONAL (MPH) - 2021</a:t>
            </a:r>
          </a:p>
        </p:txBody>
      </p:sp>
      <p:sp>
        <p:nvSpPr>
          <p:cNvPr id="21" name="Retângulo Arredondado 31"/>
          <p:cNvSpPr/>
          <p:nvPr/>
        </p:nvSpPr>
        <p:spPr>
          <a:xfrm>
            <a:off x="8360361" y="4746067"/>
            <a:ext cx="1526589" cy="992876"/>
          </a:xfrm>
          <a:prstGeom prst="roundRect">
            <a:avLst/>
          </a:prstGeom>
          <a:solidFill>
            <a:srgbClr val="02ADC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/>
          <p:cNvSpPr/>
          <p:nvPr/>
        </p:nvSpPr>
        <p:spPr>
          <a:xfrm>
            <a:off x="8404268" y="4857961"/>
            <a:ext cx="146041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>
                <a:solidFill>
                  <a:schemeClr val="bg1"/>
                </a:solidFill>
                <a:latin typeface="Arial MT Black" panose="020B0A04020102020204" pitchFamily="34" charset="0"/>
              </a:rPr>
              <a:t>Produtividade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8412619" y="5067393"/>
            <a:ext cx="150638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000" dirty="0">
                <a:solidFill>
                  <a:schemeClr val="bg1"/>
                </a:solidFill>
                <a:latin typeface="Arial MT Black" panose="020B0A04020102020204" pitchFamily="34" charset="0"/>
              </a:rPr>
              <a:t>Média Geral: 51,3</a:t>
            </a:r>
          </a:p>
          <a:p>
            <a:pPr>
              <a:lnSpc>
                <a:spcPct val="150000"/>
              </a:lnSpc>
            </a:pPr>
            <a:r>
              <a:rPr lang="pt-BR" sz="1000" dirty="0">
                <a:solidFill>
                  <a:schemeClr val="bg1"/>
                </a:solidFill>
                <a:latin typeface="Arial MT Black" panose="020B0A04020102020204" pitchFamily="34" charset="0"/>
              </a:rPr>
              <a:t>Média Top 5: 75,1</a:t>
            </a:r>
          </a:p>
        </p:txBody>
      </p:sp>
      <p:graphicFrame>
        <p:nvGraphicFramePr>
          <p:cNvPr id="16" name="Gráfico 15"/>
          <p:cNvGraphicFramePr>
            <a:graphicFrameLocks/>
          </p:cNvGraphicFramePr>
          <p:nvPr/>
        </p:nvGraphicFramePr>
        <p:xfrm>
          <a:off x="1279733" y="1553272"/>
          <a:ext cx="7009200" cy="467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90C2F4D3-48CD-4038-AD01-5BF66DEFF04B}"/>
              </a:ext>
            </a:extLst>
          </p:cNvPr>
          <p:cNvSpPr/>
          <p:nvPr/>
        </p:nvSpPr>
        <p:spPr>
          <a:xfrm>
            <a:off x="1054857" y="1121106"/>
            <a:ext cx="352425" cy="47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8411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9A6F25A2-7179-4957-BC93-60AB57D79ED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xmlns="" id="{49F7210C-A9DF-4240-94A2-24ECBF1B517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560051" y="669925"/>
            <a:ext cx="1255298" cy="204434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xmlns="" id="{0C500C77-0B38-4E21-91FB-BAD7FE63DF6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808" y="32835"/>
            <a:ext cx="5904424" cy="680668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40"/>
          <a:stretch/>
        </p:blipFill>
        <p:spPr>
          <a:xfrm rot="160006">
            <a:off x="7118393" y="1752715"/>
            <a:ext cx="4795158" cy="360684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E01028F4-898A-EF52-3524-E391D3CC2A5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65"/>
          <a:stretch/>
        </p:blipFill>
        <p:spPr>
          <a:xfrm>
            <a:off x="-462699" y="772142"/>
            <a:ext cx="7499779" cy="575744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8F75D3FC-4DDC-4F3E-A4EE-1546F52A9D01}"/>
              </a:ext>
            </a:extLst>
          </p:cNvPr>
          <p:cNvSpPr txBox="1">
            <a:spLocks/>
          </p:cNvSpPr>
          <p:nvPr/>
        </p:nvSpPr>
        <p:spPr>
          <a:xfrm>
            <a:off x="948656" y="615571"/>
            <a:ext cx="10184345" cy="6424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4800" b="1" u="none" kern="1200" spc="-230" baseline="30000" dirty="0">
                <a:solidFill>
                  <a:schemeClr val="bg1"/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lang="pt-BR" sz="3600" dirty="0">
                <a:latin typeface="Arial Black" panose="020B0A04020102020204" pitchFamily="34" charset="0"/>
              </a:rPr>
              <a:t>MOVIMENTAÇÃO GATE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90C2F4D3-48CD-4038-AD01-5BF66DEFF04B}"/>
              </a:ext>
            </a:extLst>
          </p:cNvPr>
          <p:cNvSpPr/>
          <p:nvPr/>
        </p:nvSpPr>
        <p:spPr>
          <a:xfrm>
            <a:off x="1054857" y="1121106"/>
            <a:ext cx="352425" cy="47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1439335" y="1767450"/>
            <a:ext cx="4607852" cy="43088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22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Média de 1,6 mil caminhões/dia</a:t>
            </a:r>
            <a:r>
              <a:rPr lang="pt-BR" sz="2200" b="1" dirty="0" smtClean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b="1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xmlns="" id="{2E6FB351-EDB7-9425-B3CE-A324069C3FB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98" y="1624794"/>
            <a:ext cx="676908" cy="2323025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xmlns="" id="{2E6FB351-EDB7-9425-B3CE-A324069C3FB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94"/>
          <a:stretch/>
        </p:blipFill>
        <p:spPr>
          <a:xfrm>
            <a:off x="689898" y="4887586"/>
            <a:ext cx="682029" cy="76784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1516" y="4373897"/>
            <a:ext cx="435404" cy="435404"/>
          </a:xfrm>
          <a:prstGeom prst="rect">
            <a:avLst/>
          </a:prstGeom>
        </p:spPr>
      </p:pic>
      <p:sp>
        <p:nvSpPr>
          <p:cNvPr id="18" name="Retângulo 17"/>
          <p:cNvSpPr/>
          <p:nvPr/>
        </p:nvSpPr>
        <p:spPr>
          <a:xfrm>
            <a:off x="1439335" y="5219286"/>
            <a:ext cx="4607852" cy="43088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2200" b="1" dirty="0" smtClean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519 </a:t>
            </a:r>
            <a:r>
              <a:rPr lang="pt-BR" sz="22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 </a:t>
            </a:r>
            <a:r>
              <a:rPr lang="pt-BR" sz="2200" b="1" dirty="0" smtClean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acessos/2021.</a:t>
            </a:r>
            <a:endParaRPr lang="pt-BR" sz="2200" b="1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1407282" y="3493368"/>
            <a:ext cx="4607852" cy="43088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2200" b="1" dirty="0" smtClean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430 mil de jan. a set./22.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1353640" y="2632253"/>
            <a:ext cx="4607852" cy="43088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2200" b="1" dirty="0" smtClean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Tempo </a:t>
            </a:r>
            <a:r>
              <a:rPr lang="pt-BR" sz="22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médio de 25 minutos</a:t>
            </a:r>
            <a:r>
              <a:rPr lang="pt-BR" sz="2200" b="1" dirty="0" smtClean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2" name="Retângulo 21"/>
          <p:cNvSpPr/>
          <p:nvPr/>
        </p:nvSpPr>
        <p:spPr>
          <a:xfrm>
            <a:off x="1348464" y="4364467"/>
            <a:ext cx="4607852" cy="43088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2200" b="1" dirty="0" smtClean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Recorde setembro/22: 47.646.</a:t>
            </a:r>
          </a:p>
        </p:txBody>
      </p:sp>
    </p:spTree>
    <p:extLst>
      <p:ext uri="{BB962C8B-B14F-4D97-AF65-F5344CB8AC3E}">
        <p14:creationId xmlns:p14="http://schemas.microsoft.com/office/powerpoint/2010/main" val="63073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/>
      <p:bldP spid="18" grpId="0"/>
      <p:bldP spid="19" grpId="0"/>
      <p:bldP spid="20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/>
          <p:cNvSpPr>
            <a:spLocks noGrp="1"/>
          </p:cNvSpPr>
          <p:nvPr>
            <p:ph type="title"/>
          </p:nvPr>
        </p:nvSpPr>
        <p:spPr>
          <a:xfrm>
            <a:off x="729643" y="454359"/>
            <a:ext cx="10184345" cy="642408"/>
          </a:xfrm>
        </p:spPr>
        <p:txBody>
          <a:bodyPr>
            <a:noAutofit/>
          </a:bodyPr>
          <a:lstStyle/>
          <a:p>
            <a:r>
              <a:rPr lang="pt-BR" sz="3600" dirty="0">
                <a:latin typeface="Arial Black" panose="020B0A04020102020204" pitchFamily="34" charset="0"/>
              </a:rPr>
              <a:t>RANKING NACIONAL 2022 </a:t>
            </a:r>
            <a:br>
              <a:rPr lang="pt-BR" sz="3600" dirty="0">
                <a:latin typeface="Arial Black" panose="020B0A04020102020204" pitchFamily="34" charset="0"/>
              </a:rPr>
            </a:br>
            <a:r>
              <a:rPr lang="pt-BR" sz="2400" dirty="0">
                <a:latin typeface="Arial "/>
              </a:rPr>
              <a:t>DATAMAR – JAN  A  </a:t>
            </a:r>
            <a:r>
              <a:rPr lang="pt-BR" sz="2400" dirty="0" smtClean="0">
                <a:latin typeface="Arial "/>
              </a:rPr>
              <a:t>AGO</a:t>
            </a:r>
            <a:endParaRPr lang="pt-BR" sz="2400" dirty="0">
              <a:latin typeface="Arial 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EC961256-5805-4B58-852E-BB78B7EA5F03}"/>
              </a:ext>
            </a:extLst>
          </p:cNvPr>
          <p:cNvSpPr/>
          <p:nvPr/>
        </p:nvSpPr>
        <p:spPr>
          <a:xfrm>
            <a:off x="838200" y="1102254"/>
            <a:ext cx="352425" cy="47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FE00C323-0D55-47A9-AAFB-C20103097E3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133001" y="669925"/>
            <a:ext cx="682347" cy="11112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F0FEFE0F-5E18-4641-BF2B-6B925874FD5F}"/>
              </a:ext>
            </a:extLst>
          </p:cNvPr>
          <p:cNvSpPr/>
          <p:nvPr/>
        </p:nvSpPr>
        <p:spPr>
          <a:xfrm>
            <a:off x="729643" y="6518029"/>
            <a:ext cx="9562531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000" i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Remark: Apenas </a:t>
            </a:r>
            <a:r>
              <a:rPr lang="pt-BR" sz="1000" i="1" dirty="0" err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TEUs</a:t>
            </a:r>
            <a:r>
              <a:rPr lang="pt-BR" sz="1000" i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cheios de longo curso. Não inclusos cabotagens, transbordos, vazios e remoções.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/>
          </p:nvPr>
        </p:nvGraphicFramePr>
        <p:xfrm>
          <a:off x="661480" y="1619159"/>
          <a:ext cx="6011693" cy="4674636"/>
        </p:xfrm>
        <a:graphic>
          <a:graphicData uri="http://schemas.openxmlformats.org/drawingml/2006/table">
            <a:tbl>
              <a:tblPr/>
              <a:tblGrid>
                <a:gridCol w="685544"/>
                <a:gridCol w="2126943"/>
                <a:gridCol w="1599603"/>
                <a:gridCol w="1599603"/>
              </a:tblGrid>
              <a:tr h="2597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Nº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Portos Brasileiros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2022 </a:t>
                      </a:r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r>
                        <a:rPr lang="pt-BR" sz="1400" b="1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TEUs</a:t>
                      </a:r>
                      <a:endParaRPr lang="pt-BR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% Market Share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</a:tr>
              <a:tr h="2597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Santos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1.550.635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44,47%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7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Navegantes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467.397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13,40%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5757"/>
                    </a:solidFill>
                  </a:tcPr>
                </a:tc>
              </a:tr>
              <a:tr h="2597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Paranaguá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439.330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12,60%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597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Itapoá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265.646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597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Rio de Janeiro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179.059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5,14%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7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Rio Grande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140.094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597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Itajaí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138.762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3,98%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7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Manaus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94.435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2,71%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597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Salvador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70.283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7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Suape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44.820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1,29%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597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Vila do Conde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39.278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1,13%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7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Fortaleza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15.737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0,45%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597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Pecem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13.941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0,40%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7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Porto de Itaguaí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12.850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0,37%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597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Natal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9.948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0,29%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7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Vitória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4.680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0,13%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5970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3.486.897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100,00%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807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Imagem 55">
            <a:extLst>
              <a:ext uri="{FF2B5EF4-FFF2-40B4-BE49-F238E27FC236}">
                <a16:creationId xmlns:a16="http://schemas.microsoft.com/office/drawing/2014/main" xmlns="" id="{8F814608-ECDC-42A2-994C-40A1E0B0056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5" name="Título 1">
            <a:extLst>
              <a:ext uri="{FF2B5EF4-FFF2-40B4-BE49-F238E27FC236}">
                <a16:creationId xmlns:a16="http://schemas.microsoft.com/office/drawing/2014/main" xmlns="" id="{E6041AD5-71EB-4533-98FE-61558937F202}"/>
              </a:ext>
            </a:extLst>
          </p:cNvPr>
          <p:cNvSpPr txBox="1">
            <a:spLocks/>
          </p:cNvSpPr>
          <p:nvPr/>
        </p:nvSpPr>
        <p:spPr>
          <a:xfrm>
            <a:off x="959556" y="595028"/>
            <a:ext cx="9927519" cy="6424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4800" b="1" u="none" kern="1200" spc="-23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lang="pt-BR" sz="4000" dirty="0">
                <a:solidFill>
                  <a:schemeClr val="bg1"/>
                </a:solidFill>
                <a:latin typeface="Arial Black" panose="020B0A04020102020204" pitchFamily="34" charset="0"/>
              </a:rPr>
              <a:t>MARKET SHARE EM SANTA</a:t>
            </a:r>
            <a:r>
              <a:rPr lang="pt-BR" sz="4000" baseline="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4000" dirty="0">
                <a:solidFill>
                  <a:schemeClr val="bg1"/>
                </a:solidFill>
                <a:latin typeface="Arial Black" panose="020B0A04020102020204" pitchFamily="34" charset="0"/>
              </a:rPr>
              <a:t>CATARINA</a:t>
            </a:r>
          </a:p>
        </p:txBody>
      </p:sp>
      <p:sp>
        <p:nvSpPr>
          <p:cNvPr id="57" name="Retângulo 56">
            <a:extLst>
              <a:ext uri="{FF2B5EF4-FFF2-40B4-BE49-F238E27FC236}">
                <a16:creationId xmlns:a16="http://schemas.microsoft.com/office/drawing/2014/main" xmlns="" id="{22C1D922-9B90-42A7-9630-7D5C7F4F358B}"/>
              </a:ext>
            </a:extLst>
          </p:cNvPr>
          <p:cNvSpPr/>
          <p:nvPr/>
        </p:nvSpPr>
        <p:spPr>
          <a:xfrm>
            <a:off x="1057281" y="1095959"/>
            <a:ext cx="352425" cy="47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9" name="Gráfico 26">
            <a:extLst>
              <a:ext uri="{FF2B5EF4-FFF2-40B4-BE49-F238E27FC236}">
                <a16:creationId xmlns:a16="http://schemas.microsoft.com/office/drawing/2014/main" xmlns="" id="{CFD53D77-91AF-484B-B0A2-95862A59D68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133001" y="669925"/>
            <a:ext cx="682347" cy="111125"/>
          </a:xfrm>
          <a:prstGeom prst="rect">
            <a:avLst/>
          </a:prstGeom>
        </p:spPr>
      </p:pic>
      <p:pic>
        <p:nvPicPr>
          <p:cNvPr id="18" name="Gráfico 10">
            <a:extLst>
              <a:ext uri="{FF2B5EF4-FFF2-40B4-BE49-F238E27FC236}">
                <a16:creationId xmlns="" xmlns:a16="http://schemas.microsoft.com/office/drawing/2014/main" id="{BB02E6E8-0053-485A-BDCE-0560DA83005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08601" y="1654896"/>
            <a:ext cx="1076325" cy="4010025"/>
          </a:xfrm>
          <a:prstGeom prst="rect">
            <a:avLst/>
          </a:prstGeom>
        </p:spPr>
      </p:pic>
      <p:sp>
        <p:nvSpPr>
          <p:cNvPr id="19" name="Título 4">
            <a:extLst>
              <a:ext uri="{FF2B5EF4-FFF2-40B4-BE49-F238E27FC236}">
                <a16:creationId xmlns="" xmlns:a16="http://schemas.microsoft.com/office/drawing/2014/main" id="{5453D298-3ED4-4D9B-9B86-0B9EAE1CF3C9}"/>
              </a:ext>
            </a:extLst>
          </p:cNvPr>
          <p:cNvSpPr txBox="1">
            <a:spLocks/>
          </p:cNvSpPr>
          <p:nvPr/>
        </p:nvSpPr>
        <p:spPr>
          <a:xfrm>
            <a:off x="5583535" y="5702805"/>
            <a:ext cx="1249362" cy="6429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4800" b="1" u="none" kern="1200" spc="-23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sz="2800" spc="0">
                <a:solidFill>
                  <a:prstClr val="white"/>
                </a:solidFill>
                <a:latin typeface="Arial MT Black" panose="020B0A04020102020204" pitchFamily="34" charset="0"/>
              </a:rPr>
              <a:t>ITAPOÁ</a:t>
            </a:r>
          </a:p>
        </p:txBody>
      </p:sp>
      <p:sp>
        <p:nvSpPr>
          <p:cNvPr id="20" name="Título 4">
            <a:extLst>
              <a:ext uri="{FF2B5EF4-FFF2-40B4-BE49-F238E27FC236}">
                <a16:creationId xmlns="" xmlns:a16="http://schemas.microsoft.com/office/drawing/2014/main" id="{6532967D-41A2-46C1-AB2B-649588E8396A}"/>
              </a:ext>
            </a:extLst>
          </p:cNvPr>
          <p:cNvSpPr txBox="1">
            <a:spLocks/>
          </p:cNvSpPr>
          <p:nvPr/>
        </p:nvSpPr>
        <p:spPr>
          <a:xfrm>
            <a:off x="7963910" y="5702805"/>
            <a:ext cx="1249362" cy="6429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4800" b="1" u="none" kern="1200" spc="-23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sz="2800" spc="0">
                <a:solidFill>
                  <a:prstClr val="white"/>
                </a:solidFill>
                <a:latin typeface="Arial MT Black" panose="020B0A04020102020204" pitchFamily="34" charset="0"/>
              </a:rPr>
              <a:t>ITAJAÍ</a:t>
            </a:r>
          </a:p>
        </p:txBody>
      </p:sp>
      <p:sp>
        <p:nvSpPr>
          <p:cNvPr id="21" name="Título 4">
            <a:extLst>
              <a:ext uri="{FF2B5EF4-FFF2-40B4-BE49-F238E27FC236}">
                <a16:creationId xmlns="" xmlns:a16="http://schemas.microsoft.com/office/drawing/2014/main" id="{B15BB13A-59EF-4D01-B6D4-AE86A93A335B}"/>
              </a:ext>
            </a:extLst>
          </p:cNvPr>
          <p:cNvSpPr txBox="1">
            <a:spLocks/>
          </p:cNvSpPr>
          <p:nvPr/>
        </p:nvSpPr>
        <p:spPr>
          <a:xfrm>
            <a:off x="9908165" y="5684333"/>
            <a:ext cx="1701944" cy="6429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4800" b="1" u="none" kern="1200" spc="-23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sz="2800" spc="0">
                <a:solidFill>
                  <a:prstClr val="white"/>
                </a:solidFill>
                <a:latin typeface="Arial MT Black" panose="020B0A04020102020204" pitchFamily="34" charset="0"/>
              </a:rPr>
              <a:t>IMBITUBA</a:t>
            </a:r>
          </a:p>
        </p:txBody>
      </p:sp>
      <p:sp>
        <p:nvSpPr>
          <p:cNvPr id="22" name="Título 24">
            <a:extLst>
              <a:ext uri="{FF2B5EF4-FFF2-40B4-BE49-F238E27FC236}">
                <a16:creationId xmlns="" xmlns:a16="http://schemas.microsoft.com/office/drawing/2014/main" id="{FFF7BB24-1279-456C-A501-C3961E2469C0}"/>
              </a:ext>
            </a:extLst>
          </p:cNvPr>
          <p:cNvSpPr txBox="1">
            <a:spLocks/>
          </p:cNvSpPr>
          <p:nvPr/>
        </p:nvSpPr>
        <p:spPr>
          <a:xfrm>
            <a:off x="745879" y="1573938"/>
            <a:ext cx="2099270" cy="16738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4800" b="1" u="none" kern="1200" spc="-23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sz="8800" smtClean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56%</a:t>
            </a:r>
            <a:endParaRPr sz="8800">
              <a:solidFill>
                <a:prstClr val="white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ítulo 24">
            <a:extLst>
              <a:ext uri="{FF2B5EF4-FFF2-40B4-BE49-F238E27FC236}">
                <a16:creationId xmlns="" xmlns:a16="http://schemas.microsoft.com/office/drawing/2014/main" id="{FCEB6E0C-E83F-4382-9CA8-FF5845F3CAB3}"/>
              </a:ext>
            </a:extLst>
          </p:cNvPr>
          <p:cNvSpPr txBox="1">
            <a:spLocks/>
          </p:cNvSpPr>
          <p:nvPr/>
        </p:nvSpPr>
        <p:spPr>
          <a:xfrm>
            <a:off x="7566537" y="2391532"/>
            <a:ext cx="2099270" cy="16738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4800" b="1" u="none" kern="1200" spc="-23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sz="8800" smtClean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15%</a:t>
            </a:r>
            <a:endParaRPr sz="8800">
              <a:solidFill>
                <a:prstClr val="white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ítulo 24">
            <a:extLst>
              <a:ext uri="{FF2B5EF4-FFF2-40B4-BE49-F238E27FC236}">
                <a16:creationId xmlns="" xmlns:a16="http://schemas.microsoft.com/office/drawing/2014/main" id="{DCC5F6F2-662A-47CD-A4D3-09CE00C2A1CF}"/>
              </a:ext>
            </a:extLst>
          </p:cNvPr>
          <p:cNvSpPr txBox="1">
            <a:spLocks/>
          </p:cNvSpPr>
          <p:nvPr/>
        </p:nvSpPr>
        <p:spPr>
          <a:xfrm>
            <a:off x="5093817" y="2373884"/>
            <a:ext cx="2099270" cy="16738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4800" b="1" u="none" kern="1200" spc="-23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sz="8800" smtClean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29%</a:t>
            </a:r>
            <a:endParaRPr sz="8800">
              <a:solidFill>
                <a:prstClr val="white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ítulo 24">
            <a:extLst>
              <a:ext uri="{FF2B5EF4-FFF2-40B4-BE49-F238E27FC236}">
                <a16:creationId xmlns="" xmlns:a16="http://schemas.microsoft.com/office/drawing/2014/main" id="{D7F34D20-CB6B-4131-B110-21BB614187D1}"/>
              </a:ext>
            </a:extLst>
          </p:cNvPr>
          <p:cNvSpPr txBox="1">
            <a:spLocks/>
          </p:cNvSpPr>
          <p:nvPr/>
        </p:nvSpPr>
        <p:spPr>
          <a:xfrm>
            <a:off x="9837440" y="4516842"/>
            <a:ext cx="2099270" cy="16738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4800" b="1" u="none" kern="1200" spc="-23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sz="880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0%</a:t>
            </a: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xmlns="" id="{D07B91BC-2A88-4E29-A703-9763FE0B17C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85513" y="4065366"/>
            <a:ext cx="1427759" cy="1801892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xmlns="" id="{023F9622-66AE-4B63-931A-D32A707822F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1342" y="3594211"/>
            <a:ext cx="1426555" cy="2273047"/>
          </a:xfrm>
          <a:prstGeom prst="rect">
            <a:avLst/>
          </a:prstGeom>
        </p:spPr>
      </p:pic>
      <p:pic>
        <p:nvPicPr>
          <p:cNvPr id="28" name="Gráfico 26">
            <a:extLst>
              <a:ext uri="{FF2B5EF4-FFF2-40B4-BE49-F238E27FC236}">
                <a16:creationId xmlns:a16="http://schemas.microsoft.com/office/drawing/2014/main" xmlns="" id="{CFD53D77-91AF-484B-B0A2-95862A59D68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2035834" y="5871090"/>
            <a:ext cx="2594803" cy="422582"/>
          </a:xfrm>
          <a:prstGeom prst="rect">
            <a:avLst/>
          </a:prstGeom>
        </p:spPr>
      </p:pic>
      <p:sp>
        <p:nvSpPr>
          <p:cNvPr id="29" name="Retângulo Arredondado 140"/>
          <p:cNvSpPr/>
          <p:nvPr/>
        </p:nvSpPr>
        <p:spPr>
          <a:xfrm>
            <a:off x="1" y="6461784"/>
            <a:ext cx="2769576" cy="406027"/>
          </a:xfrm>
          <a:prstGeom prst="roundRect">
            <a:avLst/>
          </a:prstGeom>
          <a:solidFill>
            <a:srgbClr val="02ADC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30" name="Espaço Reservado para Texto 24">
            <a:extLst>
              <a:ext uri="{FF2B5EF4-FFF2-40B4-BE49-F238E27FC236}">
                <a16:creationId xmlns="" xmlns:a16="http://schemas.microsoft.com/office/drawing/2014/main" id="{62567C0B-9EFD-4819-993B-F2E8C32B1D4E}"/>
              </a:ext>
            </a:extLst>
          </p:cNvPr>
          <p:cNvSpPr txBox="1">
            <a:spLocks/>
          </p:cNvSpPr>
          <p:nvPr/>
        </p:nvSpPr>
        <p:spPr>
          <a:xfrm>
            <a:off x="12318" y="6543352"/>
            <a:ext cx="3443059" cy="2428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400" i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Fonte: </a:t>
            </a:r>
            <a:r>
              <a:rPr lang="pt-BR" sz="1400" i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Datamar</a:t>
            </a:r>
            <a:r>
              <a:rPr lang="pt-BR" sz="1400" i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agosto de 2022</a:t>
            </a:r>
          </a:p>
        </p:txBody>
      </p:sp>
    </p:spTree>
    <p:extLst>
      <p:ext uri="{BB962C8B-B14F-4D97-AF65-F5344CB8AC3E}">
        <p14:creationId xmlns:p14="http://schemas.microsoft.com/office/powerpoint/2010/main" val="21758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9" grpId="0" animBg="1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2033" y="746592"/>
            <a:ext cx="10184345" cy="642408"/>
          </a:xfrm>
        </p:spPr>
        <p:txBody>
          <a:bodyPr/>
          <a:lstStyle/>
          <a:p>
            <a:r>
              <a:rPr lang="pt-BR" dirty="0">
                <a:latin typeface="Arial Black" panose="020B0A04020102020204" pitchFamily="34" charset="0"/>
              </a:rPr>
              <a:t>ARMADORES</a:t>
            </a:r>
          </a:p>
        </p:txBody>
      </p:sp>
      <p:grpSp>
        <p:nvGrpSpPr>
          <p:cNvPr id="68" name="Grupo 88"/>
          <p:cNvGrpSpPr/>
          <p:nvPr/>
        </p:nvGrpSpPr>
        <p:grpSpPr>
          <a:xfrm>
            <a:off x="3754359" y="1536186"/>
            <a:ext cx="8263362" cy="4990954"/>
            <a:chOff x="3976665" y="1304925"/>
            <a:chExt cx="8012472" cy="4839420"/>
          </a:xfrm>
          <a:solidFill>
            <a:schemeClr val="bg1"/>
          </a:solidFill>
        </p:grpSpPr>
        <p:sp>
          <p:nvSpPr>
            <p:cNvPr id="69" name="Forma livre 89"/>
            <p:cNvSpPr/>
            <p:nvPr/>
          </p:nvSpPr>
          <p:spPr>
            <a:xfrm>
              <a:off x="8683625" y="4848225"/>
              <a:ext cx="193676" cy="320675"/>
            </a:xfrm>
            <a:custGeom>
              <a:avLst/>
              <a:gdLst>
                <a:gd name="connsiteX0" fmla="*/ 95250 w 193676"/>
                <a:gd name="connsiteY0" fmla="*/ 73025 h 320675"/>
                <a:gd name="connsiteX1" fmla="*/ 127000 w 193676"/>
                <a:gd name="connsiteY1" fmla="*/ 63500 h 320675"/>
                <a:gd name="connsiteX2" fmla="*/ 136525 w 193676"/>
                <a:gd name="connsiteY2" fmla="*/ 34925 h 320675"/>
                <a:gd name="connsiteX3" fmla="*/ 142875 w 193676"/>
                <a:gd name="connsiteY3" fmla="*/ 25400 h 320675"/>
                <a:gd name="connsiteX4" fmla="*/ 152400 w 193676"/>
                <a:gd name="connsiteY4" fmla="*/ 22225 h 320675"/>
                <a:gd name="connsiteX5" fmla="*/ 174625 w 193676"/>
                <a:gd name="connsiteY5" fmla="*/ 0 h 320675"/>
                <a:gd name="connsiteX6" fmla="*/ 190500 w 193676"/>
                <a:gd name="connsiteY6" fmla="*/ 3175 h 320675"/>
                <a:gd name="connsiteX7" fmla="*/ 193675 w 193676"/>
                <a:gd name="connsiteY7" fmla="*/ 15875 h 320675"/>
                <a:gd name="connsiteX8" fmla="*/ 187325 w 193676"/>
                <a:gd name="connsiteY8" fmla="*/ 60325 h 320675"/>
                <a:gd name="connsiteX9" fmla="*/ 180975 w 193676"/>
                <a:gd name="connsiteY9" fmla="*/ 69850 h 320675"/>
                <a:gd name="connsiteX10" fmla="*/ 171450 w 193676"/>
                <a:gd name="connsiteY10" fmla="*/ 79375 h 320675"/>
                <a:gd name="connsiteX11" fmla="*/ 168275 w 193676"/>
                <a:gd name="connsiteY11" fmla="*/ 130175 h 320675"/>
                <a:gd name="connsiteX12" fmla="*/ 161925 w 193676"/>
                <a:gd name="connsiteY12" fmla="*/ 149225 h 320675"/>
                <a:gd name="connsiteX13" fmla="*/ 158750 w 193676"/>
                <a:gd name="connsiteY13" fmla="*/ 158750 h 320675"/>
                <a:gd name="connsiteX14" fmla="*/ 152400 w 193676"/>
                <a:gd name="connsiteY14" fmla="*/ 190500 h 320675"/>
                <a:gd name="connsiteX15" fmla="*/ 139700 w 193676"/>
                <a:gd name="connsiteY15" fmla="*/ 209550 h 320675"/>
                <a:gd name="connsiteX16" fmla="*/ 133350 w 193676"/>
                <a:gd name="connsiteY16" fmla="*/ 238125 h 320675"/>
                <a:gd name="connsiteX17" fmla="*/ 127000 w 193676"/>
                <a:gd name="connsiteY17" fmla="*/ 257175 h 320675"/>
                <a:gd name="connsiteX18" fmla="*/ 123825 w 193676"/>
                <a:gd name="connsiteY18" fmla="*/ 266700 h 320675"/>
                <a:gd name="connsiteX19" fmla="*/ 120650 w 193676"/>
                <a:gd name="connsiteY19" fmla="*/ 279400 h 320675"/>
                <a:gd name="connsiteX20" fmla="*/ 111125 w 193676"/>
                <a:gd name="connsiteY20" fmla="*/ 292100 h 320675"/>
                <a:gd name="connsiteX21" fmla="*/ 104775 w 193676"/>
                <a:gd name="connsiteY21" fmla="*/ 301625 h 320675"/>
                <a:gd name="connsiteX22" fmla="*/ 85725 w 193676"/>
                <a:gd name="connsiteY22" fmla="*/ 317500 h 320675"/>
                <a:gd name="connsiteX23" fmla="*/ 76200 w 193676"/>
                <a:gd name="connsiteY23" fmla="*/ 320675 h 320675"/>
                <a:gd name="connsiteX24" fmla="*/ 34925 w 193676"/>
                <a:gd name="connsiteY24" fmla="*/ 317500 h 320675"/>
                <a:gd name="connsiteX25" fmla="*/ 22225 w 193676"/>
                <a:gd name="connsiteY25" fmla="*/ 288925 h 320675"/>
                <a:gd name="connsiteX26" fmla="*/ 15875 w 193676"/>
                <a:gd name="connsiteY26" fmla="*/ 254000 h 320675"/>
                <a:gd name="connsiteX27" fmla="*/ 0 w 193676"/>
                <a:gd name="connsiteY27" fmla="*/ 225425 h 320675"/>
                <a:gd name="connsiteX28" fmla="*/ 9525 w 193676"/>
                <a:gd name="connsiteY28" fmla="*/ 219075 h 320675"/>
                <a:gd name="connsiteX29" fmla="*/ 34925 w 193676"/>
                <a:gd name="connsiteY29" fmla="*/ 212725 h 320675"/>
                <a:gd name="connsiteX30" fmla="*/ 44450 w 193676"/>
                <a:gd name="connsiteY30" fmla="*/ 206375 h 320675"/>
                <a:gd name="connsiteX31" fmla="*/ 47625 w 193676"/>
                <a:gd name="connsiteY31" fmla="*/ 196850 h 320675"/>
                <a:gd name="connsiteX32" fmla="*/ 41275 w 193676"/>
                <a:gd name="connsiteY32" fmla="*/ 136525 h 320675"/>
                <a:gd name="connsiteX33" fmla="*/ 44450 w 193676"/>
                <a:gd name="connsiteY33" fmla="*/ 82550 h 320675"/>
                <a:gd name="connsiteX34" fmla="*/ 53975 w 193676"/>
                <a:gd name="connsiteY34" fmla="*/ 73025 h 320675"/>
                <a:gd name="connsiteX35" fmla="*/ 63500 w 193676"/>
                <a:gd name="connsiteY35" fmla="*/ 69850 h 320675"/>
                <a:gd name="connsiteX36" fmla="*/ 95250 w 193676"/>
                <a:gd name="connsiteY36" fmla="*/ 73025 h 32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93676" h="320675">
                  <a:moveTo>
                    <a:pt x="95250" y="73025"/>
                  </a:moveTo>
                  <a:cubicBezTo>
                    <a:pt x="105833" y="71967"/>
                    <a:pt x="121726" y="70532"/>
                    <a:pt x="127000" y="63500"/>
                  </a:cubicBezTo>
                  <a:cubicBezTo>
                    <a:pt x="155575" y="25400"/>
                    <a:pt x="120650" y="58738"/>
                    <a:pt x="136525" y="34925"/>
                  </a:cubicBezTo>
                  <a:cubicBezTo>
                    <a:pt x="138642" y="31750"/>
                    <a:pt x="139895" y="27784"/>
                    <a:pt x="142875" y="25400"/>
                  </a:cubicBezTo>
                  <a:cubicBezTo>
                    <a:pt x="145488" y="23309"/>
                    <a:pt x="149225" y="23283"/>
                    <a:pt x="152400" y="22225"/>
                  </a:cubicBezTo>
                  <a:cubicBezTo>
                    <a:pt x="166956" y="390"/>
                    <a:pt x="157860" y="5588"/>
                    <a:pt x="174625" y="0"/>
                  </a:cubicBezTo>
                  <a:cubicBezTo>
                    <a:pt x="179917" y="1058"/>
                    <a:pt x="186354" y="-280"/>
                    <a:pt x="190500" y="3175"/>
                  </a:cubicBezTo>
                  <a:cubicBezTo>
                    <a:pt x="193852" y="5969"/>
                    <a:pt x="193675" y="11511"/>
                    <a:pt x="193675" y="15875"/>
                  </a:cubicBezTo>
                  <a:cubicBezTo>
                    <a:pt x="193675" y="23176"/>
                    <a:pt x="193201" y="48573"/>
                    <a:pt x="187325" y="60325"/>
                  </a:cubicBezTo>
                  <a:cubicBezTo>
                    <a:pt x="185618" y="63738"/>
                    <a:pt x="183418" y="66919"/>
                    <a:pt x="180975" y="69850"/>
                  </a:cubicBezTo>
                  <a:cubicBezTo>
                    <a:pt x="178100" y="73299"/>
                    <a:pt x="174625" y="76200"/>
                    <a:pt x="171450" y="79375"/>
                  </a:cubicBezTo>
                  <a:cubicBezTo>
                    <a:pt x="170392" y="96308"/>
                    <a:pt x="170567" y="113364"/>
                    <a:pt x="168275" y="130175"/>
                  </a:cubicBezTo>
                  <a:cubicBezTo>
                    <a:pt x="167371" y="136807"/>
                    <a:pt x="164042" y="142875"/>
                    <a:pt x="161925" y="149225"/>
                  </a:cubicBezTo>
                  <a:lnTo>
                    <a:pt x="158750" y="158750"/>
                  </a:lnTo>
                  <a:cubicBezTo>
                    <a:pt x="157961" y="164272"/>
                    <a:pt x="156663" y="182827"/>
                    <a:pt x="152400" y="190500"/>
                  </a:cubicBezTo>
                  <a:cubicBezTo>
                    <a:pt x="148694" y="197171"/>
                    <a:pt x="139700" y="209550"/>
                    <a:pt x="139700" y="209550"/>
                  </a:cubicBezTo>
                  <a:cubicBezTo>
                    <a:pt x="137887" y="218614"/>
                    <a:pt x="136040" y="229157"/>
                    <a:pt x="133350" y="238125"/>
                  </a:cubicBezTo>
                  <a:cubicBezTo>
                    <a:pt x="131427" y="244536"/>
                    <a:pt x="129117" y="250825"/>
                    <a:pt x="127000" y="257175"/>
                  </a:cubicBezTo>
                  <a:cubicBezTo>
                    <a:pt x="125942" y="260350"/>
                    <a:pt x="124637" y="263453"/>
                    <a:pt x="123825" y="266700"/>
                  </a:cubicBezTo>
                  <a:cubicBezTo>
                    <a:pt x="122767" y="270933"/>
                    <a:pt x="122601" y="275497"/>
                    <a:pt x="120650" y="279400"/>
                  </a:cubicBezTo>
                  <a:cubicBezTo>
                    <a:pt x="118283" y="284133"/>
                    <a:pt x="114201" y="287794"/>
                    <a:pt x="111125" y="292100"/>
                  </a:cubicBezTo>
                  <a:cubicBezTo>
                    <a:pt x="108907" y="295205"/>
                    <a:pt x="107218" y="298694"/>
                    <a:pt x="104775" y="301625"/>
                  </a:cubicBezTo>
                  <a:cubicBezTo>
                    <a:pt x="99759" y="307644"/>
                    <a:pt x="92861" y="313932"/>
                    <a:pt x="85725" y="317500"/>
                  </a:cubicBezTo>
                  <a:cubicBezTo>
                    <a:pt x="82732" y="318997"/>
                    <a:pt x="79375" y="319617"/>
                    <a:pt x="76200" y="320675"/>
                  </a:cubicBezTo>
                  <a:cubicBezTo>
                    <a:pt x="62442" y="319617"/>
                    <a:pt x="48312" y="320847"/>
                    <a:pt x="34925" y="317500"/>
                  </a:cubicBezTo>
                  <a:cubicBezTo>
                    <a:pt x="22816" y="314473"/>
                    <a:pt x="23316" y="296562"/>
                    <a:pt x="22225" y="288925"/>
                  </a:cubicBezTo>
                  <a:cubicBezTo>
                    <a:pt x="21400" y="283150"/>
                    <a:pt x="20664" y="262620"/>
                    <a:pt x="15875" y="254000"/>
                  </a:cubicBezTo>
                  <a:cubicBezTo>
                    <a:pt x="-2321" y="221248"/>
                    <a:pt x="7184" y="246978"/>
                    <a:pt x="0" y="225425"/>
                  </a:cubicBezTo>
                  <a:cubicBezTo>
                    <a:pt x="3175" y="223308"/>
                    <a:pt x="6112" y="220782"/>
                    <a:pt x="9525" y="219075"/>
                  </a:cubicBezTo>
                  <a:cubicBezTo>
                    <a:pt x="16034" y="215821"/>
                    <a:pt x="28887" y="213933"/>
                    <a:pt x="34925" y="212725"/>
                  </a:cubicBezTo>
                  <a:cubicBezTo>
                    <a:pt x="38100" y="210608"/>
                    <a:pt x="42066" y="209355"/>
                    <a:pt x="44450" y="206375"/>
                  </a:cubicBezTo>
                  <a:cubicBezTo>
                    <a:pt x="46541" y="203762"/>
                    <a:pt x="47625" y="200197"/>
                    <a:pt x="47625" y="196850"/>
                  </a:cubicBezTo>
                  <a:cubicBezTo>
                    <a:pt x="47625" y="152861"/>
                    <a:pt x="49148" y="160143"/>
                    <a:pt x="41275" y="136525"/>
                  </a:cubicBezTo>
                  <a:cubicBezTo>
                    <a:pt x="42333" y="118533"/>
                    <a:pt x="40915" y="100223"/>
                    <a:pt x="44450" y="82550"/>
                  </a:cubicBezTo>
                  <a:cubicBezTo>
                    <a:pt x="45331" y="78147"/>
                    <a:pt x="50239" y="75516"/>
                    <a:pt x="53975" y="73025"/>
                  </a:cubicBezTo>
                  <a:cubicBezTo>
                    <a:pt x="56760" y="71169"/>
                    <a:pt x="60253" y="70662"/>
                    <a:pt x="63500" y="69850"/>
                  </a:cubicBezTo>
                  <a:cubicBezTo>
                    <a:pt x="78691" y="66052"/>
                    <a:pt x="84667" y="74083"/>
                    <a:pt x="95250" y="73025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orma livre 90"/>
            <p:cNvSpPr/>
            <p:nvPr/>
          </p:nvSpPr>
          <p:spPr>
            <a:xfrm>
              <a:off x="9626600" y="4279900"/>
              <a:ext cx="66675" cy="88900"/>
            </a:xfrm>
            <a:custGeom>
              <a:avLst/>
              <a:gdLst>
                <a:gd name="connsiteX0" fmla="*/ 66675 w 66675"/>
                <a:gd name="connsiteY0" fmla="*/ 69850 h 88900"/>
                <a:gd name="connsiteX1" fmla="*/ 50800 w 66675"/>
                <a:gd name="connsiteY1" fmla="*/ 9525 h 88900"/>
                <a:gd name="connsiteX2" fmla="*/ 31750 w 66675"/>
                <a:gd name="connsiteY2" fmla="*/ 3175 h 88900"/>
                <a:gd name="connsiteX3" fmla="*/ 22225 w 66675"/>
                <a:gd name="connsiteY3" fmla="*/ 0 h 88900"/>
                <a:gd name="connsiteX4" fmla="*/ 15875 w 66675"/>
                <a:gd name="connsiteY4" fmla="*/ 19050 h 88900"/>
                <a:gd name="connsiteX5" fmla="*/ 9525 w 66675"/>
                <a:gd name="connsiteY5" fmla="*/ 41275 h 88900"/>
                <a:gd name="connsiteX6" fmla="*/ 0 w 66675"/>
                <a:gd name="connsiteY6" fmla="*/ 60325 h 88900"/>
                <a:gd name="connsiteX7" fmla="*/ 3175 w 66675"/>
                <a:gd name="connsiteY7" fmla="*/ 69850 h 88900"/>
                <a:gd name="connsiteX8" fmla="*/ 31750 w 66675"/>
                <a:gd name="connsiteY8" fmla="*/ 85725 h 88900"/>
                <a:gd name="connsiteX9" fmla="*/ 47625 w 66675"/>
                <a:gd name="connsiteY9" fmla="*/ 88900 h 88900"/>
                <a:gd name="connsiteX10" fmla="*/ 53975 w 66675"/>
                <a:gd name="connsiteY10" fmla="*/ 79375 h 88900"/>
                <a:gd name="connsiteX11" fmla="*/ 66675 w 66675"/>
                <a:gd name="connsiteY11" fmla="*/ 6985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6675" h="88900">
                  <a:moveTo>
                    <a:pt x="66675" y="69850"/>
                  </a:moveTo>
                  <a:cubicBezTo>
                    <a:pt x="66304" y="65032"/>
                    <a:pt x="69280" y="15685"/>
                    <a:pt x="50800" y="9525"/>
                  </a:cubicBezTo>
                  <a:lnTo>
                    <a:pt x="31750" y="3175"/>
                  </a:lnTo>
                  <a:lnTo>
                    <a:pt x="22225" y="0"/>
                  </a:lnTo>
                  <a:cubicBezTo>
                    <a:pt x="20108" y="6350"/>
                    <a:pt x="17498" y="12556"/>
                    <a:pt x="15875" y="19050"/>
                  </a:cubicBezTo>
                  <a:cubicBezTo>
                    <a:pt x="14858" y="23119"/>
                    <a:pt x="11802" y="36720"/>
                    <a:pt x="9525" y="41275"/>
                  </a:cubicBezTo>
                  <a:cubicBezTo>
                    <a:pt x="-2785" y="65894"/>
                    <a:pt x="7980" y="36384"/>
                    <a:pt x="0" y="60325"/>
                  </a:cubicBezTo>
                  <a:cubicBezTo>
                    <a:pt x="1058" y="63500"/>
                    <a:pt x="808" y="67483"/>
                    <a:pt x="3175" y="69850"/>
                  </a:cubicBezTo>
                  <a:cubicBezTo>
                    <a:pt x="11058" y="77733"/>
                    <a:pt x="21103" y="83063"/>
                    <a:pt x="31750" y="85725"/>
                  </a:cubicBezTo>
                  <a:cubicBezTo>
                    <a:pt x="36985" y="87034"/>
                    <a:pt x="42333" y="87842"/>
                    <a:pt x="47625" y="88900"/>
                  </a:cubicBezTo>
                  <a:cubicBezTo>
                    <a:pt x="49742" y="85725"/>
                    <a:pt x="52425" y="82862"/>
                    <a:pt x="53975" y="79375"/>
                  </a:cubicBezTo>
                  <a:cubicBezTo>
                    <a:pt x="56693" y="73258"/>
                    <a:pt x="60325" y="60325"/>
                    <a:pt x="66675" y="6985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orma livre 91"/>
            <p:cNvSpPr/>
            <p:nvPr/>
          </p:nvSpPr>
          <p:spPr>
            <a:xfrm>
              <a:off x="10038899" y="4375150"/>
              <a:ext cx="289449" cy="301625"/>
            </a:xfrm>
            <a:custGeom>
              <a:avLst/>
              <a:gdLst>
                <a:gd name="connsiteX0" fmla="*/ 451 w 289449"/>
                <a:gd name="connsiteY0" fmla="*/ 15875 h 301625"/>
                <a:gd name="connsiteX1" fmla="*/ 16326 w 289449"/>
                <a:gd name="connsiteY1" fmla="*/ 22225 h 301625"/>
                <a:gd name="connsiteX2" fmla="*/ 25851 w 289449"/>
                <a:gd name="connsiteY2" fmla="*/ 31750 h 301625"/>
                <a:gd name="connsiteX3" fmla="*/ 44901 w 289449"/>
                <a:gd name="connsiteY3" fmla="*/ 44450 h 301625"/>
                <a:gd name="connsiteX4" fmla="*/ 54426 w 289449"/>
                <a:gd name="connsiteY4" fmla="*/ 53975 h 301625"/>
                <a:gd name="connsiteX5" fmla="*/ 73476 w 289449"/>
                <a:gd name="connsiteY5" fmla="*/ 66675 h 301625"/>
                <a:gd name="connsiteX6" fmla="*/ 83001 w 289449"/>
                <a:gd name="connsiteY6" fmla="*/ 85725 h 301625"/>
                <a:gd name="connsiteX7" fmla="*/ 89351 w 289449"/>
                <a:gd name="connsiteY7" fmla="*/ 95250 h 301625"/>
                <a:gd name="connsiteX8" fmla="*/ 98876 w 289449"/>
                <a:gd name="connsiteY8" fmla="*/ 123825 h 301625"/>
                <a:gd name="connsiteX9" fmla="*/ 105226 w 289449"/>
                <a:gd name="connsiteY9" fmla="*/ 146050 h 301625"/>
                <a:gd name="connsiteX10" fmla="*/ 108401 w 289449"/>
                <a:gd name="connsiteY10" fmla="*/ 155575 h 301625"/>
                <a:gd name="connsiteX11" fmla="*/ 117926 w 289449"/>
                <a:gd name="connsiteY11" fmla="*/ 165100 h 301625"/>
                <a:gd name="connsiteX12" fmla="*/ 133801 w 289449"/>
                <a:gd name="connsiteY12" fmla="*/ 187325 h 301625"/>
                <a:gd name="connsiteX13" fmla="*/ 140151 w 289449"/>
                <a:gd name="connsiteY13" fmla="*/ 206375 h 301625"/>
                <a:gd name="connsiteX14" fmla="*/ 143326 w 289449"/>
                <a:gd name="connsiteY14" fmla="*/ 215900 h 301625"/>
                <a:gd name="connsiteX15" fmla="*/ 146501 w 289449"/>
                <a:gd name="connsiteY15" fmla="*/ 225425 h 301625"/>
                <a:gd name="connsiteX16" fmla="*/ 156026 w 289449"/>
                <a:gd name="connsiteY16" fmla="*/ 231775 h 301625"/>
                <a:gd name="connsiteX17" fmla="*/ 162376 w 289449"/>
                <a:gd name="connsiteY17" fmla="*/ 241300 h 301625"/>
                <a:gd name="connsiteX18" fmla="*/ 181426 w 289449"/>
                <a:gd name="connsiteY18" fmla="*/ 254000 h 301625"/>
                <a:gd name="connsiteX19" fmla="*/ 190951 w 289449"/>
                <a:gd name="connsiteY19" fmla="*/ 266700 h 301625"/>
                <a:gd name="connsiteX20" fmla="*/ 200476 w 289449"/>
                <a:gd name="connsiteY20" fmla="*/ 276225 h 301625"/>
                <a:gd name="connsiteX21" fmla="*/ 213176 w 289449"/>
                <a:gd name="connsiteY21" fmla="*/ 295275 h 301625"/>
                <a:gd name="connsiteX22" fmla="*/ 232226 w 289449"/>
                <a:gd name="connsiteY22" fmla="*/ 301625 h 301625"/>
                <a:gd name="connsiteX23" fmla="*/ 248101 w 289449"/>
                <a:gd name="connsiteY23" fmla="*/ 298450 h 301625"/>
                <a:gd name="connsiteX24" fmla="*/ 251276 w 289449"/>
                <a:gd name="connsiteY24" fmla="*/ 288925 h 301625"/>
                <a:gd name="connsiteX25" fmla="*/ 260801 w 289449"/>
                <a:gd name="connsiteY25" fmla="*/ 282575 h 301625"/>
                <a:gd name="connsiteX26" fmla="*/ 263976 w 289449"/>
                <a:gd name="connsiteY26" fmla="*/ 273050 h 301625"/>
                <a:gd name="connsiteX27" fmla="*/ 267151 w 289449"/>
                <a:gd name="connsiteY27" fmla="*/ 247650 h 301625"/>
                <a:gd name="connsiteX28" fmla="*/ 286201 w 289449"/>
                <a:gd name="connsiteY28" fmla="*/ 234950 h 301625"/>
                <a:gd name="connsiteX29" fmla="*/ 289376 w 289449"/>
                <a:gd name="connsiteY29" fmla="*/ 225425 h 301625"/>
                <a:gd name="connsiteX30" fmla="*/ 283026 w 289449"/>
                <a:gd name="connsiteY30" fmla="*/ 215900 h 301625"/>
                <a:gd name="connsiteX31" fmla="*/ 270326 w 289449"/>
                <a:gd name="connsiteY31" fmla="*/ 187325 h 301625"/>
                <a:gd name="connsiteX32" fmla="*/ 251276 w 289449"/>
                <a:gd name="connsiteY32" fmla="*/ 180975 h 301625"/>
                <a:gd name="connsiteX33" fmla="*/ 241751 w 289449"/>
                <a:gd name="connsiteY33" fmla="*/ 177800 h 301625"/>
                <a:gd name="connsiteX34" fmla="*/ 232226 w 289449"/>
                <a:gd name="connsiteY34" fmla="*/ 174625 h 301625"/>
                <a:gd name="connsiteX35" fmla="*/ 216351 w 289449"/>
                <a:gd name="connsiteY35" fmla="*/ 155575 h 301625"/>
                <a:gd name="connsiteX36" fmla="*/ 206826 w 289449"/>
                <a:gd name="connsiteY36" fmla="*/ 149225 h 301625"/>
                <a:gd name="connsiteX37" fmla="*/ 190951 w 289449"/>
                <a:gd name="connsiteY37" fmla="*/ 146050 h 301625"/>
                <a:gd name="connsiteX38" fmla="*/ 162376 w 289449"/>
                <a:gd name="connsiteY38" fmla="*/ 133350 h 301625"/>
                <a:gd name="connsiteX39" fmla="*/ 159201 w 289449"/>
                <a:gd name="connsiteY39" fmla="*/ 123825 h 301625"/>
                <a:gd name="connsiteX40" fmla="*/ 156026 w 289449"/>
                <a:gd name="connsiteY40" fmla="*/ 95250 h 301625"/>
                <a:gd name="connsiteX41" fmla="*/ 140151 w 289449"/>
                <a:gd name="connsiteY41" fmla="*/ 82550 h 301625"/>
                <a:gd name="connsiteX42" fmla="*/ 121101 w 289449"/>
                <a:gd name="connsiteY42" fmla="*/ 73025 h 301625"/>
                <a:gd name="connsiteX43" fmla="*/ 105226 w 289449"/>
                <a:gd name="connsiteY43" fmla="*/ 53975 h 301625"/>
                <a:gd name="connsiteX44" fmla="*/ 95701 w 289449"/>
                <a:gd name="connsiteY44" fmla="*/ 44450 h 301625"/>
                <a:gd name="connsiteX45" fmla="*/ 89351 w 289449"/>
                <a:gd name="connsiteY45" fmla="*/ 34925 h 301625"/>
                <a:gd name="connsiteX46" fmla="*/ 70301 w 289449"/>
                <a:gd name="connsiteY46" fmla="*/ 22225 h 301625"/>
                <a:gd name="connsiteX47" fmla="*/ 60776 w 289449"/>
                <a:gd name="connsiteY47" fmla="*/ 15875 h 301625"/>
                <a:gd name="connsiteX48" fmla="*/ 51251 w 289449"/>
                <a:gd name="connsiteY48" fmla="*/ 9525 h 301625"/>
                <a:gd name="connsiteX49" fmla="*/ 19501 w 289449"/>
                <a:gd name="connsiteY49" fmla="*/ 0 h 301625"/>
                <a:gd name="connsiteX50" fmla="*/ 451 w 289449"/>
                <a:gd name="connsiteY50" fmla="*/ 15875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89449" h="301625">
                  <a:moveTo>
                    <a:pt x="451" y="15875"/>
                  </a:moveTo>
                  <a:cubicBezTo>
                    <a:pt x="-78" y="19579"/>
                    <a:pt x="11493" y="19204"/>
                    <a:pt x="16326" y="22225"/>
                  </a:cubicBezTo>
                  <a:cubicBezTo>
                    <a:pt x="20134" y="24605"/>
                    <a:pt x="22307" y="28993"/>
                    <a:pt x="25851" y="31750"/>
                  </a:cubicBezTo>
                  <a:cubicBezTo>
                    <a:pt x="31875" y="36435"/>
                    <a:pt x="39505" y="39054"/>
                    <a:pt x="44901" y="44450"/>
                  </a:cubicBezTo>
                  <a:cubicBezTo>
                    <a:pt x="48076" y="47625"/>
                    <a:pt x="50882" y="51218"/>
                    <a:pt x="54426" y="53975"/>
                  </a:cubicBezTo>
                  <a:cubicBezTo>
                    <a:pt x="60450" y="58660"/>
                    <a:pt x="73476" y="66675"/>
                    <a:pt x="73476" y="66675"/>
                  </a:cubicBezTo>
                  <a:cubicBezTo>
                    <a:pt x="91674" y="93972"/>
                    <a:pt x="69856" y="59435"/>
                    <a:pt x="83001" y="85725"/>
                  </a:cubicBezTo>
                  <a:cubicBezTo>
                    <a:pt x="84708" y="89138"/>
                    <a:pt x="87801" y="91763"/>
                    <a:pt x="89351" y="95250"/>
                  </a:cubicBezTo>
                  <a:lnTo>
                    <a:pt x="98876" y="123825"/>
                  </a:lnTo>
                  <a:cubicBezTo>
                    <a:pt x="106489" y="146663"/>
                    <a:pt x="97253" y="118143"/>
                    <a:pt x="105226" y="146050"/>
                  </a:cubicBezTo>
                  <a:cubicBezTo>
                    <a:pt x="106145" y="149268"/>
                    <a:pt x="106545" y="152790"/>
                    <a:pt x="108401" y="155575"/>
                  </a:cubicBezTo>
                  <a:cubicBezTo>
                    <a:pt x="110892" y="159311"/>
                    <a:pt x="115004" y="161691"/>
                    <a:pt x="117926" y="165100"/>
                  </a:cubicBezTo>
                  <a:cubicBezTo>
                    <a:pt x="119008" y="166363"/>
                    <a:pt x="132255" y="183846"/>
                    <a:pt x="133801" y="187325"/>
                  </a:cubicBezTo>
                  <a:cubicBezTo>
                    <a:pt x="136519" y="193442"/>
                    <a:pt x="138034" y="200025"/>
                    <a:pt x="140151" y="206375"/>
                  </a:cubicBezTo>
                  <a:lnTo>
                    <a:pt x="143326" y="215900"/>
                  </a:lnTo>
                  <a:cubicBezTo>
                    <a:pt x="144384" y="219075"/>
                    <a:pt x="143716" y="223569"/>
                    <a:pt x="146501" y="225425"/>
                  </a:cubicBezTo>
                  <a:lnTo>
                    <a:pt x="156026" y="231775"/>
                  </a:lnTo>
                  <a:cubicBezTo>
                    <a:pt x="158143" y="234950"/>
                    <a:pt x="159504" y="238787"/>
                    <a:pt x="162376" y="241300"/>
                  </a:cubicBezTo>
                  <a:cubicBezTo>
                    <a:pt x="168119" y="246326"/>
                    <a:pt x="176847" y="247895"/>
                    <a:pt x="181426" y="254000"/>
                  </a:cubicBezTo>
                  <a:cubicBezTo>
                    <a:pt x="184601" y="258233"/>
                    <a:pt x="187507" y="262682"/>
                    <a:pt x="190951" y="266700"/>
                  </a:cubicBezTo>
                  <a:cubicBezTo>
                    <a:pt x="193873" y="270109"/>
                    <a:pt x="197719" y="272681"/>
                    <a:pt x="200476" y="276225"/>
                  </a:cubicBezTo>
                  <a:cubicBezTo>
                    <a:pt x="205161" y="282249"/>
                    <a:pt x="205936" y="292862"/>
                    <a:pt x="213176" y="295275"/>
                  </a:cubicBezTo>
                  <a:lnTo>
                    <a:pt x="232226" y="301625"/>
                  </a:lnTo>
                  <a:cubicBezTo>
                    <a:pt x="237518" y="300567"/>
                    <a:pt x="243611" y="301443"/>
                    <a:pt x="248101" y="298450"/>
                  </a:cubicBezTo>
                  <a:cubicBezTo>
                    <a:pt x="250886" y="296594"/>
                    <a:pt x="249185" y="291538"/>
                    <a:pt x="251276" y="288925"/>
                  </a:cubicBezTo>
                  <a:cubicBezTo>
                    <a:pt x="253660" y="285945"/>
                    <a:pt x="257626" y="284692"/>
                    <a:pt x="260801" y="282575"/>
                  </a:cubicBezTo>
                  <a:cubicBezTo>
                    <a:pt x="261859" y="279400"/>
                    <a:pt x="263377" y="276343"/>
                    <a:pt x="263976" y="273050"/>
                  </a:cubicBezTo>
                  <a:cubicBezTo>
                    <a:pt x="265502" y="264655"/>
                    <a:pt x="262852" y="255020"/>
                    <a:pt x="267151" y="247650"/>
                  </a:cubicBezTo>
                  <a:cubicBezTo>
                    <a:pt x="270996" y="241058"/>
                    <a:pt x="286201" y="234950"/>
                    <a:pt x="286201" y="234950"/>
                  </a:cubicBezTo>
                  <a:cubicBezTo>
                    <a:pt x="287259" y="231775"/>
                    <a:pt x="289926" y="228726"/>
                    <a:pt x="289376" y="225425"/>
                  </a:cubicBezTo>
                  <a:cubicBezTo>
                    <a:pt x="288749" y="221661"/>
                    <a:pt x="284576" y="219387"/>
                    <a:pt x="283026" y="215900"/>
                  </a:cubicBezTo>
                  <a:cubicBezTo>
                    <a:pt x="281486" y="212436"/>
                    <a:pt x="276959" y="191470"/>
                    <a:pt x="270326" y="187325"/>
                  </a:cubicBezTo>
                  <a:cubicBezTo>
                    <a:pt x="264650" y="183777"/>
                    <a:pt x="257626" y="183092"/>
                    <a:pt x="251276" y="180975"/>
                  </a:cubicBezTo>
                  <a:lnTo>
                    <a:pt x="241751" y="177800"/>
                  </a:lnTo>
                  <a:lnTo>
                    <a:pt x="232226" y="174625"/>
                  </a:lnTo>
                  <a:cubicBezTo>
                    <a:pt x="225982" y="165259"/>
                    <a:pt x="225518" y="163215"/>
                    <a:pt x="216351" y="155575"/>
                  </a:cubicBezTo>
                  <a:cubicBezTo>
                    <a:pt x="213420" y="153132"/>
                    <a:pt x="210399" y="150565"/>
                    <a:pt x="206826" y="149225"/>
                  </a:cubicBezTo>
                  <a:cubicBezTo>
                    <a:pt x="201773" y="147330"/>
                    <a:pt x="196157" y="147470"/>
                    <a:pt x="190951" y="146050"/>
                  </a:cubicBezTo>
                  <a:cubicBezTo>
                    <a:pt x="171769" y="140818"/>
                    <a:pt x="175482" y="142087"/>
                    <a:pt x="162376" y="133350"/>
                  </a:cubicBezTo>
                  <a:cubicBezTo>
                    <a:pt x="161318" y="130175"/>
                    <a:pt x="159751" y="127126"/>
                    <a:pt x="159201" y="123825"/>
                  </a:cubicBezTo>
                  <a:cubicBezTo>
                    <a:pt x="157625" y="114372"/>
                    <a:pt x="158350" y="104547"/>
                    <a:pt x="156026" y="95250"/>
                  </a:cubicBezTo>
                  <a:cubicBezTo>
                    <a:pt x="152968" y="83016"/>
                    <a:pt x="148781" y="86865"/>
                    <a:pt x="140151" y="82550"/>
                  </a:cubicBezTo>
                  <a:cubicBezTo>
                    <a:pt x="115532" y="70240"/>
                    <a:pt x="145042" y="81005"/>
                    <a:pt x="121101" y="73025"/>
                  </a:cubicBezTo>
                  <a:cubicBezTo>
                    <a:pt x="93274" y="45198"/>
                    <a:pt x="127328" y="80497"/>
                    <a:pt x="105226" y="53975"/>
                  </a:cubicBezTo>
                  <a:cubicBezTo>
                    <a:pt x="102351" y="50526"/>
                    <a:pt x="98576" y="47899"/>
                    <a:pt x="95701" y="44450"/>
                  </a:cubicBezTo>
                  <a:cubicBezTo>
                    <a:pt x="93258" y="41519"/>
                    <a:pt x="92223" y="37438"/>
                    <a:pt x="89351" y="34925"/>
                  </a:cubicBezTo>
                  <a:cubicBezTo>
                    <a:pt x="83608" y="29899"/>
                    <a:pt x="76651" y="26458"/>
                    <a:pt x="70301" y="22225"/>
                  </a:cubicBezTo>
                  <a:lnTo>
                    <a:pt x="60776" y="15875"/>
                  </a:lnTo>
                  <a:cubicBezTo>
                    <a:pt x="57601" y="13758"/>
                    <a:pt x="54871" y="10732"/>
                    <a:pt x="51251" y="9525"/>
                  </a:cubicBezTo>
                  <a:cubicBezTo>
                    <a:pt x="28061" y="1795"/>
                    <a:pt x="38695" y="4798"/>
                    <a:pt x="19501" y="0"/>
                  </a:cubicBezTo>
                  <a:cubicBezTo>
                    <a:pt x="-5813" y="4219"/>
                    <a:pt x="980" y="12171"/>
                    <a:pt x="451" y="15875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Forma livre 92"/>
            <p:cNvSpPr/>
            <p:nvPr/>
          </p:nvSpPr>
          <p:spPr>
            <a:xfrm>
              <a:off x="10394950" y="4352925"/>
              <a:ext cx="238125" cy="276699"/>
            </a:xfrm>
            <a:custGeom>
              <a:avLst/>
              <a:gdLst>
                <a:gd name="connsiteX0" fmla="*/ 25400 w 238125"/>
                <a:gd name="connsiteY0" fmla="*/ 215900 h 276699"/>
                <a:gd name="connsiteX1" fmla="*/ 6350 w 238125"/>
                <a:gd name="connsiteY1" fmla="*/ 187325 h 276699"/>
                <a:gd name="connsiteX2" fmla="*/ 0 w 238125"/>
                <a:gd name="connsiteY2" fmla="*/ 168275 h 276699"/>
                <a:gd name="connsiteX3" fmla="*/ 3175 w 238125"/>
                <a:gd name="connsiteY3" fmla="*/ 120650 h 276699"/>
                <a:gd name="connsiteX4" fmla="*/ 12700 w 238125"/>
                <a:gd name="connsiteY4" fmla="*/ 117475 h 276699"/>
                <a:gd name="connsiteX5" fmla="*/ 44450 w 238125"/>
                <a:gd name="connsiteY5" fmla="*/ 123825 h 276699"/>
                <a:gd name="connsiteX6" fmla="*/ 57150 w 238125"/>
                <a:gd name="connsiteY6" fmla="*/ 120650 h 276699"/>
                <a:gd name="connsiteX7" fmla="*/ 73025 w 238125"/>
                <a:gd name="connsiteY7" fmla="*/ 101600 h 276699"/>
                <a:gd name="connsiteX8" fmla="*/ 76200 w 238125"/>
                <a:gd name="connsiteY8" fmla="*/ 92075 h 276699"/>
                <a:gd name="connsiteX9" fmla="*/ 85725 w 238125"/>
                <a:gd name="connsiteY9" fmla="*/ 82550 h 276699"/>
                <a:gd name="connsiteX10" fmla="*/ 88900 w 238125"/>
                <a:gd name="connsiteY10" fmla="*/ 73025 h 276699"/>
                <a:gd name="connsiteX11" fmla="*/ 107950 w 238125"/>
                <a:gd name="connsiteY11" fmla="*/ 69850 h 276699"/>
                <a:gd name="connsiteX12" fmla="*/ 117475 w 238125"/>
                <a:gd name="connsiteY12" fmla="*/ 66675 h 276699"/>
                <a:gd name="connsiteX13" fmla="*/ 130175 w 238125"/>
                <a:gd name="connsiteY13" fmla="*/ 47625 h 276699"/>
                <a:gd name="connsiteX14" fmla="*/ 161925 w 238125"/>
                <a:gd name="connsiteY14" fmla="*/ 34925 h 276699"/>
                <a:gd name="connsiteX15" fmla="*/ 168275 w 238125"/>
                <a:gd name="connsiteY15" fmla="*/ 25400 h 276699"/>
                <a:gd name="connsiteX16" fmla="*/ 177800 w 238125"/>
                <a:gd name="connsiteY16" fmla="*/ 0 h 276699"/>
                <a:gd name="connsiteX17" fmla="*/ 219075 w 238125"/>
                <a:gd name="connsiteY17" fmla="*/ 6350 h 276699"/>
                <a:gd name="connsiteX18" fmla="*/ 228600 w 238125"/>
                <a:gd name="connsiteY18" fmla="*/ 12700 h 276699"/>
                <a:gd name="connsiteX19" fmla="*/ 238125 w 238125"/>
                <a:gd name="connsiteY19" fmla="*/ 22225 h 276699"/>
                <a:gd name="connsiteX20" fmla="*/ 234950 w 238125"/>
                <a:gd name="connsiteY20" fmla="*/ 38100 h 276699"/>
                <a:gd name="connsiteX21" fmla="*/ 212725 w 238125"/>
                <a:gd name="connsiteY21" fmla="*/ 47625 h 276699"/>
                <a:gd name="connsiteX22" fmla="*/ 203200 w 238125"/>
                <a:gd name="connsiteY22" fmla="*/ 53975 h 276699"/>
                <a:gd name="connsiteX23" fmla="*/ 193675 w 238125"/>
                <a:gd name="connsiteY23" fmla="*/ 63500 h 276699"/>
                <a:gd name="connsiteX24" fmla="*/ 206375 w 238125"/>
                <a:gd name="connsiteY24" fmla="*/ 85725 h 276699"/>
                <a:gd name="connsiteX25" fmla="*/ 215900 w 238125"/>
                <a:gd name="connsiteY25" fmla="*/ 88900 h 276699"/>
                <a:gd name="connsiteX26" fmla="*/ 225425 w 238125"/>
                <a:gd name="connsiteY26" fmla="*/ 95250 h 276699"/>
                <a:gd name="connsiteX27" fmla="*/ 231775 w 238125"/>
                <a:gd name="connsiteY27" fmla="*/ 104775 h 276699"/>
                <a:gd name="connsiteX28" fmla="*/ 234950 w 238125"/>
                <a:gd name="connsiteY28" fmla="*/ 127000 h 276699"/>
                <a:gd name="connsiteX29" fmla="*/ 238125 w 238125"/>
                <a:gd name="connsiteY29" fmla="*/ 136525 h 276699"/>
                <a:gd name="connsiteX30" fmla="*/ 234950 w 238125"/>
                <a:gd name="connsiteY30" fmla="*/ 146050 h 276699"/>
                <a:gd name="connsiteX31" fmla="*/ 225425 w 238125"/>
                <a:gd name="connsiteY31" fmla="*/ 149225 h 276699"/>
                <a:gd name="connsiteX32" fmla="*/ 209550 w 238125"/>
                <a:gd name="connsiteY32" fmla="*/ 152400 h 276699"/>
                <a:gd name="connsiteX33" fmla="*/ 193675 w 238125"/>
                <a:gd name="connsiteY33" fmla="*/ 168275 h 276699"/>
                <a:gd name="connsiteX34" fmla="*/ 184150 w 238125"/>
                <a:gd name="connsiteY34" fmla="*/ 206375 h 276699"/>
                <a:gd name="connsiteX35" fmla="*/ 174625 w 238125"/>
                <a:gd name="connsiteY35" fmla="*/ 212725 h 276699"/>
                <a:gd name="connsiteX36" fmla="*/ 171450 w 238125"/>
                <a:gd name="connsiteY36" fmla="*/ 222250 h 276699"/>
                <a:gd name="connsiteX37" fmla="*/ 180975 w 238125"/>
                <a:gd name="connsiteY37" fmla="*/ 244475 h 276699"/>
                <a:gd name="connsiteX38" fmla="*/ 187325 w 238125"/>
                <a:gd name="connsiteY38" fmla="*/ 263525 h 276699"/>
                <a:gd name="connsiteX39" fmla="*/ 177800 w 238125"/>
                <a:gd name="connsiteY39" fmla="*/ 273050 h 276699"/>
                <a:gd name="connsiteX40" fmla="*/ 130175 w 238125"/>
                <a:gd name="connsiteY40" fmla="*/ 273050 h 276699"/>
                <a:gd name="connsiteX41" fmla="*/ 120650 w 238125"/>
                <a:gd name="connsiteY41" fmla="*/ 263525 h 276699"/>
                <a:gd name="connsiteX42" fmla="*/ 107950 w 238125"/>
                <a:gd name="connsiteY42" fmla="*/ 244475 h 276699"/>
                <a:gd name="connsiteX43" fmla="*/ 98425 w 238125"/>
                <a:gd name="connsiteY43" fmla="*/ 238125 h 276699"/>
                <a:gd name="connsiteX44" fmla="*/ 38100 w 238125"/>
                <a:gd name="connsiteY44" fmla="*/ 241300 h 276699"/>
                <a:gd name="connsiteX45" fmla="*/ 31750 w 238125"/>
                <a:gd name="connsiteY45" fmla="*/ 231775 h 276699"/>
                <a:gd name="connsiteX46" fmla="*/ 28575 w 238125"/>
                <a:gd name="connsiteY46" fmla="*/ 222250 h 276699"/>
                <a:gd name="connsiteX47" fmla="*/ 25400 w 238125"/>
                <a:gd name="connsiteY47" fmla="*/ 215900 h 27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38125" h="276699">
                  <a:moveTo>
                    <a:pt x="25400" y="215900"/>
                  </a:moveTo>
                  <a:cubicBezTo>
                    <a:pt x="21696" y="210079"/>
                    <a:pt x="11978" y="201396"/>
                    <a:pt x="6350" y="187325"/>
                  </a:cubicBezTo>
                  <a:cubicBezTo>
                    <a:pt x="3864" y="181110"/>
                    <a:pt x="0" y="168275"/>
                    <a:pt x="0" y="168275"/>
                  </a:cubicBezTo>
                  <a:cubicBezTo>
                    <a:pt x="1058" y="152400"/>
                    <a:pt x="-684" y="136085"/>
                    <a:pt x="3175" y="120650"/>
                  </a:cubicBezTo>
                  <a:cubicBezTo>
                    <a:pt x="3987" y="117403"/>
                    <a:pt x="9363" y="117218"/>
                    <a:pt x="12700" y="117475"/>
                  </a:cubicBezTo>
                  <a:cubicBezTo>
                    <a:pt x="23461" y="118303"/>
                    <a:pt x="44450" y="123825"/>
                    <a:pt x="44450" y="123825"/>
                  </a:cubicBezTo>
                  <a:cubicBezTo>
                    <a:pt x="48683" y="122767"/>
                    <a:pt x="53361" y="122815"/>
                    <a:pt x="57150" y="120650"/>
                  </a:cubicBezTo>
                  <a:cubicBezTo>
                    <a:pt x="62065" y="117841"/>
                    <a:pt x="70395" y="106860"/>
                    <a:pt x="73025" y="101600"/>
                  </a:cubicBezTo>
                  <a:cubicBezTo>
                    <a:pt x="74522" y="98607"/>
                    <a:pt x="74344" y="94860"/>
                    <a:pt x="76200" y="92075"/>
                  </a:cubicBezTo>
                  <a:cubicBezTo>
                    <a:pt x="78691" y="88339"/>
                    <a:pt x="82550" y="85725"/>
                    <a:pt x="85725" y="82550"/>
                  </a:cubicBezTo>
                  <a:cubicBezTo>
                    <a:pt x="86783" y="79375"/>
                    <a:pt x="85994" y="74685"/>
                    <a:pt x="88900" y="73025"/>
                  </a:cubicBezTo>
                  <a:cubicBezTo>
                    <a:pt x="94489" y="69831"/>
                    <a:pt x="101666" y="71247"/>
                    <a:pt x="107950" y="69850"/>
                  </a:cubicBezTo>
                  <a:cubicBezTo>
                    <a:pt x="111217" y="69124"/>
                    <a:pt x="114300" y="67733"/>
                    <a:pt x="117475" y="66675"/>
                  </a:cubicBezTo>
                  <a:lnTo>
                    <a:pt x="130175" y="47625"/>
                  </a:lnTo>
                  <a:cubicBezTo>
                    <a:pt x="141258" y="31000"/>
                    <a:pt x="132739" y="38573"/>
                    <a:pt x="161925" y="34925"/>
                  </a:cubicBezTo>
                  <a:cubicBezTo>
                    <a:pt x="164042" y="31750"/>
                    <a:pt x="166935" y="28973"/>
                    <a:pt x="168275" y="25400"/>
                  </a:cubicBezTo>
                  <a:cubicBezTo>
                    <a:pt x="180045" y="-5987"/>
                    <a:pt x="162908" y="22338"/>
                    <a:pt x="177800" y="0"/>
                  </a:cubicBezTo>
                  <a:cubicBezTo>
                    <a:pt x="186906" y="911"/>
                    <a:pt x="207633" y="629"/>
                    <a:pt x="219075" y="6350"/>
                  </a:cubicBezTo>
                  <a:cubicBezTo>
                    <a:pt x="222488" y="8057"/>
                    <a:pt x="225669" y="10257"/>
                    <a:pt x="228600" y="12700"/>
                  </a:cubicBezTo>
                  <a:cubicBezTo>
                    <a:pt x="232049" y="15575"/>
                    <a:pt x="234950" y="19050"/>
                    <a:pt x="238125" y="22225"/>
                  </a:cubicBezTo>
                  <a:cubicBezTo>
                    <a:pt x="237067" y="27517"/>
                    <a:pt x="237627" y="33415"/>
                    <a:pt x="234950" y="38100"/>
                  </a:cubicBezTo>
                  <a:cubicBezTo>
                    <a:pt x="231296" y="44495"/>
                    <a:pt x="218262" y="46241"/>
                    <a:pt x="212725" y="47625"/>
                  </a:cubicBezTo>
                  <a:cubicBezTo>
                    <a:pt x="209550" y="49742"/>
                    <a:pt x="206131" y="51532"/>
                    <a:pt x="203200" y="53975"/>
                  </a:cubicBezTo>
                  <a:cubicBezTo>
                    <a:pt x="199751" y="56850"/>
                    <a:pt x="194764" y="59144"/>
                    <a:pt x="193675" y="63500"/>
                  </a:cubicBezTo>
                  <a:cubicBezTo>
                    <a:pt x="190486" y="76257"/>
                    <a:pt x="197389" y="81232"/>
                    <a:pt x="206375" y="85725"/>
                  </a:cubicBezTo>
                  <a:cubicBezTo>
                    <a:pt x="209368" y="87222"/>
                    <a:pt x="212907" y="87403"/>
                    <a:pt x="215900" y="88900"/>
                  </a:cubicBezTo>
                  <a:cubicBezTo>
                    <a:pt x="219313" y="90607"/>
                    <a:pt x="222250" y="93133"/>
                    <a:pt x="225425" y="95250"/>
                  </a:cubicBezTo>
                  <a:cubicBezTo>
                    <a:pt x="227542" y="98425"/>
                    <a:pt x="230679" y="101120"/>
                    <a:pt x="231775" y="104775"/>
                  </a:cubicBezTo>
                  <a:cubicBezTo>
                    <a:pt x="233925" y="111943"/>
                    <a:pt x="233482" y="119662"/>
                    <a:pt x="234950" y="127000"/>
                  </a:cubicBezTo>
                  <a:cubicBezTo>
                    <a:pt x="235606" y="130282"/>
                    <a:pt x="237067" y="133350"/>
                    <a:pt x="238125" y="136525"/>
                  </a:cubicBezTo>
                  <a:cubicBezTo>
                    <a:pt x="237067" y="139700"/>
                    <a:pt x="237317" y="143683"/>
                    <a:pt x="234950" y="146050"/>
                  </a:cubicBezTo>
                  <a:cubicBezTo>
                    <a:pt x="232583" y="148417"/>
                    <a:pt x="228672" y="148413"/>
                    <a:pt x="225425" y="149225"/>
                  </a:cubicBezTo>
                  <a:cubicBezTo>
                    <a:pt x="220190" y="150534"/>
                    <a:pt x="214842" y="151342"/>
                    <a:pt x="209550" y="152400"/>
                  </a:cubicBezTo>
                  <a:cubicBezTo>
                    <a:pt x="203200" y="156633"/>
                    <a:pt x="195792" y="159808"/>
                    <a:pt x="193675" y="168275"/>
                  </a:cubicBezTo>
                  <a:cubicBezTo>
                    <a:pt x="188968" y="187104"/>
                    <a:pt x="196258" y="194267"/>
                    <a:pt x="184150" y="206375"/>
                  </a:cubicBezTo>
                  <a:cubicBezTo>
                    <a:pt x="181452" y="209073"/>
                    <a:pt x="177800" y="210608"/>
                    <a:pt x="174625" y="212725"/>
                  </a:cubicBezTo>
                  <a:cubicBezTo>
                    <a:pt x="173567" y="215900"/>
                    <a:pt x="171450" y="218903"/>
                    <a:pt x="171450" y="222250"/>
                  </a:cubicBezTo>
                  <a:cubicBezTo>
                    <a:pt x="171450" y="236948"/>
                    <a:pt x="175790" y="232809"/>
                    <a:pt x="180975" y="244475"/>
                  </a:cubicBezTo>
                  <a:cubicBezTo>
                    <a:pt x="183693" y="250592"/>
                    <a:pt x="187325" y="263525"/>
                    <a:pt x="187325" y="263525"/>
                  </a:cubicBezTo>
                  <a:cubicBezTo>
                    <a:pt x="184150" y="266700"/>
                    <a:pt x="181536" y="270559"/>
                    <a:pt x="177800" y="273050"/>
                  </a:cubicBezTo>
                  <a:cubicBezTo>
                    <a:pt x="165792" y="281056"/>
                    <a:pt x="135029" y="273455"/>
                    <a:pt x="130175" y="273050"/>
                  </a:cubicBezTo>
                  <a:cubicBezTo>
                    <a:pt x="127000" y="269875"/>
                    <a:pt x="123407" y="267069"/>
                    <a:pt x="120650" y="263525"/>
                  </a:cubicBezTo>
                  <a:cubicBezTo>
                    <a:pt x="115965" y="257501"/>
                    <a:pt x="114300" y="248708"/>
                    <a:pt x="107950" y="244475"/>
                  </a:cubicBezTo>
                  <a:lnTo>
                    <a:pt x="98425" y="238125"/>
                  </a:lnTo>
                  <a:cubicBezTo>
                    <a:pt x="57277" y="246355"/>
                    <a:pt x="77402" y="245667"/>
                    <a:pt x="38100" y="241300"/>
                  </a:cubicBezTo>
                  <a:cubicBezTo>
                    <a:pt x="35983" y="238125"/>
                    <a:pt x="33457" y="235188"/>
                    <a:pt x="31750" y="231775"/>
                  </a:cubicBezTo>
                  <a:cubicBezTo>
                    <a:pt x="30253" y="228782"/>
                    <a:pt x="30297" y="225120"/>
                    <a:pt x="28575" y="222250"/>
                  </a:cubicBezTo>
                  <a:cubicBezTo>
                    <a:pt x="27035" y="219683"/>
                    <a:pt x="29104" y="221721"/>
                    <a:pt x="25400" y="21590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orma livre 93"/>
            <p:cNvSpPr/>
            <p:nvPr/>
          </p:nvSpPr>
          <p:spPr>
            <a:xfrm>
              <a:off x="10311937" y="4670425"/>
              <a:ext cx="175088" cy="63500"/>
            </a:xfrm>
            <a:custGeom>
              <a:avLst/>
              <a:gdLst>
                <a:gd name="connsiteX0" fmla="*/ 9988 w 175088"/>
                <a:gd name="connsiteY0" fmla="*/ 31750 h 63500"/>
                <a:gd name="connsiteX1" fmla="*/ 25863 w 175088"/>
                <a:gd name="connsiteY1" fmla="*/ 41275 h 63500"/>
                <a:gd name="connsiteX2" fmla="*/ 86188 w 175088"/>
                <a:gd name="connsiteY2" fmla="*/ 47625 h 63500"/>
                <a:gd name="connsiteX3" fmla="*/ 95713 w 175088"/>
                <a:gd name="connsiteY3" fmla="*/ 50800 h 63500"/>
                <a:gd name="connsiteX4" fmla="*/ 121113 w 175088"/>
                <a:gd name="connsiteY4" fmla="*/ 41275 h 63500"/>
                <a:gd name="connsiteX5" fmla="*/ 149688 w 175088"/>
                <a:gd name="connsiteY5" fmla="*/ 44450 h 63500"/>
                <a:gd name="connsiteX6" fmla="*/ 152863 w 175088"/>
                <a:gd name="connsiteY6" fmla="*/ 53975 h 63500"/>
                <a:gd name="connsiteX7" fmla="*/ 159213 w 175088"/>
                <a:gd name="connsiteY7" fmla="*/ 63500 h 63500"/>
                <a:gd name="connsiteX8" fmla="*/ 171913 w 175088"/>
                <a:gd name="connsiteY8" fmla="*/ 60325 h 63500"/>
                <a:gd name="connsiteX9" fmla="*/ 175088 w 175088"/>
                <a:gd name="connsiteY9" fmla="*/ 50800 h 63500"/>
                <a:gd name="connsiteX10" fmla="*/ 171913 w 175088"/>
                <a:gd name="connsiteY10" fmla="*/ 25400 h 63500"/>
                <a:gd name="connsiteX11" fmla="*/ 165563 w 175088"/>
                <a:gd name="connsiteY11" fmla="*/ 15875 h 63500"/>
                <a:gd name="connsiteX12" fmla="*/ 146513 w 175088"/>
                <a:gd name="connsiteY12" fmla="*/ 9525 h 63500"/>
                <a:gd name="connsiteX13" fmla="*/ 124288 w 175088"/>
                <a:gd name="connsiteY13" fmla="*/ 12700 h 63500"/>
                <a:gd name="connsiteX14" fmla="*/ 105238 w 175088"/>
                <a:gd name="connsiteY14" fmla="*/ 19050 h 63500"/>
                <a:gd name="connsiteX15" fmla="*/ 86188 w 175088"/>
                <a:gd name="connsiteY15" fmla="*/ 22225 h 63500"/>
                <a:gd name="connsiteX16" fmla="*/ 76663 w 175088"/>
                <a:gd name="connsiteY16" fmla="*/ 28575 h 63500"/>
                <a:gd name="connsiteX17" fmla="*/ 54438 w 175088"/>
                <a:gd name="connsiteY17" fmla="*/ 3175 h 63500"/>
                <a:gd name="connsiteX18" fmla="*/ 44913 w 175088"/>
                <a:gd name="connsiteY18" fmla="*/ 0 h 63500"/>
                <a:gd name="connsiteX19" fmla="*/ 9988 w 175088"/>
                <a:gd name="connsiteY19" fmla="*/ 3175 h 63500"/>
                <a:gd name="connsiteX20" fmla="*/ 463 w 175088"/>
                <a:gd name="connsiteY20" fmla="*/ 6350 h 63500"/>
                <a:gd name="connsiteX21" fmla="*/ 9988 w 175088"/>
                <a:gd name="connsiteY21" fmla="*/ 31750 h 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5088" h="63500">
                  <a:moveTo>
                    <a:pt x="9988" y="31750"/>
                  </a:moveTo>
                  <a:cubicBezTo>
                    <a:pt x="14221" y="37571"/>
                    <a:pt x="20343" y="38515"/>
                    <a:pt x="25863" y="41275"/>
                  </a:cubicBezTo>
                  <a:cubicBezTo>
                    <a:pt x="41723" y="49205"/>
                    <a:pt x="81528" y="47334"/>
                    <a:pt x="86188" y="47625"/>
                  </a:cubicBezTo>
                  <a:cubicBezTo>
                    <a:pt x="89363" y="48683"/>
                    <a:pt x="92366" y="50800"/>
                    <a:pt x="95713" y="50800"/>
                  </a:cubicBezTo>
                  <a:cubicBezTo>
                    <a:pt x="109445" y="50800"/>
                    <a:pt x="111259" y="47844"/>
                    <a:pt x="121113" y="41275"/>
                  </a:cubicBezTo>
                  <a:cubicBezTo>
                    <a:pt x="130638" y="42333"/>
                    <a:pt x="140790" y="40891"/>
                    <a:pt x="149688" y="44450"/>
                  </a:cubicBezTo>
                  <a:cubicBezTo>
                    <a:pt x="152795" y="45693"/>
                    <a:pt x="151366" y="50982"/>
                    <a:pt x="152863" y="53975"/>
                  </a:cubicBezTo>
                  <a:cubicBezTo>
                    <a:pt x="154570" y="57388"/>
                    <a:pt x="157096" y="60325"/>
                    <a:pt x="159213" y="63500"/>
                  </a:cubicBezTo>
                  <a:cubicBezTo>
                    <a:pt x="163446" y="62442"/>
                    <a:pt x="168506" y="63051"/>
                    <a:pt x="171913" y="60325"/>
                  </a:cubicBezTo>
                  <a:cubicBezTo>
                    <a:pt x="174526" y="58234"/>
                    <a:pt x="175088" y="54147"/>
                    <a:pt x="175088" y="50800"/>
                  </a:cubicBezTo>
                  <a:cubicBezTo>
                    <a:pt x="175088" y="42267"/>
                    <a:pt x="174158" y="33632"/>
                    <a:pt x="171913" y="25400"/>
                  </a:cubicBezTo>
                  <a:cubicBezTo>
                    <a:pt x="170909" y="21719"/>
                    <a:pt x="168799" y="17897"/>
                    <a:pt x="165563" y="15875"/>
                  </a:cubicBezTo>
                  <a:cubicBezTo>
                    <a:pt x="159887" y="12327"/>
                    <a:pt x="146513" y="9525"/>
                    <a:pt x="146513" y="9525"/>
                  </a:cubicBezTo>
                  <a:cubicBezTo>
                    <a:pt x="139105" y="10583"/>
                    <a:pt x="131580" y="11017"/>
                    <a:pt x="124288" y="12700"/>
                  </a:cubicBezTo>
                  <a:cubicBezTo>
                    <a:pt x="117766" y="14205"/>
                    <a:pt x="111840" y="17950"/>
                    <a:pt x="105238" y="19050"/>
                  </a:cubicBezTo>
                  <a:lnTo>
                    <a:pt x="86188" y="22225"/>
                  </a:lnTo>
                  <a:cubicBezTo>
                    <a:pt x="83013" y="24342"/>
                    <a:pt x="80479" y="28575"/>
                    <a:pt x="76663" y="28575"/>
                  </a:cubicBezTo>
                  <a:cubicBezTo>
                    <a:pt x="66609" y="28575"/>
                    <a:pt x="57613" y="4233"/>
                    <a:pt x="54438" y="3175"/>
                  </a:cubicBezTo>
                  <a:lnTo>
                    <a:pt x="44913" y="0"/>
                  </a:lnTo>
                  <a:cubicBezTo>
                    <a:pt x="33271" y="1058"/>
                    <a:pt x="21560" y="1522"/>
                    <a:pt x="9988" y="3175"/>
                  </a:cubicBezTo>
                  <a:cubicBezTo>
                    <a:pt x="6675" y="3648"/>
                    <a:pt x="1960" y="3357"/>
                    <a:pt x="463" y="6350"/>
                  </a:cubicBezTo>
                  <a:cubicBezTo>
                    <a:pt x="-1969" y="11214"/>
                    <a:pt x="5755" y="25929"/>
                    <a:pt x="9988" y="3175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orma livre 94"/>
            <p:cNvSpPr/>
            <p:nvPr/>
          </p:nvSpPr>
          <p:spPr>
            <a:xfrm>
              <a:off x="10642600" y="4543425"/>
              <a:ext cx="95250" cy="125840"/>
            </a:xfrm>
            <a:custGeom>
              <a:avLst/>
              <a:gdLst>
                <a:gd name="connsiteX0" fmla="*/ 6350 w 95250"/>
                <a:gd name="connsiteY0" fmla="*/ 92075 h 125840"/>
                <a:gd name="connsiteX1" fmla="*/ 0 w 95250"/>
                <a:gd name="connsiteY1" fmla="*/ 15875 h 125840"/>
                <a:gd name="connsiteX2" fmla="*/ 3175 w 95250"/>
                <a:gd name="connsiteY2" fmla="*/ 6350 h 125840"/>
                <a:gd name="connsiteX3" fmla="*/ 12700 w 95250"/>
                <a:gd name="connsiteY3" fmla="*/ 0 h 125840"/>
                <a:gd name="connsiteX4" fmla="*/ 31750 w 95250"/>
                <a:gd name="connsiteY4" fmla="*/ 3175 h 125840"/>
                <a:gd name="connsiteX5" fmla="*/ 34925 w 95250"/>
                <a:gd name="connsiteY5" fmla="*/ 22225 h 125840"/>
                <a:gd name="connsiteX6" fmla="*/ 53975 w 95250"/>
                <a:gd name="connsiteY6" fmla="*/ 28575 h 125840"/>
                <a:gd name="connsiteX7" fmla="*/ 63500 w 95250"/>
                <a:gd name="connsiteY7" fmla="*/ 31750 h 125840"/>
                <a:gd name="connsiteX8" fmla="*/ 66675 w 95250"/>
                <a:gd name="connsiteY8" fmla="*/ 41275 h 125840"/>
                <a:gd name="connsiteX9" fmla="*/ 85725 w 95250"/>
                <a:gd name="connsiteY9" fmla="*/ 69850 h 125840"/>
                <a:gd name="connsiteX10" fmla="*/ 92075 w 95250"/>
                <a:gd name="connsiteY10" fmla="*/ 79375 h 125840"/>
                <a:gd name="connsiteX11" fmla="*/ 95250 w 95250"/>
                <a:gd name="connsiteY11" fmla="*/ 88900 h 125840"/>
                <a:gd name="connsiteX12" fmla="*/ 92075 w 95250"/>
                <a:gd name="connsiteY12" fmla="*/ 98425 h 125840"/>
                <a:gd name="connsiteX13" fmla="*/ 73025 w 95250"/>
                <a:gd name="connsiteY13" fmla="*/ 104775 h 125840"/>
                <a:gd name="connsiteX14" fmla="*/ 50800 w 95250"/>
                <a:gd name="connsiteY14" fmla="*/ 95250 h 125840"/>
                <a:gd name="connsiteX15" fmla="*/ 38100 w 95250"/>
                <a:gd name="connsiteY15" fmla="*/ 82550 h 125840"/>
                <a:gd name="connsiteX16" fmla="*/ 34925 w 95250"/>
                <a:gd name="connsiteY16" fmla="*/ 92075 h 125840"/>
                <a:gd name="connsiteX17" fmla="*/ 31750 w 95250"/>
                <a:gd name="connsiteY17" fmla="*/ 123825 h 125840"/>
                <a:gd name="connsiteX18" fmla="*/ 9525 w 95250"/>
                <a:gd name="connsiteY18" fmla="*/ 120650 h 125840"/>
                <a:gd name="connsiteX19" fmla="*/ 3175 w 95250"/>
                <a:gd name="connsiteY19" fmla="*/ 111125 h 125840"/>
                <a:gd name="connsiteX20" fmla="*/ 6350 w 95250"/>
                <a:gd name="connsiteY20" fmla="*/ 98425 h 125840"/>
                <a:gd name="connsiteX21" fmla="*/ 6350 w 95250"/>
                <a:gd name="connsiteY21" fmla="*/ 92075 h 12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5250" h="125840">
                  <a:moveTo>
                    <a:pt x="6350" y="92075"/>
                  </a:moveTo>
                  <a:cubicBezTo>
                    <a:pt x="5292" y="78317"/>
                    <a:pt x="0" y="64296"/>
                    <a:pt x="0" y="15875"/>
                  </a:cubicBezTo>
                  <a:cubicBezTo>
                    <a:pt x="0" y="12528"/>
                    <a:pt x="1084" y="8963"/>
                    <a:pt x="3175" y="6350"/>
                  </a:cubicBezTo>
                  <a:cubicBezTo>
                    <a:pt x="5559" y="3370"/>
                    <a:pt x="9525" y="2117"/>
                    <a:pt x="12700" y="0"/>
                  </a:cubicBezTo>
                  <a:cubicBezTo>
                    <a:pt x="19050" y="1058"/>
                    <a:pt x="27198" y="-1377"/>
                    <a:pt x="31750" y="3175"/>
                  </a:cubicBezTo>
                  <a:cubicBezTo>
                    <a:pt x="36302" y="7727"/>
                    <a:pt x="30686" y="17380"/>
                    <a:pt x="34925" y="22225"/>
                  </a:cubicBezTo>
                  <a:cubicBezTo>
                    <a:pt x="39333" y="27262"/>
                    <a:pt x="47625" y="26458"/>
                    <a:pt x="53975" y="28575"/>
                  </a:cubicBezTo>
                  <a:lnTo>
                    <a:pt x="63500" y="31750"/>
                  </a:lnTo>
                  <a:cubicBezTo>
                    <a:pt x="64558" y="34925"/>
                    <a:pt x="65050" y="38349"/>
                    <a:pt x="66675" y="41275"/>
                  </a:cubicBezTo>
                  <a:lnTo>
                    <a:pt x="85725" y="69850"/>
                  </a:lnTo>
                  <a:cubicBezTo>
                    <a:pt x="87842" y="73025"/>
                    <a:pt x="90868" y="75755"/>
                    <a:pt x="92075" y="79375"/>
                  </a:cubicBezTo>
                  <a:lnTo>
                    <a:pt x="95250" y="88900"/>
                  </a:lnTo>
                  <a:cubicBezTo>
                    <a:pt x="94192" y="92075"/>
                    <a:pt x="94798" y="96480"/>
                    <a:pt x="92075" y="98425"/>
                  </a:cubicBezTo>
                  <a:cubicBezTo>
                    <a:pt x="86628" y="102316"/>
                    <a:pt x="73025" y="104775"/>
                    <a:pt x="73025" y="104775"/>
                  </a:cubicBezTo>
                  <a:cubicBezTo>
                    <a:pt x="65399" y="102868"/>
                    <a:pt x="56282" y="102102"/>
                    <a:pt x="50800" y="95250"/>
                  </a:cubicBezTo>
                  <a:cubicBezTo>
                    <a:pt x="38485" y="79856"/>
                    <a:pt x="58882" y="89477"/>
                    <a:pt x="38100" y="82550"/>
                  </a:cubicBezTo>
                  <a:cubicBezTo>
                    <a:pt x="37042" y="85725"/>
                    <a:pt x="35434" y="88767"/>
                    <a:pt x="34925" y="92075"/>
                  </a:cubicBezTo>
                  <a:cubicBezTo>
                    <a:pt x="33308" y="102587"/>
                    <a:pt x="38816" y="115875"/>
                    <a:pt x="31750" y="123825"/>
                  </a:cubicBezTo>
                  <a:cubicBezTo>
                    <a:pt x="26778" y="129418"/>
                    <a:pt x="16933" y="121708"/>
                    <a:pt x="9525" y="120650"/>
                  </a:cubicBezTo>
                  <a:cubicBezTo>
                    <a:pt x="7408" y="117475"/>
                    <a:pt x="3715" y="114903"/>
                    <a:pt x="3175" y="111125"/>
                  </a:cubicBezTo>
                  <a:cubicBezTo>
                    <a:pt x="2558" y="106805"/>
                    <a:pt x="5633" y="102729"/>
                    <a:pt x="6350" y="98425"/>
                  </a:cubicBezTo>
                  <a:cubicBezTo>
                    <a:pt x="6698" y="96337"/>
                    <a:pt x="7408" y="105833"/>
                    <a:pt x="6350" y="92075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orma livre 179"/>
            <p:cNvSpPr/>
            <p:nvPr/>
          </p:nvSpPr>
          <p:spPr>
            <a:xfrm>
              <a:off x="10664065" y="4733925"/>
              <a:ext cx="35957" cy="22621"/>
            </a:xfrm>
            <a:custGeom>
              <a:avLst/>
              <a:gdLst>
                <a:gd name="connsiteX0" fmla="*/ 3935 w 35957"/>
                <a:gd name="connsiteY0" fmla="*/ 3175 h 22621"/>
                <a:gd name="connsiteX1" fmla="*/ 19810 w 35957"/>
                <a:gd name="connsiteY1" fmla="*/ 12700 h 22621"/>
                <a:gd name="connsiteX2" fmla="*/ 32510 w 35957"/>
                <a:gd name="connsiteY2" fmla="*/ 19050 h 22621"/>
                <a:gd name="connsiteX3" fmla="*/ 35685 w 35957"/>
                <a:gd name="connsiteY3" fmla="*/ 9525 h 22621"/>
                <a:gd name="connsiteX4" fmla="*/ 7110 w 35957"/>
                <a:gd name="connsiteY4" fmla="*/ 0 h 22621"/>
                <a:gd name="connsiteX5" fmla="*/ 3935 w 35957"/>
                <a:gd name="connsiteY5" fmla="*/ 3175 h 22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957" h="22621">
                  <a:moveTo>
                    <a:pt x="3935" y="3175"/>
                  </a:moveTo>
                  <a:cubicBezTo>
                    <a:pt x="6052" y="5292"/>
                    <a:pt x="15446" y="8336"/>
                    <a:pt x="19810" y="12700"/>
                  </a:cubicBezTo>
                  <a:cubicBezTo>
                    <a:pt x="30393" y="23283"/>
                    <a:pt x="13460" y="25400"/>
                    <a:pt x="32510" y="19050"/>
                  </a:cubicBezTo>
                  <a:cubicBezTo>
                    <a:pt x="33568" y="15875"/>
                    <a:pt x="36928" y="12632"/>
                    <a:pt x="35685" y="9525"/>
                  </a:cubicBezTo>
                  <a:cubicBezTo>
                    <a:pt x="32496" y="1553"/>
                    <a:pt x="10198" y="515"/>
                    <a:pt x="7110" y="0"/>
                  </a:cubicBezTo>
                  <a:cubicBezTo>
                    <a:pt x="-5255" y="4122"/>
                    <a:pt x="1818" y="1058"/>
                    <a:pt x="3935" y="3175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orma livre 180"/>
            <p:cNvSpPr/>
            <p:nvPr/>
          </p:nvSpPr>
          <p:spPr>
            <a:xfrm>
              <a:off x="10760075" y="4743423"/>
              <a:ext cx="50800" cy="22277"/>
            </a:xfrm>
            <a:custGeom>
              <a:avLst/>
              <a:gdLst>
                <a:gd name="connsiteX0" fmla="*/ 0 w 50800"/>
                <a:gd name="connsiteY0" fmla="*/ 6377 h 22277"/>
                <a:gd name="connsiteX1" fmla="*/ 9525 w 50800"/>
                <a:gd name="connsiteY1" fmla="*/ 22252 h 22277"/>
                <a:gd name="connsiteX2" fmla="*/ 50800 w 50800"/>
                <a:gd name="connsiteY2" fmla="*/ 15902 h 22277"/>
                <a:gd name="connsiteX3" fmla="*/ 41275 w 50800"/>
                <a:gd name="connsiteY3" fmla="*/ 9552 h 22277"/>
                <a:gd name="connsiteX4" fmla="*/ 9525 w 50800"/>
                <a:gd name="connsiteY4" fmla="*/ 27 h 22277"/>
                <a:gd name="connsiteX5" fmla="*/ 0 w 50800"/>
                <a:gd name="connsiteY5" fmla="*/ 6377 h 22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800" h="22277">
                  <a:moveTo>
                    <a:pt x="0" y="6377"/>
                  </a:moveTo>
                  <a:cubicBezTo>
                    <a:pt x="0" y="10081"/>
                    <a:pt x="3795" y="19960"/>
                    <a:pt x="9525" y="22252"/>
                  </a:cubicBezTo>
                  <a:cubicBezTo>
                    <a:pt x="10727" y="22733"/>
                    <a:pt x="47935" y="16379"/>
                    <a:pt x="50800" y="15902"/>
                  </a:cubicBezTo>
                  <a:cubicBezTo>
                    <a:pt x="47625" y="13785"/>
                    <a:pt x="44762" y="11102"/>
                    <a:pt x="41275" y="9552"/>
                  </a:cubicBezTo>
                  <a:cubicBezTo>
                    <a:pt x="36194" y="7294"/>
                    <a:pt x="16913" y="1258"/>
                    <a:pt x="9525" y="27"/>
                  </a:cubicBezTo>
                  <a:cubicBezTo>
                    <a:pt x="7437" y="-321"/>
                    <a:pt x="0" y="2673"/>
                    <a:pt x="0" y="6377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Forma livre 181"/>
            <p:cNvSpPr/>
            <p:nvPr/>
          </p:nvSpPr>
          <p:spPr>
            <a:xfrm>
              <a:off x="10839442" y="4481159"/>
              <a:ext cx="41283" cy="40116"/>
            </a:xfrm>
            <a:custGeom>
              <a:avLst/>
              <a:gdLst>
                <a:gd name="connsiteX0" fmla="*/ 8 w 41283"/>
                <a:gd name="connsiteY0" fmla="*/ 1941 h 40116"/>
                <a:gd name="connsiteX1" fmla="*/ 25408 w 41283"/>
                <a:gd name="connsiteY1" fmla="*/ 11466 h 40116"/>
                <a:gd name="connsiteX2" fmla="*/ 22233 w 41283"/>
                <a:gd name="connsiteY2" fmla="*/ 33691 h 40116"/>
                <a:gd name="connsiteX3" fmla="*/ 31758 w 41283"/>
                <a:gd name="connsiteY3" fmla="*/ 40041 h 40116"/>
                <a:gd name="connsiteX4" fmla="*/ 41283 w 41283"/>
                <a:gd name="connsiteY4" fmla="*/ 14641 h 40116"/>
                <a:gd name="connsiteX5" fmla="*/ 38108 w 41283"/>
                <a:gd name="connsiteY5" fmla="*/ 5116 h 40116"/>
                <a:gd name="connsiteX6" fmla="*/ 28583 w 41283"/>
                <a:gd name="connsiteY6" fmla="*/ 1941 h 40116"/>
                <a:gd name="connsiteX7" fmla="*/ 8 w 41283"/>
                <a:gd name="connsiteY7" fmla="*/ 1941 h 4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283" h="40116">
                  <a:moveTo>
                    <a:pt x="8" y="1941"/>
                  </a:moveTo>
                  <a:cubicBezTo>
                    <a:pt x="-521" y="3528"/>
                    <a:pt x="23887" y="4621"/>
                    <a:pt x="25408" y="11466"/>
                  </a:cubicBezTo>
                  <a:cubicBezTo>
                    <a:pt x="27031" y="18771"/>
                    <a:pt x="23291" y="26283"/>
                    <a:pt x="22233" y="33691"/>
                  </a:cubicBezTo>
                  <a:cubicBezTo>
                    <a:pt x="25408" y="35808"/>
                    <a:pt x="28016" y="40789"/>
                    <a:pt x="31758" y="40041"/>
                  </a:cubicBezTo>
                  <a:cubicBezTo>
                    <a:pt x="38571" y="38678"/>
                    <a:pt x="40938" y="16364"/>
                    <a:pt x="41283" y="14641"/>
                  </a:cubicBezTo>
                  <a:cubicBezTo>
                    <a:pt x="40225" y="11466"/>
                    <a:pt x="40475" y="7483"/>
                    <a:pt x="38108" y="5116"/>
                  </a:cubicBezTo>
                  <a:cubicBezTo>
                    <a:pt x="35741" y="2749"/>
                    <a:pt x="31801" y="2860"/>
                    <a:pt x="28583" y="1941"/>
                  </a:cubicBezTo>
                  <a:cubicBezTo>
                    <a:pt x="16572" y="-1491"/>
                    <a:pt x="537" y="354"/>
                    <a:pt x="8" y="1941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orma livre 182"/>
            <p:cNvSpPr/>
            <p:nvPr/>
          </p:nvSpPr>
          <p:spPr>
            <a:xfrm>
              <a:off x="10724918" y="4286250"/>
              <a:ext cx="108182" cy="73025"/>
            </a:xfrm>
            <a:custGeom>
              <a:avLst/>
              <a:gdLst>
                <a:gd name="connsiteX0" fmla="*/ 232 w 108182"/>
                <a:gd name="connsiteY0" fmla="*/ 19050 h 73025"/>
                <a:gd name="connsiteX1" fmla="*/ 16107 w 108182"/>
                <a:gd name="connsiteY1" fmla="*/ 25400 h 73025"/>
                <a:gd name="connsiteX2" fmla="*/ 25632 w 108182"/>
                <a:gd name="connsiteY2" fmla="*/ 31750 h 73025"/>
                <a:gd name="connsiteX3" fmla="*/ 54207 w 108182"/>
                <a:gd name="connsiteY3" fmla="*/ 44450 h 73025"/>
                <a:gd name="connsiteX4" fmla="*/ 57382 w 108182"/>
                <a:gd name="connsiteY4" fmla="*/ 69850 h 73025"/>
                <a:gd name="connsiteX5" fmla="*/ 66907 w 108182"/>
                <a:gd name="connsiteY5" fmla="*/ 73025 h 73025"/>
                <a:gd name="connsiteX6" fmla="*/ 79607 w 108182"/>
                <a:gd name="connsiteY6" fmla="*/ 69850 h 73025"/>
                <a:gd name="connsiteX7" fmla="*/ 85957 w 108182"/>
                <a:gd name="connsiteY7" fmla="*/ 60325 h 73025"/>
                <a:gd name="connsiteX8" fmla="*/ 89132 w 108182"/>
                <a:gd name="connsiteY8" fmla="*/ 50800 h 73025"/>
                <a:gd name="connsiteX9" fmla="*/ 108182 w 108182"/>
                <a:gd name="connsiteY9" fmla="*/ 44450 h 73025"/>
                <a:gd name="connsiteX10" fmla="*/ 105007 w 108182"/>
                <a:gd name="connsiteY10" fmla="*/ 28575 h 73025"/>
                <a:gd name="connsiteX11" fmla="*/ 101832 w 108182"/>
                <a:gd name="connsiteY11" fmla="*/ 19050 h 73025"/>
                <a:gd name="connsiteX12" fmla="*/ 82782 w 108182"/>
                <a:gd name="connsiteY12" fmla="*/ 12700 h 73025"/>
                <a:gd name="connsiteX13" fmla="*/ 73257 w 108182"/>
                <a:gd name="connsiteY13" fmla="*/ 9525 h 73025"/>
                <a:gd name="connsiteX14" fmla="*/ 54207 w 108182"/>
                <a:gd name="connsiteY14" fmla="*/ 3175 h 73025"/>
                <a:gd name="connsiteX15" fmla="*/ 44682 w 108182"/>
                <a:gd name="connsiteY15" fmla="*/ 0 h 73025"/>
                <a:gd name="connsiteX16" fmla="*/ 6582 w 108182"/>
                <a:gd name="connsiteY16" fmla="*/ 12700 h 73025"/>
                <a:gd name="connsiteX17" fmla="*/ 232 w 108182"/>
                <a:gd name="connsiteY17" fmla="*/ 19050 h 73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8182" h="73025">
                  <a:moveTo>
                    <a:pt x="232" y="19050"/>
                  </a:moveTo>
                  <a:cubicBezTo>
                    <a:pt x="1820" y="21167"/>
                    <a:pt x="11009" y="22851"/>
                    <a:pt x="16107" y="25400"/>
                  </a:cubicBezTo>
                  <a:cubicBezTo>
                    <a:pt x="19520" y="27107"/>
                    <a:pt x="22145" y="30200"/>
                    <a:pt x="25632" y="31750"/>
                  </a:cubicBezTo>
                  <a:cubicBezTo>
                    <a:pt x="59637" y="46863"/>
                    <a:pt x="32651" y="30079"/>
                    <a:pt x="54207" y="44450"/>
                  </a:cubicBezTo>
                  <a:cubicBezTo>
                    <a:pt x="47911" y="63338"/>
                    <a:pt x="41569" y="61943"/>
                    <a:pt x="57382" y="69850"/>
                  </a:cubicBezTo>
                  <a:cubicBezTo>
                    <a:pt x="60375" y="71347"/>
                    <a:pt x="63732" y="71967"/>
                    <a:pt x="66907" y="73025"/>
                  </a:cubicBezTo>
                  <a:cubicBezTo>
                    <a:pt x="71140" y="71967"/>
                    <a:pt x="75976" y="72271"/>
                    <a:pt x="79607" y="69850"/>
                  </a:cubicBezTo>
                  <a:cubicBezTo>
                    <a:pt x="82782" y="67733"/>
                    <a:pt x="84250" y="63738"/>
                    <a:pt x="85957" y="60325"/>
                  </a:cubicBezTo>
                  <a:cubicBezTo>
                    <a:pt x="87454" y="57332"/>
                    <a:pt x="86409" y="52745"/>
                    <a:pt x="89132" y="50800"/>
                  </a:cubicBezTo>
                  <a:cubicBezTo>
                    <a:pt x="94579" y="46909"/>
                    <a:pt x="108182" y="44450"/>
                    <a:pt x="108182" y="44450"/>
                  </a:cubicBezTo>
                  <a:cubicBezTo>
                    <a:pt x="107124" y="39158"/>
                    <a:pt x="106316" y="33810"/>
                    <a:pt x="105007" y="28575"/>
                  </a:cubicBezTo>
                  <a:cubicBezTo>
                    <a:pt x="104195" y="25328"/>
                    <a:pt x="104555" y="20995"/>
                    <a:pt x="101832" y="19050"/>
                  </a:cubicBezTo>
                  <a:cubicBezTo>
                    <a:pt x="96385" y="15159"/>
                    <a:pt x="89132" y="14817"/>
                    <a:pt x="82782" y="12700"/>
                  </a:cubicBezTo>
                  <a:lnTo>
                    <a:pt x="73257" y="9525"/>
                  </a:lnTo>
                  <a:lnTo>
                    <a:pt x="54207" y="3175"/>
                  </a:lnTo>
                  <a:lnTo>
                    <a:pt x="44682" y="0"/>
                  </a:lnTo>
                  <a:cubicBezTo>
                    <a:pt x="4521" y="4016"/>
                    <a:pt x="20487" y="-5840"/>
                    <a:pt x="6582" y="12700"/>
                  </a:cubicBezTo>
                  <a:cubicBezTo>
                    <a:pt x="5684" y="13897"/>
                    <a:pt x="-1356" y="16933"/>
                    <a:pt x="232" y="1905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orma livre 183"/>
            <p:cNvSpPr/>
            <p:nvPr/>
          </p:nvSpPr>
          <p:spPr>
            <a:xfrm>
              <a:off x="10702925" y="4212103"/>
              <a:ext cx="53975" cy="45649"/>
            </a:xfrm>
            <a:custGeom>
              <a:avLst/>
              <a:gdLst>
                <a:gd name="connsiteX0" fmla="*/ 9525 w 53975"/>
                <a:gd name="connsiteY0" fmla="*/ 1122 h 45649"/>
                <a:gd name="connsiteX1" fmla="*/ 0 w 53975"/>
                <a:gd name="connsiteY1" fmla="*/ 16997 h 45649"/>
                <a:gd name="connsiteX2" fmla="*/ 9525 w 53975"/>
                <a:gd name="connsiteY2" fmla="*/ 23347 h 45649"/>
                <a:gd name="connsiteX3" fmla="*/ 28575 w 53975"/>
                <a:gd name="connsiteY3" fmla="*/ 29697 h 45649"/>
                <a:gd name="connsiteX4" fmla="*/ 44450 w 53975"/>
                <a:gd name="connsiteY4" fmla="*/ 45572 h 45649"/>
                <a:gd name="connsiteX5" fmla="*/ 53975 w 53975"/>
                <a:gd name="connsiteY5" fmla="*/ 26522 h 45649"/>
                <a:gd name="connsiteX6" fmla="*/ 28575 w 53975"/>
                <a:gd name="connsiteY6" fmla="*/ 13822 h 45649"/>
                <a:gd name="connsiteX7" fmla="*/ 25400 w 53975"/>
                <a:gd name="connsiteY7" fmla="*/ 4297 h 45649"/>
                <a:gd name="connsiteX8" fmla="*/ 9525 w 53975"/>
                <a:gd name="connsiteY8" fmla="*/ 1122 h 45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975" h="45649">
                  <a:moveTo>
                    <a:pt x="9525" y="1122"/>
                  </a:moveTo>
                  <a:cubicBezTo>
                    <a:pt x="5292" y="3239"/>
                    <a:pt x="0" y="10826"/>
                    <a:pt x="0" y="16997"/>
                  </a:cubicBezTo>
                  <a:cubicBezTo>
                    <a:pt x="0" y="20813"/>
                    <a:pt x="6038" y="21797"/>
                    <a:pt x="9525" y="23347"/>
                  </a:cubicBezTo>
                  <a:cubicBezTo>
                    <a:pt x="15642" y="26065"/>
                    <a:pt x="28575" y="29697"/>
                    <a:pt x="28575" y="29697"/>
                  </a:cubicBezTo>
                  <a:cubicBezTo>
                    <a:pt x="30567" y="32685"/>
                    <a:pt x="38225" y="46817"/>
                    <a:pt x="44450" y="45572"/>
                  </a:cubicBezTo>
                  <a:cubicBezTo>
                    <a:pt x="48846" y="44693"/>
                    <a:pt x="52935" y="29642"/>
                    <a:pt x="53975" y="26522"/>
                  </a:cubicBezTo>
                  <a:cubicBezTo>
                    <a:pt x="46802" y="5003"/>
                    <a:pt x="57761" y="28415"/>
                    <a:pt x="28575" y="13822"/>
                  </a:cubicBezTo>
                  <a:cubicBezTo>
                    <a:pt x="25582" y="12325"/>
                    <a:pt x="27767" y="6664"/>
                    <a:pt x="25400" y="4297"/>
                  </a:cubicBezTo>
                  <a:cubicBezTo>
                    <a:pt x="20886" y="-217"/>
                    <a:pt x="13758" y="-995"/>
                    <a:pt x="9525" y="1122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orma livre 184"/>
            <p:cNvSpPr/>
            <p:nvPr/>
          </p:nvSpPr>
          <p:spPr>
            <a:xfrm>
              <a:off x="10636177" y="4003675"/>
              <a:ext cx="79448" cy="180975"/>
            </a:xfrm>
            <a:custGeom>
              <a:avLst/>
              <a:gdLst>
                <a:gd name="connsiteX0" fmla="*/ 12773 w 79448"/>
                <a:gd name="connsiteY0" fmla="*/ 114300 h 180975"/>
                <a:gd name="connsiteX1" fmla="*/ 28648 w 79448"/>
                <a:gd name="connsiteY1" fmla="*/ 120650 h 180975"/>
                <a:gd name="connsiteX2" fmla="*/ 31823 w 79448"/>
                <a:gd name="connsiteY2" fmla="*/ 133350 h 180975"/>
                <a:gd name="connsiteX3" fmla="*/ 34998 w 79448"/>
                <a:gd name="connsiteY3" fmla="*/ 142875 h 180975"/>
                <a:gd name="connsiteX4" fmla="*/ 47698 w 79448"/>
                <a:gd name="connsiteY4" fmla="*/ 180975 h 180975"/>
                <a:gd name="connsiteX5" fmla="*/ 57223 w 79448"/>
                <a:gd name="connsiteY5" fmla="*/ 174625 h 180975"/>
                <a:gd name="connsiteX6" fmla="*/ 57223 w 79448"/>
                <a:gd name="connsiteY6" fmla="*/ 130175 h 180975"/>
                <a:gd name="connsiteX7" fmla="*/ 60398 w 79448"/>
                <a:gd name="connsiteY7" fmla="*/ 95250 h 180975"/>
                <a:gd name="connsiteX8" fmla="*/ 73098 w 79448"/>
                <a:gd name="connsiteY8" fmla="*/ 76200 h 180975"/>
                <a:gd name="connsiteX9" fmla="*/ 76273 w 79448"/>
                <a:gd name="connsiteY9" fmla="*/ 50800 h 180975"/>
                <a:gd name="connsiteX10" fmla="*/ 79448 w 79448"/>
                <a:gd name="connsiteY10" fmla="*/ 41275 h 180975"/>
                <a:gd name="connsiteX11" fmla="*/ 69923 w 79448"/>
                <a:gd name="connsiteY11" fmla="*/ 12700 h 180975"/>
                <a:gd name="connsiteX12" fmla="*/ 60398 w 79448"/>
                <a:gd name="connsiteY12" fmla="*/ 9525 h 180975"/>
                <a:gd name="connsiteX13" fmla="*/ 38173 w 79448"/>
                <a:gd name="connsiteY13" fmla="*/ 0 h 180975"/>
                <a:gd name="connsiteX14" fmla="*/ 25473 w 79448"/>
                <a:gd name="connsiteY14" fmla="*/ 3175 h 180975"/>
                <a:gd name="connsiteX15" fmla="*/ 6423 w 79448"/>
                <a:gd name="connsiteY15" fmla="*/ 22225 h 180975"/>
                <a:gd name="connsiteX16" fmla="*/ 3248 w 79448"/>
                <a:gd name="connsiteY16" fmla="*/ 31750 h 180975"/>
                <a:gd name="connsiteX17" fmla="*/ 12773 w 79448"/>
                <a:gd name="connsiteY17" fmla="*/ 50800 h 180975"/>
                <a:gd name="connsiteX18" fmla="*/ 22298 w 79448"/>
                <a:gd name="connsiteY18" fmla="*/ 57150 h 180975"/>
                <a:gd name="connsiteX19" fmla="*/ 12773 w 79448"/>
                <a:gd name="connsiteY19" fmla="*/ 76200 h 180975"/>
                <a:gd name="connsiteX20" fmla="*/ 3248 w 79448"/>
                <a:gd name="connsiteY20" fmla="*/ 82550 h 180975"/>
                <a:gd name="connsiteX21" fmla="*/ 73 w 79448"/>
                <a:gd name="connsiteY21" fmla="*/ 92075 h 180975"/>
                <a:gd name="connsiteX22" fmla="*/ 6423 w 79448"/>
                <a:gd name="connsiteY22" fmla="*/ 101600 h 180975"/>
                <a:gd name="connsiteX23" fmla="*/ 12773 w 79448"/>
                <a:gd name="connsiteY23" fmla="*/ 11430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9448" h="180975">
                  <a:moveTo>
                    <a:pt x="12773" y="114300"/>
                  </a:moveTo>
                  <a:cubicBezTo>
                    <a:pt x="16477" y="117475"/>
                    <a:pt x="24618" y="116620"/>
                    <a:pt x="28648" y="120650"/>
                  </a:cubicBezTo>
                  <a:cubicBezTo>
                    <a:pt x="31734" y="123736"/>
                    <a:pt x="30624" y="129154"/>
                    <a:pt x="31823" y="133350"/>
                  </a:cubicBezTo>
                  <a:cubicBezTo>
                    <a:pt x="32742" y="136568"/>
                    <a:pt x="33940" y="139700"/>
                    <a:pt x="34998" y="142875"/>
                  </a:cubicBezTo>
                  <a:cubicBezTo>
                    <a:pt x="35138" y="144277"/>
                    <a:pt x="30548" y="180975"/>
                    <a:pt x="47698" y="180975"/>
                  </a:cubicBezTo>
                  <a:cubicBezTo>
                    <a:pt x="51514" y="180975"/>
                    <a:pt x="54048" y="176742"/>
                    <a:pt x="57223" y="174625"/>
                  </a:cubicBezTo>
                  <a:cubicBezTo>
                    <a:pt x="65090" y="151023"/>
                    <a:pt x="57223" y="178867"/>
                    <a:pt x="57223" y="130175"/>
                  </a:cubicBezTo>
                  <a:cubicBezTo>
                    <a:pt x="57223" y="118485"/>
                    <a:pt x="57100" y="106465"/>
                    <a:pt x="60398" y="95250"/>
                  </a:cubicBezTo>
                  <a:cubicBezTo>
                    <a:pt x="62551" y="87928"/>
                    <a:pt x="73098" y="76200"/>
                    <a:pt x="73098" y="76200"/>
                  </a:cubicBezTo>
                  <a:cubicBezTo>
                    <a:pt x="74156" y="67733"/>
                    <a:pt x="74747" y="59195"/>
                    <a:pt x="76273" y="50800"/>
                  </a:cubicBezTo>
                  <a:cubicBezTo>
                    <a:pt x="76872" y="47507"/>
                    <a:pt x="79448" y="44622"/>
                    <a:pt x="79448" y="41275"/>
                  </a:cubicBezTo>
                  <a:cubicBezTo>
                    <a:pt x="79448" y="33219"/>
                    <a:pt x="77590" y="18834"/>
                    <a:pt x="69923" y="12700"/>
                  </a:cubicBezTo>
                  <a:cubicBezTo>
                    <a:pt x="67310" y="10609"/>
                    <a:pt x="63474" y="10843"/>
                    <a:pt x="60398" y="9525"/>
                  </a:cubicBezTo>
                  <a:cubicBezTo>
                    <a:pt x="32935" y="-2245"/>
                    <a:pt x="60511" y="7446"/>
                    <a:pt x="38173" y="0"/>
                  </a:cubicBezTo>
                  <a:cubicBezTo>
                    <a:pt x="33940" y="1058"/>
                    <a:pt x="29048" y="673"/>
                    <a:pt x="25473" y="3175"/>
                  </a:cubicBezTo>
                  <a:cubicBezTo>
                    <a:pt x="18116" y="8325"/>
                    <a:pt x="6423" y="22225"/>
                    <a:pt x="6423" y="22225"/>
                  </a:cubicBezTo>
                  <a:cubicBezTo>
                    <a:pt x="5365" y="25400"/>
                    <a:pt x="3248" y="28403"/>
                    <a:pt x="3248" y="31750"/>
                  </a:cubicBezTo>
                  <a:cubicBezTo>
                    <a:pt x="3248" y="36915"/>
                    <a:pt x="9562" y="47589"/>
                    <a:pt x="12773" y="50800"/>
                  </a:cubicBezTo>
                  <a:cubicBezTo>
                    <a:pt x="15471" y="53498"/>
                    <a:pt x="19123" y="55033"/>
                    <a:pt x="22298" y="57150"/>
                  </a:cubicBezTo>
                  <a:cubicBezTo>
                    <a:pt x="19716" y="64897"/>
                    <a:pt x="18928" y="70045"/>
                    <a:pt x="12773" y="76200"/>
                  </a:cubicBezTo>
                  <a:cubicBezTo>
                    <a:pt x="10075" y="78898"/>
                    <a:pt x="6423" y="80433"/>
                    <a:pt x="3248" y="82550"/>
                  </a:cubicBezTo>
                  <a:cubicBezTo>
                    <a:pt x="2190" y="85725"/>
                    <a:pt x="-477" y="88774"/>
                    <a:pt x="73" y="92075"/>
                  </a:cubicBezTo>
                  <a:cubicBezTo>
                    <a:pt x="700" y="95839"/>
                    <a:pt x="4716" y="98187"/>
                    <a:pt x="6423" y="101600"/>
                  </a:cubicBezTo>
                  <a:cubicBezTo>
                    <a:pt x="10267" y="109289"/>
                    <a:pt x="9069" y="111125"/>
                    <a:pt x="12773" y="11430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Forma livre 185"/>
            <p:cNvSpPr/>
            <p:nvPr/>
          </p:nvSpPr>
          <p:spPr>
            <a:xfrm>
              <a:off x="10950575" y="4519279"/>
              <a:ext cx="448695" cy="259096"/>
            </a:xfrm>
            <a:custGeom>
              <a:avLst/>
              <a:gdLst>
                <a:gd name="connsiteX0" fmla="*/ 85725 w 448695"/>
                <a:gd name="connsiteY0" fmla="*/ 59071 h 259096"/>
                <a:gd name="connsiteX1" fmla="*/ 82550 w 448695"/>
                <a:gd name="connsiteY1" fmla="*/ 40021 h 259096"/>
                <a:gd name="connsiteX2" fmla="*/ 73025 w 448695"/>
                <a:gd name="connsiteY2" fmla="*/ 5096 h 259096"/>
                <a:gd name="connsiteX3" fmla="*/ 63500 w 448695"/>
                <a:gd name="connsiteY3" fmla="*/ 1921 h 259096"/>
                <a:gd name="connsiteX4" fmla="*/ 3175 w 448695"/>
                <a:gd name="connsiteY4" fmla="*/ 14621 h 259096"/>
                <a:gd name="connsiteX5" fmla="*/ 0 w 448695"/>
                <a:gd name="connsiteY5" fmla="*/ 24146 h 259096"/>
                <a:gd name="connsiteX6" fmla="*/ 22225 w 448695"/>
                <a:gd name="connsiteY6" fmla="*/ 52721 h 259096"/>
                <a:gd name="connsiteX7" fmla="*/ 41275 w 448695"/>
                <a:gd name="connsiteY7" fmla="*/ 65421 h 259096"/>
                <a:gd name="connsiteX8" fmla="*/ 50800 w 448695"/>
                <a:gd name="connsiteY8" fmla="*/ 71771 h 259096"/>
                <a:gd name="connsiteX9" fmla="*/ 57150 w 448695"/>
                <a:gd name="connsiteY9" fmla="*/ 81296 h 259096"/>
                <a:gd name="connsiteX10" fmla="*/ 57150 w 448695"/>
                <a:gd name="connsiteY10" fmla="*/ 106696 h 259096"/>
                <a:gd name="connsiteX11" fmla="*/ 76200 w 448695"/>
                <a:gd name="connsiteY11" fmla="*/ 116221 h 259096"/>
                <a:gd name="connsiteX12" fmla="*/ 133350 w 448695"/>
                <a:gd name="connsiteY12" fmla="*/ 116221 h 259096"/>
                <a:gd name="connsiteX13" fmla="*/ 139700 w 448695"/>
                <a:gd name="connsiteY13" fmla="*/ 125746 h 259096"/>
                <a:gd name="connsiteX14" fmla="*/ 149225 w 448695"/>
                <a:gd name="connsiteY14" fmla="*/ 132096 h 259096"/>
                <a:gd name="connsiteX15" fmla="*/ 168275 w 448695"/>
                <a:gd name="connsiteY15" fmla="*/ 138446 h 259096"/>
                <a:gd name="connsiteX16" fmla="*/ 180975 w 448695"/>
                <a:gd name="connsiteY16" fmla="*/ 160671 h 259096"/>
                <a:gd name="connsiteX17" fmla="*/ 184150 w 448695"/>
                <a:gd name="connsiteY17" fmla="*/ 170196 h 259096"/>
                <a:gd name="connsiteX18" fmla="*/ 174625 w 448695"/>
                <a:gd name="connsiteY18" fmla="*/ 189246 h 259096"/>
                <a:gd name="connsiteX19" fmla="*/ 161925 w 448695"/>
                <a:gd name="connsiteY19" fmla="*/ 198771 h 259096"/>
                <a:gd name="connsiteX20" fmla="*/ 158750 w 448695"/>
                <a:gd name="connsiteY20" fmla="*/ 208296 h 259096"/>
                <a:gd name="connsiteX21" fmla="*/ 171450 w 448695"/>
                <a:gd name="connsiteY21" fmla="*/ 227346 h 259096"/>
                <a:gd name="connsiteX22" fmla="*/ 200025 w 448695"/>
                <a:gd name="connsiteY22" fmla="*/ 224171 h 259096"/>
                <a:gd name="connsiteX23" fmla="*/ 231775 w 448695"/>
                <a:gd name="connsiteY23" fmla="*/ 217821 h 259096"/>
                <a:gd name="connsiteX24" fmla="*/ 254000 w 448695"/>
                <a:gd name="connsiteY24" fmla="*/ 240046 h 259096"/>
                <a:gd name="connsiteX25" fmla="*/ 276225 w 448695"/>
                <a:gd name="connsiteY25" fmla="*/ 236871 h 259096"/>
                <a:gd name="connsiteX26" fmla="*/ 295275 w 448695"/>
                <a:gd name="connsiteY26" fmla="*/ 220996 h 259096"/>
                <a:gd name="connsiteX27" fmla="*/ 304800 w 448695"/>
                <a:gd name="connsiteY27" fmla="*/ 214646 h 259096"/>
                <a:gd name="connsiteX28" fmla="*/ 307975 w 448695"/>
                <a:gd name="connsiteY28" fmla="*/ 205121 h 259096"/>
                <a:gd name="connsiteX29" fmla="*/ 327025 w 448695"/>
                <a:gd name="connsiteY29" fmla="*/ 198771 h 259096"/>
                <a:gd name="connsiteX30" fmla="*/ 346075 w 448695"/>
                <a:gd name="connsiteY30" fmla="*/ 189246 h 259096"/>
                <a:gd name="connsiteX31" fmla="*/ 358775 w 448695"/>
                <a:gd name="connsiteY31" fmla="*/ 192421 h 259096"/>
                <a:gd name="connsiteX32" fmla="*/ 387350 w 448695"/>
                <a:gd name="connsiteY32" fmla="*/ 214646 h 259096"/>
                <a:gd name="connsiteX33" fmla="*/ 396875 w 448695"/>
                <a:gd name="connsiteY33" fmla="*/ 220996 h 259096"/>
                <a:gd name="connsiteX34" fmla="*/ 403225 w 448695"/>
                <a:gd name="connsiteY34" fmla="*/ 230521 h 259096"/>
                <a:gd name="connsiteX35" fmla="*/ 412750 w 448695"/>
                <a:gd name="connsiteY35" fmla="*/ 236871 h 259096"/>
                <a:gd name="connsiteX36" fmla="*/ 415925 w 448695"/>
                <a:gd name="connsiteY36" fmla="*/ 246396 h 259096"/>
                <a:gd name="connsiteX37" fmla="*/ 434975 w 448695"/>
                <a:gd name="connsiteY37" fmla="*/ 259096 h 259096"/>
                <a:gd name="connsiteX38" fmla="*/ 447675 w 448695"/>
                <a:gd name="connsiteY38" fmla="*/ 255921 h 259096"/>
                <a:gd name="connsiteX39" fmla="*/ 438150 w 448695"/>
                <a:gd name="connsiteY39" fmla="*/ 211471 h 259096"/>
                <a:gd name="connsiteX40" fmla="*/ 419100 w 448695"/>
                <a:gd name="connsiteY40" fmla="*/ 198771 h 259096"/>
                <a:gd name="connsiteX41" fmla="*/ 409575 w 448695"/>
                <a:gd name="connsiteY41" fmla="*/ 192421 h 259096"/>
                <a:gd name="connsiteX42" fmla="*/ 403225 w 448695"/>
                <a:gd name="connsiteY42" fmla="*/ 182896 h 259096"/>
                <a:gd name="connsiteX43" fmla="*/ 396875 w 448695"/>
                <a:gd name="connsiteY43" fmla="*/ 144796 h 259096"/>
                <a:gd name="connsiteX44" fmla="*/ 390525 w 448695"/>
                <a:gd name="connsiteY44" fmla="*/ 135271 h 259096"/>
                <a:gd name="connsiteX45" fmla="*/ 371475 w 448695"/>
                <a:gd name="connsiteY45" fmla="*/ 122571 h 259096"/>
                <a:gd name="connsiteX46" fmla="*/ 361950 w 448695"/>
                <a:gd name="connsiteY46" fmla="*/ 113046 h 259096"/>
                <a:gd name="connsiteX47" fmla="*/ 355600 w 448695"/>
                <a:gd name="connsiteY47" fmla="*/ 103521 h 259096"/>
                <a:gd name="connsiteX48" fmla="*/ 346075 w 448695"/>
                <a:gd name="connsiteY48" fmla="*/ 97171 h 259096"/>
                <a:gd name="connsiteX49" fmla="*/ 339725 w 448695"/>
                <a:gd name="connsiteY49" fmla="*/ 87646 h 259096"/>
                <a:gd name="connsiteX50" fmla="*/ 320675 w 448695"/>
                <a:gd name="connsiteY50" fmla="*/ 74946 h 259096"/>
                <a:gd name="connsiteX51" fmla="*/ 279400 w 448695"/>
                <a:gd name="connsiteY51" fmla="*/ 65421 h 259096"/>
                <a:gd name="connsiteX52" fmla="*/ 266700 w 448695"/>
                <a:gd name="connsiteY52" fmla="*/ 62246 h 259096"/>
                <a:gd name="connsiteX53" fmla="*/ 247650 w 448695"/>
                <a:gd name="connsiteY53" fmla="*/ 55896 h 259096"/>
                <a:gd name="connsiteX54" fmla="*/ 238125 w 448695"/>
                <a:gd name="connsiteY54" fmla="*/ 46371 h 259096"/>
                <a:gd name="connsiteX55" fmla="*/ 228600 w 448695"/>
                <a:gd name="connsiteY55" fmla="*/ 43196 h 259096"/>
                <a:gd name="connsiteX56" fmla="*/ 219075 w 448695"/>
                <a:gd name="connsiteY56" fmla="*/ 36846 h 259096"/>
                <a:gd name="connsiteX57" fmla="*/ 206375 w 448695"/>
                <a:gd name="connsiteY57" fmla="*/ 40021 h 259096"/>
                <a:gd name="connsiteX58" fmla="*/ 187325 w 448695"/>
                <a:gd name="connsiteY58" fmla="*/ 30496 h 259096"/>
                <a:gd name="connsiteX59" fmla="*/ 155575 w 448695"/>
                <a:gd name="connsiteY59" fmla="*/ 36846 h 259096"/>
                <a:gd name="connsiteX60" fmla="*/ 149225 w 448695"/>
                <a:gd name="connsiteY60" fmla="*/ 55896 h 259096"/>
                <a:gd name="connsiteX61" fmla="*/ 139700 w 448695"/>
                <a:gd name="connsiteY61" fmla="*/ 65421 h 259096"/>
                <a:gd name="connsiteX62" fmla="*/ 130175 w 448695"/>
                <a:gd name="connsiteY62" fmla="*/ 71771 h 259096"/>
                <a:gd name="connsiteX63" fmla="*/ 111125 w 448695"/>
                <a:gd name="connsiteY63" fmla="*/ 78121 h 259096"/>
                <a:gd name="connsiteX64" fmla="*/ 88900 w 448695"/>
                <a:gd name="connsiteY64" fmla="*/ 68596 h 259096"/>
                <a:gd name="connsiteX65" fmla="*/ 85725 w 448695"/>
                <a:gd name="connsiteY65" fmla="*/ 59071 h 259096"/>
                <a:gd name="connsiteX66" fmla="*/ 85725 w 448695"/>
                <a:gd name="connsiteY66" fmla="*/ 59071 h 259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48695" h="259096">
                  <a:moveTo>
                    <a:pt x="85725" y="59071"/>
                  </a:moveTo>
                  <a:cubicBezTo>
                    <a:pt x="85196" y="55896"/>
                    <a:pt x="83460" y="46394"/>
                    <a:pt x="82550" y="40021"/>
                  </a:cubicBezTo>
                  <a:cubicBezTo>
                    <a:pt x="81111" y="29950"/>
                    <a:pt x="83120" y="13172"/>
                    <a:pt x="73025" y="5096"/>
                  </a:cubicBezTo>
                  <a:cubicBezTo>
                    <a:pt x="70412" y="3005"/>
                    <a:pt x="66675" y="2979"/>
                    <a:pt x="63500" y="1921"/>
                  </a:cubicBezTo>
                  <a:cubicBezTo>
                    <a:pt x="25603" y="4150"/>
                    <a:pt x="15312" y="-9652"/>
                    <a:pt x="3175" y="14621"/>
                  </a:cubicBezTo>
                  <a:cubicBezTo>
                    <a:pt x="1678" y="17614"/>
                    <a:pt x="1058" y="20971"/>
                    <a:pt x="0" y="24146"/>
                  </a:cubicBezTo>
                  <a:cubicBezTo>
                    <a:pt x="4875" y="38770"/>
                    <a:pt x="3868" y="40483"/>
                    <a:pt x="22225" y="52721"/>
                  </a:cubicBezTo>
                  <a:lnTo>
                    <a:pt x="41275" y="65421"/>
                  </a:lnTo>
                  <a:lnTo>
                    <a:pt x="50800" y="71771"/>
                  </a:lnTo>
                  <a:cubicBezTo>
                    <a:pt x="52917" y="74946"/>
                    <a:pt x="56610" y="77518"/>
                    <a:pt x="57150" y="81296"/>
                  </a:cubicBezTo>
                  <a:cubicBezTo>
                    <a:pt x="59459" y="97460"/>
                    <a:pt x="46374" y="90532"/>
                    <a:pt x="57150" y="106696"/>
                  </a:cubicBezTo>
                  <a:cubicBezTo>
                    <a:pt x="60667" y="111972"/>
                    <a:pt x="70767" y="114410"/>
                    <a:pt x="76200" y="116221"/>
                  </a:cubicBezTo>
                  <a:cubicBezTo>
                    <a:pt x="94034" y="114239"/>
                    <a:pt x="115516" y="109736"/>
                    <a:pt x="133350" y="116221"/>
                  </a:cubicBezTo>
                  <a:cubicBezTo>
                    <a:pt x="136936" y="117525"/>
                    <a:pt x="137002" y="123048"/>
                    <a:pt x="139700" y="125746"/>
                  </a:cubicBezTo>
                  <a:cubicBezTo>
                    <a:pt x="142398" y="128444"/>
                    <a:pt x="145738" y="130546"/>
                    <a:pt x="149225" y="132096"/>
                  </a:cubicBezTo>
                  <a:cubicBezTo>
                    <a:pt x="155342" y="134814"/>
                    <a:pt x="168275" y="138446"/>
                    <a:pt x="168275" y="138446"/>
                  </a:cubicBezTo>
                  <a:cubicBezTo>
                    <a:pt x="174652" y="148012"/>
                    <a:pt x="176141" y="149392"/>
                    <a:pt x="180975" y="160671"/>
                  </a:cubicBezTo>
                  <a:cubicBezTo>
                    <a:pt x="182293" y="163747"/>
                    <a:pt x="183092" y="167021"/>
                    <a:pt x="184150" y="170196"/>
                  </a:cubicBezTo>
                  <a:cubicBezTo>
                    <a:pt x="181568" y="177943"/>
                    <a:pt x="180780" y="183091"/>
                    <a:pt x="174625" y="189246"/>
                  </a:cubicBezTo>
                  <a:cubicBezTo>
                    <a:pt x="170883" y="192988"/>
                    <a:pt x="166158" y="195596"/>
                    <a:pt x="161925" y="198771"/>
                  </a:cubicBezTo>
                  <a:cubicBezTo>
                    <a:pt x="160867" y="201946"/>
                    <a:pt x="158750" y="204949"/>
                    <a:pt x="158750" y="208296"/>
                  </a:cubicBezTo>
                  <a:cubicBezTo>
                    <a:pt x="158750" y="217486"/>
                    <a:pt x="165723" y="221619"/>
                    <a:pt x="171450" y="227346"/>
                  </a:cubicBezTo>
                  <a:cubicBezTo>
                    <a:pt x="180975" y="226288"/>
                    <a:pt x="190933" y="227202"/>
                    <a:pt x="200025" y="224171"/>
                  </a:cubicBezTo>
                  <a:cubicBezTo>
                    <a:pt x="235585" y="212318"/>
                    <a:pt x="170533" y="209072"/>
                    <a:pt x="231775" y="217821"/>
                  </a:cubicBezTo>
                  <a:cubicBezTo>
                    <a:pt x="246331" y="239656"/>
                    <a:pt x="237235" y="234458"/>
                    <a:pt x="254000" y="240046"/>
                  </a:cubicBezTo>
                  <a:cubicBezTo>
                    <a:pt x="261408" y="238988"/>
                    <a:pt x="269057" y="239021"/>
                    <a:pt x="276225" y="236871"/>
                  </a:cubicBezTo>
                  <a:cubicBezTo>
                    <a:pt x="283615" y="234654"/>
                    <a:pt x="289960" y="225425"/>
                    <a:pt x="295275" y="220996"/>
                  </a:cubicBezTo>
                  <a:cubicBezTo>
                    <a:pt x="298206" y="218553"/>
                    <a:pt x="301625" y="216763"/>
                    <a:pt x="304800" y="214646"/>
                  </a:cubicBezTo>
                  <a:cubicBezTo>
                    <a:pt x="305858" y="211471"/>
                    <a:pt x="305252" y="207066"/>
                    <a:pt x="307975" y="205121"/>
                  </a:cubicBezTo>
                  <a:cubicBezTo>
                    <a:pt x="313422" y="201230"/>
                    <a:pt x="320675" y="200888"/>
                    <a:pt x="327025" y="198771"/>
                  </a:cubicBezTo>
                  <a:cubicBezTo>
                    <a:pt x="340170" y="194389"/>
                    <a:pt x="333765" y="197452"/>
                    <a:pt x="346075" y="189246"/>
                  </a:cubicBezTo>
                  <a:cubicBezTo>
                    <a:pt x="350308" y="190304"/>
                    <a:pt x="354872" y="190470"/>
                    <a:pt x="358775" y="192421"/>
                  </a:cubicBezTo>
                  <a:cubicBezTo>
                    <a:pt x="382849" y="204458"/>
                    <a:pt x="371671" y="201580"/>
                    <a:pt x="387350" y="214646"/>
                  </a:cubicBezTo>
                  <a:cubicBezTo>
                    <a:pt x="390281" y="217089"/>
                    <a:pt x="393700" y="218879"/>
                    <a:pt x="396875" y="220996"/>
                  </a:cubicBezTo>
                  <a:cubicBezTo>
                    <a:pt x="398992" y="224171"/>
                    <a:pt x="400527" y="227823"/>
                    <a:pt x="403225" y="230521"/>
                  </a:cubicBezTo>
                  <a:cubicBezTo>
                    <a:pt x="405923" y="233219"/>
                    <a:pt x="410366" y="233891"/>
                    <a:pt x="412750" y="236871"/>
                  </a:cubicBezTo>
                  <a:cubicBezTo>
                    <a:pt x="414841" y="239484"/>
                    <a:pt x="414069" y="243611"/>
                    <a:pt x="415925" y="246396"/>
                  </a:cubicBezTo>
                  <a:cubicBezTo>
                    <a:pt x="422720" y="256589"/>
                    <a:pt x="424989" y="255767"/>
                    <a:pt x="434975" y="259096"/>
                  </a:cubicBezTo>
                  <a:cubicBezTo>
                    <a:pt x="439208" y="258038"/>
                    <a:pt x="446617" y="260154"/>
                    <a:pt x="447675" y="255921"/>
                  </a:cubicBezTo>
                  <a:cubicBezTo>
                    <a:pt x="449946" y="246837"/>
                    <a:pt x="449094" y="221047"/>
                    <a:pt x="438150" y="211471"/>
                  </a:cubicBezTo>
                  <a:cubicBezTo>
                    <a:pt x="432407" y="206445"/>
                    <a:pt x="425450" y="203004"/>
                    <a:pt x="419100" y="198771"/>
                  </a:cubicBezTo>
                  <a:lnTo>
                    <a:pt x="409575" y="192421"/>
                  </a:lnTo>
                  <a:cubicBezTo>
                    <a:pt x="407458" y="189246"/>
                    <a:pt x="404932" y="186309"/>
                    <a:pt x="403225" y="182896"/>
                  </a:cubicBezTo>
                  <a:cubicBezTo>
                    <a:pt x="397028" y="170501"/>
                    <a:pt x="400396" y="158880"/>
                    <a:pt x="396875" y="144796"/>
                  </a:cubicBezTo>
                  <a:cubicBezTo>
                    <a:pt x="395950" y="141094"/>
                    <a:pt x="393397" y="137784"/>
                    <a:pt x="390525" y="135271"/>
                  </a:cubicBezTo>
                  <a:cubicBezTo>
                    <a:pt x="384782" y="130245"/>
                    <a:pt x="376871" y="127967"/>
                    <a:pt x="371475" y="122571"/>
                  </a:cubicBezTo>
                  <a:cubicBezTo>
                    <a:pt x="368300" y="119396"/>
                    <a:pt x="364825" y="116495"/>
                    <a:pt x="361950" y="113046"/>
                  </a:cubicBezTo>
                  <a:cubicBezTo>
                    <a:pt x="359507" y="110115"/>
                    <a:pt x="358298" y="106219"/>
                    <a:pt x="355600" y="103521"/>
                  </a:cubicBezTo>
                  <a:cubicBezTo>
                    <a:pt x="352902" y="100823"/>
                    <a:pt x="349250" y="99288"/>
                    <a:pt x="346075" y="97171"/>
                  </a:cubicBezTo>
                  <a:cubicBezTo>
                    <a:pt x="343958" y="93996"/>
                    <a:pt x="342597" y="90159"/>
                    <a:pt x="339725" y="87646"/>
                  </a:cubicBezTo>
                  <a:cubicBezTo>
                    <a:pt x="333982" y="82620"/>
                    <a:pt x="328079" y="76797"/>
                    <a:pt x="320675" y="74946"/>
                  </a:cubicBezTo>
                  <a:cubicBezTo>
                    <a:pt x="258429" y="59385"/>
                    <a:pt x="323379" y="75194"/>
                    <a:pt x="279400" y="65421"/>
                  </a:cubicBezTo>
                  <a:cubicBezTo>
                    <a:pt x="275140" y="64474"/>
                    <a:pt x="270880" y="63500"/>
                    <a:pt x="266700" y="62246"/>
                  </a:cubicBezTo>
                  <a:cubicBezTo>
                    <a:pt x="260289" y="60323"/>
                    <a:pt x="247650" y="55896"/>
                    <a:pt x="247650" y="55896"/>
                  </a:cubicBezTo>
                  <a:cubicBezTo>
                    <a:pt x="244475" y="52721"/>
                    <a:pt x="241861" y="48862"/>
                    <a:pt x="238125" y="46371"/>
                  </a:cubicBezTo>
                  <a:cubicBezTo>
                    <a:pt x="235340" y="44515"/>
                    <a:pt x="231593" y="44693"/>
                    <a:pt x="228600" y="43196"/>
                  </a:cubicBezTo>
                  <a:cubicBezTo>
                    <a:pt x="225187" y="41489"/>
                    <a:pt x="222250" y="38963"/>
                    <a:pt x="219075" y="36846"/>
                  </a:cubicBezTo>
                  <a:cubicBezTo>
                    <a:pt x="214842" y="37904"/>
                    <a:pt x="210739" y="40021"/>
                    <a:pt x="206375" y="40021"/>
                  </a:cubicBezTo>
                  <a:cubicBezTo>
                    <a:pt x="199802" y="40021"/>
                    <a:pt x="192141" y="33707"/>
                    <a:pt x="187325" y="30496"/>
                  </a:cubicBezTo>
                  <a:cubicBezTo>
                    <a:pt x="176742" y="32613"/>
                    <a:pt x="164555" y="30859"/>
                    <a:pt x="155575" y="36846"/>
                  </a:cubicBezTo>
                  <a:cubicBezTo>
                    <a:pt x="150006" y="40559"/>
                    <a:pt x="153958" y="51163"/>
                    <a:pt x="149225" y="55896"/>
                  </a:cubicBezTo>
                  <a:cubicBezTo>
                    <a:pt x="146050" y="59071"/>
                    <a:pt x="143149" y="62546"/>
                    <a:pt x="139700" y="65421"/>
                  </a:cubicBezTo>
                  <a:cubicBezTo>
                    <a:pt x="136769" y="67864"/>
                    <a:pt x="133662" y="70221"/>
                    <a:pt x="130175" y="71771"/>
                  </a:cubicBezTo>
                  <a:cubicBezTo>
                    <a:pt x="124058" y="74489"/>
                    <a:pt x="111125" y="78121"/>
                    <a:pt x="111125" y="78121"/>
                  </a:cubicBezTo>
                  <a:cubicBezTo>
                    <a:pt x="103499" y="76214"/>
                    <a:pt x="94382" y="75448"/>
                    <a:pt x="88900" y="68596"/>
                  </a:cubicBezTo>
                  <a:cubicBezTo>
                    <a:pt x="86809" y="65983"/>
                    <a:pt x="86381" y="62353"/>
                    <a:pt x="85725" y="59071"/>
                  </a:cubicBezTo>
                  <a:lnTo>
                    <a:pt x="85725" y="59071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Forma livre 186"/>
            <p:cNvSpPr/>
            <p:nvPr/>
          </p:nvSpPr>
          <p:spPr>
            <a:xfrm>
              <a:off x="11398101" y="4637039"/>
              <a:ext cx="89365" cy="52436"/>
            </a:xfrm>
            <a:custGeom>
              <a:avLst/>
              <a:gdLst>
                <a:gd name="connsiteX0" fmla="*/ 44599 w 89365"/>
                <a:gd name="connsiteY0" fmla="*/ 14336 h 52436"/>
                <a:gd name="connsiteX1" fmla="*/ 63649 w 89365"/>
                <a:gd name="connsiteY1" fmla="*/ 11161 h 52436"/>
                <a:gd name="connsiteX2" fmla="*/ 73174 w 89365"/>
                <a:gd name="connsiteY2" fmla="*/ 4811 h 52436"/>
                <a:gd name="connsiteX3" fmla="*/ 82699 w 89365"/>
                <a:gd name="connsiteY3" fmla="*/ 1636 h 52436"/>
                <a:gd name="connsiteX4" fmla="*/ 89049 w 89365"/>
                <a:gd name="connsiteY4" fmla="*/ 11161 h 52436"/>
                <a:gd name="connsiteX5" fmla="*/ 66824 w 89365"/>
                <a:gd name="connsiteY5" fmla="*/ 39736 h 52436"/>
                <a:gd name="connsiteX6" fmla="*/ 57299 w 89365"/>
                <a:gd name="connsiteY6" fmla="*/ 46086 h 52436"/>
                <a:gd name="connsiteX7" fmla="*/ 47774 w 89365"/>
                <a:gd name="connsiteY7" fmla="*/ 52436 h 52436"/>
                <a:gd name="connsiteX8" fmla="*/ 19199 w 89365"/>
                <a:gd name="connsiteY8" fmla="*/ 49261 h 52436"/>
                <a:gd name="connsiteX9" fmla="*/ 6499 w 89365"/>
                <a:gd name="connsiteY9" fmla="*/ 33386 h 52436"/>
                <a:gd name="connsiteX10" fmla="*/ 149 w 89365"/>
                <a:gd name="connsiteY10" fmla="*/ 23861 h 52436"/>
                <a:gd name="connsiteX11" fmla="*/ 3324 w 89365"/>
                <a:gd name="connsiteY11" fmla="*/ 1636 h 52436"/>
                <a:gd name="connsiteX12" fmla="*/ 22374 w 89365"/>
                <a:gd name="connsiteY12" fmla="*/ 4811 h 52436"/>
                <a:gd name="connsiteX13" fmla="*/ 44599 w 89365"/>
                <a:gd name="connsiteY13" fmla="*/ 14336 h 52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9365" h="52436">
                  <a:moveTo>
                    <a:pt x="44599" y="14336"/>
                  </a:moveTo>
                  <a:cubicBezTo>
                    <a:pt x="51478" y="15394"/>
                    <a:pt x="57542" y="13197"/>
                    <a:pt x="63649" y="11161"/>
                  </a:cubicBezTo>
                  <a:cubicBezTo>
                    <a:pt x="67269" y="9954"/>
                    <a:pt x="69761" y="6518"/>
                    <a:pt x="73174" y="4811"/>
                  </a:cubicBezTo>
                  <a:cubicBezTo>
                    <a:pt x="76167" y="3314"/>
                    <a:pt x="79524" y="2694"/>
                    <a:pt x="82699" y="1636"/>
                  </a:cubicBezTo>
                  <a:cubicBezTo>
                    <a:pt x="84816" y="4811"/>
                    <a:pt x="88576" y="7375"/>
                    <a:pt x="89049" y="11161"/>
                  </a:cubicBezTo>
                  <a:cubicBezTo>
                    <a:pt x="91385" y="29848"/>
                    <a:pt x="80454" y="30649"/>
                    <a:pt x="66824" y="39736"/>
                  </a:cubicBezTo>
                  <a:lnTo>
                    <a:pt x="57299" y="46086"/>
                  </a:lnTo>
                  <a:lnTo>
                    <a:pt x="47774" y="52436"/>
                  </a:lnTo>
                  <a:cubicBezTo>
                    <a:pt x="38249" y="51378"/>
                    <a:pt x="28496" y="51585"/>
                    <a:pt x="19199" y="49261"/>
                  </a:cubicBezTo>
                  <a:cubicBezTo>
                    <a:pt x="6965" y="46203"/>
                    <a:pt x="10814" y="42016"/>
                    <a:pt x="6499" y="33386"/>
                  </a:cubicBezTo>
                  <a:cubicBezTo>
                    <a:pt x="4792" y="29973"/>
                    <a:pt x="2266" y="27036"/>
                    <a:pt x="149" y="23861"/>
                  </a:cubicBezTo>
                  <a:cubicBezTo>
                    <a:pt x="1207" y="16453"/>
                    <a:pt x="-2358" y="6506"/>
                    <a:pt x="3324" y="1636"/>
                  </a:cubicBezTo>
                  <a:cubicBezTo>
                    <a:pt x="8212" y="-2554"/>
                    <a:pt x="16432" y="2335"/>
                    <a:pt x="22374" y="4811"/>
                  </a:cubicBezTo>
                  <a:cubicBezTo>
                    <a:pt x="29419" y="7746"/>
                    <a:pt x="37720" y="13278"/>
                    <a:pt x="44599" y="14336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Forma livre 187"/>
            <p:cNvSpPr/>
            <p:nvPr/>
          </p:nvSpPr>
          <p:spPr>
            <a:xfrm>
              <a:off x="10445750" y="4803775"/>
              <a:ext cx="1009747" cy="898525"/>
            </a:xfrm>
            <a:custGeom>
              <a:avLst/>
              <a:gdLst>
                <a:gd name="connsiteX0" fmla="*/ 590550 w 1009747"/>
                <a:gd name="connsiteY0" fmla="*/ 111125 h 898525"/>
                <a:gd name="connsiteX1" fmla="*/ 625475 w 1009747"/>
                <a:gd name="connsiteY1" fmla="*/ 130175 h 898525"/>
                <a:gd name="connsiteX2" fmla="*/ 635000 w 1009747"/>
                <a:gd name="connsiteY2" fmla="*/ 136525 h 898525"/>
                <a:gd name="connsiteX3" fmla="*/ 654050 w 1009747"/>
                <a:gd name="connsiteY3" fmla="*/ 149225 h 898525"/>
                <a:gd name="connsiteX4" fmla="*/ 669925 w 1009747"/>
                <a:gd name="connsiteY4" fmla="*/ 165100 h 898525"/>
                <a:gd name="connsiteX5" fmla="*/ 679450 w 1009747"/>
                <a:gd name="connsiteY5" fmla="*/ 174625 h 898525"/>
                <a:gd name="connsiteX6" fmla="*/ 692150 w 1009747"/>
                <a:gd name="connsiteY6" fmla="*/ 177800 h 898525"/>
                <a:gd name="connsiteX7" fmla="*/ 720725 w 1009747"/>
                <a:gd name="connsiteY7" fmla="*/ 187325 h 898525"/>
                <a:gd name="connsiteX8" fmla="*/ 733425 w 1009747"/>
                <a:gd name="connsiteY8" fmla="*/ 168275 h 898525"/>
                <a:gd name="connsiteX9" fmla="*/ 739775 w 1009747"/>
                <a:gd name="connsiteY9" fmla="*/ 158750 h 898525"/>
                <a:gd name="connsiteX10" fmla="*/ 742950 w 1009747"/>
                <a:gd name="connsiteY10" fmla="*/ 149225 h 898525"/>
                <a:gd name="connsiteX11" fmla="*/ 749300 w 1009747"/>
                <a:gd name="connsiteY11" fmla="*/ 123825 h 898525"/>
                <a:gd name="connsiteX12" fmla="*/ 752475 w 1009747"/>
                <a:gd name="connsiteY12" fmla="*/ 25400 h 898525"/>
                <a:gd name="connsiteX13" fmla="*/ 758825 w 1009747"/>
                <a:gd name="connsiteY13" fmla="*/ 6350 h 898525"/>
                <a:gd name="connsiteX14" fmla="*/ 768350 w 1009747"/>
                <a:gd name="connsiteY14" fmla="*/ 0 h 898525"/>
                <a:gd name="connsiteX15" fmla="*/ 790575 w 1009747"/>
                <a:gd name="connsiteY15" fmla="*/ 3175 h 898525"/>
                <a:gd name="connsiteX16" fmla="*/ 800100 w 1009747"/>
                <a:gd name="connsiteY16" fmla="*/ 22225 h 898525"/>
                <a:gd name="connsiteX17" fmla="*/ 800100 w 1009747"/>
                <a:gd name="connsiteY17" fmla="*/ 79375 h 898525"/>
                <a:gd name="connsiteX18" fmla="*/ 819150 w 1009747"/>
                <a:gd name="connsiteY18" fmla="*/ 92075 h 898525"/>
                <a:gd name="connsiteX19" fmla="*/ 831850 w 1009747"/>
                <a:gd name="connsiteY19" fmla="*/ 111125 h 898525"/>
                <a:gd name="connsiteX20" fmla="*/ 838200 w 1009747"/>
                <a:gd name="connsiteY20" fmla="*/ 120650 h 898525"/>
                <a:gd name="connsiteX21" fmla="*/ 841375 w 1009747"/>
                <a:gd name="connsiteY21" fmla="*/ 130175 h 898525"/>
                <a:gd name="connsiteX22" fmla="*/ 838200 w 1009747"/>
                <a:gd name="connsiteY22" fmla="*/ 149225 h 898525"/>
                <a:gd name="connsiteX23" fmla="*/ 831850 w 1009747"/>
                <a:gd name="connsiteY23" fmla="*/ 168275 h 898525"/>
                <a:gd name="connsiteX24" fmla="*/ 835025 w 1009747"/>
                <a:gd name="connsiteY24" fmla="*/ 177800 h 898525"/>
                <a:gd name="connsiteX25" fmla="*/ 844550 w 1009747"/>
                <a:gd name="connsiteY25" fmla="*/ 184150 h 898525"/>
                <a:gd name="connsiteX26" fmla="*/ 850900 w 1009747"/>
                <a:gd name="connsiteY26" fmla="*/ 193675 h 898525"/>
                <a:gd name="connsiteX27" fmla="*/ 854075 w 1009747"/>
                <a:gd name="connsiteY27" fmla="*/ 231775 h 898525"/>
                <a:gd name="connsiteX28" fmla="*/ 863600 w 1009747"/>
                <a:gd name="connsiteY28" fmla="*/ 238125 h 898525"/>
                <a:gd name="connsiteX29" fmla="*/ 882650 w 1009747"/>
                <a:gd name="connsiteY29" fmla="*/ 244475 h 898525"/>
                <a:gd name="connsiteX30" fmla="*/ 892175 w 1009747"/>
                <a:gd name="connsiteY30" fmla="*/ 247650 h 898525"/>
                <a:gd name="connsiteX31" fmla="*/ 901700 w 1009747"/>
                <a:gd name="connsiteY31" fmla="*/ 250825 h 898525"/>
                <a:gd name="connsiteX32" fmla="*/ 914400 w 1009747"/>
                <a:gd name="connsiteY32" fmla="*/ 269875 h 898525"/>
                <a:gd name="connsiteX33" fmla="*/ 920750 w 1009747"/>
                <a:gd name="connsiteY33" fmla="*/ 288925 h 898525"/>
                <a:gd name="connsiteX34" fmla="*/ 920750 w 1009747"/>
                <a:gd name="connsiteY34" fmla="*/ 327025 h 898525"/>
                <a:gd name="connsiteX35" fmla="*/ 939800 w 1009747"/>
                <a:gd name="connsiteY35" fmla="*/ 333375 h 898525"/>
                <a:gd name="connsiteX36" fmla="*/ 949325 w 1009747"/>
                <a:gd name="connsiteY36" fmla="*/ 339725 h 898525"/>
                <a:gd name="connsiteX37" fmla="*/ 955675 w 1009747"/>
                <a:gd name="connsiteY37" fmla="*/ 371475 h 898525"/>
                <a:gd name="connsiteX38" fmla="*/ 965200 w 1009747"/>
                <a:gd name="connsiteY38" fmla="*/ 390525 h 898525"/>
                <a:gd name="connsiteX39" fmla="*/ 974725 w 1009747"/>
                <a:gd name="connsiteY39" fmla="*/ 396875 h 898525"/>
                <a:gd name="connsiteX40" fmla="*/ 996950 w 1009747"/>
                <a:gd name="connsiteY40" fmla="*/ 406400 h 898525"/>
                <a:gd name="connsiteX41" fmla="*/ 1006475 w 1009747"/>
                <a:gd name="connsiteY41" fmla="*/ 415925 h 898525"/>
                <a:gd name="connsiteX42" fmla="*/ 1009650 w 1009747"/>
                <a:gd name="connsiteY42" fmla="*/ 425450 h 898525"/>
                <a:gd name="connsiteX43" fmla="*/ 993775 w 1009747"/>
                <a:gd name="connsiteY43" fmla="*/ 441325 h 898525"/>
                <a:gd name="connsiteX44" fmla="*/ 1003300 w 1009747"/>
                <a:gd name="connsiteY44" fmla="*/ 460375 h 898525"/>
                <a:gd name="connsiteX45" fmla="*/ 993775 w 1009747"/>
                <a:gd name="connsiteY45" fmla="*/ 482600 h 898525"/>
                <a:gd name="connsiteX46" fmla="*/ 990600 w 1009747"/>
                <a:gd name="connsiteY46" fmla="*/ 492125 h 898525"/>
                <a:gd name="connsiteX47" fmla="*/ 993775 w 1009747"/>
                <a:gd name="connsiteY47" fmla="*/ 517525 h 898525"/>
                <a:gd name="connsiteX48" fmla="*/ 996950 w 1009747"/>
                <a:gd name="connsiteY48" fmla="*/ 530225 h 898525"/>
                <a:gd name="connsiteX49" fmla="*/ 993775 w 1009747"/>
                <a:gd name="connsiteY49" fmla="*/ 561975 h 898525"/>
                <a:gd name="connsiteX50" fmla="*/ 977900 w 1009747"/>
                <a:gd name="connsiteY50" fmla="*/ 590550 h 898525"/>
                <a:gd name="connsiteX51" fmla="*/ 971550 w 1009747"/>
                <a:gd name="connsiteY51" fmla="*/ 603250 h 898525"/>
                <a:gd name="connsiteX52" fmla="*/ 958850 w 1009747"/>
                <a:gd name="connsiteY52" fmla="*/ 625475 h 898525"/>
                <a:gd name="connsiteX53" fmla="*/ 952500 w 1009747"/>
                <a:gd name="connsiteY53" fmla="*/ 644525 h 898525"/>
                <a:gd name="connsiteX54" fmla="*/ 949325 w 1009747"/>
                <a:gd name="connsiteY54" fmla="*/ 654050 h 898525"/>
                <a:gd name="connsiteX55" fmla="*/ 942975 w 1009747"/>
                <a:gd name="connsiteY55" fmla="*/ 663575 h 898525"/>
                <a:gd name="connsiteX56" fmla="*/ 920750 w 1009747"/>
                <a:gd name="connsiteY56" fmla="*/ 682625 h 898525"/>
                <a:gd name="connsiteX57" fmla="*/ 901700 w 1009747"/>
                <a:gd name="connsiteY57" fmla="*/ 695325 h 898525"/>
                <a:gd name="connsiteX58" fmla="*/ 889000 w 1009747"/>
                <a:gd name="connsiteY58" fmla="*/ 723900 h 898525"/>
                <a:gd name="connsiteX59" fmla="*/ 885825 w 1009747"/>
                <a:gd name="connsiteY59" fmla="*/ 733425 h 898525"/>
                <a:gd name="connsiteX60" fmla="*/ 882650 w 1009747"/>
                <a:gd name="connsiteY60" fmla="*/ 755650 h 898525"/>
                <a:gd name="connsiteX61" fmla="*/ 879475 w 1009747"/>
                <a:gd name="connsiteY61" fmla="*/ 781050 h 898525"/>
                <a:gd name="connsiteX62" fmla="*/ 873125 w 1009747"/>
                <a:gd name="connsiteY62" fmla="*/ 790575 h 898525"/>
                <a:gd name="connsiteX63" fmla="*/ 869950 w 1009747"/>
                <a:gd name="connsiteY63" fmla="*/ 800100 h 898525"/>
                <a:gd name="connsiteX64" fmla="*/ 860425 w 1009747"/>
                <a:gd name="connsiteY64" fmla="*/ 806450 h 898525"/>
                <a:gd name="connsiteX65" fmla="*/ 850900 w 1009747"/>
                <a:gd name="connsiteY65" fmla="*/ 815975 h 898525"/>
                <a:gd name="connsiteX66" fmla="*/ 847725 w 1009747"/>
                <a:gd name="connsiteY66" fmla="*/ 828675 h 898525"/>
                <a:gd name="connsiteX67" fmla="*/ 844550 w 1009747"/>
                <a:gd name="connsiteY67" fmla="*/ 847725 h 898525"/>
                <a:gd name="connsiteX68" fmla="*/ 841375 w 1009747"/>
                <a:gd name="connsiteY68" fmla="*/ 857250 h 898525"/>
                <a:gd name="connsiteX69" fmla="*/ 831850 w 1009747"/>
                <a:gd name="connsiteY69" fmla="*/ 860425 h 898525"/>
                <a:gd name="connsiteX70" fmla="*/ 781050 w 1009747"/>
                <a:gd name="connsiteY70" fmla="*/ 860425 h 898525"/>
                <a:gd name="connsiteX71" fmla="*/ 774700 w 1009747"/>
                <a:gd name="connsiteY71" fmla="*/ 879475 h 898525"/>
                <a:gd name="connsiteX72" fmla="*/ 768350 w 1009747"/>
                <a:gd name="connsiteY72" fmla="*/ 889000 h 898525"/>
                <a:gd name="connsiteX73" fmla="*/ 749300 w 1009747"/>
                <a:gd name="connsiteY73" fmla="*/ 898525 h 898525"/>
                <a:gd name="connsiteX74" fmla="*/ 720725 w 1009747"/>
                <a:gd name="connsiteY74" fmla="*/ 895350 h 898525"/>
                <a:gd name="connsiteX75" fmla="*/ 711200 w 1009747"/>
                <a:gd name="connsiteY75" fmla="*/ 892175 h 898525"/>
                <a:gd name="connsiteX76" fmla="*/ 701675 w 1009747"/>
                <a:gd name="connsiteY76" fmla="*/ 863600 h 898525"/>
                <a:gd name="connsiteX77" fmla="*/ 698500 w 1009747"/>
                <a:gd name="connsiteY77" fmla="*/ 854075 h 898525"/>
                <a:gd name="connsiteX78" fmla="*/ 688975 w 1009747"/>
                <a:gd name="connsiteY78" fmla="*/ 847725 h 898525"/>
                <a:gd name="connsiteX79" fmla="*/ 660400 w 1009747"/>
                <a:gd name="connsiteY79" fmla="*/ 857250 h 898525"/>
                <a:gd name="connsiteX80" fmla="*/ 647700 w 1009747"/>
                <a:gd name="connsiteY80" fmla="*/ 879475 h 898525"/>
                <a:gd name="connsiteX81" fmla="*/ 638175 w 1009747"/>
                <a:gd name="connsiteY81" fmla="*/ 866775 h 898525"/>
                <a:gd name="connsiteX82" fmla="*/ 635000 w 1009747"/>
                <a:gd name="connsiteY82" fmla="*/ 857250 h 898525"/>
                <a:gd name="connsiteX83" fmla="*/ 625475 w 1009747"/>
                <a:gd name="connsiteY83" fmla="*/ 847725 h 898525"/>
                <a:gd name="connsiteX84" fmla="*/ 615950 w 1009747"/>
                <a:gd name="connsiteY84" fmla="*/ 835025 h 898525"/>
                <a:gd name="connsiteX85" fmla="*/ 609600 w 1009747"/>
                <a:gd name="connsiteY85" fmla="*/ 825500 h 898525"/>
                <a:gd name="connsiteX86" fmla="*/ 600075 w 1009747"/>
                <a:gd name="connsiteY86" fmla="*/ 819150 h 898525"/>
                <a:gd name="connsiteX87" fmla="*/ 581025 w 1009747"/>
                <a:gd name="connsiteY87" fmla="*/ 800100 h 898525"/>
                <a:gd name="connsiteX88" fmla="*/ 577850 w 1009747"/>
                <a:gd name="connsiteY88" fmla="*/ 765175 h 898525"/>
                <a:gd name="connsiteX89" fmla="*/ 565150 w 1009747"/>
                <a:gd name="connsiteY89" fmla="*/ 720725 h 898525"/>
                <a:gd name="connsiteX90" fmla="*/ 549275 w 1009747"/>
                <a:gd name="connsiteY90" fmla="*/ 717550 h 898525"/>
                <a:gd name="connsiteX91" fmla="*/ 555625 w 1009747"/>
                <a:gd name="connsiteY91" fmla="*/ 698500 h 898525"/>
                <a:gd name="connsiteX92" fmla="*/ 558800 w 1009747"/>
                <a:gd name="connsiteY92" fmla="*/ 688975 h 898525"/>
                <a:gd name="connsiteX93" fmla="*/ 546100 w 1009747"/>
                <a:gd name="connsiteY93" fmla="*/ 660400 h 898525"/>
                <a:gd name="connsiteX94" fmla="*/ 533400 w 1009747"/>
                <a:gd name="connsiteY94" fmla="*/ 663575 h 898525"/>
                <a:gd name="connsiteX95" fmla="*/ 523875 w 1009747"/>
                <a:gd name="connsiteY95" fmla="*/ 669925 h 898525"/>
                <a:gd name="connsiteX96" fmla="*/ 514350 w 1009747"/>
                <a:gd name="connsiteY96" fmla="*/ 708025 h 898525"/>
                <a:gd name="connsiteX97" fmla="*/ 504825 w 1009747"/>
                <a:gd name="connsiteY97" fmla="*/ 704850 h 898525"/>
                <a:gd name="connsiteX98" fmla="*/ 501650 w 1009747"/>
                <a:gd name="connsiteY98" fmla="*/ 695325 h 898525"/>
                <a:gd name="connsiteX99" fmla="*/ 495300 w 1009747"/>
                <a:gd name="connsiteY99" fmla="*/ 638175 h 898525"/>
                <a:gd name="connsiteX100" fmla="*/ 488950 w 1009747"/>
                <a:gd name="connsiteY100" fmla="*/ 628650 h 898525"/>
                <a:gd name="connsiteX101" fmla="*/ 476250 w 1009747"/>
                <a:gd name="connsiteY101" fmla="*/ 625475 h 898525"/>
                <a:gd name="connsiteX102" fmla="*/ 466725 w 1009747"/>
                <a:gd name="connsiteY102" fmla="*/ 622300 h 898525"/>
                <a:gd name="connsiteX103" fmla="*/ 454025 w 1009747"/>
                <a:gd name="connsiteY103" fmla="*/ 619125 h 898525"/>
                <a:gd name="connsiteX104" fmla="*/ 444500 w 1009747"/>
                <a:gd name="connsiteY104" fmla="*/ 615950 h 898525"/>
                <a:gd name="connsiteX105" fmla="*/ 409575 w 1009747"/>
                <a:gd name="connsiteY105" fmla="*/ 609600 h 898525"/>
                <a:gd name="connsiteX106" fmla="*/ 279400 w 1009747"/>
                <a:gd name="connsiteY106" fmla="*/ 619125 h 898525"/>
                <a:gd name="connsiteX107" fmla="*/ 269875 w 1009747"/>
                <a:gd name="connsiteY107" fmla="*/ 625475 h 898525"/>
                <a:gd name="connsiteX108" fmla="*/ 263525 w 1009747"/>
                <a:gd name="connsiteY108" fmla="*/ 635000 h 898525"/>
                <a:gd name="connsiteX109" fmla="*/ 244475 w 1009747"/>
                <a:gd name="connsiteY109" fmla="*/ 641350 h 898525"/>
                <a:gd name="connsiteX110" fmla="*/ 225425 w 1009747"/>
                <a:gd name="connsiteY110" fmla="*/ 654050 h 898525"/>
                <a:gd name="connsiteX111" fmla="*/ 219075 w 1009747"/>
                <a:gd name="connsiteY111" fmla="*/ 663575 h 898525"/>
                <a:gd name="connsiteX112" fmla="*/ 142875 w 1009747"/>
                <a:gd name="connsiteY112" fmla="*/ 666750 h 898525"/>
                <a:gd name="connsiteX113" fmla="*/ 130175 w 1009747"/>
                <a:gd name="connsiteY113" fmla="*/ 663575 h 898525"/>
                <a:gd name="connsiteX114" fmla="*/ 107950 w 1009747"/>
                <a:gd name="connsiteY114" fmla="*/ 673100 h 898525"/>
                <a:gd name="connsiteX115" fmla="*/ 85725 w 1009747"/>
                <a:gd name="connsiteY115" fmla="*/ 701675 h 898525"/>
                <a:gd name="connsiteX116" fmla="*/ 76200 w 1009747"/>
                <a:gd name="connsiteY116" fmla="*/ 708025 h 898525"/>
                <a:gd name="connsiteX117" fmla="*/ 66675 w 1009747"/>
                <a:gd name="connsiteY117" fmla="*/ 711200 h 898525"/>
                <a:gd name="connsiteX118" fmla="*/ 57150 w 1009747"/>
                <a:gd name="connsiteY118" fmla="*/ 717550 h 898525"/>
                <a:gd name="connsiteX119" fmla="*/ 38100 w 1009747"/>
                <a:gd name="connsiteY119" fmla="*/ 723900 h 898525"/>
                <a:gd name="connsiteX120" fmla="*/ 19050 w 1009747"/>
                <a:gd name="connsiteY120" fmla="*/ 720725 h 898525"/>
                <a:gd name="connsiteX121" fmla="*/ 12700 w 1009747"/>
                <a:gd name="connsiteY121" fmla="*/ 711200 h 898525"/>
                <a:gd name="connsiteX122" fmla="*/ 9525 w 1009747"/>
                <a:gd name="connsiteY122" fmla="*/ 698500 h 898525"/>
                <a:gd name="connsiteX123" fmla="*/ 6350 w 1009747"/>
                <a:gd name="connsiteY123" fmla="*/ 688975 h 898525"/>
                <a:gd name="connsiteX124" fmla="*/ 6350 w 1009747"/>
                <a:gd name="connsiteY124" fmla="*/ 619125 h 898525"/>
                <a:gd name="connsiteX125" fmla="*/ 19050 w 1009747"/>
                <a:gd name="connsiteY125" fmla="*/ 600075 h 898525"/>
                <a:gd name="connsiteX126" fmla="*/ 22225 w 1009747"/>
                <a:gd name="connsiteY126" fmla="*/ 590550 h 898525"/>
                <a:gd name="connsiteX127" fmla="*/ 38100 w 1009747"/>
                <a:gd name="connsiteY127" fmla="*/ 565150 h 898525"/>
                <a:gd name="connsiteX128" fmla="*/ 44450 w 1009747"/>
                <a:gd name="connsiteY128" fmla="*/ 546100 h 898525"/>
                <a:gd name="connsiteX129" fmla="*/ 38100 w 1009747"/>
                <a:gd name="connsiteY129" fmla="*/ 498475 h 898525"/>
                <a:gd name="connsiteX130" fmla="*/ 25400 w 1009747"/>
                <a:gd name="connsiteY130" fmla="*/ 479425 h 898525"/>
                <a:gd name="connsiteX131" fmla="*/ 15875 w 1009747"/>
                <a:gd name="connsiteY131" fmla="*/ 473075 h 898525"/>
                <a:gd name="connsiteX132" fmla="*/ 15875 w 1009747"/>
                <a:gd name="connsiteY132" fmla="*/ 431800 h 898525"/>
                <a:gd name="connsiteX133" fmla="*/ 22225 w 1009747"/>
                <a:gd name="connsiteY133" fmla="*/ 412750 h 898525"/>
                <a:gd name="connsiteX134" fmla="*/ 25400 w 1009747"/>
                <a:gd name="connsiteY134" fmla="*/ 403225 h 898525"/>
                <a:gd name="connsiteX135" fmla="*/ 15875 w 1009747"/>
                <a:gd name="connsiteY135" fmla="*/ 393700 h 898525"/>
                <a:gd name="connsiteX136" fmla="*/ 9525 w 1009747"/>
                <a:gd name="connsiteY136" fmla="*/ 384175 h 898525"/>
                <a:gd name="connsiteX137" fmla="*/ 0 w 1009747"/>
                <a:gd name="connsiteY137" fmla="*/ 377825 h 898525"/>
                <a:gd name="connsiteX138" fmla="*/ 3175 w 1009747"/>
                <a:gd name="connsiteY138" fmla="*/ 355600 h 898525"/>
                <a:gd name="connsiteX139" fmla="*/ 15875 w 1009747"/>
                <a:gd name="connsiteY139" fmla="*/ 352425 h 898525"/>
                <a:gd name="connsiteX140" fmla="*/ 22225 w 1009747"/>
                <a:gd name="connsiteY140" fmla="*/ 342900 h 898525"/>
                <a:gd name="connsiteX141" fmla="*/ 25400 w 1009747"/>
                <a:gd name="connsiteY141" fmla="*/ 314325 h 898525"/>
                <a:gd name="connsiteX142" fmla="*/ 41275 w 1009747"/>
                <a:gd name="connsiteY142" fmla="*/ 298450 h 898525"/>
                <a:gd name="connsiteX143" fmla="*/ 111125 w 1009747"/>
                <a:gd name="connsiteY143" fmla="*/ 288925 h 898525"/>
                <a:gd name="connsiteX144" fmla="*/ 142875 w 1009747"/>
                <a:gd name="connsiteY144" fmla="*/ 279400 h 898525"/>
                <a:gd name="connsiteX145" fmla="*/ 152400 w 1009747"/>
                <a:gd name="connsiteY145" fmla="*/ 273050 h 898525"/>
                <a:gd name="connsiteX146" fmla="*/ 174625 w 1009747"/>
                <a:gd name="connsiteY146" fmla="*/ 247650 h 898525"/>
                <a:gd name="connsiteX147" fmla="*/ 209550 w 1009747"/>
                <a:gd name="connsiteY147" fmla="*/ 254000 h 898525"/>
                <a:gd name="connsiteX148" fmla="*/ 234950 w 1009747"/>
                <a:gd name="connsiteY148" fmla="*/ 250825 h 898525"/>
                <a:gd name="connsiteX149" fmla="*/ 260350 w 1009747"/>
                <a:gd name="connsiteY149" fmla="*/ 222250 h 898525"/>
                <a:gd name="connsiteX150" fmla="*/ 260350 w 1009747"/>
                <a:gd name="connsiteY150" fmla="*/ 177800 h 898525"/>
                <a:gd name="connsiteX151" fmla="*/ 263525 w 1009747"/>
                <a:gd name="connsiteY151" fmla="*/ 158750 h 898525"/>
                <a:gd name="connsiteX152" fmla="*/ 304800 w 1009747"/>
                <a:gd name="connsiteY152" fmla="*/ 155575 h 898525"/>
                <a:gd name="connsiteX153" fmla="*/ 323850 w 1009747"/>
                <a:gd name="connsiteY153" fmla="*/ 146050 h 898525"/>
                <a:gd name="connsiteX154" fmla="*/ 336550 w 1009747"/>
                <a:gd name="connsiteY154" fmla="*/ 114300 h 898525"/>
                <a:gd name="connsiteX155" fmla="*/ 339725 w 1009747"/>
                <a:gd name="connsiteY155" fmla="*/ 104775 h 898525"/>
                <a:gd name="connsiteX156" fmla="*/ 349250 w 1009747"/>
                <a:gd name="connsiteY156" fmla="*/ 98425 h 898525"/>
                <a:gd name="connsiteX157" fmla="*/ 381000 w 1009747"/>
                <a:gd name="connsiteY157" fmla="*/ 101600 h 898525"/>
                <a:gd name="connsiteX158" fmla="*/ 400050 w 1009747"/>
                <a:gd name="connsiteY158" fmla="*/ 117475 h 898525"/>
                <a:gd name="connsiteX159" fmla="*/ 409575 w 1009747"/>
                <a:gd name="connsiteY159" fmla="*/ 123825 h 898525"/>
                <a:gd name="connsiteX160" fmla="*/ 444500 w 1009747"/>
                <a:gd name="connsiteY160" fmla="*/ 120650 h 898525"/>
                <a:gd name="connsiteX161" fmla="*/ 447675 w 1009747"/>
                <a:gd name="connsiteY161" fmla="*/ 111125 h 898525"/>
                <a:gd name="connsiteX162" fmla="*/ 450850 w 1009747"/>
                <a:gd name="connsiteY162" fmla="*/ 85725 h 898525"/>
                <a:gd name="connsiteX163" fmla="*/ 457200 w 1009747"/>
                <a:gd name="connsiteY163" fmla="*/ 66675 h 898525"/>
                <a:gd name="connsiteX164" fmla="*/ 466725 w 1009747"/>
                <a:gd name="connsiteY164" fmla="*/ 63500 h 898525"/>
                <a:gd name="connsiteX165" fmla="*/ 485775 w 1009747"/>
                <a:gd name="connsiteY165" fmla="*/ 60325 h 898525"/>
                <a:gd name="connsiteX166" fmla="*/ 498475 w 1009747"/>
                <a:gd name="connsiteY166" fmla="*/ 57150 h 898525"/>
                <a:gd name="connsiteX167" fmla="*/ 508000 w 1009747"/>
                <a:gd name="connsiteY167" fmla="*/ 47625 h 898525"/>
                <a:gd name="connsiteX168" fmla="*/ 514350 w 1009747"/>
                <a:gd name="connsiteY168" fmla="*/ 38100 h 898525"/>
                <a:gd name="connsiteX169" fmla="*/ 523875 w 1009747"/>
                <a:gd name="connsiteY169" fmla="*/ 34925 h 898525"/>
                <a:gd name="connsiteX170" fmla="*/ 533400 w 1009747"/>
                <a:gd name="connsiteY170" fmla="*/ 25400 h 898525"/>
                <a:gd name="connsiteX171" fmla="*/ 571500 w 1009747"/>
                <a:gd name="connsiteY171" fmla="*/ 28575 h 898525"/>
                <a:gd name="connsiteX172" fmla="*/ 574675 w 1009747"/>
                <a:gd name="connsiteY172" fmla="*/ 38100 h 898525"/>
                <a:gd name="connsiteX173" fmla="*/ 587375 w 1009747"/>
                <a:gd name="connsiteY173" fmla="*/ 34925 h 898525"/>
                <a:gd name="connsiteX174" fmla="*/ 619125 w 1009747"/>
                <a:gd name="connsiteY174" fmla="*/ 28575 h 898525"/>
                <a:gd name="connsiteX175" fmla="*/ 641350 w 1009747"/>
                <a:gd name="connsiteY175" fmla="*/ 44450 h 898525"/>
                <a:gd name="connsiteX176" fmla="*/ 638175 w 1009747"/>
                <a:gd name="connsiteY176" fmla="*/ 57150 h 898525"/>
                <a:gd name="connsiteX177" fmla="*/ 619125 w 1009747"/>
                <a:gd name="connsiteY177" fmla="*/ 63500 h 898525"/>
                <a:gd name="connsiteX178" fmla="*/ 609600 w 1009747"/>
                <a:gd name="connsiteY178" fmla="*/ 66675 h 898525"/>
                <a:gd name="connsiteX179" fmla="*/ 600075 w 1009747"/>
                <a:gd name="connsiteY179" fmla="*/ 69850 h 898525"/>
                <a:gd name="connsiteX180" fmla="*/ 590550 w 1009747"/>
                <a:gd name="connsiteY180" fmla="*/ 73025 h 898525"/>
                <a:gd name="connsiteX181" fmla="*/ 568325 w 1009747"/>
                <a:gd name="connsiteY181" fmla="*/ 88900 h 898525"/>
                <a:gd name="connsiteX182" fmla="*/ 577850 w 1009747"/>
                <a:gd name="connsiteY182" fmla="*/ 114300 h 898525"/>
                <a:gd name="connsiteX183" fmla="*/ 590550 w 1009747"/>
                <a:gd name="connsiteY183" fmla="*/ 111125 h 898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</a:cxnLst>
              <a:rect l="l" t="t" r="r" b="b"/>
              <a:pathLst>
                <a:path w="1009747" h="898525">
                  <a:moveTo>
                    <a:pt x="590550" y="111125"/>
                  </a:moveTo>
                  <a:cubicBezTo>
                    <a:pt x="598487" y="113771"/>
                    <a:pt x="601683" y="114314"/>
                    <a:pt x="625475" y="130175"/>
                  </a:cubicBezTo>
                  <a:cubicBezTo>
                    <a:pt x="628650" y="132292"/>
                    <a:pt x="632302" y="133827"/>
                    <a:pt x="635000" y="136525"/>
                  </a:cubicBezTo>
                  <a:cubicBezTo>
                    <a:pt x="646892" y="148417"/>
                    <a:pt x="640265" y="144630"/>
                    <a:pt x="654050" y="149225"/>
                  </a:cubicBezTo>
                  <a:cubicBezTo>
                    <a:pt x="665692" y="166687"/>
                    <a:pt x="654050" y="151871"/>
                    <a:pt x="669925" y="165100"/>
                  </a:cubicBezTo>
                  <a:cubicBezTo>
                    <a:pt x="673374" y="167975"/>
                    <a:pt x="675551" y="172397"/>
                    <a:pt x="679450" y="174625"/>
                  </a:cubicBezTo>
                  <a:cubicBezTo>
                    <a:pt x="683239" y="176790"/>
                    <a:pt x="687917" y="176742"/>
                    <a:pt x="692150" y="177800"/>
                  </a:cubicBezTo>
                  <a:cubicBezTo>
                    <a:pt x="713985" y="192356"/>
                    <a:pt x="703960" y="192913"/>
                    <a:pt x="720725" y="187325"/>
                  </a:cubicBezTo>
                  <a:lnTo>
                    <a:pt x="733425" y="168275"/>
                  </a:lnTo>
                  <a:cubicBezTo>
                    <a:pt x="735542" y="165100"/>
                    <a:pt x="738568" y="162370"/>
                    <a:pt x="739775" y="158750"/>
                  </a:cubicBezTo>
                  <a:cubicBezTo>
                    <a:pt x="740833" y="155575"/>
                    <a:pt x="742138" y="152472"/>
                    <a:pt x="742950" y="149225"/>
                  </a:cubicBezTo>
                  <a:lnTo>
                    <a:pt x="749300" y="123825"/>
                  </a:lnTo>
                  <a:cubicBezTo>
                    <a:pt x="750358" y="91017"/>
                    <a:pt x="749822" y="58118"/>
                    <a:pt x="752475" y="25400"/>
                  </a:cubicBezTo>
                  <a:cubicBezTo>
                    <a:pt x="753016" y="18728"/>
                    <a:pt x="753256" y="10063"/>
                    <a:pt x="758825" y="6350"/>
                  </a:cubicBezTo>
                  <a:lnTo>
                    <a:pt x="768350" y="0"/>
                  </a:lnTo>
                  <a:cubicBezTo>
                    <a:pt x="775758" y="1058"/>
                    <a:pt x="783736" y="136"/>
                    <a:pt x="790575" y="3175"/>
                  </a:cubicBezTo>
                  <a:cubicBezTo>
                    <a:pt x="795392" y="5316"/>
                    <a:pt x="798691" y="17999"/>
                    <a:pt x="800100" y="22225"/>
                  </a:cubicBezTo>
                  <a:cubicBezTo>
                    <a:pt x="798652" y="35259"/>
                    <a:pt x="793082" y="66341"/>
                    <a:pt x="800100" y="79375"/>
                  </a:cubicBezTo>
                  <a:cubicBezTo>
                    <a:pt x="803718" y="86095"/>
                    <a:pt x="819150" y="92075"/>
                    <a:pt x="819150" y="92075"/>
                  </a:cubicBezTo>
                  <a:lnTo>
                    <a:pt x="831850" y="111125"/>
                  </a:lnTo>
                  <a:cubicBezTo>
                    <a:pt x="833967" y="114300"/>
                    <a:pt x="836993" y="117030"/>
                    <a:pt x="838200" y="120650"/>
                  </a:cubicBezTo>
                  <a:lnTo>
                    <a:pt x="841375" y="130175"/>
                  </a:lnTo>
                  <a:cubicBezTo>
                    <a:pt x="840317" y="136525"/>
                    <a:pt x="839761" y="142980"/>
                    <a:pt x="838200" y="149225"/>
                  </a:cubicBezTo>
                  <a:cubicBezTo>
                    <a:pt x="836577" y="155719"/>
                    <a:pt x="831850" y="168275"/>
                    <a:pt x="831850" y="168275"/>
                  </a:cubicBezTo>
                  <a:cubicBezTo>
                    <a:pt x="832908" y="171450"/>
                    <a:pt x="832934" y="175187"/>
                    <a:pt x="835025" y="177800"/>
                  </a:cubicBezTo>
                  <a:cubicBezTo>
                    <a:pt x="837409" y="180780"/>
                    <a:pt x="841852" y="181452"/>
                    <a:pt x="844550" y="184150"/>
                  </a:cubicBezTo>
                  <a:cubicBezTo>
                    <a:pt x="847248" y="186848"/>
                    <a:pt x="848783" y="190500"/>
                    <a:pt x="850900" y="193675"/>
                  </a:cubicBezTo>
                  <a:cubicBezTo>
                    <a:pt x="851958" y="206375"/>
                    <a:pt x="850574" y="219521"/>
                    <a:pt x="854075" y="231775"/>
                  </a:cubicBezTo>
                  <a:cubicBezTo>
                    <a:pt x="855123" y="235444"/>
                    <a:pt x="860113" y="236575"/>
                    <a:pt x="863600" y="238125"/>
                  </a:cubicBezTo>
                  <a:cubicBezTo>
                    <a:pt x="869717" y="240843"/>
                    <a:pt x="876300" y="242358"/>
                    <a:pt x="882650" y="244475"/>
                  </a:cubicBezTo>
                  <a:lnTo>
                    <a:pt x="892175" y="247650"/>
                  </a:lnTo>
                  <a:lnTo>
                    <a:pt x="901700" y="250825"/>
                  </a:lnTo>
                  <a:cubicBezTo>
                    <a:pt x="905933" y="257175"/>
                    <a:pt x="911987" y="262635"/>
                    <a:pt x="914400" y="269875"/>
                  </a:cubicBezTo>
                  <a:lnTo>
                    <a:pt x="920750" y="288925"/>
                  </a:lnTo>
                  <a:cubicBezTo>
                    <a:pt x="919395" y="297053"/>
                    <a:pt x="913638" y="318897"/>
                    <a:pt x="920750" y="327025"/>
                  </a:cubicBezTo>
                  <a:cubicBezTo>
                    <a:pt x="925158" y="332062"/>
                    <a:pt x="934231" y="329662"/>
                    <a:pt x="939800" y="333375"/>
                  </a:cubicBezTo>
                  <a:lnTo>
                    <a:pt x="949325" y="339725"/>
                  </a:lnTo>
                  <a:cubicBezTo>
                    <a:pt x="956498" y="361244"/>
                    <a:pt x="948378" y="334992"/>
                    <a:pt x="955675" y="371475"/>
                  </a:cubicBezTo>
                  <a:cubicBezTo>
                    <a:pt x="956966" y="377931"/>
                    <a:pt x="960517" y="385842"/>
                    <a:pt x="965200" y="390525"/>
                  </a:cubicBezTo>
                  <a:cubicBezTo>
                    <a:pt x="967898" y="393223"/>
                    <a:pt x="971412" y="394982"/>
                    <a:pt x="974725" y="396875"/>
                  </a:cubicBezTo>
                  <a:cubicBezTo>
                    <a:pt x="985710" y="403152"/>
                    <a:pt x="986264" y="402838"/>
                    <a:pt x="996950" y="406400"/>
                  </a:cubicBezTo>
                  <a:cubicBezTo>
                    <a:pt x="1000125" y="409575"/>
                    <a:pt x="1003984" y="412189"/>
                    <a:pt x="1006475" y="415925"/>
                  </a:cubicBezTo>
                  <a:cubicBezTo>
                    <a:pt x="1008331" y="418710"/>
                    <a:pt x="1010200" y="422149"/>
                    <a:pt x="1009650" y="425450"/>
                  </a:cubicBezTo>
                  <a:cubicBezTo>
                    <a:pt x="1008327" y="433388"/>
                    <a:pt x="999331" y="437621"/>
                    <a:pt x="993775" y="441325"/>
                  </a:cubicBezTo>
                  <a:cubicBezTo>
                    <a:pt x="996986" y="446141"/>
                    <a:pt x="1003300" y="453802"/>
                    <a:pt x="1003300" y="460375"/>
                  </a:cubicBezTo>
                  <a:cubicBezTo>
                    <a:pt x="1003300" y="473591"/>
                    <a:pt x="998960" y="472231"/>
                    <a:pt x="993775" y="482600"/>
                  </a:cubicBezTo>
                  <a:cubicBezTo>
                    <a:pt x="992278" y="485593"/>
                    <a:pt x="991658" y="488950"/>
                    <a:pt x="990600" y="492125"/>
                  </a:cubicBezTo>
                  <a:cubicBezTo>
                    <a:pt x="991658" y="500592"/>
                    <a:pt x="992372" y="509109"/>
                    <a:pt x="993775" y="517525"/>
                  </a:cubicBezTo>
                  <a:cubicBezTo>
                    <a:pt x="994492" y="521829"/>
                    <a:pt x="996950" y="525861"/>
                    <a:pt x="996950" y="530225"/>
                  </a:cubicBezTo>
                  <a:cubicBezTo>
                    <a:pt x="996950" y="540861"/>
                    <a:pt x="995392" y="551463"/>
                    <a:pt x="993775" y="561975"/>
                  </a:cubicBezTo>
                  <a:cubicBezTo>
                    <a:pt x="991824" y="574657"/>
                    <a:pt x="984162" y="578025"/>
                    <a:pt x="977900" y="590550"/>
                  </a:cubicBezTo>
                  <a:cubicBezTo>
                    <a:pt x="975783" y="594783"/>
                    <a:pt x="973898" y="599141"/>
                    <a:pt x="971550" y="603250"/>
                  </a:cubicBezTo>
                  <a:cubicBezTo>
                    <a:pt x="963913" y="616615"/>
                    <a:pt x="965246" y="609484"/>
                    <a:pt x="958850" y="625475"/>
                  </a:cubicBezTo>
                  <a:cubicBezTo>
                    <a:pt x="956364" y="631690"/>
                    <a:pt x="954617" y="638175"/>
                    <a:pt x="952500" y="644525"/>
                  </a:cubicBezTo>
                  <a:cubicBezTo>
                    <a:pt x="951442" y="647700"/>
                    <a:pt x="951181" y="651265"/>
                    <a:pt x="949325" y="654050"/>
                  </a:cubicBezTo>
                  <a:cubicBezTo>
                    <a:pt x="947208" y="657225"/>
                    <a:pt x="945418" y="660644"/>
                    <a:pt x="942975" y="663575"/>
                  </a:cubicBezTo>
                  <a:cubicBezTo>
                    <a:pt x="936397" y="671468"/>
                    <a:pt x="929159" y="676739"/>
                    <a:pt x="920750" y="682625"/>
                  </a:cubicBezTo>
                  <a:cubicBezTo>
                    <a:pt x="914498" y="687002"/>
                    <a:pt x="901700" y="695325"/>
                    <a:pt x="901700" y="695325"/>
                  </a:cubicBezTo>
                  <a:cubicBezTo>
                    <a:pt x="891637" y="710419"/>
                    <a:pt x="896557" y="701230"/>
                    <a:pt x="889000" y="723900"/>
                  </a:cubicBezTo>
                  <a:lnTo>
                    <a:pt x="885825" y="733425"/>
                  </a:lnTo>
                  <a:cubicBezTo>
                    <a:pt x="884767" y="740833"/>
                    <a:pt x="883639" y="748232"/>
                    <a:pt x="882650" y="755650"/>
                  </a:cubicBezTo>
                  <a:cubicBezTo>
                    <a:pt x="881522" y="764108"/>
                    <a:pt x="881720" y="772818"/>
                    <a:pt x="879475" y="781050"/>
                  </a:cubicBezTo>
                  <a:cubicBezTo>
                    <a:pt x="878471" y="784731"/>
                    <a:pt x="874832" y="787162"/>
                    <a:pt x="873125" y="790575"/>
                  </a:cubicBezTo>
                  <a:cubicBezTo>
                    <a:pt x="871628" y="793568"/>
                    <a:pt x="872041" y="797487"/>
                    <a:pt x="869950" y="800100"/>
                  </a:cubicBezTo>
                  <a:cubicBezTo>
                    <a:pt x="867566" y="803080"/>
                    <a:pt x="863356" y="804007"/>
                    <a:pt x="860425" y="806450"/>
                  </a:cubicBezTo>
                  <a:cubicBezTo>
                    <a:pt x="856976" y="809325"/>
                    <a:pt x="854075" y="812800"/>
                    <a:pt x="850900" y="815975"/>
                  </a:cubicBezTo>
                  <a:cubicBezTo>
                    <a:pt x="849842" y="820208"/>
                    <a:pt x="848581" y="824396"/>
                    <a:pt x="847725" y="828675"/>
                  </a:cubicBezTo>
                  <a:cubicBezTo>
                    <a:pt x="846462" y="834988"/>
                    <a:pt x="845947" y="841441"/>
                    <a:pt x="844550" y="847725"/>
                  </a:cubicBezTo>
                  <a:cubicBezTo>
                    <a:pt x="843824" y="850992"/>
                    <a:pt x="843742" y="854883"/>
                    <a:pt x="841375" y="857250"/>
                  </a:cubicBezTo>
                  <a:cubicBezTo>
                    <a:pt x="839008" y="859617"/>
                    <a:pt x="835025" y="859367"/>
                    <a:pt x="831850" y="860425"/>
                  </a:cubicBezTo>
                  <a:cubicBezTo>
                    <a:pt x="815787" y="857212"/>
                    <a:pt x="796925" y="851877"/>
                    <a:pt x="781050" y="860425"/>
                  </a:cubicBezTo>
                  <a:cubicBezTo>
                    <a:pt x="775157" y="863598"/>
                    <a:pt x="778413" y="873906"/>
                    <a:pt x="774700" y="879475"/>
                  </a:cubicBezTo>
                  <a:cubicBezTo>
                    <a:pt x="772583" y="882650"/>
                    <a:pt x="771048" y="886302"/>
                    <a:pt x="768350" y="889000"/>
                  </a:cubicBezTo>
                  <a:cubicBezTo>
                    <a:pt x="762195" y="895155"/>
                    <a:pt x="757047" y="895943"/>
                    <a:pt x="749300" y="898525"/>
                  </a:cubicBezTo>
                  <a:cubicBezTo>
                    <a:pt x="739775" y="897467"/>
                    <a:pt x="730178" y="896926"/>
                    <a:pt x="720725" y="895350"/>
                  </a:cubicBezTo>
                  <a:cubicBezTo>
                    <a:pt x="717424" y="894800"/>
                    <a:pt x="713145" y="894898"/>
                    <a:pt x="711200" y="892175"/>
                  </a:cubicBezTo>
                  <a:lnTo>
                    <a:pt x="701675" y="863600"/>
                  </a:lnTo>
                  <a:cubicBezTo>
                    <a:pt x="700617" y="860425"/>
                    <a:pt x="701285" y="855931"/>
                    <a:pt x="698500" y="854075"/>
                  </a:cubicBezTo>
                  <a:lnTo>
                    <a:pt x="688975" y="847725"/>
                  </a:lnTo>
                  <a:cubicBezTo>
                    <a:pt x="683339" y="848664"/>
                    <a:pt x="665099" y="849026"/>
                    <a:pt x="660400" y="857250"/>
                  </a:cubicBezTo>
                  <a:cubicBezTo>
                    <a:pt x="644707" y="884713"/>
                    <a:pt x="670038" y="864583"/>
                    <a:pt x="647700" y="879475"/>
                  </a:cubicBezTo>
                  <a:cubicBezTo>
                    <a:pt x="644525" y="875242"/>
                    <a:pt x="640800" y="871369"/>
                    <a:pt x="638175" y="866775"/>
                  </a:cubicBezTo>
                  <a:cubicBezTo>
                    <a:pt x="636515" y="863869"/>
                    <a:pt x="636856" y="860035"/>
                    <a:pt x="635000" y="857250"/>
                  </a:cubicBezTo>
                  <a:cubicBezTo>
                    <a:pt x="632509" y="853514"/>
                    <a:pt x="628397" y="851134"/>
                    <a:pt x="625475" y="847725"/>
                  </a:cubicBezTo>
                  <a:cubicBezTo>
                    <a:pt x="622031" y="843707"/>
                    <a:pt x="619026" y="839331"/>
                    <a:pt x="615950" y="835025"/>
                  </a:cubicBezTo>
                  <a:cubicBezTo>
                    <a:pt x="613732" y="831920"/>
                    <a:pt x="612298" y="828198"/>
                    <a:pt x="609600" y="825500"/>
                  </a:cubicBezTo>
                  <a:cubicBezTo>
                    <a:pt x="606902" y="822802"/>
                    <a:pt x="602927" y="821685"/>
                    <a:pt x="600075" y="819150"/>
                  </a:cubicBezTo>
                  <a:cubicBezTo>
                    <a:pt x="593363" y="813184"/>
                    <a:pt x="581025" y="800100"/>
                    <a:pt x="581025" y="800100"/>
                  </a:cubicBezTo>
                  <a:cubicBezTo>
                    <a:pt x="572968" y="775930"/>
                    <a:pt x="573362" y="787614"/>
                    <a:pt x="577850" y="765175"/>
                  </a:cubicBezTo>
                  <a:cubicBezTo>
                    <a:pt x="576045" y="743512"/>
                    <a:pt x="584774" y="728084"/>
                    <a:pt x="565150" y="720725"/>
                  </a:cubicBezTo>
                  <a:cubicBezTo>
                    <a:pt x="560097" y="718830"/>
                    <a:pt x="554567" y="718608"/>
                    <a:pt x="549275" y="717550"/>
                  </a:cubicBezTo>
                  <a:lnTo>
                    <a:pt x="555625" y="698500"/>
                  </a:lnTo>
                  <a:lnTo>
                    <a:pt x="558800" y="688975"/>
                  </a:lnTo>
                  <a:cubicBezTo>
                    <a:pt x="557445" y="679491"/>
                    <a:pt x="560648" y="662478"/>
                    <a:pt x="546100" y="660400"/>
                  </a:cubicBezTo>
                  <a:cubicBezTo>
                    <a:pt x="541780" y="659783"/>
                    <a:pt x="537633" y="662517"/>
                    <a:pt x="533400" y="663575"/>
                  </a:cubicBezTo>
                  <a:cubicBezTo>
                    <a:pt x="530225" y="665692"/>
                    <a:pt x="526573" y="667227"/>
                    <a:pt x="523875" y="669925"/>
                  </a:cubicBezTo>
                  <a:cubicBezTo>
                    <a:pt x="512938" y="680862"/>
                    <a:pt x="516115" y="692138"/>
                    <a:pt x="514350" y="708025"/>
                  </a:cubicBezTo>
                  <a:cubicBezTo>
                    <a:pt x="511175" y="706967"/>
                    <a:pt x="507192" y="707217"/>
                    <a:pt x="504825" y="704850"/>
                  </a:cubicBezTo>
                  <a:cubicBezTo>
                    <a:pt x="502458" y="702483"/>
                    <a:pt x="502092" y="698642"/>
                    <a:pt x="501650" y="695325"/>
                  </a:cubicBezTo>
                  <a:cubicBezTo>
                    <a:pt x="501186" y="691845"/>
                    <a:pt x="498931" y="649067"/>
                    <a:pt x="495300" y="638175"/>
                  </a:cubicBezTo>
                  <a:cubicBezTo>
                    <a:pt x="494093" y="634555"/>
                    <a:pt x="492125" y="630767"/>
                    <a:pt x="488950" y="628650"/>
                  </a:cubicBezTo>
                  <a:cubicBezTo>
                    <a:pt x="485319" y="626229"/>
                    <a:pt x="480446" y="626674"/>
                    <a:pt x="476250" y="625475"/>
                  </a:cubicBezTo>
                  <a:cubicBezTo>
                    <a:pt x="473032" y="624556"/>
                    <a:pt x="469943" y="623219"/>
                    <a:pt x="466725" y="622300"/>
                  </a:cubicBezTo>
                  <a:cubicBezTo>
                    <a:pt x="462529" y="621101"/>
                    <a:pt x="458221" y="620324"/>
                    <a:pt x="454025" y="619125"/>
                  </a:cubicBezTo>
                  <a:cubicBezTo>
                    <a:pt x="450807" y="618206"/>
                    <a:pt x="447782" y="616606"/>
                    <a:pt x="444500" y="615950"/>
                  </a:cubicBezTo>
                  <a:cubicBezTo>
                    <a:pt x="387618" y="604574"/>
                    <a:pt x="447224" y="619012"/>
                    <a:pt x="409575" y="609600"/>
                  </a:cubicBezTo>
                  <a:cubicBezTo>
                    <a:pt x="287743" y="616186"/>
                    <a:pt x="330145" y="606439"/>
                    <a:pt x="279400" y="619125"/>
                  </a:cubicBezTo>
                  <a:cubicBezTo>
                    <a:pt x="276225" y="621242"/>
                    <a:pt x="272573" y="622777"/>
                    <a:pt x="269875" y="625475"/>
                  </a:cubicBezTo>
                  <a:cubicBezTo>
                    <a:pt x="267177" y="628173"/>
                    <a:pt x="266761" y="632978"/>
                    <a:pt x="263525" y="635000"/>
                  </a:cubicBezTo>
                  <a:cubicBezTo>
                    <a:pt x="257849" y="638548"/>
                    <a:pt x="250044" y="637637"/>
                    <a:pt x="244475" y="641350"/>
                  </a:cubicBezTo>
                  <a:lnTo>
                    <a:pt x="225425" y="654050"/>
                  </a:lnTo>
                  <a:cubicBezTo>
                    <a:pt x="223308" y="657225"/>
                    <a:pt x="221773" y="660877"/>
                    <a:pt x="219075" y="663575"/>
                  </a:cubicBezTo>
                  <a:cubicBezTo>
                    <a:pt x="199958" y="682692"/>
                    <a:pt x="161342" y="667629"/>
                    <a:pt x="142875" y="666750"/>
                  </a:cubicBezTo>
                  <a:cubicBezTo>
                    <a:pt x="138642" y="665692"/>
                    <a:pt x="134539" y="663575"/>
                    <a:pt x="130175" y="663575"/>
                  </a:cubicBezTo>
                  <a:cubicBezTo>
                    <a:pt x="119924" y="663575"/>
                    <a:pt x="115727" y="667915"/>
                    <a:pt x="107950" y="673100"/>
                  </a:cubicBezTo>
                  <a:cubicBezTo>
                    <a:pt x="99100" y="686375"/>
                    <a:pt x="96916" y="692349"/>
                    <a:pt x="85725" y="701675"/>
                  </a:cubicBezTo>
                  <a:cubicBezTo>
                    <a:pt x="82794" y="704118"/>
                    <a:pt x="79613" y="706318"/>
                    <a:pt x="76200" y="708025"/>
                  </a:cubicBezTo>
                  <a:cubicBezTo>
                    <a:pt x="73207" y="709522"/>
                    <a:pt x="69668" y="709703"/>
                    <a:pt x="66675" y="711200"/>
                  </a:cubicBezTo>
                  <a:cubicBezTo>
                    <a:pt x="63262" y="712907"/>
                    <a:pt x="60637" y="716000"/>
                    <a:pt x="57150" y="717550"/>
                  </a:cubicBezTo>
                  <a:cubicBezTo>
                    <a:pt x="51033" y="720268"/>
                    <a:pt x="38100" y="723900"/>
                    <a:pt x="38100" y="723900"/>
                  </a:cubicBezTo>
                  <a:cubicBezTo>
                    <a:pt x="31750" y="722842"/>
                    <a:pt x="24808" y="723604"/>
                    <a:pt x="19050" y="720725"/>
                  </a:cubicBezTo>
                  <a:cubicBezTo>
                    <a:pt x="15637" y="719018"/>
                    <a:pt x="14203" y="714707"/>
                    <a:pt x="12700" y="711200"/>
                  </a:cubicBezTo>
                  <a:cubicBezTo>
                    <a:pt x="10981" y="707189"/>
                    <a:pt x="10724" y="702696"/>
                    <a:pt x="9525" y="698500"/>
                  </a:cubicBezTo>
                  <a:cubicBezTo>
                    <a:pt x="8606" y="695282"/>
                    <a:pt x="7408" y="692150"/>
                    <a:pt x="6350" y="688975"/>
                  </a:cubicBezTo>
                  <a:cubicBezTo>
                    <a:pt x="2591" y="662661"/>
                    <a:pt x="-864" y="649426"/>
                    <a:pt x="6350" y="619125"/>
                  </a:cubicBezTo>
                  <a:cubicBezTo>
                    <a:pt x="8118" y="611701"/>
                    <a:pt x="16637" y="607315"/>
                    <a:pt x="19050" y="600075"/>
                  </a:cubicBezTo>
                  <a:cubicBezTo>
                    <a:pt x="20108" y="596900"/>
                    <a:pt x="20565" y="593456"/>
                    <a:pt x="22225" y="590550"/>
                  </a:cubicBezTo>
                  <a:cubicBezTo>
                    <a:pt x="34962" y="568260"/>
                    <a:pt x="29050" y="587774"/>
                    <a:pt x="38100" y="565150"/>
                  </a:cubicBezTo>
                  <a:cubicBezTo>
                    <a:pt x="40586" y="558935"/>
                    <a:pt x="44450" y="546100"/>
                    <a:pt x="44450" y="546100"/>
                  </a:cubicBezTo>
                  <a:cubicBezTo>
                    <a:pt x="44225" y="543398"/>
                    <a:pt x="44457" y="509918"/>
                    <a:pt x="38100" y="498475"/>
                  </a:cubicBezTo>
                  <a:cubicBezTo>
                    <a:pt x="34394" y="491804"/>
                    <a:pt x="31750" y="483658"/>
                    <a:pt x="25400" y="479425"/>
                  </a:cubicBezTo>
                  <a:lnTo>
                    <a:pt x="15875" y="473075"/>
                  </a:lnTo>
                  <a:cubicBezTo>
                    <a:pt x="9955" y="455314"/>
                    <a:pt x="10402" y="460987"/>
                    <a:pt x="15875" y="431800"/>
                  </a:cubicBezTo>
                  <a:cubicBezTo>
                    <a:pt x="17109" y="425221"/>
                    <a:pt x="20108" y="419100"/>
                    <a:pt x="22225" y="412750"/>
                  </a:cubicBezTo>
                  <a:lnTo>
                    <a:pt x="25400" y="403225"/>
                  </a:lnTo>
                  <a:cubicBezTo>
                    <a:pt x="22225" y="400050"/>
                    <a:pt x="18750" y="397149"/>
                    <a:pt x="15875" y="393700"/>
                  </a:cubicBezTo>
                  <a:cubicBezTo>
                    <a:pt x="13432" y="390769"/>
                    <a:pt x="12223" y="386873"/>
                    <a:pt x="9525" y="384175"/>
                  </a:cubicBezTo>
                  <a:cubicBezTo>
                    <a:pt x="6827" y="381477"/>
                    <a:pt x="3175" y="379942"/>
                    <a:pt x="0" y="377825"/>
                  </a:cubicBezTo>
                  <a:cubicBezTo>
                    <a:pt x="1058" y="370417"/>
                    <a:pt x="-791" y="361946"/>
                    <a:pt x="3175" y="355600"/>
                  </a:cubicBezTo>
                  <a:cubicBezTo>
                    <a:pt x="5488" y="351900"/>
                    <a:pt x="12244" y="354846"/>
                    <a:pt x="15875" y="352425"/>
                  </a:cubicBezTo>
                  <a:cubicBezTo>
                    <a:pt x="19050" y="350308"/>
                    <a:pt x="20108" y="346075"/>
                    <a:pt x="22225" y="342900"/>
                  </a:cubicBezTo>
                  <a:cubicBezTo>
                    <a:pt x="23283" y="333375"/>
                    <a:pt x="23076" y="323622"/>
                    <a:pt x="25400" y="314325"/>
                  </a:cubicBezTo>
                  <a:cubicBezTo>
                    <a:pt x="26899" y="308328"/>
                    <a:pt x="35542" y="300214"/>
                    <a:pt x="41275" y="298450"/>
                  </a:cubicBezTo>
                  <a:cubicBezTo>
                    <a:pt x="64283" y="291371"/>
                    <a:pt x="87347" y="290906"/>
                    <a:pt x="111125" y="288925"/>
                  </a:cubicBezTo>
                  <a:cubicBezTo>
                    <a:pt x="118224" y="287150"/>
                    <a:pt x="138237" y="282492"/>
                    <a:pt x="142875" y="279400"/>
                  </a:cubicBezTo>
                  <a:lnTo>
                    <a:pt x="152400" y="273050"/>
                  </a:lnTo>
                  <a:cubicBezTo>
                    <a:pt x="167217" y="250825"/>
                    <a:pt x="158750" y="258233"/>
                    <a:pt x="174625" y="247650"/>
                  </a:cubicBezTo>
                  <a:cubicBezTo>
                    <a:pt x="179787" y="248682"/>
                    <a:pt x="205488" y="254000"/>
                    <a:pt x="209550" y="254000"/>
                  </a:cubicBezTo>
                  <a:cubicBezTo>
                    <a:pt x="218083" y="254000"/>
                    <a:pt x="226483" y="251883"/>
                    <a:pt x="234950" y="250825"/>
                  </a:cubicBezTo>
                  <a:cubicBezTo>
                    <a:pt x="256698" y="229077"/>
                    <a:pt x="249019" y="239247"/>
                    <a:pt x="260350" y="222250"/>
                  </a:cubicBezTo>
                  <a:cubicBezTo>
                    <a:pt x="267926" y="176796"/>
                    <a:pt x="260350" y="233429"/>
                    <a:pt x="260350" y="177800"/>
                  </a:cubicBezTo>
                  <a:cubicBezTo>
                    <a:pt x="260350" y="171362"/>
                    <a:pt x="257767" y="161629"/>
                    <a:pt x="263525" y="158750"/>
                  </a:cubicBezTo>
                  <a:cubicBezTo>
                    <a:pt x="275867" y="152579"/>
                    <a:pt x="291042" y="156633"/>
                    <a:pt x="304800" y="155575"/>
                  </a:cubicBezTo>
                  <a:cubicBezTo>
                    <a:pt x="312547" y="152993"/>
                    <a:pt x="317695" y="152205"/>
                    <a:pt x="323850" y="146050"/>
                  </a:cubicBezTo>
                  <a:cubicBezTo>
                    <a:pt x="332352" y="137548"/>
                    <a:pt x="333445" y="125166"/>
                    <a:pt x="336550" y="114300"/>
                  </a:cubicBezTo>
                  <a:cubicBezTo>
                    <a:pt x="337469" y="111082"/>
                    <a:pt x="337634" y="107388"/>
                    <a:pt x="339725" y="104775"/>
                  </a:cubicBezTo>
                  <a:cubicBezTo>
                    <a:pt x="342109" y="101795"/>
                    <a:pt x="346075" y="100542"/>
                    <a:pt x="349250" y="98425"/>
                  </a:cubicBezTo>
                  <a:cubicBezTo>
                    <a:pt x="359833" y="99483"/>
                    <a:pt x="370636" y="99208"/>
                    <a:pt x="381000" y="101600"/>
                  </a:cubicBezTo>
                  <a:cubicBezTo>
                    <a:pt x="387541" y="103109"/>
                    <a:pt x="395734" y="113878"/>
                    <a:pt x="400050" y="117475"/>
                  </a:cubicBezTo>
                  <a:cubicBezTo>
                    <a:pt x="402981" y="119918"/>
                    <a:pt x="406400" y="121708"/>
                    <a:pt x="409575" y="123825"/>
                  </a:cubicBezTo>
                  <a:cubicBezTo>
                    <a:pt x="421217" y="122767"/>
                    <a:pt x="433410" y="124347"/>
                    <a:pt x="444500" y="120650"/>
                  </a:cubicBezTo>
                  <a:cubicBezTo>
                    <a:pt x="447675" y="119592"/>
                    <a:pt x="447076" y="114418"/>
                    <a:pt x="447675" y="111125"/>
                  </a:cubicBezTo>
                  <a:cubicBezTo>
                    <a:pt x="449201" y="102730"/>
                    <a:pt x="449062" y="94068"/>
                    <a:pt x="450850" y="85725"/>
                  </a:cubicBezTo>
                  <a:cubicBezTo>
                    <a:pt x="452252" y="79180"/>
                    <a:pt x="450850" y="68792"/>
                    <a:pt x="457200" y="66675"/>
                  </a:cubicBezTo>
                  <a:cubicBezTo>
                    <a:pt x="460375" y="65617"/>
                    <a:pt x="463458" y="64226"/>
                    <a:pt x="466725" y="63500"/>
                  </a:cubicBezTo>
                  <a:cubicBezTo>
                    <a:pt x="473009" y="62103"/>
                    <a:pt x="479462" y="61588"/>
                    <a:pt x="485775" y="60325"/>
                  </a:cubicBezTo>
                  <a:cubicBezTo>
                    <a:pt x="490054" y="59469"/>
                    <a:pt x="494242" y="58208"/>
                    <a:pt x="498475" y="57150"/>
                  </a:cubicBezTo>
                  <a:cubicBezTo>
                    <a:pt x="501650" y="53975"/>
                    <a:pt x="505125" y="51074"/>
                    <a:pt x="508000" y="47625"/>
                  </a:cubicBezTo>
                  <a:cubicBezTo>
                    <a:pt x="510443" y="44694"/>
                    <a:pt x="511370" y="40484"/>
                    <a:pt x="514350" y="38100"/>
                  </a:cubicBezTo>
                  <a:cubicBezTo>
                    <a:pt x="516963" y="36009"/>
                    <a:pt x="520700" y="35983"/>
                    <a:pt x="523875" y="34925"/>
                  </a:cubicBezTo>
                  <a:cubicBezTo>
                    <a:pt x="527050" y="31750"/>
                    <a:pt x="529664" y="27891"/>
                    <a:pt x="533400" y="25400"/>
                  </a:cubicBezTo>
                  <a:cubicBezTo>
                    <a:pt x="545139" y="17574"/>
                    <a:pt x="560192" y="26062"/>
                    <a:pt x="571500" y="28575"/>
                  </a:cubicBezTo>
                  <a:cubicBezTo>
                    <a:pt x="572558" y="31750"/>
                    <a:pt x="571568" y="36857"/>
                    <a:pt x="574675" y="38100"/>
                  </a:cubicBezTo>
                  <a:cubicBezTo>
                    <a:pt x="578727" y="39721"/>
                    <a:pt x="583108" y="35839"/>
                    <a:pt x="587375" y="34925"/>
                  </a:cubicBezTo>
                  <a:cubicBezTo>
                    <a:pt x="597928" y="32664"/>
                    <a:pt x="619125" y="28575"/>
                    <a:pt x="619125" y="28575"/>
                  </a:cubicBezTo>
                  <a:cubicBezTo>
                    <a:pt x="641350" y="35983"/>
                    <a:pt x="636058" y="28575"/>
                    <a:pt x="641350" y="44450"/>
                  </a:cubicBezTo>
                  <a:cubicBezTo>
                    <a:pt x="640292" y="48683"/>
                    <a:pt x="641488" y="54310"/>
                    <a:pt x="638175" y="57150"/>
                  </a:cubicBezTo>
                  <a:cubicBezTo>
                    <a:pt x="633093" y="61506"/>
                    <a:pt x="625475" y="61383"/>
                    <a:pt x="619125" y="63500"/>
                  </a:cubicBezTo>
                  <a:lnTo>
                    <a:pt x="609600" y="66675"/>
                  </a:lnTo>
                  <a:lnTo>
                    <a:pt x="600075" y="69850"/>
                  </a:lnTo>
                  <a:cubicBezTo>
                    <a:pt x="596900" y="70908"/>
                    <a:pt x="593335" y="71169"/>
                    <a:pt x="590550" y="73025"/>
                  </a:cubicBezTo>
                  <a:cubicBezTo>
                    <a:pt x="576622" y="82310"/>
                    <a:pt x="584078" y="77085"/>
                    <a:pt x="568325" y="88900"/>
                  </a:cubicBezTo>
                  <a:cubicBezTo>
                    <a:pt x="570046" y="97505"/>
                    <a:pt x="570064" y="108071"/>
                    <a:pt x="577850" y="114300"/>
                  </a:cubicBezTo>
                  <a:cubicBezTo>
                    <a:pt x="580463" y="116391"/>
                    <a:pt x="582613" y="108479"/>
                    <a:pt x="590550" y="111125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Forma livre 188"/>
            <p:cNvSpPr/>
            <p:nvPr/>
          </p:nvSpPr>
          <p:spPr>
            <a:xfrm>
              <a:off x="11116573" y="5767176"/>
              <a:ext cx="82295" cy="119887"/>
            </a:xfrm>
            <a:custGeom>
              <a:avLst/>
              <a:gdLst>
                <a:gd name="connsiteX0" fmla="*/ 2277 w 82295"/>
                <a:gd name="connsiteY0" fmla="*/ 109749 h 119887"/>
                <a:gd name="connsiteX1" fmla="*/ 5452 w 82295"/>
                <a:gd name="connsiteY1" fmla="*/ 1799 h 119887"/>
                <a:gd name="connsiteX2" fmla="*/ 18152 w 82295"/>
                <a:gd name="connsiteY2" fmla="*/ 4974 h 119887"/>
                <a:gd name="connsiteX3" fmla="*/ 21327 w 82295"/>
                <a:gd name="connsiteY3" fmla="*/ 17674 h 119887"/>
                <a:gd name="connsiteX4" fmla="*/ 40377 w 82295"/>
                <a:gd name="connsiteY4" fmla="*/ 24024 h 119887"/>
                <a:gd name="connsiteX5" fmla="*/ 78477 w 82295"/>
                <a:gd name="connsiteY5" fmla="*/ 8149 h 119887"/>
                <a:gd name="connsiteX6" fmla="*/ 78477 w 82295"/>
                <a:gd name="connsiteY6" fmla="*/ 33549 h 119887"/>
                <a:gd name="connsiteX7" fmla="*/ 68952 w 82295"/>
                <a:gd name="connsiteY7" fmla="*/ 36724 h 119887"/>
                <a:gd name="connsiteX8" fmla="*/ 65777 w 82295"/>
                <a:gd name="connsiteY8" fmla="*/ 46249 h 119887"/>
                <a:gd name="connsiteX9" fmla="*/ 62602 w 82295"/>
                <a:gd name="connsiteY9" fmla="*/ 81174 h 119887"/>
                <a:gd name="connsiteX10" fmla="*/ 53077 w 82295"/>
                <a:gd name="connsiteY10" fmla="*/ 87524 h 119887"/>
                <a:gd name="connsiteX11" fmla="*/ 30852 w 82295"/>
                <a:gd name="connsiteY11" fmla="*/ 112924 h 119887"/>
                <a:gd name="connsiteX12" fmla="*/ 2277 w 82295"/>
                <a:gd name="connsiteY12" fmla="*/ 109749 h 119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2295" h="119887">
                  <a:moveTo>
                    <a:pt x="2277" y="109749"/>
                  </a:moveTo>
                  <a:cubicBezTo>
                    <a:pt x="-1956" y="91228"/>
                    <a:pt x="59" y="37392"/>
                    <a:pt x="5452" y="1799"/>
                  </a:cubicBezTo>
                  <a:cubicBezTo>
                    <a:pt x="6106" y="-2515"/>
                    <a:pt x="15066" y="1888"/>
                    <a:pt x="18152" y="4974"/>
                  </a:cubicBezTo>
                  <a:cubicBezTo>
                    <a:pt x="21238" y="8060"/>
                    <a:pt x="18014" y="14834"/>
                    <a:pt x="21327" y="17674"/>
                  </a:cubicBezTo>
                  <a:cubicBezTo>
                    <a:pt x="26409" y="22030"/>
                    <a:pt x="40377" y="24024"/>
                    <a:pt x="40377" y="24024"/>
                  </a:cubicBezTo>
                  <a:cubicBezTo>
                    <a:pt x="57810" y="-2126"/>
                    <a:pt x="45504" y="4027"/>
                    <a:pt x="78477" y="8149"/>
                  </a:cubicBezTo>
                  <a:cubicBezTo>
                    <a:pt x="81510" y="17249"/>
                    <a:pt x="85288" y="23332"/>
                    <a:pt x="78477" y="33549"/>
                  </a:cubicBezTo>
                  <a:cubicBezTo>
                    <a:pt x="76621" y="36334"/>
                    <a:pt x="72127" y="35666"/>
                    <a:pt x="68952" y="36724"/>
                  </a:cubicBezTo>
                  <a:cubicBezTo>
                    <a:pt x="67894" y="39899"/>
                    <a:pt x="66250" y="42936"/>
                    <a:pt x="65777" y="46249"/>
                  </a:cubicBezTo>
                  <a:cubicBezTo>
                    <a:pt x="64124" y="57821"/>
                    <a:pt x="66040" y="70001"/>
                    <a:pt x="62602" y="81174"/>
                  </a:cubicBezTo>
                  <a:cubicBezTo>
                    <a:pt x="61480" y="84821"/>
                    <a:pt x="56252" y="85407"/>
                    <a:pt x="53077" y="87524"/>
                  </a:cubicBezTo>
                  <a:cubicBezTo>
                    <a:pt x="43552" y="101811"/>
                    <a:pt x="44081" y="106309"/>
                    <a:pt x="30852" y="112924"/>
                  </a:cubicBezTo>
                  <a:cubicBezTo>
                    <a:pt x="23833" y="116434"/>
                    <a:pt x="6510" y="128270"/>
                    <a:pt x="2277" y="109749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Forma livre 189"/>
            <p:cNvSpPr/>
            <p:nvPr/>
          </p:nvSpPr>
          <p:spPr>
            <a:xfrm>
              <a:off x="11854246" y="5603875"/>
              <a:ext cx="134891" cy="263525"/>
            </a:xfrm>
            <a:custGeom>
              <a:avLst/>
              <a:gdLst>
                <a:gd name="connsiteX0" fmla="*/ 45654 w 134891"/>
                <a:gd name="connsiteY0" fmla="*/ 88900 h 263525"/>
                <a:gd name="connsiteX1" fmla="*/ 36129 w 134891"/>
                <a:gd name="connsiteY1" fmla="*/ 73025 h 263525"/>
                <a:gd name="connsiteX2" fmla="*/ 29779 w 134891"/>
                <a:gd name="connsiteY2" fmla="*/ 47625 h 263525"/>
                <a:gd name="connsiteX3" fmla="*/ 20254 w 134891"/>
                <a:gd name="connsiteY3" fmla="*/ 25400 h 263525"/>
                <a:gd name="connsiteX4" fmla="*/ 23429 w 134891"/>
                <a:gd name="connsiteY4" fmla="*/ 9525 h 263525"/>
                <a:gd name="connsiteX5" fmla="*/ 42479 w 134891"/>
                <a:gd name="connsiteY5" fmla="*/ 0 h 263525"/>
                <a:gd name="connsiteX6" fmla="*/ 55179 w 134891"/>
                <a:gd name="connsiteY6" fmla="*/ 3175 h 263525"/>
                <a:gd name="connsiteX7" fmla="*/ 58354 w 134891"/>
                <a:gd name="connsiteY7" fmla="*/ 28575 h 263525"/>
                <a:gd name="connsiteX8" fmla="*/ 48829 w 134891"/>
                <a:gd name="connsiteY8" fmla="*/ 34925 h 263525"/>
                <a:gd name="connsiteX9" fmla="*/ 45654 w 134891"/>
                <a:gd name="connsiteY9" fmla="*/ 44450 h 263525"/>
                <a:gd name="connsiteX10" fmla="*/ 61529 w 134891"/>
                <a:gd name="connsiteY10" fmla="*/ 82550 h 263525"/>
                <a:gd name="connsiteX11" fmla="*/ 71054 w 134891"/>
                <a:gd name="connsiteY11" fmla="*/ 88900 h 263525"/>
                <a:gd name="connsiteX12" fmla="*/ 83754 w 134891"/>
                <a:gd name="connsiteY12" fmla="*/ 117475 h 263525"/>
                <a:gd name="connsiteX13" fmla="*/ 86929 w 134891"/>
                <a:gd name="connsiteY13" fmla="*/ 127000 h 263525"/>
                <a:gd name="connsiteX14" fmla="*/ 112329 w 134891"/>
                <a:gd name="connsiteY14" fmla="*/ 120650 h 263525"/>
                <a:gd name="connsiteX15" fmla="*/ 121854 w 134891"/>
                <a:gd name="connsiteY15" fmla="*/ 114300 h 263525"/>
                <a:gd name="connsiteX16" fmla="*/ 128204 w 134891"/>
                <a:gd name="connsiteY16" fmla="*/ 136525 h 263525"/>
                <a:gd name="connsiteX17" fmla="*/ 99629 w 134891"/>
                <a:gd name="connsiteY17" fmla="*/ 152400 h 263525"/>
                <a:gd name="connsiteX18" fmla="*/ 86929 w 134891"/>
                <a:gd name="connsiteY18" fmla="*/ 155575 h 263525"/>
                <a:gd name="connsiteX19" fmla="*/ 77404 w 134891"/>
                <a:gd name="connsiteY19" fmla="*/ 161925 h 263525"/>
                <a:gd name="connsiteX20" fmla="*/ 67879 w 134891"/>
                <a:gd name="connsiteY20" fmla="*/ 180975 h 263525"/>
                <a:gd name="connsiteX21" fmla="*/ 71054 w 134891"/>
                <a:gd name="connsiteY21" fmla="*/ 190500 h 263525"/>
                <a:gd name="connsiteX22" fmla="*/ 61529 w 134891"/>
                <a:gd name="connsiteY22" fmla="*/ 222250 h 263525"/>
                <a:gd name="connsiteX23" fmla="*/ 58354 w 134891"/>
                <a:gd name="connsiteY23" fmla="*/ 231775 h 263525"/>
                <a:gd name="connsiteX24" fmla="*/ 48829 w 134891"/>
                <a:gd name="connsiteY24" fmla="*/ 250825 h 263525"/>
                <a:gd name="connsiteX25" fmla="*/ 26604 w 134891"/>
                <a:gd name="connsiteY25" fmla="*/ 260350 h 263525"/>
                <a:gd name="connsiteX26" fmla="*/ 17079 w 134891"/>
                <a:gd name="connsiteY26" fmla="*/ 263525 h 263525"/>
                <a:gd name="connsiteX27" fmla="*/ 1204 w 134891"/>
                <a:gd name="connsiteY27" fmla="*/ 260350 h 263525"/>
                <a:gd name="connsiteX28" fmla="*/ 4379 w 134891"/>
                <a:gd name="connsiteY28" fmla="*/ 241300 h 263525"/>
                <a:gd name="connsiteX29" fmla="*/ 17079 w 134891"/>
                <a:gd name="connsiteY29" fmla="*/ 222250 h 263525"/>
                <a:gd name="connsiteX30" fmla="*/ 20254 w 134891"/>
                <a:gd name="connsiteY30" fmla="*/ 212725 h 263525"/>
                <a:gd name="connsiteX31" fmla="*/ 13904 w 134891"/>
                <a:gd name="connsiteY31" fmla="*/ 184150 h 263525"/>
                <a:gd name="connsiteX32" fmla="*/ 4379 w 134891"/>
                <a:gd name="connsiteY32" fmla="*/ 165100 h 263525"/>
                <a:gd name="connsiteX33" fmla="*/ 10729 w 134891"/>
                <a:gd name="connsiteY33" fmla="*/ 155575 h 263525"/>
                <a:gd name="connsiteX34" fmla="*/ 26604 w 134891"/>
                <a:gd name="connsiteY34" fmla="*/ 139700 h 263525"/>
                <a:gd name="connsiteX35" fmla="*/ 32954 w 134891"/>
                <a:gd name="connsiteY35" fmla="*/ 120650 h 263525"/>
                <a:gd name="connsiteX36" fmla="*/ 36129 w 134891"/>
                <a:gd name="connsiteY36" fmla="*/ 111125 h 263525"/>
                <a:gd name="connsiteX37" fmla="*/ 45654 w 134891"/>
                <a:gd name="connsiteY37" fmla="*/ 8890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34891" h="263525">
                  <a:moveTo>
                    <a:pt x="45654" y="88900"/>
                  </a:moveTo>
                  <a:cubicBezTo>
                    <a:pt x="42479" y="83608"/>
                    <a:pt x="38344" y="78785"/>
                    <a:pt x="36129" y="73025"/>
                  </a:cubicBezTo>
                  <a:cubicBezTo>
                    <a:pt x="32996" y="64879"/>
                    <a:pt x="33682" y="55431"/>
                    <a:pt x="29779" y="47625"/>
                  </a:cubicBezTo>
                  <a:cubicBezTo>
                    <a:pt x="21932" y="31932"/>
                    <a:pt x="24926" y="39415"/>
                    <a:pt x="20254" y="25400"/>
                  </a:cubicBezTo>
                  <a:cubicBezTo>
                    <a:pt x="21312" y="20108"/>
                    <a:pt x="20752" y="14210"/>
                    <a:pt x="23429" y="9525"/>
                  </a:cubicBezTo>
                  <a:cubicBezTo>
                    <a:pt x="26325" y="4456"/>
                    <a:pt x="37590" y="1630"/>
                    <a:pt x="42479" y="0"/>
                  </a:cubicBezTo>
                  <a:cubicBezTo>
                    <a:pt x="46712" y="1058"/>
                    <a:pt x="51548" y="754"/>
                    <a:pt x="55179" y="3175"/>
                  </a:cubicBezTo>
                  <a:cubicBezTo>
                    <a:pt x="64013" y="9065"/>
                    <a:pt x="62997" y="20449"/>
                    <a:pt x="58354" y="28575"/>
                  </a:cubicBezTo>
                  <a:cubicBezTo>
                    <a:pt x="56461" y="31888"/>
                    <a:pt x="52004" y="32808"/>
                    <a:pt x="48829" y="34925"/>
                  </a:cubicBezTo>
                  <a:cubicBezTo>
                    <a:pt x="47771" y="38100"/>
                    <a:pt x="45654" y="41103"/>
                    <a:pt x="45654" y="44450"/>
                  </a:cubicBezTo>
                  <a:cubicBezTo>
                    <a:pt x="45654" y="56637"/>
                    <a:pt x="50509" y="75204"/>
                    <a:pt x="61529" y="82550"/>
                  </a:cubicBezTo>
                  <a:lnTo>
                    <a:pt x="71054" y="88900"/>
                  </a:lnTo>
                  <a:cubicBezTo>
                    <a:pt x="81117" y="103994"/>
                    <a:pt x="76197" y="94805"/>
                    <a:pt x="83754" y="117475"/>
                  </a:cubicBezTo>
                  <a:lnTo>
                    <a:pt x="86929" y="127000"/>
                  </a:lnTo>
                  <a:cubicBezTo>
                    <a:pt x="92967" y="125792"/>
                    <a:pt x="105820" y="123904"/>
                    <a:pt x="112329" y="120650"/>
                  </a:cubicBezTo>
                  <a:cubicBezTo>
                    <a:pt x="115742" y="118943"/>
                    <a:pt x="118679" y="116417"/>
                    <a:pt x="121854" y="114300"/>
                  </a:cubicBezTo>
                  <a:cubicBezTo>
                    <a:pt x="132461" y="117836"/>
                    <a:pt x="141595" y="117396"/>
                    <a:pt x="128204" y="136525"/>
                  </a:cubicBezTo>
                  <a:cubicBezTo>
                    <a:pt x="122519" y="144647"/>
                    <a:pt x="109312" y="149633"/>
                    <a:pt x="99629" y="152400"/>
                  </a:cubicBezTo>
                  <a:cubicBezTo>
                    <a:pt x="95433" y="153599"/>
                    <a:pt x="91162" y="154517"/>
                    <a:pt x="86929" y="155575"/>
                  </a:cubicBezTo>
                  <a:cubicBezTo>
                    <a:pt x="83754" y="157692"/>
                    <a:pt x="80102" y="159227"/>
                    <a:pt x="77404" y="161925"/>
                  </a:cubicBezTo>
                  <a:cubicBezTo>
                    <a:pt x="71249" y="168080"/>
                    <a:pt x="70461" y="173228"/>
                    <a:pt x="67879" y="180975"/>
                  </a:cubicBezTo>
                  <a:cubicBezTo>
                    <a:pt x="68937" y="184150"/>
                    <a:pt x="71054" y="187153"/>
                    <a:pt x="71054" y="190500"/>
                  </a:cubicBezTo>
                  <a:cubicBezTo>
                    <a:pt x="71054" y="195298"/>
                    <a:pt x="61898" y="221142"/>
                    <a:pt x="61529" y="222250"/>
                  </a:cubicBezTo>
                  <a:lnTo>
                    <a:pt x="58354" y="231775"/>
                  </a:lnTo>
                  <a:cubicBezTo>
                    <a:pt x="55772" y="239522"/>
                    <a:pt x="54984" y="244670"/>
                    <a:pt x="48829" y="250825"/>
                  </a:cubicBezTo>
                  <a:cubicBezTo>
                    <a:pt x="41095" y="258559"/>
                    <a:pt x="36805" y="257435"/>
                    <a:pt x="26604" y="260350"/>
                  </a:cubicBezTo>
                  <a:cubicBezTo>
                    <a:pt x="23386" y="261269"/>
                    <a:pt x="20254" y="262467"/>
                    <a:pt x="17079" y="263525"/>
                  </a:cubicBezTo>
                  <a:cubicBezTo>
                    <a:pt x="11787" y="262467"/>
                    <a:pt x="3881" y="265035"/>
                    <a:pt x="1204" y="260350"/>
                  </a:cubicBezTo>
                  <a:cubicBezTo>
                    <a:pt x="-1990" y="254761"/>
                    <a:pt x="1903" y="247242"/>
                    <a:pt x="4379" y="241300"/>
                  </a:cubicBezTo>
                  <a:cubicBezTo>
                    <a:pt x="7314" y="234255"/>
                    <a:pt x="14666" y="229490"/>
                    <a:pt x="17079" y="222250"/>
                  </a:cubicBezTo>
                  <a:lnTo>
                    <a:pt x="20254" y="212725"/>
                  </a:lnTo>
                  <a:cubicBezTo>
                    <a:pt x="19035" y="205408"/>
                    <a:pt x="17812" y="191966"/>
                    <a:pt x="13904" y="184150"/>
                  </a:cubicBezTo>
                  <a:cubicBezTo>
                    <a:pt x="1594" y="159531"/>
                    <a:pt x="12359" y="189041"/>
                    <a:pt x="4379" y="165100"/>
                  </a:cubicBezTo>
                  <a:cubicBezTo>
                    <a:pt x="6496" y="161925"/>
                    <a:pt x="8031" y="158273"/>
                    <a:pt x="10729" y="155575"/>
                  </a:cubicBezTo>
                  <a:cubicBezTo>
                    <a:pt x="21736" y="144568"/>
                    <a:pt x="19831" y="154940"/>
                    <a:pt x="26604" y="139700"/>
                  </a:cubicBezTo>
                  <a:cubicBezTo>
                    <a:pt x="29322" y="133583"/>
                    <a:pt x="30837" y="127000"/>
                    <a:pt x="32954" y="120650"/>
                  </a:cubicBezTo>
                  <a:lnTo>
                    <a:pt x="36129" y="111125"/>
                  </a:lnTo>
                  <a:lnTo>
                    <a:pt x="45654" y="8890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orma livre 190"/>
            <p:cNvSpPr/>
            <p:nvPr/>
          </p:nvSpPr>
          <p:spPr>
            <a:xfrm>
              <a:off x="11601450" y="5848350"/>
              <a:ext cx="220242" cy="219075"/>
            </a:xfrm>
            <a:custGeom>
              <a:avLst/>
              <a:gdLst>
                <a:gd name="connsiteX0" fmla="*/ 180975 w 220242"/>
                <a:gd name="connsiteY0" fmla="*/ 0 h 219075"/>
                <a:gd name="connsiteX1" fmla="*/ 168275 w 220242"/>
                <a:gd name="connsiteY1" fmla="*/ 28575 h 219075"/>
                <a:gd name="connsiteX2" fmla="*/ 149225 w 220242"/>
                <a:gd name="connsiteY2" fmla="*/ 57150 h 219075"/>
                <a:gd name="connsiteX3" fmla="*/ 142875 w 220242"/>
                <a:gd name="connsiteY3" fmla="*/ 66675 h 219075"/>
                <a:gd name="connsiteX4" fmla="*/ 136525 w 220242"/>
                <a:gd name="connsiteY4" fmla="*/ 76200 h 219075"/>
                <a:gd name="connsiteX5" fmla="*/ 117475 w 220242"/>
                <a:gd name="connsiteY5" fmla="*/ 85725 h 219075"/>
                <a:gd name="connsiteX6" fmla="*/ 107950 w 220242"/>
                <a:gd name="connsiteY6" fmla="*/ 92075 h 219075"/>
                <a:gd name="connsiteX7" fmla="*/ 88900 w 220242"/>
                <a:gd name="connsiteY7" fmla="*/ 95250 h 219075"/>
                <a:gd name="connsiteX8" fmla="*/ 60325 w 220242"/>
                <a:gd name="connsiteY8" fmla="*/ 114300 h 219075"/>
                <a:gd name="connsiteX9" fmla="*/ 50800 w 220242"/>
                <a:gd name="connsiteY9" fmla="*/ 120650 h 219075"/>
                <a:gd name="connsiteX10" fmla="*/ 34925 w 220242"/>
                <a:gd name="connsiteY10" fmla="*/ 133350 h 219075"/>
                <a:gd name="connsiteX11" fmla="*/ 25400 w 220242"/>
                <a:gd name="connsiteY11" fmla="*/ 152400 h 219075"/>
                <a:gd name="connsiteX12" fmla="*/ 19050 w 220242"/>
                <a:gd name="connsiteY12" fmla="*/ 161925 h 219075"/>
                <a:gd name="connsiteX13" fmla="*/ 15875 w 220242"/>
                <a:gd name="connsiteY13" fmla="*/ 177800 h 219075"/>
                <a:gd name="connsiteX14" fmla="*/ 0 w 220242"/>
                <a:gd name="connsiteY14" fmla="*/ 196850 h 219075"/>
                <a:gd name="connsiteX15" fmla="*/ 15875 w 220242"/>
                <a:gd name="connsiteY15" fmla="*/ 215900 h 219075"/>
                <a:gd name="connsiteX16" fmla="*/ 25400 w 220242"/>
                <a:gd name="connsiteY16" fmla="*/ 219075 h 219075"/>
                <a:gd name="connsiteX17" fmla="*/ 57150 w 220242"/>
                <a:gd name="connsiteY17" fmla="*/ 215900 h 219075"/>
                <a:gd name="connsiteX18" fmla="*/ 69850 w 220242"/>
                <a:gd name="connsiteY18" fmla="*/ 196850 h 219075"/>
                <a:gd name="connsiteX19" fmla="*/ 79375 w 220242"/>
                <a:gd name="connsiteY19" fmla="*/ 190500 h 219075"/>
                <a:gd name="connsiteX20" fmla="*/ 85725 w 220242"/>
                <a:gd name="connsiteY20" fmla="*/ 158750 h 219075"/>
                <a:gd name="connsiteX21" fmla="*/ 114300 w 220242"/>
                <a:gd name="connsiteY21" fmla="*/ 136525 h 219075"/>
                <a:gd name="connsiteX22" fmla="*/ 136525 w 220242"/>
                <a:gd name="connsiteY22" fmla="*/ 130175 h 219075"/>
                <a:gd name="connsiteX23" fmla="*/ 155575 w 220242"/>
                <a:gd name="connsiteY23" fmla="*/ 114300 h 219075"/>
                <a:gd name="connsiteX24" fmla="*/ 165100 w 220242"/>
                <a:gd name="connsiteY24" fmla="*/ 107950 h 219075"/>
                <a:gd name="connsiteX25" fmla="*/ 180975 w 220242"/>
                <a:gd name="connsiteY25" fmla="*/ 82550 h 219075"/>
                <a:gd name="connsiteX26" fmla="*/ 187325 w 220242"/>
                <a:gd name="connsiteY26" fmla="*/ 73025 h 219075"/>
                <a:gd name="connsiteX27" fmla="*/ 196850 w 220242"/>
                <a:gd name="connsiteY27" fmla="*/ 69850 h 219075"/>
                <a:gd name="connsiteX28" fmla="*/ 215900 w 220242"/>
                <a:gd name="connsiteY28" fmla="*/ 57150 h 219075"/>
                <a:gd name="connsiteX29" fmla="*/ 215900 w 220242"/>
                <a:gd name="connsiteY29" fmla="*/ 28575 h 219075"/>
                <a:gd name="connsiteX30" fmla="*/ 196850 w 220242"/>
                <a:gd name="connsiteY30" fmla="*/ 22225 h 219075"/>
                <a:gd name="connsiteX31" fmla="*/ 187325 w 220242"/>
                <a:gd name="connsiteY31" fmla="*/ 15875 h 219075"/>
                <a:gd name="connsiteX32" fmla="*/ 180975 w 220242"/>
                <a:gd name="connsiteY32" fmla="*/ 0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20242" h="219075">
                  <a:moveTo>
                    <a:pt x="180975" y="0"/>
                  </a:moveTo>
                  <a:cubicBezTo>
                    <a:pt x="177153" y="9554"/>
                    <a:pt x="173614" y="19676"/>
                    <a:pt x="168275" y="28575"/>
                  </a:cubicBezTo>
                  <a:lnTo>
                    <a:pt x="149225" y="57150"/>
                  </a:lnTo>
                  <a:lnTo>
                    <a:pt x="142875" y="66675"/>
                  </a:lnTo>
                  <a:cubicBezTo>
                    <a:pt x="140758" y="69850"/>
                    <a:pt x="139700" y="74083"/>
                    <a:pt x="136525" y="76200"/>
                  </a:cubicBezTo>
                  <a:cubicBezTo>
                    <a:pt x="109228" y="94398"/>
                    <a:pt x="143765" y="72580"/>
                    <a:pt x="117475" y="85725"/>
                  </a:cubicBezTo>
                  <a:cubicBezTo>
                    <a:pt x="114062" y="87432"/>
                    <a:pt x="111570" y="90868"/>
                    <a:pt x="107950" y="92075"/>
                  </a:cubicBezTo>
                  <a:cubicBezTo>
                    <a:pt x="101843" y="94111"/>
                    <a:pt x="95250" y="94192"/>
                    <a:pt x="88900" y="95250"/>
                  </a:cubicBezTo>
                  <a:lnTo>
                    <a:pt x="60325" y="114300"/>
                  </a:lnTo>
                  <a:lnTo>
                    <a:pt x="50800" y="120650"/>
                  </a:lnTo>
                  <a:cubicBezTo>
                    <a:pt x="32602" y="147947"/>
                    <a:pt x="56833" y="115823"/>
                    <a:pt x="34925" y="133350"/>
                  </a:cubicBezTo>
                  <a:cubicBezTo>
                    <a:pt x="27342" y="139416"/>
                    <a:pt x="29235" y="144731"/>
                    <a:pt x="25400" y="152400"/>
                  </a:cubicBezTo>
                  <a:cubicBezTo>
                    <a:pt x="23693" y="155813"/>
                    <a:pt x="21167" y="158750"/>
                    <a:pt x="19050" y="161925"/>
                  </a:cubicBezTo>
                  <a:cubicBezTo>
                    <a:pt x="17992" y="167217"/>
                    <a:pt x="18735" y="173224"/>
                    <a:pt x="15875" y="177800"/>
                  </a:cubicBezTo>
                  <a:cubicBezTo>
                    <a:pt x="-8839" y="217342"/>
                    <a:pt x="10753" y="164591"/>
                    <a:pt x="0" y="196850"/>
                  </a:cubicBezTo>
                  <a:cubicBezTo>
                    <a:pt x="4686" y="203878"/>
                    <a:pt x="8541" y="211011"/>
                    <a:pt x="15875" y="215900"/>
                  </a:cubicBezTo>
                  <a:cubicBezTo>
                    <a:pt x="18660" y="217756"/>
                    <a:pt x="22225" y="218017"/>
                    <a:pt x="25400" y="219075"/>
                  </a:cubicBezTo>
                  <a:cubicBezTo>
                    <a:pt x="35983" y="218017"/>
                    <a:pt x="46984" y="219028"/>
                    <a:pt x="57150" y="215900"/>
                  </a:cubicBezTo>
                  <a:cubicBezTo>
                    <a:pt x="71754" y="211407"/>
                    <a:pt x="63234" y="205121"/>
                    <a:pt x="69850" y="196850"/>
                  </a:cubicBezTo>
                  <a:cubicBezTo>
                    <a:pt x="72234" y="193870"/>
                    <a:pt x="76200" y="192617"/>
                    <a:pt x="79375" y="190500"/>
                  </a:cubicBezTo>
                  <a:cubicBezTo>
                    <a:pt x="79644" y="188618"/>
                    <a:pt x="81695" y="164795"/>
                    <a:pt x="85725" y="158750"/>
                  </a:cubicBezTo>
                  <a:cubicBezTo>
                    <a:pt x="90209" y="152024"/>
                    <a:pt x="109254" y="137787"/>
                    <a:pt x="114300" y="136525"/>
                  </a:cubicBezTo>
                  <a:cubicBezTo>
                    <a:pt x="118369" y="135508"/>
                    <a:pt x="131970" y="132452"/>
                    <a:pt x="136525" y="130175"/>
                  </a:cubicBezTo>
                  <a:cubicBezTo>
                    <a:pt x="148349" y="124263"/>
                    <a:pt x="145042" y="123077"/>
                    <a:pt x="155575" y="114300"/>
                  </a:cubicBezTo>
                  <a:cubicBezTo>
                    <a:pt x="158506" y="111857"/>
                    <a:pt x="162402" y="110648"/>
                    <a:pt x="165100" y="107950"/>
                  </a:cubicBezTo>
                  <a:cubicBezTo>
                    <a:pt x="175218" y="97832"/>
                    <a:pt x="174268" y="94287"/>
                    <a:pt x="180975" y="82550"/>
                  </a:cubicBezTo>
                  <a:cubicBezTo>
                    <a:pt x="182868" y="79237"/>
                    <a:pt x="184345" y="75409"/>
                    <a:pt x="187325" y="73025"/>
                  </a:cubicBezTo>
                  <a:cubicBezTo>
                    <a:pt x="189938" y="70934"/>
                    <a:pt x="193924" y="71475"/>
                    <a:pt x="196850" y="69850"/>
                  </a:cubicBezTo>
                  <a:cubicBezTo>
                    <a:pt x="203521" y="66144"/>
                    <a:pt x="215900" y="57150"/>
                    <a:pt x="215900" y="57150"/>
                  </a:cubicBezTo>
                  <a:cubicBezTo>
                    <a:pt x="218840" y="48329"/>
                    <a:pt x="223993" y="37824"/>
                    <a:pt x="215900" y="28575"/>
                  </a:cubicBezTo>
                  <a:cubicBezTo>
                    <a:pt x="211492" y="23538"/>
                    <a:pt x="202419" y="25938"/>
                    <a:pt x="196850" y="22225"/>
                  </a:cubicBezTo>
                  <a:lnTo>
                    <a:pt x="187325" y="15875"/>
                  </a:lnTo>
                  <a:cubicBezTo>
                    <a:pt x="183815" y="5346"/>
                    <a:pt x="184150" y="9697"/>
                    <a:pt x="180975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orma livre 191"/>
            <p:cNvSpPr/>
            <p:nvPr/>
          </p:nvSpPr>
          <p:spPr>
            <a:xfrm>
              <a:off x="11753578" y="5086341"/>
              <a:ext cx="47897" cy="47671"/>
            </a:xfrm>
            <a:custGeom>
              <a:avLst/>
              <a:gdLst>
                <a:gd name="connsiteX0" fmla="*/ 32022 w 47897"/>
                <a:gd name="connsiteY0" fmla="*/ 47634 h 47671"/>
                <a:gd name="connsiteX1" fmla="*/ 16147 w 47897"/>
                <a:gd name="connsiteY1" fmla="*/ 34934 h 47671"/>
                <a:gd name="connsiteX2" fmla="*/ 12972 w 47897"/>
                <a:gd name="connsiteY2" fmla="*/ 25409 h 47671"/>
                <a:gd name="connsiteX3" fmla="*/ 3447 w 47897"/>
                <a:gd name="connsiteY3" fmla="*/ 15884 h 47671"/>
                <a:gd name="connsiteX4" fmla="*/ 272 w 47897"/>
                <a:gd name="connsiteY4" fmla="*/ 6359 h 47671"/>
                <a:gd name="connsiteX5" fmla="*/ 22497 w 47897"/>
                <a:gd name="connsiteY5" fmla="*/ 3184 h 47671"/>
                <a:gd name="connsiteX6" fmla="*/ 41547 w 47897"/>
                <a:gd name="connsiteY6" fmla="*/ 19059 h 47671"/>
                <a:gd name="connsiteX7" fmla="*/ 47897 w 47897"/>
                <a:gd name="connsiteY7" fmla="*/ 28584 h 47671"/>
                <a:gd name="connsiteX8" fmla="*/ 44722 w 47897"/>
                <a:gd name="connsiteY8" fmla="*/ 38109 h 47671"/>
                <a:gd name="connsiteX9" fmla="*/ 32022 w 47897"/>
                <a:gd name="connsiteY9" fmla="*/ 47634 h 47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897" h="47671">
                  <a:moveTo>
                    <a:pt x="32022" y="47634"/>
                  </a:moveTo>
                  <a:cubicBezTo>
                    <a:pt x="27259" y="47105"/>
                    <a:pt x="20557" y="40079"/>
                    <a:pt x="16147" y="34934"/>
                  </a:cubicBezTo>
                  <a:cubicBezTo>
                    <a:pt x="13969" y="32393"/>
                    <a:pt x="14828" y="28194"/>
                    <a:pt x="12972" y="25409"/>
                  </a:cubicBezTo>
                  <a:cubicBezTo>
                    <a:pt x="10481" y="21673"/>
                    <a:pt x="6622" y="19059"/>
                    <a:pt x="3447" y="15884"/>
                  </a:cubicBezTo>
                  <a:cubicBezTo>
                    <a:pt x="2389" y="12709"/>
                    <a:pt x="-971" y="9466"/>
                    <a:pt x="272" y="6359"/>
                  </a:cubicBezTo>
                  <a:cubicBezTo>
                    <a:pt x="4657" y="-4604"/>
                    <a:pt x="16125" y="1591"/>
                    <a:pt x="22497" y="3184"/>
                  </a:cubicBezTo>
                  <a:cubicBezTo>
                    <a:pt x="31863" y="9428"/>
                    <a:pt x="33907" y="9892"/>
                    <a:pt x="41547" y="19059"/>
                  </a:cubicBezTo>
                  <a:cubicBezTo>
                    <a:pt x="43990" y="21990"/>
                    <a:pt x="45780" y="25409"/>
                    <a:pt x="47897" y="28584"/>
                  </a:cubicBezTo>
                  <a:cubicBezTo>
                    <a:pt x="46839" y="31759"/>
                    <a:pt x="47089" y="35742"/>
                    <a:pt x="44722" y="38109"/>
                  </a:cubicBezTo>
                  <a:cubicBezTo>
                    <a:pt x="39874" y="42957"/>
                    <a:pt x="36785" y="48163"/>
                    <a:pt x="32022" y="47634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Forma livre 192"/>
            <p:cNvSpPr/>
            <p:nvPr/>
          </p:nvSpPr>
          <p:spPr>
            <a:xfrm>
              <a:off x="10633297" y="3831431"/>
              <a:ext cx="37084" cy="59532"/>
            </a:xfrm>
            <a:custGeom>
              <a:avLst/>
              <a:gdLst>
                <a:gd name="connsiteX0" fmla="*/ 1366 w 37084"/>
                <a:gd name="connsiteY0" fmla="*/ 28575 h 59532"/>
                <a:gd name="connsiteX1" fmla="*/ 8509 w 37084"/>
                <a:gd name="connsiteY1" fmla="*/ 57150 h 59532"/>
                <a:gd name="connsiteX2" fmla="*/ 15653 w 37084"/>
                <a:gd name="connsiteY2" fmla="*/ 59532 h 59532"/>
                <a:gd name="connsiteX3" fmla="*/ 20416 w 37084"/>
                <a:gd name="connsiteY3" fmla="*/ 52388 h 59532"/>
                <a:gd name="connsiteX4" fmla="*/ 22797 w 37084"/>
                <a:gd name="connsiteY4" fmla="*/ 45244 h 59532"/>
                <a:gd name="connsiteX5" fmla="*/ 29941 w 37084"/>
                <a:gd name="connsiteY5" fmla="*/ 40482 h 59532"/>
                <a:gd name="connsiteX6" fmla="*/ 37084 w 37084"/>
                <a:gd name="connsiteY6" fmla="*/ 33338 h 59532"/>
                <a:gd name="connsiteX7" fmla="*/ 29941 w 37084"/>
                <a:gd name="connsiteY7" fmla="*/ 16669 h 59532"/>
                <a:gd name="connsiteX8" fmla="*/ 22797 w 37084"/>
                <a:gd name="connsiteY8" fmla="*/ 14288 h 59532"/>
                <a:gd name="connsiteX9" fmla="*/ 15653 w 37084"/>
                <a:gd name="connsiteY9" fmla="*/ 9525 h 59532"/>
                <a:gd name="connsiteX10" fmla="*/ 10891 w 37084"/>
                <a:gd name="connsiteY10" fmla="*/ 2382 h 59532"/>
                <a:gd name="connsiteX11" fmla="*/ 3747 w 37084"/>
                <a:gd name="connsiteY11" fmla="*/ 0 h 59532"/>
                <a:gd name="connsiteX12" fmla="*/ 1366 w 37084"/>
                <a:gd name="connsiteY12" fmla="*/ 28575 h 5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084" h="59532">
                  <a:moveTo>
                    <a:pt x="1366" y="28575"/>
                  </a:moveTo>
                  <a:cubicBezTo>
                    <a:pt x="2160" y="38100"/>
                    <a:pt x="507" y="50748"/>
                    <a:pt x="8509" y="57150"/>
                  </a:cubicBezTo>
                  <a:cubicBezTo>
                    <a:pt x="10469" y="58718"/>
                    <a:pt x="13272" y="58738"/>
                    <a:pt x="15653" y="59532"/>
                  </a:cubicBezTo>
                  <a:cubicBezTo>
                    <a:pt x="17241" y="57151"/>
                    <a:pt x="19136" y="54948"/>
                    <a:pt x="20416" y="52388"/>
                  </a:cubicBezTo>
                  <a:cubicBezTo>
                    <a:pt x="21539" y="50143"/>
                    <a:pt x="21229" y="47204"/>
                    <a:pt x="22797" y="45244"/>
                  </a:cubicBezTo>
                  <a:cubicBezTo>
                    <a:pt x="24585" y="43009"/>
                    <a:pt x="27742" y="42314"/>
                    <a:pt x="29941" y="40482"/>
                  </a:cubicBezTo>
                  <a:cubicBezTo>
                    <a:pt x="32528" y="38326"/>
                    <a:pt x="34703" y="35719"/>
                    <a:pt x="37084" y="33338"/>
                  </a:cubicBezTo>
                  <a:cubicBezTo>
                    <a:pt x="35654" y="27619"/>
                    <a:pt x="35079" y="20780"/>
                    <a:pt x="29941" y="16669"/>
                  </a:cubicBezTo>
                  <a:cubicBezTo>
                    <a:pt x="27981" y="15101"/>
                    <a:pt x="25178" y="15082"/>
                    <a:pt x="22797" y="14288"/>
                  </a:cubicBezTo>
                  <a:cubicBezTo>
                    <a:pt x="20416" y="12700"/>
                    <a:pt x="17677" y="11549"/>
                    <a:pt x="15653" y="9525"/>
                  </a:cubicBezTo>
                  <a:cubicBezTo>
                    <a:pt x="13630" y="7502"/>
                    <a:pt x="13126" y="4170"/>
                    <a:pt x="10891" y="2382"/>
                  </a:cubicBezTo>
                  <a:cubicBezTo>
                    <a:pt x="8931" y="814"/>
                    <a:pt x="6128" y="794"/>
                    <a:pt x="3747" y="0"/>
                  </a:cubicBezTo>
                  <a:cubicBezTo>
                    <a:pt x="-2271" y="18053"/>
                    <a:pt x="572" y="19050"/>
                    <a:pt x="1366" y="28575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Forma livre 193"/>
            <p:cNvSpPr/>
            <p:nvPr/>
          </p:nvSpPr>
          <p:spPr>
            <a:xfrm>
              <a:off x="10808439" y="3243263"/>
              <a:ext cx="264374" cy="397668"/>
            </a:xfrm>
            <a:custGeom>
              <a:avLst/>
              <a:gdLst>
                <a:gd name="connsiteX0" fmla="*/ 9580 w 264374"/>
                <a:gd name="connsiteY0" fmla="*/ 328612 h 397668"/>
                <a:gd name="connsiteX1" fmla="*/ 21486 w 264374"/>
                <a:gd name="connsiteY1" fmla="*/ 330993 h 397668"/>
                <a:gd name="connsiteX2" fmla="*/ 35774 w 264374"/>
                <a:gd name="connsiteY2" fmla="*/ 342900 h 397668"/>
                <a:gd name="connsiteX3" fmla="*/ 38155 w 264374"/>
                <a:gd name="connsiteY3" fmla="*/ 350043 h 397668"/>
                <a:gd name="connsiteX4" fmla="*/ 33392 w 264374"/>
                <a:gd name="connsiteY4" fmla="*/ 373856 h 397668"/>
                <a:gd name="connsiteX5" fmla="*/ 38155 w 264374"/>
                <a:gd name="connsiteY5" fmla="*/ 390525 h 397668"/>
                <a:gd name="connsiteX6" fmla="*/ 52442 w 264374"/>
                <a:gd name="connsiteY6" fmla="*/ 397668 h 397668"/>
                <a:gd name="connsiteX7" fmla="*/ 71492 w 264374"/>
                <a:gd name="connsiteY7" fmla="*/ 390525 h 397668"/>
                <a:gd name="connsiteX8" fmla="*/ 73874 w 264374"/>
                <a:gd name="connsiteY8" fmla="*/ 383381 h 397668"/>
                <a:gd name="connsiteX9" fmla="*/ 71492 w 264374"/>
                <a:gd name="connsiteY9" fmla="*/ 338137 h 397668"/>
                <a:gd name="connsiteX10" fmla="*/ 59586 w 264374"/>
                <a:gd name="connsiteY10" fmla="*/ 326231 h 397668"/>
                <a:gd name="connsiteX11" fmla="*/ 52442 w 264374"/>
                <a:gd name="connsiteY11" fmla="*/ 319087 h 397668"/>
                <a:gd name="connsiteX12" fmla="*/ 52442 w 264374"/>
                <a:gd name="connsiteY12" fmla="*/ 283368 h 397668"/>
                <a:gd name="connsiteX13" fmla="*/ 54824 w 264374"/>
                <a:gd name="connsiteY13" fmla="*/ 276225 h 397668"/>
                <a:gd name="connsiteX14" fmla="*/ 69111 w 264374"/>
                <a:gd name="connsiteY14" fmla="*/ 269081 h 397668"/>
                <a:gd name="connsiteX15" fmla="*/ 92924 w 264374"/>
                <a:gd name="connsiteY15" fmla="*/ 276225 h 397668"/>
                <a:gd name="connsiteX16" fmla="*/ 95305 w 264374"/>
                <a:gd name="connsiteY16" fmla="*/ 283368 h 397668"/>
                <a:gd name="connsiteX17" fmla="*/ 104830 w 264374"/>
                <a:gd name="connsiteY17" fmla="*/ 307181 h 397668"/>
                <a:gd name="connsiteX18" fmla="*/ 121499 w 264374"/>
                <a:gd name="connsiteY18" fmla="*/ 304800 h 397668"/>
                <a:gd name="connsiteX19" fmla="*/ 152455 w 264374"/>
                <a:gd name="connsiteY19" fmla="*/ 297656 h 397668"/>
                <a:gd name="connsiteX20" fmla="*/ 159599 w 264374"/>
                <a:gd name="connsiteY20" fmla="*/ 302418 h 397668"/>
                <a:gd name="connsiteX21" fmla="*/ 176267 w 264374"/>
                <a:gd name="connsiteY21" fmla="*/ 292893 h 397668"/>
                <a:gd name="connsiteX22" fmla="*/ 190555 w 264374"/>
                <a:gd name="connsiteY22" fmla="*/ 278606 h 397668"/>
                <a:gd name="connsiteX23" fmla="*/ 204842 w 264374"/>
                <a:gd name="connsiteY23" fmla="*/ 269081 h 397668"/>
                <a:gd name="connsiteX24" fmla="*/ 211986 w 264374"/>
                <a:gd name="connsiteY24" fmla="*/ 264318 h 397668"/>
                <a:gd name="connsiteX25" fmla="*/ 214367 w 264374"/>
                <a:gd name="connsiteY25" fmla="*/ 254793 h 397668"/>
                <a:gd name="connsiteX26" fmla="*/ 223892 w 264374"/>
                <a:gd name="connsiteY26" fmla="*/ 252412 h 397668"/>
                <a:gd name="connsiteX27" fmla="*/ 257230 w 264374"/>
                <a:gd name="connsiteY27" fmla="*/ 250031 h 397668"/>
                <a:gd name="connsiteX28" fmla="*/ 264374 w 264374"/>
                <a:gd name="connsiteY28" fmla="*/ 235743 h 397668"/>
                <a:gd name="connsiteX29" fmla="*/ 261992 w 264374"/>
                <a:gd name="connsiteY29" fmla="*/ 207168 h 397668"/>
                <a:gd name="connsiteX30" fmla="*/ 259611 w 264374"/>
                <a:gd name="connsiteY30" fmla="*/ 200025 h 397668"/>
                <a:gd name="connsiteX31" fmla="*/ 257230 w 264374"/>
                <a:gd name="connsiteY31" fmla="*/ 190500 h 397668"/>
                <a:gd name="connsiteX32" fmla="*/ 254849 w 264374"/>
                <a:gd name="connsiteY32" fmla="*/ 116681 h 397668"/>
                <a:gd name="connsiteX33" fmla="*/ 252467 w 264374"/>
                <a:gd name="connsiteY33" fmla="*/ 104775 h 397668"/>
                <a:gd name="connsiteX34" fmla="*/ 250086 w 264374"/>
                <a:gd name="connsiteY34" fmla="*/ 59531 h 397668"/>
                <a:gd name="connsiteX35" fmla="*/ 247705 w 264374"/>
                <a:gd name="connsiteY35" fmla="*/ 50006 h 397668"/>
                <a:gd name="connsiteX36" fmla="*/ 240561 w 264374"/>
                <a:gd name="connsiteY36" fmla="*/ 45243 h 397668"/>
                <a:gd name="connsiteX37" fmla="*/ 233417 w 264374"/>
                <a:gd name="connsiteY37" fmla="*/ 38100 h 397668"/>
                <a:gd name="connsiteX38" fmla="*/ 231036 w 264374"/>
                <a:gd name="connsiteY38" fmla="*/ 30956 h 397668"/>
                <a:gd name="connsiteX39" fmla="*/ 226274 w 264374"/>
                <a:gd name="connsiteY39" fmla="*/ 23812 h 397668"/>
                <a:gd name="connsiteX40" fmla="*/ 223892 w 264374"/>
                <a:gd name="connsiteY40" fmla="*/ 0 h 397668"/>
                <a:gd name="connsiteX41" fmla="*/ 214367 w 264374"/>
                <a:gd name="connsiteY41" fmla="*/ 2381 h 397668"/>
                <a:gd name="connsiteX42" fmla="*/ 207224 w 264374"/>
                <a:gd name="connsiteY42" fmla="*/ 16668 h 397668"/>
                <a:gd name="connsiteX43" fmla="*/ 202461 w 264374"/>
                <a:gd name="connsiteY43" fmla="*/ 23812 h 397668"/>
                <a:gd name="connsiteX44" fmla="*/ 188174 w 264374"/>
                <a:gd name="connsiteY44" fmla="*/ 26193 h 397668"/>
                <a:gd name="connsiteX45" fmla="*/ 188174 w 264374"/>
                <a:gd name="connsiteY45" fmla="*/ 47625 h 397668"/>
                <a:gd name="connsiteX46" fmla="*/ 197699 w 264374"/>
                <a:gd name="connsiteY46" fmla="*/ 61912 h 397668"/>
                <a:gd name="connsiteX47" fmla="*/ 202461 w 264374"/>
                <a:gd name="connsiteY47" fmla="*/ 69056 h 397668"/>
                <a:gd name="connsiteX48" fmla="*/ 207224 w 264374"/>
                <a:gd name="connsiteY48" fmla="*/ 83343 h 397668"/>
                <a:gd name="connsiteX49" fmla="*/ 204842 w 264374"/>
                <a:gd name="connsiteY49" fmla="*/ 104775 h 397668"/>
                <a:gd name="connsiteX50" fmla="*/ 200080 w 264374"/>
                <a:gd name="connsiteY50" fmla="*/ 114300 h 397668"/>
                <a:gd name="connsiteX51" fmla="*/ 197699 w 264374"/>
                <a:gd name="connsiteY51" fmla="*/ 152400 h 397668"/>
                <a:gd name="connsiteX52" fmla="*/ 190555 w 264374"/>
                <a:gd name="connsiteY52" fmla="*/ 159543 h 397668"/>
                <a:gd name="connsiteX53" fmla="*/ 176267 w 264374"/>
                <a:gd name="connsiteY53" fmla="*/ 164306 h 397668"/>
                <a:gd name="connsiteX54" fmla="*/ 161980 w 264374"/>
                <a:gd name="connsiteY54" fmla="*/ 173831 h 397668"/>
                <a:gd name="connsiteX55" fmla="*/ 154836 w 264374"/>
                <a:gd name="connsiteY55" fmla="*/ 178593 h 397668"/>
                <a:gd name="connsiteX56" fmla="*/ 142930 w 264374"/>
                <a:gd name="connsiteY56" fmla="*/ 180975 h 397668"/>
                <a:gd name="connsiteX57" fmla="*/ 138167 w 264374"/>
                <a:gd name="connsiteY57" fmla="*/ 188118 h 397668"/>
                <a:gd name="connsiteX58" fmla="*/ 133405 w 264374"/>
                <a:gd name="connsiteY58" fmla="*/ 226218 h 397668"/>
                <a:gd name="connsiteX59" fmla="*/ 128642 w 264374"/>
                <a:gd name="connsiteY59" fmla="*/ 240506 h 397668"/>
                <a:gd name="connsiteX60" fmla="*/ 104830 w 264374"/>
                <a:gd name="connsiteY60" fmla="*/ 238125 h 397668"/>
                <a:gd name="connsiteX61" fmla="*/ 97686 w 264374"/>
                <a:gd name="connsiteY61" fmla="*/ 233362 h 397668"/>
                <a:gd name="connsiteX62" fmla="*/ 90542 w 264374"/>
                <a:gd name="connsiteY62" fmla="*/ 230981 h 397668"/>
                <a:gd name="connsiteX63" fmla="*/ 76255 w 264374"/>
                <a:gd name="connsiteY63" fmla="*/ 235743 h 397668"/>
                <a:gd name="connsiteX64" fmla="*/ 61967 w 264374"/>
                <a:gd name="connsiteY64" fmla="*/ 245268 h 397668"/>
                <a:gd name="connsiteX65" fmla="*/ 54824 w 264374"/>
                <a:gd name="connsiteY65" fmla="*/ 250031 h 397668"/>
                <a:gd name="connsiteX66" fmla="*/ 47680 w 264374"/>
                <a:gd name="connsiteY66" fmla="*/ 252412 h 397668"/>
                <a:gd name="connsiteX67" fmla="*/ 42917 w 264374"/>
                <a:gd name="connsiteY67" fmla="*/ 259556 h 397668"/>
                <a:gd name="connsiteX68" fmla="*/ 40536 w 264374"/>
                <a:gd name="connsiteY68" fmla="*/ 266700 h 397668"/>
                <a:gd name="connsiteX69" fmla="*/ 26249 w 264374"/>
                <a:gd name="connsiteY69" fmla="*/ 276225 h 397668"/>
                <a:gd name="connsiteX70" fmla="*/ 19105 w 264374"/>
                <a:gd name="connsiteY70" fmla="*/ 280987 h 397668"/>
                <a:gd name="connsiteX71" fmla="*/ 14342 w 264374"/>
                <a:gd name="connsiteY71" fmla="*/ 288131 h 397668"/>
                <a:gd name="connsiteX72" fmla="*/ 2436 w 264374"/>
                <a:gd name="connsiteY72" fmla="*/ 300037 h 397668"/>
                <a:gd name="connsiteX73" fmla="*/ 55 w 264374"/>
                <a:gd name="connsiteY73" fmla="*/ 307181 h 397668"/>
                <a:gd name="connsiteX74" fmla="*/ 9580 w 264374"/>
                <a:gd name="connsiteY74" fmla="*/ 328612 h 39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264374" h="397668">
                  <a:moveTo>
                    <a:pt x="9580" y="328612"/>
                  </a:moveTo>
                  <a:cubicBezTo>
                    <a:pt x="13152" y="332581"/>
                    <a:pt x="17696" y="329572"/>
                    <a:pt x="21486" y="330993"/>
                  </a:cubicBezTo>
                  <a:cubicBezTo>
                    <a:pt x="26790" y="332982"/>
                    <a:pt x="32068" y="339194"/>
                    <a:pt x="35774" y="342900"/>
                  </a:cubicBezTo>
                  <a:cubicBezTo>
                    <a:pt x="36568" y="345281"/>
                    <a:pt x="38155" y="347533"/>
                    <a:pt x="38155" y="350043"/>
                  </a:cubicBezTo>
                  <a:cubicBezTo>
                    <a:pt x="38155" y="360991"/>
                    <a:pt x="36326" y="365057"/>
                    <a:pt x="33392" y="373856"/>
                  </a:cubicBezTo>
                  <a:cubicBezTo>
                    <a:pt x="33547" y="374475"/>
                    <a:pt x="36914" y="388974"/>
                    <a:pt x="38155" y="390525"/>
                  </a:cubicBezTo>
                  <a:cubicBezTo>
                    <a:pt x="41511" y="394720"/>
                    <a:pt x="47737" y="396100"/>
                    <a:pt x="52442" y="397668"/>
                  </a:cubicBezTo>
                  <a:cubicBezTo>
                    <a:pt x="58896" y="396377"/>
                    <a:pt x="66820" y="396365"/>
                    <a:pt x="71492" y="390525"/>
                  </a:cubicBezTo>
                  <a:cubicBezTo>
                    <a:pt x="73060" y="388565"/>
                    <a:pt x="73080" y="385762"/>
                    <a:pt x="73874" y="383381"/>
                  </a:cubicBezTo>
                  <a:cubicBezTo>
                    <a:pt x="73080" y="368300"/>
                    <a:pt x="73533" y="353101"/>
                    <a:pt x="71492" y="338137"/>
                  </a:cubicBezTo>
                  <a:cubicBezTo>
                    <a:pt x="70596" y="331568"/>
                    <a:pt x="63658" y="329624"/>
                    <a:pt x="59586" y="326231"/>
                  </a:cubicBezTo>
                  <a:cubicBezTo>
                    <a:pt x="56999" y="324075"/>
                    <a:pt x="54823" y="321468"/>
                    <a:pt x="52442" y="319087"/>
                  </a:cubicBezTo>
                  <a:cubicBezTo>
                    <a:pt x="47330" y="303750"/>
                    <a:pt x="48742" y="311113"/>
                    <a:pt x="52442" y="283368"/>
                  </a:cubicBezTo>
                  <a:cubicBezTo>
                    <a:pt x="52774" y="280880"/>
                    <a:pt x="53256" y="278185"/>
                    <a:pt x="54824" y="276225"/>
                  </a:cubicBezTo>
                  <a:cubicBezTo>
                    <a:pt x="58183" y="272027"/>
                    <a:pt x="64403" y="270650"/>
                    <a:pt x="69111" y="269081"/>
                  </a:cubicBezTo>
                  <a:cubicBezTo>
                    <a:pt x="76408" y="270123"/>
                    <a:pt x="87334" y="269237"/>
                    <a:pt x="92924" y="276225"/>
                  </a:cubicBezTo>
                  <a:cubicBezTo>
                    <a:pt x="94492" y="278185"/>
                    <a:pt x="94511" y="280987"/>
                    <a:pt x="95305" y="283368"/>
                  </a:cubicBezTo>
                  <a:cubicBezTo>
                    <a:pt x="95984" y="288119"/>
                    <a:pt x="95024" y="305220"/>
                    <a:pt x="104830" y="307181"/>
                  </a:cubicBezTo>
                  <a:cubicBezTo>
                    <a:pt x="110334" y="308282"/>
                    <a:pt x="115943" y="305594"/>
                    <a:pt x="121499" y="304800"/>
                  </a:cubicBezTo>
                  <a:cubicBezTo>
                    <a:pt x="140456" y="292162"/>
                    <a:pt x="130120" y="294466"/>
                    <a:pt x="152455" y="297656"/>
                  </a:cubicBezTo>
                  <a:cubicBezTo>
                    <a:pt x="154836" y="299243"/>
                    <a:pt x="156755" y="302102"/>
                    <a:pt x="159599" y="302418"/>
                  </a:cubicBezTo>
                  <a:cubicBezTo>
                    <a:pt x="182255" y="304935"/>
                    <a:pt x="169295" y="301856"/>
                    <a:pt x="176267" y="292893"/>
                  </a:cubicBezTo>
                  <a:cubicBezTo>
                    <a:pt x="180402" y="287577"/>
                    <a:pt x="184951" y="282342"/>
                    <a:pt x="190555" y="278606"/>
                  </a:cubicBezTo>
                  <a:lnTo>
                    <a:pt x="204842" y="269081"/>
                  </a:lnTo>
                  <a:lnTo>
                    <a:pt x="211986" y="264318"/>
                  </a:lnTo>
                  <a:cubicBezTo>
                    <a:pt x="212780" y="261143"/>
                    <a:pt x="212053" y="257107"/>
                    <a:pt x="214367" y="254793"/>
                  </a:cubicBezTo>
                  <a:cubicBezTo>
                    <a:pt x="216681" y="252479"/>
                    <a:pt x="220639" y="252773"/>
                    <a:pt x="223892" y="252412"/>
                  </a:cubicBezTo>
                  <a:cubicBezTo>
                    <a:pt x="234965" y="251182"/>
                    <a:pt x="246117" y="250825"/>
                    <a:pt x="257230" y="250031"/>
                  </a:cubicBezTo>
                  <a:cubicBezTo>
                    <a:pt x="259637" y="246421"/>
                    <a:pt x="264374" y="240670"/>
                    <a:pt x="264374" y="235743"/>
                  </a:cubicBezTo>
                  <a:cubicBezTo>
                    <a:pt x="264374" y="226185"/>
                    <a:pt x="263255" y="216642"/>
                    <a:pt x="261992" y="207168"/>
                  </a:cubicBezTo>
                  <a:cubicBezTo>
                    <a:pt x="261660" y="204680"/>
                    <a:pt x="260300" y="202438"/>
                    <a:pt x="259611" y="200025"/>
                  </a:cubicBezTo>
                  <a:cubicBezTo>
                    <a:pt x="258712" y="196878"/>
                    <a:pt x="258024" y="193675"/>
                    <a:pt x="257230" y="190500"/>
                  </a:cubicBezTo>
                  <a:cubicBezTo>
                    <a:pt x="256436" y="165894"/>
                    <a:pt x="256215" y="141262"/>
                    <a:pt x="254849" y="116681"/>
                  </a:cubicBezTo>
                  <a:cubicBezTo>
                    <a:pt x="254624" y="112640"/>
                    <a:pt x="252803" y="108808"/>
                    <a:pt x="252467" y="104775"/>
                  </a:cubicBezTo>
                  <a:cubicBezTo>
                    <a:pt x="251213" y="89725"/>
                    <a:pt x="251394" y="74576"/>
                    <a:pt x="250086" y="59531"/>
                  </a:cubicBezTo>
                  <a:cubicBezTo>
                    <a:pt x="249803" y="56271"/>
                    <a:pt x="249520" y="52729"/>
                    <a:pt x="247705" y="50006"/>
                  </a:cubicBezTo>
                  <a:cubicBezTo>
                    <a:pt x="246117" y="47625"/>
                    <a:pt x="242760" y="47075"/>
                    <a:pt x="240561" y="45243"/>
                  </a:cubicBezTo>
                  <a:cubicBezTo>
                    <a:pt x="237974" y="43087"/>
                    <a:pt x="235798" y="40481"/>
                    <a:pt x="233417" y="38100"/>
                  </a:cubicBezTo>
                  <a:cubicBezTo>
                    <a:pt x="232623" y="35719"/>
                    <a:pt x="232158" y="33201"/>
                    <a:pt x="231036" y="30956"/>
                  </a:cubicBezTo>
                  <a:cubicBezTo>
                    <a:pt x="229756" y="28396"/>
                    <a:pt x="226918" y="26601"/>
                    <a:pt x="226274" y="23812"/>
                  </a:cubicBezTo>
                  <a:cubicBezTo>
                    <a:pt x="224480" y="16039"/>
                    <a:pt x="224686" y="7937"/>
                    <a:pt x="223892" y="0"/>
                  </a:cubicBezTo>
                  <a:cubicBezTo>
                    <a:pt x="220717" y="794"/>
                    <a:pt x="217090" y="566"/>
                    <a:pt x="214367" y="2381"/>
                  </a:cubicBezTo>
                  <a:cubicBezTo>
                    <a:pt x="209250" y="5793"/>
                    <a:pt x="209601" y="11915"/>
                    <a:pt x="207224" y="16668"/>
                  </a:cubicBezTo>
                  <a:cubicBezTo>
                    <a:pt x="205944" y="19228"/>
                    <a:pt x="205021" y="22532"/>
                    <a:pt x="202461" y="23812"/>
                  </a:cubicBezTo>
                  <a:cubicBezTo>
                    <a:pt x="198143" y="25971"/>
                    <a:pt x="192936" y="25399"/>
                    <a:pt x="188174" y="26193"/>
                  </a:cubicBezTo>
                  <a:cubicBezTo>
                    <a:pt x="185233" y="35013"/>
                    <a:pt x="183516" y="36448"/>
                    <a:pt x="188174" y="47625"/>
                  </a:cubicBezTo>
                  <a:cubicBezTo>
                    <a:pt x="190376" y="52908"/>
                    <a:pt x="194524" y="57150"/>
                    <a:pt x="197699" y="61912"/>
                  </a:cubicBezTo>
                  <a:cubicBezTo>
                    <a:pt x="199286" y="64293"/>
                    <a:pt x="201556" y="66341"/>
                    <a:pt x="202461" y="69056"/>
                  </a:cubicBezTo>
                  <a:lnTo>
                    <a:pt x="207224" y="83343"/>
                  </a:lnTo>
                  <a:cubicBezTo>
                    <a:pt x="206430" y="90487"/>
                    <a:pt x="206458" y="97771"/>
                    <a:pt x="204842" y="104775"/>
                  </a:cubicBezTo>
                  <a:cubicBezTo>
                    <a:pt x="204044" y="108234"/>
                    <a:pt x="200607" y="110790"/>
                    <a:pt x="200080" y="114300"/>
                  </a:cubicBezTo>
                  <a:cubicBezTo>
                    <a:pt x="198193" y="126884"/>
                    <a:pt x="200320" y="139948"/>
                    <a:pt x="197699" y="152400"/>
                  </a:cubicBezTo>
                  <a:cubicBezTo>
                    <a:pt x="197005" y="155695"/>
                    <a:pt x="193499" y="157908"/>
                    <a:pt x="190555" y="159543"/>
                  </a:cubicBezTo>
                  <a:cubicBezTo>
                    <a:pt x="186166" y="161981"/>
                    <a:pt x="176267" y="164306"/>
                    <a:pt x="176267" y="164306"/>
                  </a:cubicBezTo>
                  <a:lnTo>
                    <a:pt x="161980" y="173831"/>
                  </a:lnTo>
                  <a:cubicBezTo>
                    <a:pt x="159599" y="175418"/>
                    <a:pt x="157642" y="178032"/>
                    <a:pt x="154836" y="178593"/>
                  </a:cubicBezTo>
                  <a:lnTo>
                    <a:pt x="142930" y="180975"/>
                  </a:lnTo>
                  <a:cubicBezTo>
                    <a:pt x="141342" y="183356"/>
                    <a:pt x="139447" y="185558"/>
                    <a:pt x="138167" y="188118"/>
                  </a:cubicBezTo>
                  <a:cubicBezTo>
                    <a:pt x="132859" y="198734"/>
                    <a:pt x="134557" y="218924"/>
                    <a:pt x="133405" y="226218"/>
                  </a:cubicBezTo>
                  <a:cubicBezTo>
                    <a:pt x="132622" y="231177"/>
                    <a:pt x="128642" y="240506"/>
                    <a:pt x="128642" y="240506"/>
                  </a:cubicBezTo>
                  <a:cubicBezTo>
                    <a:pt x="120705" y="239712"/>
                    <a:pt x="112603" y="239919"/>
                    <a:pt x="104830" y="238125"/>
                  </a:cubicBezTo>
                  <a:cubicBezTo>
                    <a:pt x="102041" y="237481"/>
                    <a:pt x="100246" y="234642"/>
                    <a:pt x="97686" y="233362"/>
                  </a:cubicBezTo>
                  <a:cubicBezTo>
                    <a:pt x="95441" y="232239"/>
                    <a:pt x="92923" y="231775"/>
                    <a:pt x="90542" y="230981"/>
                  </a:cubicBezTo>
                  <a:cubicBezTo>
                    <a:pt x="85780" y="232568"/>
                    <a:pt x="80432" y="232959"/>
                    <a:pt x="76255" y="235743"/>
                  </a:cubicBezTo>
                  <a:lnTo>
                    <a:pt x="61967" y="245268"/>
                  </a:lnTo>
                  <a:cubicBezTo>
                    <a:pt x="59586" y="246855"/>
                    <a:pt x="57539" y="249126"/>
                    <a:pt x="54824" y="250031"/>
                  </a:cubicBezTo>
                  <a:lnTo>
                    <a:pt x="47680" y="252412"/>
                  </a:lnTo>
                  <a:cubicBezTo>
                    <a:pt x="46092" y="254793"/>
                    <a:pt x="44197" y="256996"/>
                    <a:pt x="42917" y="259556"/>
                  </a:cubicBezTo>
                  <a:cubicBezTo>
                    <a:pt x="41794" y="261801"/>
                    <a:pt x="42311" y="264925"/>
                    <a:pt x="40536" y="266700"/>
                  </a:cubicBezTo>
                  <a:cubicBezTo>
                    <a:pt x="36489" y="270747"/>
                    <a:pt x="31011" y="273050"/>
                    <a:pt x="26249" y="276225"/>
                  </a:cubicBezTo>
                  <a:lnTo>
                    <a:pt x="19105" y="280987"/>
                  </a:lnTo>
                  <a:cubicBezTo>
                    <a:pt x="17517" y="283368"/>
                    <a:pt x="16366" y="286107"/>
                    <a:pt x="14342" y="288131"/>
                  </a:cubicBezTo>
                  <a:cubicBezTo>
                    <a:pt x="-1533" y="304006"/>
                    <a:pt x="15138" y="280985"/>
                    <a:pt x="2436" y="300037"/>
                  </a:cubicBezTo>
                  <a:cubicBezTo>
                    <a:pt x="1642" y="302418"/>
                    <a:pt x="-358" y="304705"/>
                    <a:pt x="55" y="307181"/>
                  </a:cubicBezTo>
                  <a:cubicBezTo>
                    <a:pt x="594" y="310416"/>
                    <a:pt x="6008" y="324643"/>
                    <a:pt x="9580" y="328612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orma livre 194"/>
            <p:cNvSpPr/>
            <p:nvPr/>
          </p:nvSpPr>
          <p:spPr>
            <a:xfrm>
              <a:off x="10981465" y="3083719"/>
              <a:ext cx="119923" cy="152400"/>
            </a:xfrm>
            <a:custGeom>
              <a:avLst/>
              <a:gdLst>
                <a:gd name="connsiteX0" fmla="*/ 5623 w 119923"/>
                <a:gd name="connsiteY0" fmla="*/ 16669 h 152400"/>
                <a:gd name="connsiteX1" fmla="*/ 17529 w 119923"/>
                <a:gd name="connsiteY1" fmla="*/ 26194 h 152400"/>
                <a:gd name="connsiteX2" fmla="*/ 22291 w 119923"/>
                <a:gd name="connsiteY2" fmla="*/ 35719 h 152400"/>
                <a:gd name="connsiteX3" fmla="*/ 27054 w 119923"/>
                <a:gd name="connsiteY3" fmla="*/ 54769 h 152400"/>
                <a:gd name="connsiteX4" fmla="*/ 22291 w 119923"/>
                <a:gd name="connsiteY4" fmla="*/ 73819 h 152400"/>
                <a:gd name="connsiteX5" fmla="*/ 17529 w 119923"/>
                <a:gd name="connsiteY5" fmla="*/ 80962 h 152400"/>
                <a:gd name="connsiteX6" fmla="*/ 15148 w 119923"/>
                <a:gd name="connsiteY6" fmla="*/ 88106 h 152400"/>
                <a:gd name="connsiteX7" fmla="*/ 10385 w 119923"/>
                <a:gd name="connsiteY7" fmla="*/ 128587 h 152400"/>
                <a:gd name="connsiteX8" fmla="*/ 12766 w 119923"/>
                <a:gd name="connsiteY8" fmla="*/ 150019 h 152400"/>
                <a:gd name="connsiteX9" fmla="*/ 19910 w 119923"/>
                <a:gd name="connsiteY9" fmla="*/ 152400 h 152400"/>
                <a:gd name="connsiteX10" fmla="*/ 34198 w 119923"/>
                <a:gd name="connsiteY10" fmla="*/ 142875 h 152400"/>
                <a:gd name="connsiteX11" fmla="*/ 43723 w 119923"/>
                <a:gd name="connsiteY11" fmla="*/ 111919 h 152400"/>
                <a:gd name="connsiteX12" fmla="*/ 60391 w 119923"/>
                <a:gd name="connsiteY12" fmla="*/ 119062 h 152400"/>
                <a:gd name="connsiteX13" fmla="*/ 65154 w 119923"/>
                <a:gd name="connsiteY13" fmla="*/ 133350 h 152400"/>
                <a:gd name="connsiteX14" fmla="*/ 84204 w 119923"/>
                <a:gd name="connsiteY14" fmla="*/ 130969 h 152400"/>
                <a:gd name="connsiteX15" fmla="*/ 86585 w 119923"/>
                <a:gd name="connsiteY15" fmla="*/ 123825 h 152400"/>
                <a:gd name="connsiteX16" fmla="*/ 88966 w 119923"/>
                <a:gd name="connsiteY16" fmla="*/ 109537 h 152400"/>
                <a:gd name="connsiteX17" fmla="*/ 91348 w 119923"/>
                <a:gd name="connsiteY17" fmla="*/ 100012 h 152400"/>
                <a:gd name="connsiteX18" fmla="*/ 98491 w 119923"/>
                <a:gd name="connsiteY18" fmla="*/ 97631 h 152400"/>
                <a:gd name="connsiteX19" fmla="*/ 119923 w 119923"/>
                <a:gd name="connsiteY19" fmla="*/ 92869 h 152400"/>
                <a:gd name="connsiteX20" fmla="*/ 115160 w 119923"/>
                <a:gd name="connsiteY20" fmla="*/ 61912 h 152400"/>
                <a:gd name="connsiteX21" fmla="*/ 105635 w 119923"/>
                <a:gd name="connsiteY21" fmla="*/ 47625 h 152400"/>
                <a:gd name="connsiteX22" fmla="*/ 96110 w 119923"/>
                <a:gd name="connsiteY22" fmla="*/ 35719 h 152400"/>
                <a:gd name="connsiteX23" fmla="*/ 81823 w 119923"/>
                <a:gd name="connsiteY23" fmla="*/ 30956 h 152400"/>
                <a:gd name="connsiteX24" fmla="*/ 67535 w 119923"/>
                <a:gd name="connsiteY24" fmla="*/ 33337 h 152400"/>
                <a:gd name="connsiteX25" fmla="*/ 50866 w 119923"/>
                <a:gd name="connsiteY25" fmla="*/ 28575 h 152400"/>
                <a:gd name="connsiteX26" fmla="*/ 41341 w 119923"/>
                <a:gd name="connsiteY26" fmla="*/ 14287 h 152400"/>
                <a:gd name="connsiteX27" fmla="*/ 38960 w 119923"/>
                <a:gd name="connsiteY27" fmla="*/ 7144 h 152400"/>
                <a:gd name="connsiteX28" fmla="*/ 24673 w 119923"/>
                <a:gd name="connsiteY28" fmla="*/ 0 h 152400"/>
                <a:gd name="connsiteX29" fmla="*/ 3241 w 119923"/>
                <a:gd name="connsiteY29" fmla="*/ 4762 h 152400"/>
                <a:gd name="connsiteX30" fmla="*/ 5623 w 119923"/>
                <a:gd name="connsiteY30" fmla="*/ 16669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19923" h="152400">
                  <a:moveTo>
                    <a:pt x="5623" y="16669"/>
                  </a:moveTo>
                  <a:cubicBezTo>
                    <a:pt x="8004" y="20241"/>
                    <a:pt x="14182" y="22369"/>
                    <a:pt x="17529" y="26194"/>
                  </a:cubicBezTo>
                  <a:cubicBezTo>
                    <a:pt x="19866" y="28865"/>
                    <a:pt x="20893" y="32456"/>
                    <a:pt x="22291" y="35719"/>
                  </a:cubicBezTo>
                  <a:cubicBezTo>
                    <a:pt x="25040" y="42132"/>
                    <a:pt x="25654" y="47770"/>
                    <a:pt x="27054" y="54769"/>
                  </a:cubicBezTo>
                  <a:cubicBezTo>
                    <a:pt x="25466" y="61119"/>
                    <a:pt x="24528" y="67668"/>
                    <a:pt x="22291" y="73819"/>
                  </a:cubicBezTo>
                  <a:cubicBezTo>
                    <a:pt x="21313" y="76508"/>
                    <a:pt x="18809" y="78402"/>
                    <a:pt x="17529" y="80962"/>
                  </a:cubicBezTo>
                  <a:cubicBezTo>
                    <a:pt x="16407" y="83207"/>
                    <a:pt x="15942" y="85725"/>
                    <a:pt x="15148" y="88106"/>
                  </a:cubicBezTo>
                  <a:cubicBezTo>
                    <a:pt x="14623" y="92303"/>
                    <a:pt x="10385" y="125489"/>
                    <a:pt x="10385" y="128587"/>
                  </a:cubicBezTo>
                  <a:cubicBezTo>
                    <a:pt x="10385" y="135775"/>
                    <a:pt x="10097" y="143345"/>
                    <a:pt x="12766" y="150019"/>
                  </a:cubicBezTo>
                  <a:cubicBezTo>
                    <a:pt x="13698" y="152350"/>
                    <a:pt x="17529" y="151606"/>
                    <a:pt x="19910" y="152400"/>
                  </a:cubicBezTo>
                  <a:cubicBezTo>
                    <a:pt x="25001" y="150703"/>
                    <a:pt x="32320" y="149447"/>
                    <a:pt x="34198" y="142875"/>
                  </a:cubicBezTo>
                  <a:cubicBezTo>
                    <a:pt x="43827" y="109172"/>
                    <a:pt x="27002" y="123065"/>
                    <a:pt x="43723" y="111919"/>
                  </a:cubicBezTo>
                  <a:cubicBezTo>
                    <a:pt x="48223" y="113044"/>
                    <a:pt x="57346" y="114190"/>
                    <a:pt x="60391" y="119062"/>
                  </a:cubicBezTo>
                  <a:cubicBezTo>
                    <a:pt x="63052" y="123319"/>
                    <a:pt x="65154" y="133350"/>
                    <a:pt x="65154" y="133350"/>
                  </a:cubicBezTo>
                  <a:cubicBezTo>
                    <a:pt x="71504" y="132556"/>
                    <a:pt x="78356" y="133568"/>
                    <a:pt x="84204" y="130969"/>
                  </a:cubicBezTo>
                  <a:cubicBezTo>
                    <a:pt x="86498" y="129950"/>
                    <a:pt x="86041" y="126275"/>
                    <a:pt x="86585" y="123825"/>
                  </a:cubicBezTo>
                  <a:cubicBezTo>
                    <a:pt x="87632" y="119112"/>
                    <a:pt x="88019" y="114272"/>
                    <a:pt x="88966" y="109537"/>
                  </a:cubicBezTo>
                  <a:cubicBezTo>
                    <a:pt x="89608" y="106328"/>
                    <a:pt x="89303" y="102568"/>
                    <a:pt x="91348" y="100012"/>
                  </a:cubicBezTo>
                  <a:cubicBezTo>
                    <a:pt x="92916" y="98052"/>
                    <a:pt x="96041" y="98175"/>
                    <a:pt x="98491" y="97631"/>
                  </a:cubicBezTo>
                  <a:cubicBezTo>
                    <a:pt x="123639" y="92043"/>
                    <a:pt x="103840" y="98229"/>
                    <a:pt x="119923" y="92869"/>
                  </a:cubicBezTo>
                  <a:cubicBezTo>
                    <a:pt x="119573" y="89372"/>
                    <a:pt x="119345" y="69446"/>
                    <a:pt x="115160" y="61912"/>
                  </a:cubicBezTo>
                  <a:cubicBezTo>
                    <a:pt x="112380" y="56909"/>
                    <a:pt x="105635" y="47625"/>
                    <a:pt x="105635" y="47625"/>
                  </a:cubicBezTo>
                  <a:cubicBezTo>
                    <a:pt x="103053" y="39877"/>
                    <a:pt x="104540" y="39466"/>
                    <a:pt x="96110" y="35719"/>
                  </a:cubicBezTo>
                  <a:cubicBezTo>
                    <a:pt x="91523" y="33680"/>
                    <a:pt x="81823" y="30956"/>
                    <a:pt x="81823" y="30956"/>
                  </a:cubicBezTo>
                  <a:cubicBezTo>
                    <a:pt x="77060" y="31750"/>
                    <a:pt x="72363" y="33337"/>
                    <a:pt x="67535" y="33337"/>
                  </a:cubicBezTo>
                  <a:cubicBezTo>
                    <a:pt x="64545" y="33337"/>
                    <a:pt x="54235" y="29698"/>
                    <a:pt x="50866" y="28575"/>
                  </a:cubicBezTo>
                  <a:cubicBezTo>
                    <a:pt x="47691" y="23812"/>
                    <a:pt x="43151" y="19717"/>
                    <a:pt x="41341" y="14287"/>
                  </a:cubicBezTo>
                  <a:cubicBezTo>
                    <a:pt x="40547" y="11906"/>
                    <a:pt x="40528" y="9104"/>
                    <a:pt x="38960" y="7144"/>
                  </a:cubicBezTo>
                  <a:cubicBezTo>
                    <a:pt x="35602" y="2947"/>
                    <a:pt x="29380" y="1569"/>
                    <a:pt x="24673" y="0"/>
                  </a:cubicBezTo>
                  <a:cubicBezTo>
                    <a:pt x="24528" y="24"/>
                    <a:pt x="6326" y="2294"/>
                    <a:pt x="3241" y="4762"/>
                  </a:cubicBezTo>
                  <a:cubicBezTo>
                    <a:pt x="-4238" y="10745"/>
                    <a:pt x="3242" y="13097"/>
                    <a:pt x="5623" y="16669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Forma livre 195"/>
            <p:cNvSpPr/>
            <p:nvPr/>
          </p:nvSpPr>
          <p:spPr>
            <a:xfrm>
              <a:off x="10834688" y="2767013"/>
              <a:ext cx="193153" cy="288857"/>
            </a:xfrm>
            <a:custGeom>
              <a:avLst/>
              <a:gdLst>
                <a:gd name="connsiteX0" fmla="*/ 16668 w 193153"/>
                <a:gd name="connsiteY0" fmla="*/ 92868 h 288857"/>
                <a:gd name="connsiteX1" fmla="*/ 35718 w 193153"/>
                <a:gd name="connsiteY1" fmla="*/ 78581 h 288857"/>
                <a:gd name="connsiteX2" fmla="*/ 50006 w 193153"/>
                <a:gd name="connsiteY2" fmla="*/ 73818 h 288857"/>
                <a:gd name="connsiteX3" fmla="*/ 57150 w 193153"/>
                <a:gd name="connsiteY3" fmla="*/ 66675 h 288857"/>
                <a:gd name="connsiteX4" fmla="*/ 64293 w 193153"/>
                <a:gd name="connsiteY4" fmla="*/ 69056 h 288857"/>
                <a:gd name="connsiteX5" fmla="*/ 78581 w 193153"/>
                <a:gd name="connsiteY5" fmla="*/ 80962 h 288857"/>
                <a:gd name="connsiteX6" fmla="*/ 85725 w 193153"/>
                <a:gd name="connsiteY6" fmla="*/ 95250 h 288857"/>
                <a:gd name="connsiteX7" fmla="*/ 92868 w 193153"/>
                <a:gd name="connsiteY7" fmla="*/ 102393 h 288857"/>
                <a:gd name="connsiteX8" fmla="*/ 102393 w 193153"/>
                <a:gd name="connsiteY8" fmla="*/ 116681 h 288857"/>
                <a:gd name="connsiteX9" fmla="*/ 104775 w 193153"/>
                <a:gd name="connsiteY9" fmla="*/ 123825 h 288857"/>
                <a:gd name="connsiteX10" fmla="*/ 111918 w 193153"/>
                <a:gd name="connsiteY10" fmla="*/ 130968 h 288857"/>
                <a:gd name="connsiteX11" fmla="*/ 121443 w 193153"/>
                <a:gd name="connsiteY11" fmla="*/ 145256 h 288857"/>
                <a:gd name="connsiteX12" fmla="*/ 119062 w 193153"/>
                <a:gd name="connsiteY12" fmla="*/ 183356 h 288857"/>
                <a:gd name="connsiteX13" fmla="*/ 116681 w 193153"/>
                <a:gd name="connsiteY13" fmla="*/ 190500 h 288857"/>
                <a:gd name="connsiteX14" fmla="*/ 123825 w 193153"/>
                <a:gd name="connsiteY14" fmla="*/ 226218 h 288857"/>
                <a:gd name="connsiteX15" fmla="*/ 128587 w 193153"/>
                <a:gd name="connsiteY15" fmla="*/ 233362 h 288857"/>
                <a:gd name="connsiteX16" fmla="*/ 133350 w 193153"/>
                <a:gd name="connsiteY16" fmla="*/ 269081 h 288857"/>
                <a:gd name="connsiteX17" fmla="*/ 138112 w 193153"/>
                <a:gd name="connsiteY17" fmla="*/ 276225 h 288857"/>
                <a:gd name="connsiteX18" fmla="*/ 152400 w 193153"/>
                <a:gd name="connsiteY18" fmla="*/ 285750 h 288857"/>
                <a:gd name="connsiteX19" fmla="*/ 159543 w 193153"/>
                <a:gd name="connsiteY19" fmla="*/ 288131 h 288857"/>
                <a:gd name="connsiteX20" fmla="*/ 192881 w 193153"/>
                <a:gd name="connsiteY20" fmla="*/ 278606 h 288857"/>
                <a:gd name="connsiteX21" fmla="*/ 190500 w 193153"/>
                <a:gd name="connsiteY21" fmla="*/ 254793 h 288857"/>
                <a:gd name="connsiteX22" fmla="*/ 183356 w 193153"/>
                <a:gd name="connsiteY22" fmla="*/ 252412 h 288857"/>
                <a:gd name="connsiteX23" fmla="*/ 176212 w 193153"/>
                <a:gd name="connsiteY23" fmla="*/ 247650 h 288857"/>
                <a:gd name="connsiteX24" fmla="*/ 161925 w 193153"/>
                <a:gd name="connsiteY24" fmla="*/ 242887 h 288857"/>
                <a:gd name="connsiteX25" fmla="*/ 147637 w 193153"/>
                <a:gd name="connsiteY25" fmla="*/ 228600 h 288857"/>
                <a:gd name="connsiteX26" fmla="*/ 142875 w 193153"/>
                <a:gd name="connsiteY26" fmla="*/ 214312 h 288857"/>
                <a:gd name="connsiteX27" fmla="*/ 140493 w 193153"/>
                <a:gd name="connsiteY27" fmla="*/ 207168 h 288857"/>
                <a:gd name="connsiteX28" fmla="*/ 142875 w 193153"/>
                <a:gd name="connsiteY28" fmla="*/ 126206 h 288857"/>
                <a:gd name="connsiteX29" fmla="*/ 135731 w 193153"/>
                <a:gd name="connsiteY29" fmla="*/ 97631 h 288857"/>
                <a:gd name="connsiteX30" fmla="*/ 121443 w 193153"/>
                <a:gd name="connsiteY30" fmla="*/ 92868 h 288857"/>
                <a:gd name="connsiteX31" fmla="*/ 114300 w 193153"/>
                <a:gd name="connsiteY31" fmla="*/ 88106 h 288857"/>
                <a:gd name="connsiteX32" fmla="*/ 109537 w 193153"/>
                <a:gd name="connsiteY32" fmla="*/ 80962 h 288857"/>
                <a:gd name="connsiteX33" fmla="*/ 102393 w 193153"/>
                <a:gd name="connsiteY33" fmla="*/ 76200 h 288857"/>
                <a:gd name="connsiteX34" fmla="*/ 92868 w 193153"/>
                <a:gd name="connsiteY34" fmla="*/ 61912 h 288857"/>
                <a:gd name="connsiteX35" fmla="*/ 88106 w 193153"/>
                <a:gd name="connsiteY35" fmla="*/ 47625 h 288857"/>
                <a:gd name="connsiteX36" fmla="*/ 85725 w 193153"/>
                <a:gd name="connsiteY36" fmla="*/ 40481 h 288857"/>
                <a:gd name="connsiteX37" fmla="*/ 83343 w 193153"/>
                <a:gd name="connsiteY37" fmla="*/ 14287 h 288857"/>
                <a:gd name="connsiteX38" fmla="*/ 78581 w 193153"/>
                <a:gd name="connsiteY38" fmla="*/ 0 h 288857"/>
                <a:gd name="connsiteX39" fmla="*/ 73818 w 193153"/>
                <a:gd name="connsiteY39" fmla="*/ 7143 h 288857"/>
                <a:gd name="connsiteX40" fmla="*/ 69056 w 193153"/>
                <a:gd name="connsiteY40" fmla="*/ 28575 h 288857"/>
                <a:gd name="connsiteX41" fmla="*/ 61912 w 193153"/>
                <a:gd name="connsiteY41" fmla="*/ 33337 h 288857"/>
                <a:gd name="connsiteX42" fmla="*/ 42862 w 193153"/>
                <a:gd name="connsiteY42" fmla="*/ 30956 h 288857"/>
                <a:gd name="connsiteX43" fmla="*/ 28575 w 193153"/>
                <a:gd name="connsiteY43" fmla="*/ 26193 h 288857"/>
                <a:gd name="connsiteX44" fmla="*/ 19050 w 193153"/>
                <a:gd name="connsiteY44" fmla="*/ 28575 h 288857"/>
                <a:gd name="connsiteX45" fmla="*/ 4762 w 193153"/>
                <a:gd name="connsiteY45" fmla="*/ 40481 h 288857"/>
                <a:gd name="connsiteX46" fmla="*/ 0 w 193153"/>
                <a:gd name="connsiteY46" fmla="*/ 47625 h 288857"/>
                <a:gd name="connsiteX47" fmla="*/ 4762 w 193153"/>
                <a:gd name="connsiteY47" fmla="*/ 71437 h 288857"/>
                <a:gd name="connsiteX48" fmla="*/ 9525 w 193153"/>
                <a:gd name="connsiteY48" fmla="*/ 78581 h 288857"/>
                <a:gd name="connsiteX49" fmla="*/ 16668 w 193153"/>
                <a:gd name="connsiteY49" fmla="*/ 92868 h 288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93153" h="288857">
                  <a:moveTo>
                    <a:pt x="16668" y="92868"/>
                  </a:moveTo>
                  <a:cubicBezTo>
                    <a:pt x="21033" y="92868"/>
                    <a:pt x="31454" y="80476"/>
                    <a:pt x="35718" y="78581"/>
                  </a:cubicBezTo>
                  <a:cubicBezTo>
                    <a:pt x="40306" y="76542"/>
                    <a:pt x="50006" y="73818"/>
                    <a:pt x="50006" y="73818"/>
                  </a:cubicBezTo>
                  <a:cubicBezTo>
                    <a:pt x="52387" y="71437"/>
                    <a:pt x="53955" y="67740"/>
                    <a:pt x="57150" y="66675"/>
                  </a:cubicBezTo>
                  <a:cubicBezTo>
                    <a:pt x="59531" y="65881"/>
                    <a:pt x="62048" y="67934"/>
                    <a:pt x="64293" y="69056"/>
                  </a:cubicBezTo>
                  <a:cubicBezTo>
                    <a:pt x="70925" y="72372"/>
                    <a:pt x="73313" y="75694"/>
                    <a:pt x="78581" y="80962"/>
                  </a:cubicBezTo>
                  <a:cubicBezTo>
                    <a:pt x="80968" y="88123"/>
                    <a:pt x="80595" y="89094"/>
                    <a:pt x="85725" y="95250"/>
                  </a:cubicBezTo>
                  <a:cubicBezTo>
                    <a:pt x="87881" y="97837"/>
                    <a:pt x="90801" y="99735"/>
                    <a:pt x="92868" y="102393"/>
                  </a:cubicBezTo>
                  <a:cubicBezTo>
                    <a:pt x="96382" y="106911"/>
                    <a:pt x="100582" y="111251"/>
                    <a:pt x="102393" y="116681"/>
                  </a:cubicBezTo>
                  <a:cubicBezTo>
                    <a:pt x="103187" y="119062"/>
                    <a:pt x="103383" y="121736"/>
                    <a:pt x="104775" y="123825"/>
                  </a:cubicBezTo>
                  <a:cubicBezTo>
                    <a:pt x="106643" y="126627"/>
                    <a:pt x="109851" y="128310"/>
                    <a:pt x="111918" y="130968"/>
                  </a:cubicBezTo>
                  <a:cubicBezTo>
                    <a:pt x="115432" y="135486"/>
                    <a:pt x="121443" y="145256"/>
                    <a:pt x="121443" y="145256"/>
                  </a:cubicBezTo>
                  <a:cubicBezTo>
                    <a:pt x="120649" y="157956"/>
                    <a:pt x="120394" y="170701"/>
                    <a:pt x="119062" y="183356"/>
                  </a:cubicBezTo>
                  <a:cubicBezTo>
                    <a:pt x="118799" y="185852"/>
                    <a:pt x="116681" y="187990"/>
                    <a:pt x="116681" y="190500"/>
                  </a:cubicBezTo>
                  <a:cubicBezTo>
                    <a:pt x="116681" y="197411"/>
                    <a:pt x="118839" y="218738"/>
                    <a:pt x="123825" y="226218"/>
                  </a:cubicBezTo>
                  <a:lnTo>
                    <a:pt x="128587" y="233362"/>
                  </a:lnTo>
                  <a:cubicBezTo>
                    <a:pt x="129120" y="239762"/>
                    <a:pt x="128485" y="259350"/>
                    <a:pt x="133350" y="269081"/>
                  </a:cubicBezTo>
                  <a:cubicBezTo>
                    <a:pt x="134630" y="271641"/>
                    <a:pt x="135958" y="274340"/>
                    <a:pt x="138112" y="276225"/>
                  </a:cubicBezTo>
                  <a:cubicBezTo>
                    <a:pt x="142420" y="279994"/>
                    <a:pt x="146970" y="283940"/>
                    <a:pt x="152400" y="285750"/>
                  </a:cubicBezTo>
                  <a:lnTo>
                    <a:pt x="159543" y="288131"/>
                  </a:lnTo>
                  <a:cubicBezTo>
                    <a:pt x="161045" y="288006"/>
                    <a:pt x="191777" y="292956"/>
                    <a:pt x="192881" y="278606"/>
                  </a:cubicBezTo>
                  <a:cubicBezTo>
                    <a:pt x="193493" y="270652"/>
                    <a:pt x="193226" y="262290"/>
                    <a:pt x="190500" y="254793"/>
                  </a:cubicBezTo>
                  <a:cubicBezTo>
                    <a:pt x="189642" y="252434"/>
                    <a:pt x="185601" y="253534"/>
                    <a:pt x="183356" y="252412"/>
                  </a:cubicBezTo>
                  <a:cubicBezTo>
                    <a:pt x="180796" y="251132"/>
                    <a:pt x="178827" y="248812"/>
                    <a:pt x="176212" y="247650"/>
                  </a:cubicBezTo>
                  <a:cubicBezTo>
                    <a:pt x="171625" y="245611"/>
                    <a:pt x="161925" y="242887"/>
                    <a:pt x="161925" y="242887"/>
                  </a:cubicBezTo>
                  <a:cubicBezTo>
                    <a:pt x="157162" y="238125"/>
                    <a:pt x="149767" y="234990"/>
                    <a:pt x="147637" y="228600"/>
                  </a:cubicBezTo>
                  <a:lnTo>
                    <a:pt x="142875" y="214312"/>
                  </a:lnTo>
                  <a:lnTo>
                    <a:pt x="140493" y="207168"/>
                  </a:lnTo>
                  <a:cubicBezTo>
                    <a:pt x="141287" y="180181"/>
                    <a:pt x="142875" y="153205"/>
                    <a:pt x="142875" y="126206"/>
                  </a:cubicBezTo>
                  <a:cubicBezTo>
                    <a:pt x="142875" y="122847"/>
                    <a:pt x="143405" y="102428"/>
                    <a:pt x="135731" y="97631"/>
                  </a:cubicBezTo>
                  <a:cubicBezTo>
                    <a:pt x="131474" y="94970"/>
                    <a:pt x="125620" y="95653"/>
                    <a:pt x="121443" y="92868"/>
                  </a:cubicBezTo>
                  <a:lnTo>
                    <a:pt x="114300" y="88106"/>
                  </a:lnTo>
                  <a:cubicBezTo>
                    <a:pt x="112712" y="85725"/>
                    <a:pt x="111561" y="82986"/>
                    <a:pt x="109537" y="80962"/>
                  </a:cubicBezTo>
                  <a:cubicBezTo>
                    <a:pt x="107513" y="78938"/>
                    <a:pt x="104278" y="78354"/>
                    <a:pt x="102393" y="76200"/>
                  </a:cubicBezTo>
                  <a:cubicBezTo>
                    <a:pt x="98624" y="71892"/>
                    <a:pt x="92868" y="61912"/>
                    <a:pt x="92868" y="61912"/>
                  </a:cubicBezTo>
                  <a:lnTo>
                    <a:pt x="88106" y="47625"/>
                  </a:lnTo>
                  <a:lnTo>
                    <a:pt x="85725" y="40481"/>
                  </a:lnTo>
                  <a:cubicBezTo>
                    <a:pt x="84931" y="31750"/>
                    <a:pt x="84867" y="22921"/>
                    <a:pt x="83343" y="14287"/>
                  </a:cubicBezTo>
                  <a:cubicBezTo>
                    <a:pt x="82471" y="9343"/>
                    <a:pt x="78581" y="0"/>
                    <a:pt x="78581" y="0"/>
                  </a:cubicBezTo>
                  <a:cubicBezTo>
                    <a:pt x="76993" y="2381"/>
                    <a:pt x="74723" y="4428"/>
                    <a:pt x="73818" y="7143"/>
                  </a:cubicBezTo>
                  <a:cubicBezTo>
                    <a:pt x="73753" y="7339"/>
                    <a:pt x="71545" y="25463"/>
                    <a:pt x="69056" y="28575"/>
                  </a:cubicBezTo>
                  <a:cubicBezTo>
                    <a:pt x="67268" y="30810"/>
                    <a:pt x="64293" y="31750"/>
                    <a:pt x="61912" y="33337"/>
                  </a:cubicBezTo>
                  <a:cubicBezTo>
                    <a:pt x="55562" y="32543"/>
                    <a:pt x="49119" y="32297"/>
                    <a:pt x="42862" y="30956"/>
                  </a:cubicBezTo>
                  <a:cubicBezTo>
                    <a:pt x="37953" y="29904"/>
                    <a:pt x="28575" y="26193"/>
                    <a:pt x="28575" y="26193"/>
                  </a:cubicBezTo>
                  <a:cubicBezTo>
                    <a:pt x="25400" y="26987"/>
                    <a:pt x="22058" y="27286"/>
                    <a:pt x="19050" y="28575"/>
                  </a:cubicBezTo>
                  <a:cubicBezTo>
                    <a:pt x="14192" y="30657"/>
                    <a:pt x="7942" y="36665"/>
                    <a:pt x="4762" y="40481"/>
                  </a:cubicBezTo>
                  <a:cubicBezTo>
                    <a:pt x="2930" y="42680"/>
                    <a:pt x="1587" y="45244"/>
                    <a:pt x="0" y="47625"/>
                  </a:cubicBezTo>
                  <a:cubicBezTo>
                    <a:pt x="877" y="53765"/>
                    <a:pt x="1438" y="64789"/>
                    <a:pt x="4762" y="71437"/>
                  </a:cubicBezTo>
                  <a:cubicBezTo>
                    <a:pt x="6042" y="73997"/>
                    <a:pt x="7937" y="76200"/>
                    <a:pt x="9525" y="78581"/>
                  </a:cubicBezTo>
                  <a:cubicBezTo>
                    <a:pt x="14642" y="93933"/>
                    <a:pt x="12303" y="92868"/>
                    <a:pt x="16668" y="92868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Forma livre 196"/>
            <p:cNvSpPr/>
            <p:nvPr/>
          </p:nvSpPr>
          <p:spPr>
            <a:xfrm>
              <a:off x="7416800" y="1612900"/>
              <a:ext cx="4102100" cy="2857500"/>
            </a:xfrm>
            <a:custGeom>
              <a:avLst/>
              <a:gdLst>
                <a:gd name="connsiteX0" fmla="*/ 1003300 w 4102100"/>
                <a:gd name="connsiteY0" fmla="*/ 2171700 h 2857500"/>
                <a:gd name="connsiteX1" fmla="*/ 1092200 w 4102100"/>
                <a:gd name="connsiteY1" fmla="*/ 2165350 h 2857500"/>
                <a:gd name="connsiteX2" fmla="*/ 1098550 w 4102100"/>
                <a:gd name="connsiteY2" fmla="*/ 2184400 h 2857500"/>
                <a:gd name="connsiteX3" fmla="*/ 1123950 w 4102100"/>
                <a:gd name="connsiteY3" fmla="*/ 2222500 h 2857500"/>
                <a:gd name="connsiteX4" fmla="*/ 1136650 w 4102100"/>
                <a:gd name="connsiteY4" fmla="*/ 2241550 h 2857500"/>
                <a:gd name="connsiteX5" fmla="*/ 1143000 w 4102100"/>
                <a:gd name="connsiteY5" fmla="*/ 2298700 h 2857500"/>
                <a:gd name="connsiteX6" fmla="*/ 1181100 w 4102100"/>
                <a:gd name="connsiteY6" fmla="*/ 2330450 h 2857500"/>
                <a:gd name="connsiteX7" fmla="*/ 1200150 w 4102100"/>
                <a:gd name="connsiteY7" fmla="*/ 2349500 h 2857500"/>
                <a:gd name="connsiteX8" fmla="*/ 1225550 w 4102100"/>
                <a:gd name="connsiteY8" fmla="*/ 2406650 h 2857500"/>
                <a:gd name="connsiteX9" fmla="*/ 1244600 w 4102100"/>
                <a:gd name="connsiteY9" fmla="*/ 2419350 h 2857500"/>
                <a:gd name="connsiteX10" fmla="*/ 1270000 w 4102100"/>
                <a:gd name="connsiteY10" fmla="*/ 2457450 h 2857500"/>
                <a:gd name="connsiteX11" fmla="*/ 1276350 w 4102100"/>
                <a:gd name="connsiteY11" fmla="*/ 2495550 h 2857500"/>
                <a:gd name="connsiteX12" fmla="*/ 1314450 w 4102100"/>
                <a:gd name="connsiteY12" fmla="*/ 2533650 h 2857500"/>
                <a:gd name="connsiteX13" fmla="*/ 1352550 w 4102100"/>
                <a:gd name="connsiteY13" fmla="*/ 2546350 h 2857500"/>
                <a:gd name="connsiteX14" fmla="*/ 1441450 w 4102100"/>
                <a:gd name="connsiteY14" fmla="*/ 2540000 h 2857500"/>
                <a:gd name="connsiteX15" fmla="*/ 1460500 w 4102100"/>
                <a:gd name="connsiteY15" fmla="*/ 2533650 h 2857500"/>
                <a:gd name="connsiteX16" fmla="*/ 1485900 w 4102100"/>
                <a:gd name="connsiteY16" fmla="*/ 2527300 h 2857500"/>
                <a:gd name="connsiteX17" fmla="*/ 1562100 w 4102100"/>
                <a:gd name="connsiteY17" fmla="*/ 2476500 h 2857500"/>
                <a:gd name="connsiteX18" fmla="*/ 1581150 w 4102100"/>
                <a:gd name="connsiteY18" fmla="*/ 2463800 h 2857500"/>
                <a:gd name="connsiteX19" fmla="*/ 1600200 w 4102100"/>
                <a:gd name="connsiteY19" fmla="*/ 2457450 h 2857500"/>
                <a:gd name="connsiteX20" fmla="*/ 1638300 w 4102100"/>
                <a:gd name="connsiteY20" fmla="*/ 2438400 h 2857500"/>
                <a:gd name="connsiteX21" fmla="*/ 1651000 w 4102100"/>
                <a:gd name="connsiteY21" fmla="*/ 2419350 h 2857500"/>
                <a:gd name="connsiteX22" fmla="*/ 1670050 w 4102100"/>
                <a:gd name="connsiteY22" fmla="*/ 2400300 h 2857500"/>
                <a:gd name="connsiteX23" fmla="*/ 1676400 w 4102100"/>
                <a:gd name="connsiteY23" fmla="*/ 2374900 h 2857500"/>
                <a:gd name="connsiteX24" fmla="*/ 1682750 w 4102100"/>
                <a:gd name="connsiteY24" fmla="*/ 2355850 h 2857500"/>
                <a:gd name="connsiteX25" fmla="*/ 1676400 w 4102100"/>
                <a:gd name="connsiteY25" fmla="*/ 2286000 h 2857500"/>
                <a:gd name="connsiteX26" fmla="*/ 1657350 w 4102100"/>
                <a:gd name="connsiteY26" fmla="*/ 2273300 h 2857500"/>
                <a:gd name="connsiteX27" fmla="*/ 1625600 w 4102100"/>
                <a:gd name="connsiteY27" fmla="*/ 2266950 h 2857500"/>
                <a:gd name="connsiteX28" fmla="*/ 1600200 w 4102100"/>
                <a:gd name="connsiteY28" fmla="*/ 2260600 h 2857500"/>
                <a:gd name="connsiteX29" fmla="*/ 1581150 w 4102100"/>
                <a:gd name="connsiteY29" fmla="*/ 2222500 h 2857500"/>
                <a:gd name="connsiteX30" fmla="*/ 1562100 w 4102100"/>
                <a:gd name="connsiteY30" fmla="*/ 2260600 h 2857500"/>
                <a:gd name="connsiteX31" fmla="*/ 1543050 w 4102100"/>
                <a:gd name="connsiteY31" fmla="*/ 2273300 h 2857500"/>
                <a:gd name="connsiteX32" fmla="*/ 1511300 w 4102100"/>
                <a:gd name="connsiteY32" fmla="*/ 2266950 h 2857500"/>
                <a:gd name="connsiteX33" fmla="*/ 1492250 w 4102100"/>
                <a:gd name="connsiteY33" fmla="*/ 2228850 h 2857500"/>
                <a:gd name="connsiteX34" fmla="*/ 1473200 w 4102100"/>
                <a:gd name="connsiteY34" fmla="*/ 2216150 h 2857500"/>
                <a:gd name="connsiteX35" fmla="*/ 1428750 w 4102100"/>
                <a:gd name="connsiteY35" fmla="*/ 2203450 h 2857500"/>
                <a:gd name="connsiteX36" fmla="*/ 1409700 w 4102100"/>
                <a:gd name="connsiteY36" fmla="*/ 2184400 h 2857500"/>
                <a:gd name="connsiteX37" fmla="*/ 1397000 w 4102100"/>
                <a:gd name="connsiteY37" fmla="*/ 2165350 h 2857500"/>
                <a:gd name="connsiteX38" fmla="*/ 1377950 w 4102100"/>
                <a:gd name="connsiteY38" fmla="*/ 2159000 h 2857500"/>
                <a:gd name="connsiteX39" fmla="*/ 1371600 w 4102100"/>
                <a:gd name="connsiteY39" fmla="*/ 2133600 h 2857500"/>
                <a:gd name="connsiteX40" fmla="*/ 1447800 w 4102100"/>
                <a:gd name="connsiteY40" fmla="*/ 2114550 h 2857500"/>
                <a:gd name="connsiteX41" fmla="*/ 1466850 w 4102100"/>
                <a:gd name="connsiteY41" fmla="*/ 2127250 h 2857500"/>
                <a:gd name="connsiteX42" fmla="*/ 1492250 w 4102100"/>
                <a:gd name="connsiteY42" fmla="*/ 2159000 h 2857500"/>
                <a:gd name="connsiteX43" fmla="*/ 1504950 w 4102100"/>
                <a:gd name="connsiteY43" fmla="*/ 2178050 h 2857500"/>
                <a:gd name="connsiteX44" fmla="*/ 1549400 w 4102100"/>
                <a:gd name="connsiteY44" fmla="*/ 2190750 h 2857500"/>
                <a:gd name="connsiteX45" fmla="*/ 1631950 w 4102100"/>
                <a:gd name="connsiteY45" fmla="*/ 2190750 h 2857500"/>
                <a:gd name="connsiteX46" fmla="*/ 1638300 w 4102100"/>
                <a:gd name="connsiteY46" fmla="*/ 2209800 h 2857500"/>
                <a:gd name="connsiteX47" fmla="*/ 1657350 w 4102100"/>
                <a:gd name="connsiteY47" fmla="*/ 2222500 h 2857500"/>
                <a:gd name="connsiteX48" fmla="*/ 1714500 w 4102100"/>
                <a:gd name="connsiteY48" fmla="*/ 2241550 h 2857500"/>
                <a:gd name="connsiteX49" fmla="*/ 1733550 w 4102100"/>
                <a:gd name="connsiteY49" fmla="*/ 2247900 h 2857500"/>
                <a:gd name="connsiteX50" fmla="*/ 1809750 w 4102100"/>
                <a:gd name="connsiteY50" fmla="*/ 2235200 h 2857500"/>
                <a:gd name="connsiteX51" fmla="*/ 1847850 w 4102100"/>
                <a:gd name="connsiteY51" fmla="*/ 2222500 h 2857500"/>
                <a:gd name="connsiteX52" fmla="*/ 1885950 w 4102100"/>
                <a:gd name="connsiteY52" fmla="*/ 2247900 h 2857500"/>
                <a:gd name="connsiteX53" fmla="*/ 1905000 w 4102100"/>
                <a:gd name="connsiteY53" fmla="*/ 2254250 h 2857500"/>
                <a:gd name="connsiteX54" fmla="*/ 1930400 w 4102100"/>
                <a:gd name="connsiteY54" fmla="*/ 2286000 h 2857500"/>
                <a:gd name="connsiteX55" fmla="*/ 1943100 w 4102100"/>
                <a:gd name="connsiteY55" fmla="*/ 2336800 h 2857500"/>
                <a:gd name="connsiteX56" fmla="*/ 1955800 w 4102100"/>
                <a:gd name="connsiteY56" fmla="*/ 2355850 h 2857500"/>
                <a:gd name="connsiteX57" fmla="*/ 1993900 w 4102100"/>
                <a:gd name="connsiteY57" fmla="*/ 2349500 h 2857500"/>
                <a:gd name="connsiteX58" fmla="*/ 2012950 w 4102100"/>
                <a:gd name="connsiteY58" fmla="*/ 2343150 h 2857500"/>
                <a:gd name="connsiteX59" fmla="*/ 2038350 w 4102100"/>
                <a:gd name="connsiteY59" fmla="*/ 2349500 h 2857500"/>
                <a:gd name="connsiteX60" fmla="*/ 2032000 w 4102100"/>
                <a:gd name="connsiteY60" fmla="*/ 2368550 h 2857500"/>
                <a:gd name="connsiteX61" fmla="*/ 2019300 w 4102100"/>
                <a:gd name="connsiteY61" fmla="*/ 2387600 h 2857500"/>
                <a:gd name="connsiteX62" fmla="*/ 2057400 w 4102100"/>
                <a:gd name="connsiteY62" fmla="*/ 2463800 h 2857500"/>
                <a:gd name="connsiteX63" fmla="*/ 2063750 w 4102100"/>
                <a:gd name="connsiteY63" fmla="*/ 2482850 h 2857500"/>
                <a:gd name="connsiteX64" fmla="*/ 2108200 w 4102100"/>
                <a:gd name="connsiteY64" fmla="*/ 2540000 h 2857500"/>
                <a:gd name="connsiteX65" fmla="*/ 2114550 w 4102100"/>
                <a:gd name="connsiteY65" fmla="*/ 2571750 h 2857500"/>
                <a:gd name="connsiteX66" fmla="*/ 2120900 w 4102100"/>
                <a:gd name="connsiteY66" fmla="*/ 2590800 h 2857500"/>
                <a:gd name="connsiteX67" fmla="*/ 2139950 w 4102100"/>
                <a:gd name="connsiteY67" fmla="*/ 2597150 h 2857500"/>
                <a:gd name="connsiteX68" fmla="*/ 2146300 w 4102100"/>
                <a:gd name="connsiteY68" fmla="*/ 2616200 h 2857500"/>
                <a:gd name="connsiteX69" fmla="*/ 2146300 w 4102100"/>
                <a:gd name="connsiteY69" fmla="*/ 2686050 h 2857500"/>
                <a:gd name="connsiteX70" fmla="*/ 2165350 w 4102100"/>
                <a:gd name="connsiteY70" fmla="*/ 2692400 h 2857500"/>
                <a:gd name="connsiteX71" fmla="*/ 2190750 w 4102100"/>
                <a:gd name="connsiteY71" fmla="*/ 2686050 h 2857500"/>
                <a:gd name="connsiteX72" fmla="*/ 2216150 w 4102100"/>
                <a:gd name="connsiteY72" fmla="*/ 2609850 h 2857500"/>
                <a:gd name="connsiteX73" fmla="*/ 2216150 w 4102100"/>
                <a:gd name="connsiteY73" fmla="*/ 2482850 h 2857500"/>
                <a:gd name="connsiteX74" fmla="*/ 2235200 w 4102100"/>
                <a:gd name="connsiteY74" fmla="*/ 2476500 h 2857500"/>
                <a:gd name="connsiteX75" fmla="*/ 2286000 w 4102100"/>
                <a:gd name="connsiteY75" fmla="*/ 2463800 h 2857500"/>
                <a:gd name="connsiteX76" fmla="*/ 2292350 w 4102100"/>
                <a:gd name="connsiteY76" fmla="*/ 2444750 h 2857500"/>
                <a:gd name="connsiteX77" fmla="*/ 2355850 w 4102100"/>
                <a:gd name="connsiteY77" fmla="*/ 2393950 h 2857500"/>
                <a:gd name="connsiteX78" fmla="*/ 2393950 w 4102100"/>
                <a:gd name="connsiteY78" fmla="*/ 2368550 h 2857500"/>
                <a:gd name="connsiteX79" fmla="*/ 2400300 w 4102100"/>
                <a:gd name="connsiteY79" fmla="*/ 2324100 h 2857500"/>
                <a:gd name="connsiteX80" fmla="*/ 2425700 w 4102100"/>
                <a:gd name="connsiteY80" fmla="*/ 2317750 h 2857500"/>
                <a:gd name="connsiteX81" fmla="*/ 2489200 w 4102100"/>
                <a:gd name="connsiteY81" fmla="*/ 2305050 h 2857500"/>
                <a:gd name="connsiteX82" fmla="*/ 2508250 w 4102100"/>
                <a:gd name="connsiteY82" fmla="*/ 2311400 h 2857500"/>
                <a:gd name="connsiteX83" fmla="*/ 2520950 w 4102100"/>
                <a:gd name="connsiteY83" fmla="*/ 2355850 h 2857500"/>
                <a:gd name="connsiteX84" fmla="*/ 2559050 w 4102100"/>
                <a:gd name="connsiteY84" fmla="*/ 2374900 h 2857500"/>
                <a:gd name="connsiteX85" fmla="*/ 2578100 w 4102100"/>
                <a:gd name="connsiteY85" fmla="*/ 2387600 h 2857500"/>
                <a:gd name="connsiteX86" fmla="*/ 2584450 w 4102100"/>
                <a:gd name="connsiteY86" fmla="*/ 2406650 h 2857500"/>
                <a:gd name="connsiteX87" fmla="*/ 2590800 w 4102100"/>
                <a:gd name="connsiteY87" fmla="*/ 2482850 h 2857500"/>
                <a:gd name="connsiteX88" fmla="*/ 2635250 w 4102100"/>
                <a:gd name="connsiteY88" fmla="*/ 2476500 h 2857500"/>
                <a:gd name="connsiteX89" fmla="*/ 2667000 w 4102100"/>
                <a:gd name="connsiteY89" fmla="*/ 2457450 h 2857500"/>
                <a:gd name="connsiteX90" fmla="*/ 2679700 w 4102100"/>
                <a:gd name="connsiteY90" fmla="*/ 2495550 h 2857500"/>
                <a:gd name="connsiteX91" fmla="*/ 2686050 w 4102100"/>
                <a:gd name="connsiteY91" fmla="*/ 2514600 h 2857500"/>
                <a:gd name="connsiteX92" fmla="*/ 2692400 w 4102100"/>
                <a:gd name="connsiteY92" fmla="*/ 2533650 h 2857500"/>
                <a:gd name="connsiteX93" fmla="*/ 2692400 w 4102100"/>
                <a:gd name="connsiteY93" fmla="*/ 2679700 h 2857500"/>
                <a:gd name="connsiteX94" fmla="*/ 2730500 w 4102100"/>
                <a:gd name="connsiteY94" fmla="*/ 2705100 h 2857500"/>
                <a:gd name="connsiteX95" fmla="*/ 2724150 w 4102100"/>
                <a:gd name="connsiteY95" fmla="*/ 2724150 h 2857500"/>
                <a:gd name="connsiteX96" fmla="*/ 2755900 w 4102100"/>
                <a:gd name="connsiteY96" fmla="*/ 2762250 h 2857500"/>
                <a:gd name="connsiteX97" fmla="*/ 2781300 w 4102100"/>
                <a:gd name="connsiteY97" fmla="*/ 2813050 h 2857500"/>
                <a:gd name="connsiteX98" fmla="*/ 2794000 w 4102100"/>
                <a:gd name="connsiteY98" fmla="*/ 2832100 h 2857500"/>
                <a:gd name="connsiteX99" fmla="*/ 2832100 w 4102100"/>
                <a:gd name="connsiteY99" fmla="*/ 2857500 h 2857500"/>
                <a:gd name="connsiteX100" fmla="*/ 2851150 w 4102100"/>
                <a:gd name="connsiteY100" fmla="*/ 2851150 h 2857500"/>
                <a:gd name="connsiteX101" fmla="*/ 2832100 w 4102100"/>
                <a:gd name="connsiteY101" fmla="*/ 2781300 h 2857500"/>
                <a:gd name="connsiteX102" fmla="*/ 2813050 w 4102100"/>
                <a:gd name="connsiteY102" fmla="*/ 2762250 h 2857500"/>
                <a:gd name="connsiteX103" fmla="*/ 2787650 w 4102100"/>
                <a:gd name="connsiteY103" fmla="*/ 2730500 h 2857500"/>
                <a:gd name="connsiteX104" fmla="*/ 2781300 w 4102100"/>
                <a:gd name="connsiteY104" fmla="*/ 2711450 h 2857500"/>
                <a:gd name="connsiteX105" fmla="*/ 2743200 w 4102100"/>
                <a:gd name="connsiteY105" fmla="*/ 2679700 h 2857500"/>
                <a:gd name="connsiteX106" fmla="*/ 2711450 w 4102100"/>
                <a:gd name="connsiteY106" fmla="*/ 2641600 h 2857500"/>
                <a:gd name="connsiteX107" fmla="*/ 2717800 w 4102100"/>
                <a:gd name="connsiteY107" fmla="*/ 2603500 h 2857500"/>
                <a:gd name="connsiteX108" fmla="*/ 2724150 w 4102100"/>
                <a:gd name="connsiteY108" fmla="*/ 2584450 h 2857500"/>
                <a:gd name="connsiteX109" fmla="*/ 2730500 w 4102100"/>
                <a:gd name="connsiteY109" fmla="*/ 2546350 h 2857500"/>
                <a:gd name="connsiteX110" fmla="*/ 2781300 w 4102100"/>
                <a:gd name="connsiteY110" fmla="*/ 2552700 h 2857500"/>
                <a:gd name="connsiteX111" fmla="*/ 2806700 w 4102100"/>
                <a:gd name="connsiteY111" fmla="*/ 2590800 h 2857500"/>
                <a:gd name="connsiteX112" fmla="*/ 2857500 w 4102100"/>
                <a:gd name="connsiteY112" fmla="*/ 2647950 h 2857500"/>
                <a:gd name="connsiteX113" fmla="*/ 2876550 w 4102100"/>
                <a:gd name="connsiteY113" fmla="*/ 2654300 h 2857500"/>
                <a:gd name="connsiteX114" fmla="*/ 2895600 w 4102100"/>
                <a:gd name="connsiteY114" fmla="*/ 2647950 h 2857500"/>
                <a:gd name="connsiteX115" fmla="*/ 2927350 w 4102100"/>
                <a:gd name="connsiteY115" fmla="*/ 2609850 h 2857500"/>
                <a:gd name="connsiteX116" fmla="*/ 2946400 w 4102100"/>
                <a:gd name="connsiteY116" fmla="*/ 2597150 h 2857500"/>
                <a:gd name="connsiteX117" fmla="*/ 2952750 w 4102100"/>
                <a:gd name="connsiteY117" fmla="*/ 2571750 h 2857500"/>
                <a:gd name="connsiteX118" fmla="*/ 2933700 w 4102100"/>
                <a:gd name="connsiteY118" fmla="*/ 2476500 h 2857500"/>
                <a:gd name="connsiteX119" fmla="*/ 2895600 w 4102100"/>
                <a:gd name="connsiteY119" fmla="*/ 2457450 h 2857500"/>
                <a:gd name="connsiteX120" fmla="*/ 2857500 w 4102100"/>
                <a:gd name="connsiteY120" fmla="*/ 2432050 h 2857500"/>
                <a:gd name="connsiteX121" fmla="*/ 2857500 w 4102100"/>
                <a:gd name="connsiteY121" fmla="*/ 2374900 h 2857500"/>
                <a:gd name="connsiteX122" fmla="*/ 2895600 w 4102100"/>
                <a:gd name="connsiteY122" fmla="*/ 2349500 h 2857500"/>
                <a:gd name="connsiteX123" fmla="*/ 2933700 w 4102100"/>
                <a:gd name="connsiteY123" fmla="*/ 2317750 h 2857500"/>
                <a:gd name="connsiteX124" fmla="*/ 2959100 w 4102100"/>
                <a:gd name="connsiteY124" fmla="*/ 2324100 h 2857500"/>
                <a:gd name="connsiteX125" fmla="*/ 2959100 w 4102100"/>
                <a:gd name="connsiteY125" fmla="*/ 2368550 h 2857500"/>
                <a:gd name="connsiteX126" fmla="*/ 2940050 w 4102100"/>
                <a:gd name="connsiteY126" fmla="*/ 2381250 h 2857500"/>
                <a:gd name="connsiteX127" fmla="*/ 2965450 w 4102100"/>
                <a:gd name="connsiteY127" fmla="*/ 2406650 h 2857500"/>
                <a:gd name="connsiteX128" fmla="*/ 2984500 w 4102100"/>
                <a:gd name="connsiteY128" fmla="*/ 2387600 h 2857500"/>
                <a:gd name="connsiteX129" fmla="*/ 2990850 w 4102100"/>
                <a:gd name="connsiteY129" fmla="*/ 2368550 h 2857500"/>
                <a:gd name="connsiteX130" fmla="*/ 2978150 w 4102100"/>
                <a:gd name="connsiteY130" fmla="*/ 2330450 h 2857500"/>
                <a:gd name="connsiteX131" fmla="*/ 3041650 w 4102100"/>
                <a:gd name="connsiteY131" fmla="*/ 2305050 h 2857500"/>
                <a:gd name="connsiteX132" fmla="*/ 3079750 w 4102100"/>
                <a:gd name="connsiteY132" fmla="*/ 2279650 h 2857500"/>
                <a:gd name="connsiteX133" fmla="*/ 3124200 w 4102100"/>
                <a:gd name="connsiteY133" fmla="*/ 2266950 h 2857500"/>
                <a:gd name="connsiteX134" fmla="*/ 3168650 w 4102100"/>
                <a:gd name="connsiteY134" fmla="*/ 2209800 h 2857500"/>
                <a:gd name="connsiteX135" fmla="*/ 3181350 w 4102100"/>
                <a:gd name="connsiteY135" fmla="*/ 2165350 h 2857500"/>
                <a:gd name="connsiteX136" fmla="*/ 3187700 w 4102100"/>
                <a:gd name="connsiteY136" fmla="*/ 2146300 h 2857500"/>
                <a:gd name="connsiteX137" fmla="*/ 3206750 w 4102100"/>
                <a:gd name="connsiteY137" fmla="*/ 2127250 h 2857500"/>
                <a:gd name="connsiteX138" fmla="*/ 3194050 w 4102100"/>
                <a:gd name="connsiteY138" fmla="*/ 2032000 h 2857500"/>
                <a:gd name="connsiteX139" fmla="*/ 3181350 w 4102100"/>
                <a:gd name="connsiteY139" fmla="*/ 2006600 h 2857500"/>
                <a:gd name="connsiteX140" fmla="*/ 3168650 w 4102100"/>
                <a:gd name="connsiteY140" fmla="*/ 1955800 h 2857500"/>
                <a:gd name="connsiteX141" fmla="*/ 3155950 w 4102100"/>
                <a:gd name="connsiteY141" fmla="*/ 1936750 h 2857500"/>
                <a:gd name="connsiteX142" fmla="*/ 3136900 w 4102100"/>
                <a:gd name="connsiteY142" fmla="*/ 1917700 h 2857500"/>
                <a:gd name="connsiteX143" fmla="*/ 3136900 w 4102100"/>
                <a:gd name="connsiteY143" fmla="*/ 1873250 h 2857500"/>
                <a:gd name="connsiteX144" fmla="*/ 3175000 w 4102100"/>
                <a:gd name="connsiteY144" fmla="*/ 1860550 h 2857500"/>
                <a:gd name="connsiteX145" fmla="*/ 3194050 w 4102100"/>
                <a:gd name="connsiteY145" fmla="*/ 1841500 h 2857500"/>
                <a:gd name="connsiteX146" fmla="*/ 3092450 w 4102100"/>
                <a:gd name="connsiteY146" fmla="*/ 1803400 h 2857500"/>
                <a:gd name="connsiteX147" fmla="*/ 3079750 w 4102100"/>
                <a:gd name="connsiteY147" fmla="*/ 1784350 h 2857500"/>
                <a:gd name="connsiteX148" fmla="*/ 3111500 w 4102100"/>
                <a:gd name="connsiteY148" fmla="*/ 1727200 h 2857500"/>
                <a:gd name="connsiteX149" fmla="*/ 3149600 w 4102100"/>
                <a:gd name="connsiteY149" fmla="*/ 1701800 h 2857500"/>
                <a:gd name="connsiteX150" fmla="*/ 3168650 w 4102100"/>
                <a:gd name="connsiteY150" fmla="*/ 1708150 h 2857500"/>
                <a:gd name="connsiteX151" fmla="*/ 3149600 w 4102100"/>
                <a:gd name="connsiteY151" fmla="*/ 1752600 h 2857500"/>
                <a:gd name="connsiteX152" fmla="*/ 3168650 w 4102100"/>
                <a:gd name="connsiteY152" fmla="*/ 1765300 h 2857500"/>
                <a:gd name="connsiteX153" fmla="*/ 3194050 w 4102100"/>
                <a:gd name="connsiteY153" fmla="*/ 1733550 h 2857500"/>
                <a:gd name="connsiteX154" fmla="*/ 3213100 w 4102100"/>
                <a:gd name="connsiteY154" fmla="*/ 1720850 h 2857500"/>
                <a:gd name="connsiteX155" fmla="*/ 3251200 w 4102100"/>
                <a:gd name="connsiteY155" fmla="*/ 1746250 h 2857500"/>
                <a:gd name="connsiteX156" fmla="*/ 3238500 w 4102100"/>
                <a:gd name="connsiteY156" fmla="*/ 1765300 h 2857500"/>
                <a:gd name="connsiteX157" fmla="*/ 3244850 w 4102100"/>
                <a:gd name="connsiteY157" fmla="*/ 1790700 h 2857500"/>
                <a:gd name="connsiteX158" fmla="*/ 3276600 w 4102100"/>
                <a:gd name="connsiteY158" fmla="*/ 1797050 h 2857500"/>
                <a:gd name="connsiteX159" fmla="*/ 3314700 w 4102100"/>
                <a:gd name="connsiteY159" fmla="*/ 1828800 h 2857500"/>
                <a:gd name="connsiteX160" fmla="*/ 3314700 w 4102100"/>
                <a:gd name="connsiteY160" fmla="*/ 1892300 h 2857500"/>
                <a:gd name="connsiteX161" fmla="*/ 3365500 w 4102100"/>
                <a:gd name="connsiteY161" fmla="*/ 1885950 h 2857500"/>
                <a:gd name="connsiteX162" fmla="*/ 3346450 w 4102100"/>
                <a:gd name="connsiteY162" fmla="*/ 1790700 h 2857500"/>
                <a:gd name="connsiteX163" fmla="*/ 3327400 w 4102100"/>
                <a:gd name="connsiteY163" fmla="*/ 1778000 h 2857500"/>
                <a:gd name="connsiteX164" fmla="*/ 3295650 w 4102100"/>
                <a:gd name="connsiteY164" fmla="*/ 1720850 h 2857500"/>
                <a:gd name="connsiteX165" fmla="*/ 3333750 w 4102100"/>
                <a:gd name="connsiteY165" fmla="*/ 1708150 h 2857500"/>
                <a:gd name="connsiteX166" fmla="*/ 3327400 w 4102100"/>
                <a:gd name="connsiteY166" fmla="*/ 1689100 h 2857500"/>
                <a:gd name="connsiteX167" fmla="*/ 3314700 w 4102100"/>
                <a:gd name="connsiteY167" fmla="*/ 1644650 h 2857500"/>
                <a:gd name="connsiteX168" fmla="*/ 3302000 w 4102100"/>
                <a:gd name="connsiteY168" fmla="*/ 1625600 h 2857500"/>
                <a:gd name="connsiteX169" fmla="*/ 3308350 w 4102100"/>
                <a:gd name="connsiteY169" fmla="*/ 1581150 h 2857500"/>
                <a:gd name="connsiteX170" fmla="*/ 3378200 w 4102100"/>
                <a:gd name="connsiteY170" fmla="*/ 1574800 h 2857500"/>
                <a:gd name="connsiteX171" fmla="*/ 3429000 w 4102100"/>
                <a:gd name="connsiteY171" fmla="*/ 1568450 h 2857500"/>
                <a:gd name="connsiteX172" fmla="*/ 3435350 w 4102100"/>
                <a:gd name="connsiteY172" fmla="*/ 1549400 h 2857500"/>
                <a:gd name="connsiteX173" fmla="*/ 3441700 w 4102100"/>
                <a:gd name="connsiteY173" fmla="*/ 1485900 h 2857500"/>
                <a:gd name="connsiteX174" fmla="*/ 3448050 w 4102100"/>
                <a:gd name="connsiteY174" fmla="*/ 1466850 h 2857500"/>
                <a:gd name="connsiteX175" fmla="*/ 3460750 w 4102100"/>
                <a:gd name="connsiteY175" fmla="*/ 1397000 h 2857500"/>
                <a:gd name="connsiteX176" fmla="*/ 3467100 w 4102100"/>
                <a:gd name="connsiteY176" fmla="*/ 1377950 h 2857500"/>
                <a:gd name="connsiteX177" fmla="*/ 3460750 w 4102100"/>
                <a:gd name="connsiteY177" fmla="*/ 1263650 h 2857500"/>
                <a:gd name="connsiteX178" fmla="*/ 3448050 w 4102100"/>
                <a:gd name="connsiteY178" fmla="*/ 1212850 h 2857500"/>
                <a:gd name="connsiteX179" fmla="*/ 3435350 w 4102100"/>
                <a:gd name="connsiteY179" fmla="*/ 1174750 h 2857500"/>
                <a:gd name="connsiteX180" fmla="*/ 3390900 w 4102100"/>
                <a:gd name="connsiteY180" fmla="*/ 1130300 h 2857500"/>
                <a:gd name="connsiteX181" fmla="*/ 3295650 w 4102100"/>
                <a:gd name="connsiteY181" fmla="*/ 1123950 h 2857500"/>
                <a:gd name="connsiteX182" fmla="*/ 3270250 w 4102100"/>
                <a:gd name="connsiteY182" fmla="*/ 1098550 h 2857500"/>
                <a:gd name="connsiteX183" fmla="*/ 3263900 w 4102100"/>
                <a:gd name="connsiteY183" fmla="*/ 1060450 h 2857500"/>
                <a:gd name="connsiteX184" fmla="*/ 3270250 w 4102100"/>
                <a:gd name="connsiteY184" fmla="*/ 1022350 h 2857500"/>
                <a:gd name="connsiteX185" fmla="*/ 3308350 w 4102100"/>
                <a:gd name="connsiteY185" fmla="*/ 1003300 h 2857500"/>
                <a:gd name="connsiteX186" fmla="*/ 3308350 w 4102100"/>
                <a:gd name="connsiteY186" fmla="*/ 850900 h 2857500"/>
                <a:gd name="connsiteX187" fmla="*/ 3346450 w 4102100"/>
                <a:gd name="connsiteY187" fmla="*/ 838200 h 2857500"/>
                <a:gd name="connsiteX188" fmla="*/ 3365500 w 4102100"/>
                <a:gd name="connsiteY188" fmla="*/ 831850 h 2857500"/>
                <a:gd name="connsiteX189" fmla="*/ 3479800 w 4102100"/>
                <a:gd name="connsiteY189" fmla="*/ 819150 h 2857500"/>
                <a:gd name="connsiteX190" fmla="*/ 3536950 w 4102100"/>
                <a:gd name="connsiteY190" fmla="*/ 800100 h 2857500"/>
                <a:gd name="connsiteX191" fmla="*/ 3562350 w 4102100"/>
                <a:gd name="connsiteY191" fmla="*/ 806450 h 2857500"/>
                <a:gd name="connsiteX192" fmla="*/ 3594100 w 4102100"/>
                <a:gd name="connsiteY192" fmla="*/ 819150 h 2857500"/>
                <a:gd name="connsiteX193" fmla="*/ 3606800 w 4102100"/>
                <a:gd name="connsiteY193" fmla="*/ 781050 h 2857500"/>
                <a:gd name="connsiteX194" fmla="*/ 3600450 w 4102100"/>
                <a:gd name="connsiteY194" fmla="*/ 730250 h 2857500"/>
                <a:gd name="connsiteX195" fmla="*/ 3587750 w 4102100"/>
                <a:gd name="connsiteY195" fmla="*/ 692150 h 2857500"/>
                <a:gd name="connsiteX196" fmla="*/ 3594100 w 4102100"/>
                <a:gd name="connsiteY196" fmla="*/ 628650 h 2857500"/>
                <a:gd name="connsiteX197" fmla="*/ 3619500 w 4102100"/>
                <a:gd name="connsiteY197" fmla="*/ 635000 h 2857500"/>
                <a:gd name="connsiteX198" fmla="*/ 3663950 w 4102100"/>
                <a:gd name="connsiteY198" fmla="*/ 647700 h 2857500"/>
                <a:gd name="connsiteX199" fmla="*/ 3676650 w 4102100"/>
                <a:gd name="connsiteY199" fmla="*/ 666750 h 2857500"/>
                <a:gd name="connsiteX200" fmla="*/ 3683000 w 4102100"/>
                <a:gd name="connsiteY200" fmla="*/ 685800 h 2857500"/>
                <a:gd name="connsiteX201" fmla="*/ 3702050 w 4102100"/>
                <a:gd name="connsiteY201" fmla="*/ 692150 h 2857500"/>
                <a:gd name="connsiteX202" fmla="*/ 3714750 w 4102100"/>
                <a:gd name="connsiteY202" fmla="*/ 647700 h 2857500"/>
                <a:gd name="connsiteX203" fmla="*/ 3708400 w 4102100"/>
                <a:gd name="connsiteY203" fmla="*/ 628650 h 2857500"/>
                <a:gd name="connsiteX204" fmla="*/ 3689350 w 4102100"/>
                <a:gd name="connsiteY204" fmla="*/ 622300 h 2857500"/>
                <a:gd name="connsiteX205" fmla="*/ 3676650 w 4102100"/>
                <a:gd name="connsiteY205" fmla="*/ 603250 h 2857500"/>
                <a:gd name="connsiteX206" fmla="*/ 3695700 w 4102100"/>
                <a:gd name="connsiteY206" fmla="*/ 590550 h 2857500"/>
                <a:gd name="connsiteX207" fmla="*/ 3746500 w 4102100"/>
                <a:gd name="connsiteY207" fmla="*/ 596900 h 2857500"/>
                <a:gd name="connsiteX208" fmla="*/ 3752850 w 4102100"/>
                <a:gd name="connsiteY208" fmla="*/ 615950 h 2857500"/>
                <a:gd name="connsiteX209" fmla="*/ 3740150 w 4102100"/>
                <a:gd name="connsiteY209" fmla="*/ 685800 h 2857500"/>
                <a:gd name="connsiteX210" fmla="*/ 3714750 w 4102100"/>
                <a:gd name="connsiteY210" fmla="*/ 742950 h 2857500"/>
                <a:gd name="connsiteX211" fmla="*/ 3702050 w 4102100"/>
                <a:gd name="connsiteY211" fmla="*/ 793750 h 2857500"/>
                <a:gd name="connsiteX212" fmla="*/ 3689350 w 4102100"/>
                <a:gd name="connsiteY212" fmla="*/ 831850 h 2857500"/>
                <a:gd name="connsiteX213" fmla="*/ 3695700 w 4102100"/>
                <a:gd name="connsiteY213" fmla="*/ 927100 h 2857500"/>
                <a:gd name="connsiteX214" fmla="*/ 3708400 w 4102100"/>
                <a:gd name="connsiteY214" fmla="*/ 965200 h 2857500"/>
                <a:gd name="connsiteX215" fmla="*/ 3721100 w 4102100"/>
                <a:gd name="connsiteY215" fmla="*/ 1003300 h 2857500"/>
                <a:gd name="connsiteX216" fmla="*/ 3727450 w 4102100"/>
                <a:gd name="connsiteY216" fmla="*/ 1022350 h 2857500"/>
                <a:gd name="connsiteX217" fmla="*/ 3733800 w 4102100"/>
                <a:gd name="connsiteY217" fmla="*/ 1041400 h 2857500"/>
                <a:gd name="connsiteX218" fmla="*/ 3771900 w 4102100"/>
                <a:gd name="connsiteY218" fmla="*/ 1073150 h 2857500"/>
                <a:gd name="connsiteX219" fmla="*/ 3797300 w 4102100"/>
                <a:gd name="connsiteY219" fmla="*/ 1104900 h 2857500"/>
                <a:gd name="connsiteX220" fmla="*/ 3803650 w 4102100"/>
                <a:gd name="connsiteY220" fmla="*/ 1123950 h 2857500"/>
                <a:gd name="connsiteX221" fmla="*/ 3816350 w 4102100"/>
                <a:gd name="connsiteY221" fmla="*/ 1143000 h 2857500"/>
                <a:gd name="connsiteX222" fmla="*/ 3822700 w 4102100"/>
                <a:gd name="connsiteY222" fmla="*/ 1162050 h 2857500"/>
                <a:gd name="connsiteX223" fmla="*/ 3841750 w 4102100"/>
                <a:gd name="connsiteY223" fmla="*/ 1174750 h 2857500"/>
                <a:gd name="connsiteX224" fmla="*/ 3860800 w 4102100"/>
                <a:gd name="connsiteY224" fmla="*/ 1168400 h 2857500"/>
                <a:gd name="connsiteX225" fmla="*/ 3867150 w 4102100"/>
                <a:gd name="connsiteY225" fmla="*/ 1104900 h 2857500"/>
                <a:gd name="connsiteX226" fmla="*/ 3860800 w 4102100"/>
                <a:gd name="connsiteY226" fmla="*/ 1085850 h 2857500"/>
                <a:gd name="connsiteX227" fmla="*/ 3873500 w 4102100"/>
                <a:gd name="connsiteY227" fmla="*/ 996950 h 2857500"/>
                <a:gd name="connsiteX228" fmla="*/ 3879850 w 4102100"/>
                <a:gd name="connsiteY228" fmla="*/ 977900 h 2857500"/>
                <a:gd name="connsiteX229" fmla="*/ 3898900 w 4102100"/>
                <a:gd name="connsiteY229" fmla="*/ 965200 h 2857500"/>
                <a:gd name="connsiteX230" fmla="*/ 3886200 w 4102100"/>
                <a:gd name="connsiteY230" fmla="*/ 946150 h 2857500"/>
                <a:gd name="connsiteX231" fmla="*/ 3867150 w 4102100"/>
                <a:gd name="connsiteY231" fmla="*/ 939800 h 2857500"/>
                <a:gd name="connsiteX232" fmla="*/ 3860800 w 4102100"/>
                <a:gd name="connsiteY232" fmla="*/ 876300 h 2857500"/>
                <a:gd name="connsiteX233" fmla="*/ 3854450 w 4102100"/>
                <a:gd name="connsiteY233" fmla="*/ 857250 h 2857500"/>
                <a:gd name="connsiteX234" fmla="*/ 3835400 w 4102100"/>
                <a:gd name="connsiteY234" fmla="*/ 844550 h 2857500"/>
                <a:gd name="connsiteX235" fmla="*/ 3822700 w 4102100"/>
                <a:gd name="connsiteY235" fmla="*/ 825500 h 2857500"/>
                <a:gd name="connsiteX236" fmla="*/ 3803650 w 4102100"/>
                <a:gd name="connsiteY236" fmla="*/ 812800 h 2857500"/>
                <a:gd name="connsiteX237" fmla="*/ 3790950 w 4102100"/>
                <a:gd name="connsiteY237" fmla="*/ 755650 h 2857500"/>
                <a:gd name="connsiteX238" fmla="*/ 3797300 w 4102100"/>
                <a:gd name="connsiteY238" fmla="*/ 704850 h 2857500"/>
                <a:gd name="connsiteX239" fmla="*/ 3803650 w 4102100"/>
                <a:gd name="connsiteY239" fmla="*/ 685800 h 2857500"/>
                <a:gd name="connsiteX240" fmla="*/ 3822700 w 4102100"/>
                <a:gd name="connsiteY240" fmla="*/ 673100 h 2857500"/>
                <a:gd name="connsiteX241" fmla="*/ 3930650 w 4102100"/>
                <a:gd name="connsiteY241" fmla="*/ 654050 h 2857500"/>
                <a:gd name="connsiteX242" fmla="*/ 3943350 w 4102100"/>
                <a:gd name="connsiteY242" fmla="*/ 571500 h 2857500"/>
                <a:gd name="connsiteX243" fmla="*/ 3949700 w 4102100"/>
                <a:gd name="connsiteY243" fmla="*/ 552450 h 2857500"/>
                <a:gd name="connsiteX244" fmla="*/ 3968750 w 4102100"/>
                <a:gd name="connsiteY244" fmla="*/ 508000 h 2857500"/>
                <a:gd name="connsiteX245" fmla="*/ 4006850 w 4102100"/>
                <a:gd name="connsiteY245" fmla="*/ 495300 h 2857500"/>
                <a:gd name="connsiteX246" fmla="*/ 4025900 w 4102100"/>
                <a:gd name="connsiteY246" fmla="*/ 488950 h 2857500"/>
                <a:gd name="connsiteX247" fmla="*/ 4038600 w 4102100"/>
                <a:gd name="connsiteY247" fmla="*/ 444500 h 2857500"/>
                <a:gd name="connsiteX248" fmla="*/ 4019550 w 4102100"/>
                <a:gd name="connsiteY248" fmla="*/ 431800 h 2857500"/>
                <a:gd name="connsiteX249" fmla="*/ 3981450 w 4102100"/>
                <a:gd name="connsiteY249" fmla="*/ 419100 h 2857500"/>
                <a:gd name="connsiteX250" fmla="*/ 3962400 w 4102100"/>
                <a:gd name="connsiteY250" fmla="*/ 412750 h 2857500"/>
                <a:gd name="connsiteX251" fmla="*/ 3905250 w 4102100"/>
                <a:gd name="connsiteY251" fmla="*/ 381000 h 2857500"/>
                <a:gd name="connsiteX252" fmla="*/ 3924300 w 4102100"/>
                <a:gd name="connsiteY252" fmla="*/ 368300 h 2857500"/>
                <a:gd name="connsiteX253" fmla="*/ 3943350 w 4102100"/>
                <a:gd name="connsiteY253" fmla="*/ 361950 h 2857500"/>
                <a:gd name="connsiteX254" fmla="*/ 3949700 w 4102100"/>
                <a:gd name="connsiteY254" fmla="*/ 336550 h 2857500"/>
                <a:gd name="connsiteX255" fmla="*/ 3930650 w 4102100"/>
                <a:gd name="connsiteY255" fmla="*/ 323850 h 2857500"/>
                <a:gd name="connsiteX256" fmla="*/ 3898900 w 4102100"/>
                <a:gd name="connsiteY256" fmla="*/ 317500 h 2857500"/>
                <a:gd name="connsiteX257" fmla="*/ 3905250 w 4102100"/>
                <a:gd name="connsiteY257" fmla="*/ 298450 h 2857500"/>
                <a:gd name="connsiteX258" fmla="*/ 3898900 w 4102100"/>
                <a:gd name="connsiteY258" fmla="*/ 266700 h 2857500"/>
                <a:gd name="connsiteX259" fmla="*/ 3892550 w 4102100"/>
                <a:gd name="connsiteY259" fmla="*/ 247650 h 2857500"/>
                <a:gd name="connsiteX260" fmla="*/ 3898900 w 4102100"/>
                <a:gd name="connsiteY260" fmla="*/ 228600 h 2857500"/>
                <a:gd name="connsiteX261" fmla="*/ 3924300 w 4102100"/>
                <a:gd name="connsiteY261" fmla="*/ 234950 h 2857500"/>
                <a:gd name="connsiteX262" fmla="*/ 3943350 w 4102100"/>
                <a:gd name="connsiteY262" fmla="*/ 273050 h 2857500"/>
                <a:gd name="connsiteX263" fmla="*/ 3994150 w 4102100"/>
                <a:gd name="connsiteY263" fmla="*/ 266700 h 2857500"/>
                <a:gd name="connsiteX264" fmla="*/ 4032250 w 4102100"/>
                <a:gd name="connsiteY264" fmla="*/ 228600 h 2857500"/>
                <a:gd name="connsiteX265" fmla="*/ 4089400 w 4102100"/>
                <a:gd name="connsiteY265" fmla="*/ 241300 h 2857500"/>
                <a:gd name="connsiteX266" fmla="*/ 4102100 w 4102100"/>
                <a:gd name="connsiteY266" fmla="*/ 222250 h 2857500"/>
                <a:gd name="connsiteX267" fmla="*/ 4095750 w 4102100"/>
                <a:gd name="connsiteY267" fmla="*/ 196850 h 2857500"/>
                <a:gd name="connsiteX268" fmla="*/ 4076700 w 4102100"/>
                <a:gd name="connsiteY268" fmla="*/ 190500 h 2857500"/>
                <a:gd name="connsiteX269" fmla="*/ 4044950 w 4102100"/>
                <a:gd name="connsiteY269" fmla="*/ 184150 h 2857500"/>
                <a:gd name="connsiteX270" fmla="*/ 4032250 w 4102100"/>
                <a:gd name="connsiteY270" fmla="*/ 165100 h 2857500"/>
                <a:gd name="connsiteX271" fmla="*/ 4044950 w 4102100"/>
                <a:gd name="connsiteY271" fmla="*/ 127000 h 2857500"/>
                <a:gd name="connsiteX272" fmla="*/ 4019550 w 4102100"/>
                <a:gd name="connsiteY272" fmla="*/ 63500 h 2857500"/>
                <a:gd name="connsiteX273" fmla="*/ 3981450 w 4102100"/>
                <a:gd name="connsiteY273" fmla="*/ 69850 h 2857500"/>
                <a:gd name="connsiteX274" fmla="*/ 3962400 w 4102100"/>
                <a:gd name="connsiteY274" fmla="*/ 88900 h 2857500"/>
                <a:gd name="connsiteX275" fmla="*/ 3930650 w 4102100"/>
                <a:gd name="connsiteY275" fmla="*/ 133350 h 2857500"/>
                <a:gd name="connsiteX276" fmla="*/ 3911600 w 4102100"/>
                <a:gd name="connsiteY276" fmla="*/ 127000 h 2857500"/>
                <a:gd name="connsiteX277" fmla="*/ 3879850 w 4102100"/>
                <a:gd name="connsiteY277" fmla="*/ 82550 h 2857500"/>
                <a:gd name="connsiteX278" fmla="*/ 3727450 w 4102100"/>
                <a:gd name="connsiteY278" fmla="*/ 76200 h 2857500"/>
                <a:gd name="connsiteX279" fmla="*/ 3708400 w 4102100"/>
                <a:gd name="connsiteY279" fmla="*/ 69850 h 2857500"/>
                <a:gd name="connsiteX280" fmla="*/ 3670300 w 4102100"/>
                <a:gd name="connsiteY280" fmla="*/ 44450 h 2857500"/>
                <a:gd name="connsiteX281" fmla="*/ 3581400 w 4102100"/>
                <a:gd name="connsiteY281" fmla="*/ 50800 h 2857500"/>
                <a:gd name="connsiteX282" fmla="*/ 3536950 w 4102100"/>
                <a:gd name="connsiteY282" fmla="*/ 63500 h 2857500"/>
                <a:gd name="connsiteX283" fmla="*/ 3543300 w 4102100"/>
                <a:gd name="connsiteY283" fmla="*/ 88900 h 2857500"/>
                <a:gd name="connsiteX284" fmla="*/ 3562350 w 4102100"/>
                <a:gd name="connsiteY284" fmla="*/ 95250 h 2857500"/>
                <a:gd name="connsiteX285" fmla="*/ 3594100 w 4102100"/>
                <a:gd name="connsiteY285" fmla="*/ 101600 h 2857500"/>
                <a:gd name="connsiteX286" fmla="*/ 3606800 w 4102100"/>
                <a:gd name="connsiteY286" fmla="*/ 120650 h 2857500"/>
                <a:gd name="connsiteX287" fmla="*/ 3581400 w 4102100"/>
                <a:gd name="connsiteY287" fmla="*/ 165100 h 2857500"/>
                <a:gd name="connsiteX288" fmla="*/ 3536950 w 4102100"/>
                <a:gd name="connsiteY288" fmla="*/ 158750 h 2857500"/>
                <a:gd name="connsiteX289" fmla="*/ 3517900 w 4102100"/>
                <a:gd name="connsiteY289" fmla="*/ 95250 h 2857500"/>
                <a:gd name="connsiteX290" fmla="*/ 3492500 w 4102100"/>
                <a:gd name="connsiteY290" fmla="*/ 88900 h 2857500"/>
                <a:gd name="connsiteX291" fmla="*/ 3467100 w 4102100"/>
                <a:gd name="connsiteY291" fmla="*/ 114300 h 2857500"/>
                <a:gd name="connsiteX292" fmla="*/ 3460750 w 4102100"/>
                <a:gd name="connsiteY292" fmla="*/ 146050 h 2857500"/>
                <a:gd name="connsiteX293" fmla="*/ 3390900 w 4102100"/>
                <a:gd name="connsiteY293" fmla="*/ 152400 h 2857500"/>
                <a:gd name="connsiteX294" fmla="*/ 3365500 w 4102100"/>
                <a:gd name="connsiteY294" fmla="*/ 158750 h 2857500"/>
                <a:gd name="connsiteX295" fmla="*/ 3346450 w 4102100"/>
                <a:gd name="connsiteY295" fmla="*/ 171450 h 2857500"/>
                <a:gd name="connsiteX296" fmla="*/ 3327400 w 4102100"/>
                <a:gd name="connsiteY296" fmla="*/ 158750 h 2857500"/>
                <a:gd name="connsiteX297" fmla="*/ 3314700 w 4102100"/>
                <a:gd name="connsiteY297" fmla="*/ 139700 h 2857500"/>
                <a:gd name="connsiteX298" fmla="*/ 3276600 w 4102100"/>
                <a:gd name="connsiteY298" fmla="*/ 114300 h 2857500"/>
                <a:gd name="connsiteX299" fmla="*/ 3155950 w 4102100"/>
                <a:gd name="connsiteY299" fmla="*/ 127000 h 2857500"/>
                <a:gd name="connsiteX300" fmla="*/ 3136900 w 4102100"/>
                <a:gd name="connsiteY300" fmla="*/ 139700 h 2857500"/>
                <a:gd name="connsiteX301" fmla="*/ 3130550 w 4102100"/>
                <a:gd name="connsiteY301" fmla="*/ 158750 h 2857500"/>
                <a:gd name="connsiteX302" fmla="*/ 3086100 w 4102100"/>
                <a:gd name="connsiteY302" fmla="*/ 133350 h 2857500"/>
                <a:gd name="connsiteX303" fmla="*/ 3067050 w 4102100"/>
                <a:gd name="connsiteY303" fmla="*/ 127000 h 2857500"/>
                <a:gd name="connsiteX304" fmla="*/ 3054350 w 4102100"/>
                <a:gd name="connsiteY304" fmla="*/ 107950 h 2857500"/>
                <a:gd name="connsiteX305" fmla="*/ 2946400 w 4102100"/>
                <a:gd name="connsiteY305" fmla="*/ 95250 h 2857500"/>
                <a:gd name="connsiteX306" fmla="*/ 2940050 w 4102100"/>
                <a:gd name="connsiteY306" fmla="*/ 127000 h 2857500"/>
                <a:gd name="connsiteX307" fmla="*/ 2895600 w 4102100"/>
                <a:gd name="connsiteY307" fmla="*/ 120650 h 2857500"/>
                <a:gd name="connsiteX308" fmla="*/ 2825750 w 4102100"/>
                <a:gd name="connsiteY308" fmla="*/ 133350 h 2857500"/>
                <a:gd name="connsiteX309" fmla="*/ 2825750 w 4102100"/>
                <a:gd name="connsiteY309" fmla="*/ 184150 h 2857500"/>
                <a:gd name="connsiteX310" fmla="*/ 2832100 w 4102100"/>
                <a:gd name="connsiteY310" fmla="*/ 203200 h 2857500"/>
                <a:gd name="connsiteX311" fmla="*/ 2851150 w 4102100"/>
                <a:gd name="connsiteY311" fmla="*/ 209550 h 2857500"/>
                <a:gd name="connsiteX312" fmla="*/ 2863850 w 4102100"/>
                <a:gd name="connsiteY312" fmla="*/ 228600 h 2857500"/>
                <a:gd name="connsiteX313" fmla="*/ 2825750 w 4102100"/>
                <a:gd name="connsiteY313" fmla="*/ 241300 h 2857500"/>
                <a:gd name="connsiteX314" fmla="*/ 2806700 w 4102100"/>
                <a:gd name="connsiteY314" fmla="*/ 234950 h 2857500"/>
                <a:gd name="connsiteX315" fmla="*/ 2749550 w 4102100"/>
                <a:gd name="connsiteY315" fmla="*/ 254000 h 2857500"/>
                <a:gd name="connsiteX316" fmla="*/ 2743200 w 4102100"/>
                <a:gd name="connsiteY316" fmla="*/ 273050 h 2857500"/>
                <a:gd name="connsiteX317" fmla="*/ 2743200 w 4102100"/>
                <a:gd name="connsiteY317" fmla="*/ 298450 h 2857500"/>
                <a:gd name="connsiteX318" fmla="*/ 2698750 w 4102100"/>
                <a:gd name="connsiteY318" fmla="*/ 292100 h 2857500"/>
                <a:gd name="connsiteX319" fmla="*/ 2673350 w 4102100"/>
                <a:gd name="connsiteY319" fmla="*/ 273050 h 2857500"/>
                <a:gd name="connsiteX320" fmla="*/ 2654300 w 4102100"/>
                <a:gd name="connsiteY320" fmla="*/ 260350 h 2857500"/>
                <a:gd name="connsiteX321" fmla="*/ 2628900 w 4102100"/>
                <a:gd name="connsiteY321" fmla="*/ 222250 h 2857500"/>
                <a:gd name="connsiteX322" fmla="*/ 2622550 w 4102100"/>
                <a:gd name="connsiteY322" fmla="*/ 203200 h 2857500"/>
                <a:gd name="connsiteX323" fmla="*/ 2609850 w 4102100"/>
                <a:gd name="connsiteY323" fmla="*/ 184150 h 2857500"/>
                <a:gd name="connsiteX324" fmla="*/ 2590800 w 4102100"/>
                <a:gd name="connsiteY324" fmla="*/ 177800 h 2857500"/>
                <a:gd name="connsiteX325" fmla="*/ 2571750 w 4102100"/>
                <a:gd name="connsiteY325" fmla="*/ 165100 h 2857500"/>
                <a:gd name="connsiteX326" fmla="*/ 2501900 w 4102100"/>
                <a:gd name="connsiteY326" fmla="*/ 171450 h 2857500"/>
                <a:gd name="connsiteX327" fmla="*/ 2489200 w 4102100"/>
                <a:gd name="connsiteY327" fmla="*/ 190500 h 2857500"/>
                <a:gd name="connsiteX328" fmla="*/ 2476500 w 4102100"/>
                <a:gd name="connsiteY328" fmla="*/ 247650 h 2857500"/>
                <a:gd name="connsiteX329" fmla="*/ 2419350 w 4102100"/>
                <a:gd name="connsiteY329" fmla="*/ 234950 h 2857500"/>
                <a:gd name="connsiteX330" fmla="*/ 2374900 w 4102100"/>
                <a:gd name="connsiteY330" fmla="*/ 209550 h 2857500"/>
                <a:gd name="connsiteX331" fmla="*/ 2311400 w 4102100"/>
                <a:gd name="connsiteY331" fmla="*/ 215900 h 2857500"/>
                <a:gd name="connsiteX332" fmla="*/ 2273300 w 4102100"/>
                <a:gd name="connsiteY332" fmla="*/ 228600 h 2857500"/>
                <a:gd name="connsiteX333" fmla="*/ 2222500 w 4102100"/>
                <a:gd name="connsiteY333" fmla="*/ 241300 h 2857500"/>
                <a:gd name="connsiteX334" fmla="*/ 2209800 w 4102100"/>
                <a:gd name="connsiteY334" fmla="*/ 260350 h 2857500"/>
                <a:gd name="connsiteX335" fmla="*/ 2216150 w 4102100"/>
                <a:gd name="connsiteY335" fmla="*/ 279400 h 2857500"/>
                <a:gd name="connsiteX336" fmla="*/ 2209800 w 4102100"/>
                <a:gd name="connsiteY336" fmla="*/ 298450 h 2857500"/>
                <a:gd name="connsiteX337" fmla="*/ 2178050 w 4102100"/>
                <a:gd name="connsiteY337" fmla="*/ 292100 h 2857500"/>
                <a:gd name="connsiteX338" fmla="*/ 2184400 w 4102100"/>
                <a:gd name="connsiteY338" fmla="*/ 234950 h 2857500"/>
                <a:gd name="connsiteX339" fmla="*/ 2203450 w 4102100"/>
                <a:gd name="connsiteY339" fmla="*/ 171450 h 2857500"/>
                <a:gd name="connsiteX340" fmla="*/ 2209800 w 4102100"/>
                <a:gd name="connsiteY340" fmla="*/ 146050 h 2857500"/>
                <a:gd name="connsiteX341" fmla="*/ 2228850 w 4102100"/>
                <a:gd name="connsiteY341" fmla="*/ 107950 h 2857500"/>
                <a:gd name="connsiteX342" fmla="*/ 2190750 w 4102100"/>
                <a:gd name="connsiteY342" fmla="*/ 82550 h 2857500"/>
                <a:gd name="connsiteX343" fmla="*/ 2171700 w 4102100"/>
                <a:gd name="connsiteY343" fmla="*/ 63500 h 2857500"/>
                <a:gd name="connsiteX344" fmla="*/ 2152650 w 4102100"/>
                <a:gd name="connsiteY344" fmla="*/ 50800 h 2857500"/>
                <a:gd name="connsiteX345" fmla="*/ 2076450 w 4102100"/>
                <a:gd name="connsiteY345" fmla="*/ 57150 h 2857500"/>
                <a:gd name="connsiteX346" fmla="*/ 2057400 w 4102100"/>
                <a:gd name="connsiteY346" fmla="*/ 69850 h 2857500"/>
                <a:gd name="connsiteX347" fmla="*/ 2044700 w 4102100"/>
                <a:gd name="connsiteY347" fmla="*/ 31750 h 2857500"/>
                <a:gd name="connsiteX348" fmla="*/ 2012950 w 4102100"/>
                <a:gd name="connsiteY348" fmla="*/ 0 h 2857500"/>
                <a:gd name="connsiteX349" fmla="*/ 1968500 w 4102100"/>
                <a:gd name="connsiteY349" fmla="*/ 6350 h 2857500"/>
                <a:gd name="connsiteX350" fmla="*/ 1949450 w 4102100"/>
                <a:gd name="connsiteY350" fmla="*/ 12700 h 2857500"/>
                <a:gd name="connsiteX351" fmla="*/ 1936750 w 4102100"/>
                <a:gd name="connsiteY351" fmla="*/ 50800 h 2857500"/>
                <a:gd name="connsiteX352" fmla="*/ 1962150 w 4102100"/>
                <a:gd name="connsiteY352" fmla="*/ 82550 h 2857500"/>
                <a:gd name="connsiteX353" fmla="*/ 1968500 w 4102100"/>
                <a:gd name="connsiteY353" fmla="*/ 101600 h 2857500"/>
                <a:gd name="connsiteX354" fmla="*/ 1962150 w 4102100"/>
                <a:gd name="connsiteY354" fmla="*/ 133350 h 2857500"/>
                <a:gd name="connsiteX355" fmla="*/ 1943100 w 4102100"/>
                <a:gd name="connsiteY355" fmla="*/ 146050 h 2857500"/>
                <a:gd name="connsiteX356" fmla="*/ 1873250 w 4102100"/>
                <a:gd name="connsiteY356" fmla="*/ 158750 h 2857500"/>
                <a:gd name="connsiteX357" fmla="*/ 1822450 w 4102100"/>
                <a:gd name="connsiteY357" fmla="*/ 222250 h 2857500"/>
                <a:gd name="connsiteX358" fmla="*/ 1822450 w 4102100"/>
                <a:gd name="connsiteY358" fmla="*/ 222250 h 2857500"/>
                <a:gd name="connsiteX359" fmla="*/ 1771650 w 4102100"/>
                <a:gd name="connsiteY359" fmla="*/ 279400 h 2857500"/>
                <a:gd name="connsiteX360" fmla="*/ 1778000 w 4102100"/>
                <a:gd name="connsiteY360" fmla="*/ 311150 h 2857500"/>
                <a:gd name="connsiteX361" fmla="*/ 1816100 w 4102100"/>
                <a:gd name="connsiteY361" fmla="*/ 330200 h 2857500"/>
                <a:gd name="connsiteX362" fmla="*/ 1803400 w 4102100"/>
                <a:gd name="connsiteY362" fmla="*/ 355600 h 2857500"/>
                <a:gd name="connsiteX363" fmla="*/ 1784350 w 4102100"/>
                <a:gd name="connsiteY363" fmla="*/ 361950 h 2857500"/>
                <a:gd name="connsiteX364" fmla="*/ 1752600 w 4102100"/>
                <a:gd name="connsiteY364" fmla="*/ 368300 h 2857500"/>
                <a:gd name="connsiteX365" fmla="*/ 1714500 w 4102100"/>
                <a:gd name="connsiteY365" fmla="*/ 381000 h 2857500"/>
                <a:gd name="connsiteX366" fmla="*/ 1701800 w 4102100"/>
                <a:gd name="connsiteY366" fmla="*/ 400050 h 2857500"/>
                <a:gd name="connsiteX367" fmla="*/ 1746250 w 4102100"/>
                <a:gd name="connsiteY367" fmla="*/ 431800 h 2857500"/>
                <a:gd name="connsiteX368" fmla="*/ 1765300 w 4102100"/>
                <a:gd name="connsiteY368" fmla="*/ 444500 h 2857500"/>
                <a:gd name="connsiteX369" fmla="*/ 1797050 w 4102100"/>
                <a:gd name="connsiteY369" fmla="*/ 476250 h 2857500"/>
                <a:gd name="connsiteX370" fmla="*/ 1828800 w 4102100"/>
                <a:gd name="connsiteY370" fmla="*/ 501650 h 2857500"/>
                <a:gd name="connsiteX371" fmla="*/ 1835150 w 4102100"/>
                <a:gd name="connsiteY371" fmla="*/ 520700 h 2857500"/>
                <a:gd name="connsiteX372" fmla="*/ 1797050 w 4102100"/>
                <a:gd name="connsiteY372" fmla="*/ 546100 h 2857500"/>
                <a:gd name="connsiteX373" fmla="*/ 1765300 w 4102100"/>
                <a:gd name="connsiteY373" fmla="*/ 514350 h 2857500"/>
                <a:gd name="connsiteX374" fmla="*/ 1739900 w 4102100"/>
                <a:gd name="connsiteY374" fmla="*/ 457200 h 2857500"/>
                <a:gd name="connsiteX375" fmla="*/ 1689100 w 4102100"/>
                <a:gd name="connsiteY375" fmla="*/ 444500 h 2857500"/>
                <a:gd name="connsiteX376" fmla="*/ 1644650 w 4102100"/>
                <a:gd name="connsiteY376" fmla="*/ 450850 h 2857500"/>
                <a:gd name="connsiteX377" fmla="*/ 1651000 w 4102100"/>
                <a:gd name="connsiteY377" fmla="*/ 469900 h 2857500"/>
                <a:gd name="connsiteX378" fmla="*/ 1670050 w 4102100"/>
                <a:gd name="connsiteY378" fmla="*/ 476250 h 2857500"/>
                <a:gd name="connsiteX379" fmla="*/ 1689100 w 4102100"/>
                <a:gd name="connsiteY379" fmla="*/ 488950 h 2857500"/>
                <a:gd name="connsiteX380" fmla="*/ 1695450 w 4102100"/>
                <a:gd name="connsiteY380" fmla="*/ 508000 h 2857500"/>
                <a:gd name="connsiteX381" fmla="*/ 1644650 w 4102100"/>
                <a:gd name="connsiteY381" fmla="*/ 514350 h 2857500"/>
                <a:gd name="connsiteX382" fmla="*/ 1625600 w 4102100"/>
                <a:gd name="connsiteY382" fmla="*/ 495300 h 2857500"/>
                <a:gd name="connsiteX383" fmla="*/ 1606550 w 4102100"/>
                <a:gd name="connsiteY383" fmla="*/ 533400 h 2857500"/>
                <a:gd name="connsiteX384" fmla="*/ 1625600 w 4102100"/>
                <a:gd name="connsiteY384" fmla="*/ 546100 h 2857500"/>
                <a:gd name="connsiteX385" fmla="*/ 1644650 w 4102100"/>
                <a:gd name="connsiteY385" fmla="*/ 552450 h 2857500"/>
                <a:gd name="connsiteX386" fmla="*/ 1651000 w 4102100"/>
                <a:gd name="connsiteY386" fmla="*/ 584200 h 2857500"/>
                <a:gd name="connsiteX387" fmla="*/ 1657350 w 4102100"/>
                <a:gd name="connsiteY387" fmla="*/ 628650 h 2857500"/>
                <a:gd name="connsiteX388" fmla="*/ 1689100 w 4102100"/>
                <a:gd name="connsiteY388" fmla="*/ 660400 h 2857500"/>
                <a:gd name="connsiteX389" fmla="*/ 1708150 w 4102100"/>
                <a:gd name="connsiteY389" fmla="*/ 679450 h 2857500"/>
                <a:gd name="connsiteX390" fmla="*/ 1714500 w 4102100"/>
                <a:gd name="connsiteY390" fmla="*/ 768350 h 2857500"/>
                <a:gd name="connsiteX391" fmla="*/ 1695450 w 4102100"/>
                <a:gd name="connsiteY391" fmla="*/ 781050 h 2857500"/>
                <a:gd name="connsiteX392" fmla="*/ 1657350 w 4102100"/>
                <a:gd name="connsiteY392" fmla="*/ 793750 h 2857500"/>
                <a:gd name="connsiteX393" fmla="*/ 1644650 w 4102100"/>
                <a:gd name="connsiteY393" fmla="*/ 774700 h 2857500"/>
                <a:gd name="connsiteX394" fmla="*/ 1657350 w 4102100"/>
                <a:gd name="connsiteY394" fmla="*/ 704850 h 2857500"/>
                <a:gd name="connsiteX395" fmla="*/ 1651000 w 4102100"/>
                <a:gd name="connsiteY395" fmla="*/ 660400 h 2857500"/>
                <a:gd name="connsiteX396" fmla="*/ 1612900 w 4102100"/>
                <a:gd name="connsiteY396" fmla="*/ 628650 h 2857500"/>
                <a:gd name="connsiteX397" fmla="*/ 1593850 w 4102100"/>
                <a:gd name="connsiteY397" fmla="*/ 590550 h 2857500"/>
                <a:gd name="connsiteX398" fmla="*/ 1581150 w 4102100"/>
                <a:gd name="connsiteY398" fmla="*/ 571500 h 2857500"/>
                <a:gd name="connsiteX399" fmla="*/ 1568450 w 4102100"/>
                <a:gd name="connsiteY399" fmla="*/ 533400 h 2857500"/>
                <a:gd name="connsiteX400" fmla="*/ 1549400 w 4102100"/>
                <a:gd name="connsiteY400" fmla="*/ 457200 h 2857500"/>
                <a:gd name="connsiteX401" fmla="*/ 1530350 w 4102100"/>
                <a:gd name="connsiteY401" fmla="*/ 444500 h 2857500"/>
                <a:gd name="connsiteX402" fmla="*/ 1504950 w 4102100"/>
                <a:gd name="connsiteY402" fmla="*/ 450850 h 2857500"/>
                <a:gd name="connsiteX403" fmla="*/ 1492250 w 4102100"/>
                <a:gd name="connsiteY403" fmla="*/ 469900 h 2857500"/>
                <a:gd name="connsiteX404" fmla="*/ 1511300 w 4102100"/>
                <a:gd name="connsiteY404" fmla="*/ 546100 h 2857500"/>
                <a:gd name="connsiteX405" fmla="*/ 1498600 w 4102100"/>
                <a:gd name="connsiteY405" fmla="*/ 565150 h 2857500"/>
                <a:gd name="connsiteX406" fmla="*/ 1466850 w 4102100"/>
                <a:gd name="connsiteY406" fmla="*/ 590550 h 2857500"/>
                <a:gd name="connsiteX407" fmla="*/ 1517650 w 4102100"/>
                <a:gd name="connsiteY407" fmla="*/ 622300 h 2857500"/>
                <a:gd name="connsiteX408" fmla="*/ 1536700 w 4102100"/>
                <a:gd name="connsiteY408" fmla="*/ 628650 h 2857500"/>
                <a:gd name="connsiteX409" fmla="*/ 1555750 w 4102100"/>
                <a:gd name="connsiteY409" fmla="*/ 635000 h 2857500"/>
                <a:gd name="connsiteX410" fmla="*/ 1562100 w 4102100"/>
                <a:gd name="connsiteY410" fmla="*/ 711200 h 2857500"/>
                <a:gd name="connsiteX411" fmla="*/ 1524000 w 4102100"/>
                <a:gd name="connsiteY411" fmla="*/ 704850 h 2857500"/>
                <a:gd name="connsiteX412" fmla="*/ 1511300 w 4102100"/>
                <a:gd name="connsiteY412" fmla="*/ 685800 h 2857500"/>
                <a:gd name="connsiteX413" fmla="*/ 1492250 w 4102100"/>
                <a:gd name="connsiteY413" fmla="*/ 647700 h 2857500"/>
                <a:gd name="connsiteX414" fmla="*/ 1460500 w 4102100"/>
                <a:gd name="connsiteY414" fmla="*/ 641350 h 2857500"/>
                <a:gd name="connsiteX415" fmla="*/ 1409700 w 4102100"/>
                <a:gd name="connsiteY415" fmla="*/ 647700 h 2857500"/>
                <a:gd name="connsiteX416" fmla="*/ 1352550 w 4102100"/>
                <a:gd name="connsiteY416" fmla="*/ 647700 h 2857500"/>
                <a:gd name="connsiteX417" fmla="*/ 1358900 w 4102100"/>
                <a:gd name="connsiteY417" fmla="*/ 666750 h 2857500"/>
                <a:gd name="connsiteX418" fmla="*/ 1403350 w 4102100"/>
                <a:gd name="connsiteY418" fmla="*/ 679450 h 2857500"/>
                <a:gd name="connsiteX419" fmla="*/ 1377950 w 4102100"/>
                <a:gd name="connsiteY419" fmla="*/ 717550 h 2857500"/>
                <a:gd name="connsiteX420" fmla="*/ 1352550 w 4102100"/>
                <a:gd name="connsiteY420" fmla="*/ 711200 h 2857500"/>
                <a:gd name="connsiteX421" fmla="*/ 1301750 w 4102100"/>
                <a:gd name="connsiteY421" fmla="*/ 717550 h 2857500"/>
                <a:gd name="connsiteX422" fmla="*/ 1282700 w 4102100"/>
                <a:gd name="connsiteY422" fmla="*/ 736600 h 2857500"/>
                <a:gd name="connsiteX423" fmla="*/ 1244600 w 4102100"/>
                <a:gd name="connsiteY423" fmla="*/ 723900 h 2857500"/>
                <a:gd name="connsiteX424" fmla="*/ 1206500 w 4102100"/>
                <a:gd name="connsiteY424" fmla="*/ 736600 h 2857500"/>
                <a:gd name="connsiteX425" fmla="*/ 1155700 w 4102100"/>
                <a:gd name="connsiteY425" fmla="*/ 749300 h 2857500"/>
                <a:gd name="connsiteX426" fmla="*/ 1143000 w 4102100"/>
                <a:gd name="connsiteY426" fmla="*/ 768350 h 2857500"/>
                <a:gd name="connsiteX427" fmla="*/ 1155700 w 4102100"/>
                <a:gd name="connsiteY427" fmla="*/ 787400 h 2857500"/>
                <a:gd name="connsiteX428" fmla="*/ 1162050 w 4102100"/>
                <a:gd name="connsiteY428" fmla="*/ 806450 h 2857500"/>
                <a:gd name="connsiteX429" fmla="*/ 1117600 w 4102100"/>
                <a:gd name="connsiteY429" fmla="*/ 825500 h 2857500"/>
                <a:gd name="connsiteX430" fmla="*/ 1111250 w 4102100"/>
                <a:gd name="connsiteY430" fmla="*/ 806450 h 2857500"/>
                <a:gd name="connsiteX431" fmla="*/ 1104900 w 4102100"/>
                <a:gd name="connsiteY431" fmla="*/ 781050 h 2857500"/>
                <a:gd name="connsiteX432" fmla="*/ 1085850 w 4102100"/>
                <a:gd name="connsiteY432" fmla="*/ 844550 h 2857500"/>
                <a:gd name="connsiteX433" fmla="*/ 1047750 w 4102100"/>
                <a:gd name="connsiteY433" fmla="*/ 876300 h 2857500"/>
                <a:gd name="connsiteX434" fmla="*/ 1035050 w 4102100"/>
                <a:gd name="connsiteY434" fmla="*/ 895350 h 2857500"/>
                <a:gd name="connsiteX435" fmla="*/ 1022350 w 4102100"/>
                <a:gd name="connsiteY435" fmla="*/ 939800 h 2857500"/>
                <a:gd name="connsiteX436" fmla="*/ 990600 w 4102100"/>
                <a:gd name="connsiteY436" fmla="*/ 971550 h 2857500"/>
                <a:gd name="connsiteX437" fmla="*/ 971550 w 4102100"/>
                <a:gd name="connsiteY437" fmla="*/ 977900 h 2857500"/>
                <a:gd name="connsiteX438" fmla="*/ 933450 w 4102100"/>
                <a:gd name="connsiteY438" fmla="*/ 933450 h 2857500"/>
                <a:gd name="connsiteX439" fmla="*/ 908050 w 4102100"/>
                <a:gd name="connsiteY439" fmla="*/ 895350 h 2857500"/>
                <a:gd name="connsiteX440" fmla="*/ 895350 w 4102100"/>
                <a:gd name="connsiteY440" fmla="*/ 876300 h 2857500"/>
                <a:gd name="connsiteX441" fmla="*/ 901700 w 4102100"/>
                <a:gd name="connsiteY441" fmla="*/ 857250 h 2857500"/>
                <a:gd name="connsiteX442" fmla="*/ 927100 w 4102100"/>
                <a:gd name="connsiteY442" fmla="*/ 863600 h 2857500"/>
                <a:gd name="connsiteX443" fmla="*/ 1016000 w 4102100"/>
                <a:gd name="connsiteY443" fmla="*/ 857250 h 2857500"/>
                <a:gd name="connsiteX444" fmla="*/ 1028700 w 4102100"/>
                <a:gd name="connsiteY444" fmla="*/ 838200 h 2857500"/>
                <a:gd name="connsiteX445" fmla="*/ 1003300 w 4102100"/>
                <a:gd name="connsiteY445" fmla="*/ 806450 h 2857500"/>
                <a:gd name="connsiteX446" fmla="*/ 984250 w 4102100"/>
                <a:gd name="connsiteY446" fmla="*/ 787400 h 2857500"/>
                <a:gd name="connsiteX447" fmla="*/ 946150 w 4102100"/>
                <a:gd name="connsiteY447" fmla="*/ 762000 h 2857500"/>
                <a:gd name="connsiteX448" fmla="*/ 908050 w 4102100"/>
                <a:gd name="connsiteY448" fmla="*/ 749300 h 2857500"/>
                <a:gd name="connsiteX449" fmla="*/ 869950 w 4102100"/>
                <a:gd name="connsiteY449" fmla="*/ 723900 h 2857500"/>
                <a:gd name="connsiteX450" fmla="*/ 850900 w 4102100"/>
                <a:gd name="connsiteY450" fmla="*/ 717550 h 2857500"/>
                <a:gd name="connsiteX451" fmla="*/ 806450 w 4102100"/>
                <a:gd name="connsiteY451" fmla="*/ 704850 h 2857500"/>
                <a:gd name="connsiteX452" fmla="*/ 787400 w 4102100"/>
                <a:gd name="connsiteY452" fmla="*/ 692150 h 2857500"/>
                <a:gd name="connsiteX453" fmla="*/ 781050 w 4102100"/>
                <a:gd name="connsiteY453" fmla="*/ 673100 h 2857500"/>
                <a:gd name="connsiteX454" fmla="*/ 711200 w 4102100"/>
                <a:gd name="connsiteY454" fmla="*/ 660400 h 2857500"/>
                <a:gd name="connsiteX455" fmla="*/ 673100 w 4102100"/>
                <a:gd name="connsiteY455" fmla="*/ 679450 h 2857500"/>
                <a:gd name="connsiteX456" fmla="*/ 654050 w 4102100"/>
                <a:gd name="connsiteY456" fmla="*/ 685800 h 2857500"/>
                <a:gd name="connsiteX457" fmla="*/ 596900 w 4102100"/>
                <a:gd name="connsiteY457" fmla="*/ 717550 h 2857500"/>
                <a:gd name="connsiteX458" fmla="*/ 558800 w 4102100"/>
                <a:gd name="connsiteY458" fmla="*/ 755650 h 2857500"/>
                <a:gd name="connsiteX459" fmla="*/ 539750 w 4102100"/>
                <a:gd name="connsiteY459" fmla="*/ 774700 h 2857500"/>
                <a:gd name="connsiteX460" fmla="*/ 533400 w 4102100"/>
                <a:gd name="connsiteY460" fmla="*/ 812800 h 2857500"/>
                <a:gd name="connsiteX461" fmla="*/ 495300 w 4102100"/>
                <a:gd name="connsiteY461" fmla="*/ 844550 h 2857500"/>
                <a:gd name="connsiteX462" fmla="*/ 476250 w 4102100"/>
                <a:gd name="connsiteY462" fmla="*/ 914400 h 2857500"/>
                <a:gd name="connsiteX463" fmla="*/ 457200 w 4102100"/>
                <a:gd name="connsiteY463" fmla="*/ 971550 h 2857500"/>
                <a:gd name="connsiteX464" fmla="*/ 400050 w 4102100"/>
                <a:gd name="connsiteY464" fmla="*/ 990600 h 2857500"/>
                <a:gd name="connsiteX465" fmla="*/ 381000 w 4102100"/>
                <a:gd name="connsiteY465" fmla="*/ 996950 h 2857500"/>
                <a:gd name="connsiteX466" fmla="*/ 355600 w 4102100"/>
                <a:gd name="connsiteY466" fmla="*/ 1035050 h 2857500"/>
                <a:gd name="connsiteX467" fmla="*/ 317500 w 4102100"/>
                <a:gd name="connsiteY467" fmla="*/ 1066800 h 2857500"/>
                <a:gd name="connsiteX468" fmla="*/ 323850 w 4102100"/>
                <a:gd name="connsiteY468" fmla="*/ 1200150 h 2857500"/>
                <a:gd name="connsiteX469" fmla="*/ 330200 w 4102100"/>
                <a:gd name="connsiteY469" fmla="*/ 1219200 h 2857500"/>
                <a:gd name="connsiteX470" fmla="*/ 349250 w 4102100"/>
                <a:gd name="connsiteY470" fmla="*/ 1231900 h 2857500"/>
                <a:gd name="connsiteX471" fmla="*/ 387350 w 4102100"/>
                <a:gd name="connsiteY471" fmla="*/ 1219200 h 2857500"/>
                <a:gd name="connsiteX472" fmla="*/ 419100 w 4102100"/>
                <a:gd name="connsiteY472" fmla="*/ 1187450 h 2857500"/>
                <a:gd name="connsiteX473" fmla="*/ 463550 w 4102100"/>
                <a:gd name="connsiteY473" fmla="*/ 1219200 h 2857500"/>
                <a:gd name="connsiteX474" fmla="*/ 463550 w 4102100"/>
                <a:gd name="connsiteY474" fmla="*/ 1270000 h 2857500"/>
                <a:gd name="connsiteX475" fmla="*/ 482600 w 4102100"/>
                <a:gd name="connsiteY475" fmla="*/ 1282700 h 2857500"/>
                <a:gd name="connsiteX476" fmla="*/ 488950 w 4102100"/>
                <a:gd name="connsiteY476" fmla="*/ 1314450 h 2857500"/>
                <a:gd name="connsiteX477" fmla="*/ 508000 w 4102100"/>
                <a:gd name="connsiteY477" fmla="*/ 1308100 h 2857500"/>
                <a:gd name="connsiteX478" fmla="*/ 546100 w 4102100"/>
                <a:gd name="connsiteY478" fmla="*/ 1289050 h 2857500"/>
                <a:gd name="connsiteX479" fmla="*/ 565150 w 4102100"/>
                <a:gd name="connsiteY479" fmla="*/ 1250950 h 2857500"/>
                <a:gd name="connsiteX480" fmla="*/ 552450 w 4102100"/>
                <a:gd name="connsiteY480" fmla="*/ 1206500 h 2857500"/>
                <a:gd name="connsiteX481" fmla="*/ 571500 w 4102100"/>
                <a:gd name="connsiteY481" fmla="*/ 1193800 h 2857500"/>
                <a:gd name="connsiteX482" fmla="*/ 590550 w 4102100"/>
                <a:gd name="connsiteY482" fmla="*/ 1187450 h 2857500"/>
                <a:gd name="connsiteX483" fmla="*/ 603250 w 4102100"/>
                <a:gd name="connsiteY483" fmla="*/ 1168400 h 2857500"/>
                <a:gd name="connsiteX484" fmla="*/ 558800 w 4102100"/>
                <a:gd name="connsiteY484" fmla="*/ 1123950 h 2857500"/>
                <a:gd name="connsiteX485" fmla="*/ 546100 w 4102100"/>
                <a:gd name="connsiteY485" fmla="*/ 1104900 h 2857500"/>
                <a:gd name="connsiteX486" fmla="*/ 546100 w 4102100"/>
                <a:gd name="connsiteY486" fmla="*/ 1047750 h 2857500"/>
                <a:gd name="connsiteX487" fmla="*/ 584200 w 4102100"/>
                <a:gd name="connsiteY487" fmla="*/ 1035050 h 2857500"/>
                <a:gd name="connsiteX488" fmla="*/ 622300 w 4102100"/>
                <a:gd name="connsiteY488" fmla="*/ 1016000 h 2857500"/>
                <a:gd name="connsiteX489" fmla="*/ 628650 w 4102100"/>
                <a:gd name="connsiteY489" fmla="*/ 908050 h 2857500"/>
                <a:gd name="connsiteX490" fmla="*/ 666750 w 4102100"/>
                <a:gd name="connsiteY490" fmla="*/ 895350 h 2857500"/>
                <a:gd name="connsiteX491" fmla="*/ 723900 w 4102100"/>
                <a:gd name="connsiteY491" fmla="*/ 927100 h 2857500"/>
                <a:gd name="connsiteX492" fmla="*/ 704850 w 4102100"/>
                <a:gd name="connsiteY492" fmla="*/ 965200 h 2857500"/>
                <a:gd name="connsiteX493" fmla="*/ 685800 w 4102100"/>
                <a:gd name="connsiteY493" fmla="*/ 977900 h 2857500"/>
                <a:gd name="connsiteX494" fmla="*/ 666750 w 4102100"/>
                <a:gd name="connsiteY494" fmla="*/ 996950 h 2857500"/>
                <a:gd name="connsiteX495" fmla="*/ 654050 w 4102100"/>
                <a:gd name="connsiteY495" fmla="*/ 1035050 h 2857500"/>
                <a:gd name="connsiteX496" fmla="*/ 641350 w 4102100"/>
                <a:gd name="connsiteY496" fmla="*/ 1111250 h 2857500"/>
                <a:gd name="connsiteX497" fmla="*/ 660400 w 4102100"/>
                <a:gd name="connsiteY497" fmla="*/ 1123950 h 2857500"/>
                <a:gd name="connsiteX498" fmla="*/ 679450 w 4102100"/>
                <a:gd name="connsiteY498" fmla="*/ 1130300 h 2857500"/>
                <a:gd name="connsiteX499" fmla="*/ 806450 w 4102100"/>
                <a:gd name="connsiteY499" fmla="*/ 1136650 h 2857500"/>
                <a:gd name="connsiteX500" fmla="*/ 819150 w 4102100"/>
                <a:gd name="connsiteY500" fmla="*/ 1168400 h 2857500"/>
                <a:gd name="connsiteX501" fmla="*/ 800100 w 4102100"/>
                <a:gd name="connsiteY501" fmla="*/ 1174750 h 2857500"/>
                <a:gd name="connsiteX502" fmla="*/ 730250 w 4102100"/>
                <a:gd name="connsiteY502" fmla="*/ 1181100 h 2857500"/>
                <a:gd name="connsiteX503" fmla="*/ 711200 w 4102100"/>
                <a:gd name="connsiteY503" fmla="*/ 1206500 h 2857500"/>
                <a:gd name="connsiteX504" fmla="*/ 730250 w 4102100"/>
                <a:gd name="connsiteY504" fmla="*/ 1212850 h 2857500"/>
                <a:gd name="connsiteX505" fmla="*/ 742950 w 4102100"/>
                <a:gd name="connsiteY505" fmla="*/ 1231900 h 2857500"/>
                <a:gd name="connsiteX506" fmla="*/ 723900 w 4102100"/>
                <a:gd name="connsiteY506" fmla="*/ 1276350 h 2857500"/>
                <a:gd name="connsiteX507" fmla="*/ 698500 w 4102100"/>
                <a:gd name="connsiteY507" fmla="*/ 1270000 h 2857500"/>
                <a:gd name="connsiteX508" fmla="*/ 666750 w 4102100"/>
                <a:gd name="connsiteY508" fmla="*/ 1257300 h 2857500"/>
                <a:gd name="connsiteX509" fmla="*/ 660400 w 4102100"/>
                <a:gd name="connsiteY509" fmla="*/ 1339850 h 2857500"/>
                <a:gd name="connsiteX510" fmla="*/ 622300 w 4102100"/>
                <a:gd name="connsiteY510" fmla="*/ 1352550 h 2857500"/>
                <a:gd name="connsiteX511" fmla="*/ 520700 w 4102100"/>
                <a:gd name="connsiteY511" fmla="*/ 1352550 h 2857500"/>
                <a:gd name="connsiteX512" fmla="*/ 514350 w 4102100"/>
                <a:gd name="connsiteY512" fmla="*/ 1371600 h 2857500"/>
                <a:gd name="connsiteX513" fmla="*/ 476250 w 4102100"/>
                <a:gd name="connsiteY513" fmla="*/ 1390650 h 2857500"/>
                <a:gd name="connsiteX514" fmla="*/ 438150 w 4102100"/>
                <a:gd name="connsiteY514" fmla="*/ 1403350 h 2857500"/>
                <a:gd name="connsiteX515" fmla="*/ 431800 w 4102100"/>
                <a:gd name="connsiteY515" fmla="*/ 1333500 h 2857500"/>
                <a:gd name="connsiteX516" fmla="*/ 425450 w 4102100"/>
                <a:gd name="connsiteY516" fmla="*/ 1238250 h 2857500"/>
                <a:gd name="connsiteX517" fmla="*/ 412750 w 4102100"/>
                <a:gd name="connsiteY517" fmla="*/ 1257300 h 2857500"/>
                <a:gd name="connsiteX518" fmla="*/ 400050 w 4102100"/>
                <a:gd name="connsiteY518" fmla="*/ 1295400 h 2857500"/>
                <a:gd name="connsiteX519" fmla="*/ 381000 w 4102100"/>
                <a:gd name="connsiteY519" fmla="*/ 1308100 h 2857500"/>
                <a:gd name="connsiteX520" fmla="*/ 368300 w 4102100"/>
                <a:gd name="connsiteY520" fmla="*/ 1327150 h 2857500"/>
                <a:gd name="connsiteX521" fmla="*/ 387350 w 4102100"/>
                <a:gd name="connsiteY521" fmla="*/ 1339850 h 2857500"/>
                <a:gd name="connsiteX522" fmla="*/ 406400 w 4102100"/>
                <a:gd name="connsiteY522" fmla="*/ 1358900 h 2857500"/>
                <a:gd name="connsiteX523" fmla="*/ 412750 w 4102100"/>
                <a:gd name="connsiteY523" fmla="*/ 1377950 h 2857500"/>
                <a:gd name="connsiteX524" fmla="*/ 393700 w 4102100"/>
                <a:gd name="connsiteY524" fmla="*/ 1390650 h 2857500"/>
                <a:gd name="connsiteX525" fmla="*/ 323850 w 4102100"/>
                <a:gd name="connsiteY525" fmla="*/ 1397000 h 2857500"/>
                <a:gd name="connsiteX526" fmla="*/ 298450 w 4102100"/>
                <a:gd name="connsiteY526" fmla="*/ 1454150 h 2857500"/>
                <a:gd name="connsiteX527" fmla="*/ 279400 w 4102100"/>
                <a:gd name="connsiteY527" fmla="*/ 1473200 h 2857500"/>
                <a:gd name="connsiteX528" fmla="*/ 266700 w 4102100"/>
                <a:gd name="connsiteY528" fmla="*/ 1492250 h 2857500"/>
                <a:gd name="connsiteX529" fmla="*/ 247650 w 4102100"/>
                <a:gd name="connsiteY529" fmla="*/ 1498600 h 2857500"/>
                <a:gd name="connsiteX530" fmla="*/ 228600 w 4102100"/>
                <a:gd name="connsiteY530" fmla="*/ 1511300 h 2857500"/>
                <a:gd name="connsiteX531" fmla="*/ 215900 w 4102100"/>
                <a:gd name="connsiteY531" fmla="*/ 1530350 h 2857500"/>
                <a:gd name="connsiteX532" fmla="*/ 196850 w 4102100"/>
                <a:gd name="connsiteY532" fmla="*/ 1536700 h 2857500"/>
                <a:gd name="connsiteX533" fmla="*/ 127000 w 4102100"/>
                <a:gd name="connsiteY533" fmla="*/ 1549400 h 2857500"/>
                <a:gd name="connsiteX534" fmla="*/ 101600 w 4102100"/>
                <a:gd name="connsiteY534" fmla="*/ 1587500 h 2857500"/>
                <a:gd name="connsiteX535" fmla="*/ 158750 w 4102100"/>
                <a:gd name="connsiteY535" fmla="*/ 1619250 h 2857500"/>
                <a:gd name="connsiteX536" fmla="*/ 177800 w 4102100"/>
                <a:gd name="connsiteY536" fmla="*/ 1657350 h 2857500"/>
                <a:gd name="connsiteX537" fmla="*/ 152400 w 4102100"/>
                <a:gd name="connsiteY537" fmla="*/ 1701800 h 2857500"/>
                <a:gd name="connsiteX538" fmla="*/ 133350 w 4102100"/>
                <a:gd name="connsiteY538" fmla="*/ 1714500 h 2857500"/>
                <a:gd name="connsiteX539" fmla="*/ 114300 w 4102100"/>
                <a:gd name="connsiteY539" fmla="*/ 1720850 h 2857500"/>
                <a:gd name="connsiteX540" fmla="*/ 12700 w 4102100"/>
                <a:gd name="connsiteY540" fmla="*/ 1720850 h 2857500"/>
                <a:gd name="connsiteX541" fmla="*/ 6350 w 4102100"/>
                <a:gd name="connsiteY541" fmla="*/ 1739900 h 2857500"/>
                <a:gd name="connsiteX542" fmla="*/ 19050 w 4102100"/>
                <a:gd name="connsiteY542" fmla="*/ 1758950 h 2857500"/>
                <a:gd name="connsiteX543" fmla="*/ 6350 w 4102100"/>
                <a:gd name="connsiteY543" fmla="*/ 1784350 h 2857500"/>
                <a:gd name="connsiteX544" fmla="*/ 0 w 4102100"/>
                <a:gd name="connsiteY544" fmla="*/ 1809750 h 2857500"/>
                <a:gd name="connsiteX545" fmla="*/ 6350 w 4102100"/>
                <a:gd name="connsiteY545" fmla="*/ 1828800 h 2857500"/>
                <a:gd name="connsiteX546" fmla="*/ 12700 w 4102100"/>
                <a:gd name="connsiteY546" fmla="*/ 1911350 h 2857500"/>
                <a:gd name="connsiteX547" fmla="*/ 31750 w 4102100"/>
                <a:gd name="connsiteY547" fmla="*/ 1917700 h 2857500"/>
                <a:gd name="connsiteX548" fmla="*/ 146050 w 4102100"/>
                <a:gd name="connsiteY548" fmla="*/ 1905000 h 2857500"/>
                <a:gd name="connsiteX549" fmla="*/ 165100 w 4102100"/>
                <a:gd name="connsiteY549" fmla="*/ 1892300 h 2857500"/>
                <a:gd name="connsiteX550" fmla="*/ 184150 w 4102100"/>
                <a:gd name="connsiteY550" fmla="*/ 1885950 h 2857500"/>
                <a:gd name="connsiteX551" fmla="*/ 196850 w 4102100"/>
                <a:gd name="connsiteY551" fmla="*/ 1847850 h 2857500"/>
                <a:gd name="connsiteX552" fmla="*/ 222250 w 4102100"/>
                <a:gd name="connsiteY552" fmla="*/ 1809750 h 2857500"/>
                <a:gd name="connsiteX553" fmla="*/ 228600 w 4102100"/>
                <a:gd name="connsiteY553" fmla="*/ 1790700 h 2857500"/>
                <a:gd name="connsiteX554" fmla="*/ 260350 w 4102100"/>
                <a:gd name="connsiteY554" fmla="*/ 1752600 h 2857500"/>
                <a:gd name="connsiteX555" fmla="*/ 279400 w 4102100"/>
                <a:gd name="connsiteY555" fmla="*/ 1739900 h 2857500"/>
                <a:gd name="connsiteX556" fmla="*/ 311150 w 4102100"/>
                <a:gd name="connsiteY556" fmla="*/ 1708150 h 2857500"/>
                <a:gd name="connsiteX557" fmla="*/ 330200 w 4102100"/>
                <a:gd name="connsiteY557" fmla="*/ 1720850 h 2857500"/>
                <a:gd name="connsiteX558" fmla="*/ 393700 w 4102100"/>
                <a:gd name="connsiteY558" fmla="*/ 1714500 h 2857500"/>
                <a:gd name="connsiteX559" fmla="*/ 412750 w 4102100"/>
                <a:gd name="connsiteY559" fmla="*/ 1708150 h 2857500"/>
                <a:gd name="connsiteX560" fmla="*/ 425450 w 4102100"/>
                <a:gd name="connsiteY560" fmla="*/ 1689100 h 2857500"/>
                <a:gd name="connsiteX561" fmla="*/ 444500 w 4102100"/>
                <a:gd name="connsiteY561" fmla="*/ 1695450 h 2857500"/>
                <a:gd name="connsiteX562" fmla="*/ 450850 w 4102100"/>
                <a:gd name="connsiteY562" fmla="*/ 1714500 h 2857500"/>
                <a:gd name="connsiteX563" fmla="*/ 482600 w 4102100"/>
                <a:gd name="connsiteY563" fmla="*/ 1746250 h 2857500"/>
                <a:gd name="connsiteX564" fmla="*/ 501650 w 4102100"/>
                <a:gd name="connsiteY564" fmla="*/ 1784350 h 2857500"/>
                <a:gd name="connsiteX565" fmla="*/ 508000 w 4102100"/>
                <a:gd name="connsiteY565" fmla="*/ 1803400 h 2857500"/>
                <a:gd name="connsiteX566" fmla="*/ 527050 w 4102100"/>
                <a:gd name="connsiteY566" fmla="*/ 1809750 h 2857500"/>
                <a:gd name="connsiteX567" fmla="*/ 546100 w 4102100"/>
                <a:gd name="connsiteY567" fmla="*/ 1822450 h 2857500"/>
                <a:gd name="connsiteX568" fmla="*/ 584200 w 4102100"/>
                <a:gd name="connsiteY568" fmla="*/ 1835150 h 2857500"/>
                <a:gd name="connsiteX569" fmla="*/ 596900 w 4102100"/>
                <a:gd name="connsiteY569" fmla="*/ 1816100 h 2857500"/>
                <a:gd name="connsiteX570" fmla="*/ 590550 w 4102100"/>
                <a:gd name="connsiteY570" fmla="*/ 1797050 h 2857500"/>
                <a:gd name="connsiteX571" fmla="*/ 558800 w 4102100"/>
                <a:gd name="connsiteY571" fmla="*/ 1758950 h 2857500"/>
                <a:gd name="connsiteX572" fmla="*/ 520700 w 4102100"/>
                <a:gd name="connsiteY572" fmla="*/ 1746250 h 2857500"/>
                <a:gd name="connsiteX573" fmla="*/ 488950 w 4102100"/>
                <a:gd name="connsiteY573" fmla="*/ 1689100 h 2857500"/>
                <a:gd name="connsiteX574" fmla="*/ 495300 w 4102100"/>
                <a:gd name="connsiteY574" fmla="*/ 1663700 h 2857500"/>
                <a:gd name="connsiteX575" fmla="*/ 565150 w 4102100"/>
                <a:gd name="connsiteY575" fmla="*/ 1682750 h 2857500"/>
                <a:gd name="connsiteX576" fmla="*/ 577850 w 4102100"/>
                <a:gd name="connsiteY576" fmla="*/ 1701800 h 2857500"/>
                <a:gd name="connsiteX577" fmla="*/ 596900 w 4102100"/>
                <a:gd name="connsiteY577" fmla="*/ 1714500 h 2857500"/>
                <a:gd name="connsiteX578" fmla="*/ 603250 w 4102100"/>
                <a:gd name="connsiteY578" fmla="*/ 1733550 h 2857500"/>
                <a:gd name="connsiteX579" fmla="*/ 615950 w 4102100"/>
                <a:gd name="connsiteY579" fmla="*/ 1758950 h 2857500"/>
                <a:gd name="connsiteX580" fmla="*/ 654050 w 4102100"/>
                <a:gd name="connsiteY580" fmla="*/ 1778000 h 2857500"/>
                <a:gd name="connsiteX581" fmla="*/ 666750 w 4102100"/>
                <a:gd name="connsiteY581" fmla="*/ 1797050 h 2857500"/>
                <a:gd name="connsiteX582" fmla="*/ 685800 w 4102100"/>
                <a:gd name="connsiteY582" fmla="*/ 1809750 h 2857500"/>
                <a:gd name="connsiteX583" fmla="*/ 692150 w 4102100"/>
                <a:gd name="connsiteY583" fmla="*/ 1835150 h 2857500"/>
                <a:gd name="connsiteX584" fmla="*/ 704850 w 4102100"/>
                <a:gd name="connsiteY584" fmla="*/ 1873250 h 2857500"/>
                <a:gd name="connsiteX585" fmla="*/ 736600 w 4102100"/>
                <a:gd name="connsiteY585" fmla="*/ 1911350 h 2857500"/>
                <a:gd name="connsiteX586" fmla="*/ 755650 w 4102100"/>
                <a:gd name="connsiteY586" fmla="*/ 1905000 h 2857500"/>
                <a:gd name="connsiteX587" fmla="*/ 774700 w 4102100"/>
                <a:gd name="connsiteY587" fmla="*/ 1885950 h 2857500"/>
                <a:gd name="connsiteX588" fmla="*/ 768350 w 4102100"/>
                <a:gd name="connsiteY588" fmla="*/ 1866900 h 2857500"/>
                <a:gd name="connsiteX589" fmla="*/ 730250 w 4102100"/>
                <a:gd name="connsiteY589" fmla="*/ 1835150 h 2857500"/>
                <a:gd name="connsiteX590" fmla="*/ 717550 w 4102100"/>
                <a:gd name="connsiteY590" fmla="*/ 1816100 h 2857500"/>
                <a:gd name="connsiteX591" fmla="*/ 812800 w 4102100"/>
                <a:gd name="connsiteY591" fmla="*/ 1797050 h 2857500"/>
                <a:gd name="connsiteX592" fmla="*/ 863600 w 4102100"/>
                <a:gd name="connsiteY592" fmla="*/ 1739900 h 2857500"/>
                <a:gd name="connsiteX593" fmla="*/ 876300 w 4102100"/>
                <a:gd name="connsiteY593" fmla="*/ 1689100 h 2857500"/>
                <a:gd name="connsiteX594" fmla="*/ 889000 w 4102100"/>
                <a:gd name="connsiteY594" fmla="*/ 1663700 h 2857500"/>
                <a:gd name="connsiteX595" fmla="*/ 901700 w 4102100"/>
                <a:gd name="connsiteY595" fmla="*/ 1612900 h 2857500"/>
                <a:gd name="connsiteX596" fmla="*/ 933450 w 4102100"/>
                <a:gd name="connsiteY596" fmla="*/ 1619250 h 2857500"/>
                <a:gd name="connsiteX597" fmla="*/ 965200 w 4102100"/>
                <a:gd name="connsiteY597" fmla="*/ 1657350 h 2857500"/>
                <a:gd name="connsiteX598" fmla="*/ 1003300 w 4102100"/>
                <a:gd name="connsiteY598" fmla="*/ 1670050 h 2857500"/>
                <a:gd name="connsiteX599" fmla="*/ 1041400 w 4102100"/>
                <a:gd name="connsiteY599" fmla="*/ 1663700 h 2857500"/>
                <a:gd name="connsiteX600" fmla="*/ 1035050 w 4102100"/>
                <a:gd name="connsiteY600" fmla="*/ 1631950 h 2857500"/>
                <a:gd name="connsiteX601" fmla="*/ 1041400 w 4102100"/>
                <a:gd name="connsiteY601" fmla="*/ 1612900 h 2857500"/>
                <a:gd name="connsiteX602" fmla="*/ 1098550 w 4102100"/>
                <a:gd name="connsiteY602" fmla="*/ 1619250 h 2857500"/>
                <a:gd name="connsiteX603" fmla="*/ 1104900 w 4102100"/>
                <a:gd name="connsiteY603" fmla="*/ 1638300 h 2857500"/>
                <a:gd name="connsiteX604" fmla="*/ 1111250 w 4102100"/>
                <a:gd name="connsiteY604" fmla="*/ 1689100 h 2857500"/>
                <a:gd name="connsiteX605" fmla="*/ 1155700 w 4102100"/>
                <a:gd name="connsiteY605" fmla="*/ 1708150 h 2857500"/>
                <a:gd name="connsiteX606" fmla="*/ 1174750 w 4102100"/>
                <a:gd name="connsiteY606" fmla="*/ 1720850 h 2857500"/>
                <a:gd name="connsiteX607" fmla="*/ 1187450 w 4102100"/>
                <a:gd name="connsiteY607" fmla="*/ 1765300 h 2857500"/>
                <a:gd name="connsiteX608" fmla="*/ 1181100 w 4102100"/>
                <a:gd name="connsiteY608" fmla="*/ 1784350 h 2857500"/>
                <a:gd name="connsiteX609" fmla="*/ 1092200 w 4102100"/>
                <a:gd name="connsiteY609" fmla="*/ 1797050 h 2857500"/>
                <a:gd name="connsiteX610" fmla="*/ 1073150 w 4102100"/>
                <a:gd name="connsiteY610" fmla="*/ 1790700 h 2857500"/>
                <a:gd name="connsiteX611" fmla="*/ 1047750 w 4102100"/>
                <a:gd name="connsiteY611" fmla="*/ 1752600 h 2857500"/>
                <a:gd name="connsiteX612" fmla="*/ 971550 w 4102100"/>
                <a:gd name="connsiteY612" fmla="*/ 1758950 h 2857500"/>
                <a:gd name="connsiteX613" fmla="*/ 952500 w 4102100"/>
                <a:gd name="connsiteY613" fmla="*/ 1778000 h 2857500"/>
                <a:gd name="connsiteX614" fmla="*/ 933450 w 4102100"/>
                <a:gd name="connsiteY614" fmla="*/ 1790700 h 2857500"/>
                <a:gd name="connsiteX615" fmla="*/ 895350 w 4102100"/>
                <a:gd name="connsiteY615" fmla="*/ 1797050 h 2857500"/>
                <a:gd name="connsiteX616" fmla="*/ 876300 w 4102100"/>
                <a:gd name="connsiteY616" fmla="*/ 1809750 h 2857500"/>
                <a:gd name="connsiteX617" fmla="*/ 850900 w 4102100"/>
                <a:gd name="connsiteY617" fmla="*/ 1841500 h 2857500"/>
                <a:gd name="connsiteX618" fmla="*/ 869950 w 4102100"/>
                <a:gd name="connsiteY618" fmla="*/ 1885950 h 2857500"/>
                <a:gd name="connsiteX619" fmla="*/ 876300 w 4102100"/>
                <a:gd name="connsiteY619" fmla="*/ 1905000 h 2857500"/>
                <a:gd name="connsiteX620" fmla="*/ 895350 w 4102100"/>
                <a:gd name="connsiteY620" fmla="*/ 1917700 h 2857500"/>
                <a:gd name="connsiteX621" fmla="*/ 1060450 w 4102100"/>
                <a:gd name="connsiteY621" fmla="*/ 1911350 h 2857500"/>
                <a:gd name="connsiteX622" fmla="*/ 1123950 w 4102100"/>
                <a:gd name="connsiteY622" fmla="*/ 1917700 h 2857500"/>
                <a:gd name="connsiteX623" fmla="*/ 1117600 w 4102100"/>
                <a:gd name="connsiteY623" fmla="*/ 1949450 h 2857500"/>
                <a:gd name="connsiteX624" fmla="*/ 1085850 w 4102100"/>
                <a:gd name="connsiteY624" fmla="*/ 1981200 h 2857500"/>
                <a:gd name="connsiteX625" fmla="*/ 1060450 w 4102100"/>
                <a:gd name="connsiteY625" fmla="*/ 2019300 h 2857500"/>
                <a:gd name="connsiteX626" fmla="*/ 1054100 w 4102100"/>
                <a:gd name="connsiteY626" fmla="*/ 2051050 h 2857500"/>
                <a:gd name="connsiteX627" fmla="*/ 1035050 w 4102100"/>
                <a:gd name="connsiteY627" fmla="*/ 2063750 h 2857500"/>
                <a:gd name="connsiteX628" fmla="*/ 996950 w 4102100"/>
                <a:gd name="connsiteY628" fmla="*/ 2076450 h 2857500"/>
                <a:gd name="connsiteX629" fmla="*/ 952500 w 4102100"/>
                <a:gd name="connsiteY629" fmla="*/ 2089150 h 2857500"/>
                <a:gd name="connsiteX630" fmla="*/ 939800 w 4102100"/>
                <a:gd name="connsiteY630" fmla="*/ 2108200 h 2857500"/>
                <a:gd name="connsiteX631" fmla="*/ 958850 w 4102100"/>
                <a:gd name="connsiteY631" fmla="*/ 2120900 h 2857500"/>
                <a:gd name="connsiteX632" fmla="*/ 1003300 w 4102100"/>
                <a:gd name="connsiteY632" fmla="*/ 2171700 h 2857500"/>
                <a:gd name="connsiteX0" fmla="*/ 1003300 w 4102100"/>
                <a:gd name="connsiteY0" fmla="*/ 2171700 h 2857500"/>
                <a:gd name="connsiteX1" fmla="*/ 1092200 w 4102100"/>
                <a:gd name="connsiteY1" fmla="*/ 2165350 h 2857500"/>
                <a:gd name="connsiteX2" fmla="*/ 1098550 w 4102100"/>
                <a:gd name="connsiteY2" fmla="*/ 2184400 h 2857500"/>
                <a:gd name="connsiteX3" fmla="*/ 1123950 w 4102100"/>
                <a:gd name="connsiteY3" fmla="*/ 2222500 h 2857500"/>
                <a:gd name="connsiteX4" fmla="*/ 1136650 w 4102100"/>
                <a:gd name="connsiteY4" fmla="*/ 2241550 h 2857500"/>
                <a:gd name="connsiteX5" fmla="*/ 1143000 w 4102100"/>
                <a:gd name="connsiteY5" fmla="*/ 2298700 h 2857500"/>
                <a:gd name="connsiteX6" fmla="*/ 1181100 w 4102100"/>
                <a:gd name="connsiteY6" fmla="*/ 2330450 h 2857500"/>
                <a:gd name="connsiteX7" fmla="*/ 1200150 w 4102100"/>
                <a:gd name="connsiteY7" fmla="*/ 2349500 h 2857500"/>
                <a:gd name="connsiteX8" fmla="*/ 1225550 w 4102100"/>
                <a:gd name="connsiteY8" fmla="*/ 2406650 h 2857500"/>
                <a:gd name="connsiteX9" fmla="*/ 1244600 w 4102100"/>
                <a:gd name="connsiteY9" fmla="*/ 2419350 h 2857500"/>
                <a:gd name="connsiteX10" fmla="*/ 1270000 w 4102100"/>
                <a:gd name="connsiteY10" fmla="*/ 2457450 h 2857500"/>
                <a:gd name="connsiteX11" fmla="*/ 1276350 w 4102100"/>
                <a:gd name="connsiteY11" fmla="*/ 2495550 h 2857500"/>
                <a:gd name="connsiteX12" fmla="*/ 1314450 w 4102100"/>
                <a:gd name="connsiteY12" fmla="*/ 2533650 h 2857500"/>
                <a:gd name="connsiteX13" fmla="*/ 1352550 w 4102100"/>
                <a:gd name="connsiteY13" fmla="*/ 2546350 h 2857500"/>
                <a:gd name="connsiteX14" fmla="*/ 1441450 w 4102100"/>
                <a:gd name="connsiteY14" fmla="*/ 2540000 h 2857500"/>
                <a:gd name="connsiteX15" fmla="*/ 1460500 w 4102100"/>
                <a:gd name="connsiteY15" fmla="*/ 2533650 h 2857500"/>
                <a:gd name="connsiteX16" fmla="*/ 1485900 w 4102100"/>
                <a:gd name="connsiteY16" fmla="*/ 2527300 h 2857500"/>
                <a:gd name="connsiteX17" fmla="*/ 1562100 w 4102100"/>
                <a:gd name="connsiteY17" fmla="*/ 2476500 h 2857500"/>
                <a:gd name="connsiteX18" fmla="*/ 1581150 w 4102100"/>
                <a:gd name="connsiteY18" fmla="*/ 2463800 h 2857500"/>
                <a:gd name="connsiteX19" fmla="*/ 1600200 w 4102100"/>
                <a:gd name="connsiteY19" fmla="*/ 2457450 h 2857500"/>
                <a:gd name="connsiteX20" fmla="*/ 1638300 w 4102100"/>
                <a:gd name="connsiteY20" fmla="*/ 2438400 h 2857500"/>
                <a:gd name="connsiteX21" fmla="*/ 1651000 w 4102100"/>
                <a:gd name="connsiteY21" fmla="*/ 2419350 h 2857500"/>
                <a:gd name="connsiteX22" fmla="*/ 1670050 w 4102100"/>
                <a:gd name="connsiteY22" fmla="*/ 2400300 h 2857500"/>
                <a:gd name="connsiteX23" fmla="*/ 1676400 w 4102100"/>
                <a:gd name="connsiteY23" fmla="*/ 2374900 h 2857500"/>
                <a:gd name="connsiteX24" fmla="*/ 1682750 w 4102100"/>
                <a:gd name="connsiteY24" fmla="*/ 2355850 h 2857500"/>
                <a:gd name="connsiteX25" fmla="*/ 1676400 w 4102100"/>
                <a:gd name="connsiteY25" fmla="*/ 2286000 h 2857500"/>
                <a:gd name="connsiteX26" fmla="*/ 1657350 w 4102100"/>
                <a:gd name="connsiteY26" fmla="*/ 2273300 h 2857500"/>
                <a:gd name="connsiteX27" fmla="*/ 1625600 w 4102100"/>
                <a:gd name="connsiteY27" fmla="*/ 2266950 h 2857500"/>
                <a:gd name="connsiteX28" fmla="*/ 1600200 w 4102100"/>
                <a:gd name="connsiteY28" fmla="*/ 2260600 h 2857500"/>
                <a:gd name="connsiteX29" fmla="*/ 1581150 w 4102100"/>
                <a:gd name="connsiteY29" fmla="*/ 2222500 h 2857500"/>
                <a:gd name="connsiteX30" fmla="*/ 1562100 w 4102100"/>
                <a:gd name="connsiteY30" fmla="*/ 2260600 h 2857500"/>
                <a:gd name="connsiteX31" fmla="*/ 1543050 w 4102100"/>
                <a:gd name="connsiteY31" fmla="*/ 2273300 h 2857500"/>
                <a:gd name="connsiteX32" fmla="*/ 1511300 w 4102100"/>
                <a:gd name="connsiteY32" fmla="*/ 2266950 h 2857500"/>
                <a:gd name="connsiteX33" fmla="*/ 1492250 w 4102100"/>
                <a:gd name="connsiteY33" fmla="*/ 2228850 h 2857500"/>
                <a:gd name="connsiteX34" fmla="*/ 1473200 w 4102100"/>
                <a:gd name="connsiteY34" fmla="*/ 2216150 h 2857500"/>
                <a:gd name="connsiteX35" fmla="*/ 1428750 w 4102100"/>
                <a:gd name="connsiteY35" fmla="*/ 2203450 h 2857500"/>
                <a:gd name="connsiteX36" fmla="*/ 1409700 w 4102100"/>
                <a:gd name="connsiteY36" fmla="*/ 2184400 h 2857500"/>
                <a:gd name="connsiteX37" fmla="*/ 1397000 w 4102100"/>
                <a:gd name="connsiteY37" fmla="*/ 2165350 h 2857500"/>
                <a:gd name="connsiteX38" fmla="*/ 1377950 w 4102100"/>
                <a:gd name="connsiteY38" fmla="*/ 2159000 h 2857500"/>
                <a:gd name="connsiteX39" fmla="*/ 1371600 w 4102100"/>
                <a:gd name="connsiteY39" fmla="*/ 2133600 h 2857500"/>
                <a:gd name="connsiteX40" fmla="*/ 1447800 w 4102100"/>
                <a:gd name="connsiteY40" fmla="*/ 2114550 h 2857500"/>
                <a:gd name="connsiteX41" fmla="*/ 1466850 w 4102100"/>
                <a:gd name="connsiteY41" fmla="*/ 2127250 h 2857500"/>
                <a:gd name="connsiteX42" fmla="*/ 1492250 w 4102100"/>
                <a:gd name="connsiteY42" fmla="*/ 2159000 h 2857500"/>
                <a:gd name="connsiteX43" fmla="*/ 1504950 w 4102100"/>
                <a:gd name="connsiteY43" fmla="*/ 2178050 h 2857500"/>
                <a:gd name="connsiteX44" fmla="*/ 1549400 w 4102100"/>
                <a:gd name="connsiteY44" fmla="*/ 2190750 h 2857500"/>
                <a:gd name="connsiteX45" fmla="*/ 1631950 w 4102100"/>
                <a:gd name="connsiteY45" fmla="*/ 2190750 h 2857500"/>
                <a:gd name="connsiteX46" fmla="*/ 1638300 w 4102100"/>
                <a:gd name="connsiteY46" fmla="*/ 2209800 h 2857500"/>
                <a:gd name="connsiteX47" fmla="*/ 1657350 w 4102100"/>
                <a:gd name="connsiteY47" fmla="*/ 2222500 h 2857500"/>
                <a:gd name="connsiteX48" fmla="*/ 1714500 w 4102100"/>
                <a:gd name="connsiteY48" fmla="*/ 2241550 h 2857500"/>
                <a:gd name="connsiteX49" fmla="*/ 1733550 w 4102100"/>
                <a:gd name="connsiteY49" fmla="*/ 2247900 h 2857500"/>
                <a:gd name="connsiteX50" fmla="*/ 1809750 w 4102100"/>
                <a:gd name="connsiteY50" fmla="*/ 2235200 h 2857500"/>
                <a:gd name="connsiteX51" fmla="*/ 1847850 w 4102100"/>
                <a:gd name="connsiteY51" fmla="*/ 2222500 h 2857500"/>
                <a:gd name="connsiteX52" fmla="*/ 1885950 w 4102100"/>
                <a:gd name="connsiteY52" fmla="*/ 2247900 h 2857500"/>
                <a:gd name="connsiteX53" fmla="*/ 1905000 w 4102100"/>
                <a:gd name="connsiteY53" fmla="*/ 2254250 h 2857500"/>
                <a:gd name="connsiteX54" fmla="*/ 1930400 w 4102100"/>
                <a:gd name="connsiteY54" fmla="*/ 2286000 h 2857500"/>
                <a:gd name="connsiteX55" fmla="*/ 1943100 w 4102100"/>
                <a:gd name="connsiteY55" fmla="*/ 2336800 h 2857500"/>
                <a:gd name="connsiteX56" fmla="*/ 1955800 w 4102100"/>
                <a:gd name="connsiteY56" fmla="*/ 2355850 h 2857500"/>
                <a:gd name="connsiteX57" fmla="*/ 1993900 w 4102100"/>
                <a:gd name="connsiteY57" fmla="*/ 2349500 h 2857500"/>
                <a:gd name="connsiteX58" fmla="*/ 2012950 w 4102100"/>
                <a:gd name="connsiteY58" fmla="*/ 2343150 h 2857500"/>
                <a:gd name="connsiteX59" fmla="*/ 2038350 w 4102100"/>
                <a:gd name="connsiteY59" fmla="*/ 2349500 h 2857500"/>
                <a:gd name="connsiteX60" fmla="*/ 2032000 w 4102100"/>
                <a:gd name="connsiteY60" fmla="*/ 2368550 h 2857500"/>
                <a:gd name="connsiteX61" fmla="*/ 2019300 w 4102100"/>
                <a:gd name="connsiteY61" fmla="*/ 2387600 h 2857500"/>
                <a:gd name="connsiteX62" fmla="*/ 2057400 w 4102100"/>
                <a:gd name="connsiteY62" fmla="*/ 2463800 h 2857500"/>
                <a:gd name="connsiteX63" fmla="*/ 2063750 w 4102100"/>
                <a:gd name="connsiteY63" fmla="*/ 2482850 h 2857500"/>
                <a:gd name="connsiteX64" fmla="*/ 2108200 w 4102100"/>
                <a:gd name="connsiteY64" fmla="*/ 2540000 h 2857500"/>
                <a:gd name="connsiteX65" fmla="*/ 2114550 w 4102100"/>
                <a:gd name="connsiteY65" fmla="*/ 2571750 h 2857500"/>
                <a:gd name="connsiteX66" fmla="*/ 2120900 w 4102100"/>
                <a:gd name="connsiteY66" fmla="*/ 2590800 h 2857500"/>
                <a:gd name="connsiteX67" fmla="*/ 2139950 w 4102100"/>
                <a:gd name="connsiteY67" fmla="*/ 2597150 h 2857500"/>
                <a:gd name="connsiteX68" fmla="*/ 2146300 w 4102100"/>
                <a:gd name="connsiteY68" fmla="*/ 2616200 h 2857500"/>
                <a:gd name="connsiteX69" fmla="*/ 2146300 w 4102100"/>
                <a:gd name="connsiteY69" fmla="*/ 2686050 h 2857500"/>
                <a:gd name="connsiteX70" fmla="*/ 2165350 w 4102100"/>
                <a:gd name="connsiteY70" fmla="*/ 2692400 h 2857500"/>
                <a:gd name="connsiteX71" fmla="*/ 2190750 w 4102100"/>
                <a:gd name="connsiteY71" fmla="*/ 2686050 h 2857500"/>
                <a:gd name="connsiteX72" fmla="*/ 2216150 w 4102100"/>
                <a:gd name="connsiteY72" fmla="*/ 2609850 h 2857500"/>
                <a:gd name="connsiteX73" fmla="*/ 2216150 w 4102100"/>
                <a:gd name="connsiteY73" fmla="*/ 2482850 h 2857500"/>
                <a:gd name="connsiteX74" fmla="*/ 2235200 w 4102100"/>
                <a:gd name="connsiteY74" fmla="*/ 2476500 h 2857500"/>
                <a:gd name="connsiteX75" fmla="*/ 2286000 w 4102100"/>
                <a:gd name="connsiteY75" fmla="*/ 2463800 h 2857500"/>
                <a:gd name="connsiteX76" fmla="*/ 2292350 w 4102100"/>
                <a:gd name="connsiteY76" fmla="*/ 2444750 h 2857500"/>
                <a:gd name="connsiteX77" fmla="*/ 2355850 w 4102100"/>
                <a:gd name="connsiteY77" fmla="*/ 2393950 h 2857500"/>
                <a:gd name="connsiteX78" fmla="*/ 2393950 w 4102100"/>
                <a:gd name="connsiteY78" fmla="*/ 2368550 h 2857500"/>
                <a:gd name="connsiteX79" fmla="*/ 2400300 w 4102100"/>
                <a:gd name="connsiteY79" fmla="*/ 2324100 h 2857500"/>
                <a:gd name="connsiteX80" fmla="*/ 2425700 w 4102100"/>
                <a:gd name="connsiteY80" fmla="*/ 2317750 h 2857500"/>
                <a:gd name="connsiteX81" fmla="*/ 2489200 w 4102100"/>
                <a:gd name="connsiteY81" fmla="*/ 2305050 h 2857500"/>
                <a:gd name="connsiteX82" fmla="*/ 2508250 w 4102100"/>
                <a:gd name="connsiteY82" fmla="*/ 2311400 h 2857500"/>
                <a:gd name="connsiteX83" fmla="*/ 2520950 w 4102100"/>
                <a:gd name="connsiteY83" fmla="*/ 2355850 h 2857500"/>
                <a:gd name="connsiteX84" fmla="*/ 2559050 w 4102100"/>
                <a:gd name="connsiteY84" fmla="*/ 2374900 h 2857500"/>
                <a:gd name="connsiteX85" fmla="*/ 2578100 w 4102100"/>
                <a:gd name="connsiteY85" fmla="*/ 2387600 h 2857500"/>
                <a:gd name="connsiteX86" fmla="*/ 2584450 w 4102100"/>
                <a:gd name="connsiteY86" fmla="*/ 2406650 h 2857500"/>
                <a:gd name="connsiteX87" fmla="*/ 2590800 w 4102100"/>
                <a:gd name="connsiteY87" fmla="*/ 2482850 h 2857500"/>
                <a:gd name="connsiteX88" fmla="*/ 2635250 w 4102100"/>
                <a:gd name="connsiteY88" fmla="*/ 2476500 h 2857500"/>
                <a:gd name="connsiteX89" fmla="*/ 2667000 w 4102100"/>
                <a:gd name="connsiteY89" fmla="*/ 2457450 h 2857500"/>
                <a:gd name="connsiteX90" fmla="*/ 2679700 w 4102100"/>
                <a:gd name="connsiteY90" fmla="*/ 2495550 h 2857500"/>
                <a:gd name="connsiteX91" fmla="*/ 2686050 w 4102100"/>
                <a:gd name="connsiteY91" fmla="*/ 2514600 h 2857500"/>
                <a:gd name="connsiteX92" fmla="*/ 2692400 w 4102100"/>
                <a:gd name="connsiteY92" fmla="*/ 2533650 h 2857500"/>
                <a:gd name="connsiteX93" fmla="*/ 2692400 w 4102100"/>
                <a:gd name="connsiteY93" fmla="*/ 2679700 h 2857500"/>
                <a:gd name="connsiteX94" fmla="*/ 2730500 w 4102100"/>
                <a:gd name="connsiteY94" fmla="*/ 2705100 h 2857500"/>
                <a:gd name="connsiteX95" fmla="*/ 2724150 w 4102100"/>
                <a:gd name="connsiteY95" fmla="*/ 2724150 h 2857500"/>
                <a:gd name="connsiteX96" fmla="*/ 2755900 w 4102100"/>
                <a:gd name="connsiteY96" fmla="*/ 2762250 h 2857500"/>
                <a:gd name="connsiteX97" fmla="*/ 2781300 w 4102100"/>
                <a:gd name="connsiteY97" fmla="*/ 2813050 h 2857500"/>
                <a:gd name="connsiteX98" fmla="*/ 2794000 w 4102100"/>
                <a:gd name="connsiteY98" fmla="*/ 2832100 h 2857500"/>
                <a:gd name="connsiteX99" fmla="*/ 2832100 w 4102100"/>
                <a:gd name="connsiteY99" fmla="*/ 2857500 h 2857500"/>
                <a:gd name="connsiteX100" fmla="*/ 2851150 w 4102100"/>
                <a:gd name="connsiteY100" fmla="*/ 2851150 h 2857500"/>
                <a:gd name="connsiteX101" fmla="*/ 2832100 w 4102100"/>
                <a:gd name="connsiteY101" fmla="*/ 2781300 h 2857500"/>
                <a:gd name="connsiteX102" fmla="*/ 2813050 w 4102100"/>
                <a:gd name="connsiteY102" fmla="*/ 2762250 h 2857500"/>
                <a:gd name="connsiteX103" fmla="*/ 2787650 w 4102100"/>
                <a:gd name="connsiteY103" fmla="*/ 2730500 h 2857500"/>
                <a:gd name="connsiteX104" fmla="*/ 2781300 w 4102100"/>
                <a:gd name="connsiteY104" fmla="*/ 2711450 h 2857500"/>
                <a:gd name="connsiteX105" fmla="*/ 2743200 w 4102100"/>
                <a:gd name="connsiteY105" fmla="*/ 2679700 h 2857500"/>
                <a:gd name="connsiteX106" fmla="*/ 2711450 w 4102100"/>
                <a:gd name="connsiteY106" fmla="*/ 2641600 h 2857500"/>
                <a:gd name="connsiteX107" fmla="*/ 2717800 w 4102100"/>
                <a:gd name="connsiteY107" fmla="*/ 2603500 h 2857500"/>
                <a:gd name="connsiteX108" fmla="*/ 2724150 w 4102100"/>
                <a:gd name="connsiteY108" fmla="*/ 2584450 h 2857500"/>
                <a:gd name="connsiteX109" fmla="*/ 2730500 w 4102100"/>
                <a:gd name="connsiteY109" fmla="*/ 2546350 h 2857500"/>
                <a:gd name="connsiteX110" fmla="*/ 2781300 w 4102100"/>
                <a:gd name="connsiteY110" fmla="*/ 2552700 h 2857500"/>
                <a:gd name="connsiteX111" fmla="*/ 2806700 w 4102100"/>
                <a:gd name="connsiteY111" fmla="*/ 2590800 h 2857500"/>
                <a:gd name="connsiteX112" fmla="*/ 2857500 w 4102100"/>
                <a:gd name="connsiteY112" fmla="*/ 2647950 h 2857500"/>
                <a:gd name="connsiteX113" fmla="*/ 2876550 w 4102100"/>
                <a:gd name="connsiteY113" fmla="*/ 2654300 h 2857500"/>
                <a:gd name="connsiteX114" fmla="*/ 2895600 w 4102100"/>
                <a:gd name="connsiteY114" fmla="*/ 2647950 h 2857500"/>
                <a:gd name="connsiteX115" fmla="*/ 2927350 w 4102100"/>
                <a:gd name="connsiteY115" fmla="*/ 2609850 h 2857500"/>
                <a:gd name="connsiteX116" fmla="*/ 2946400 w 4102100"/>
                <a:gd name="connsiteY116" fmla="*/ 2597150 h 2857500"/>
                <a:gd name="connsiteX117" fmla="*/ 2952750 w 4102100"/>
                <a:gd name="connsiteY117" fmla="*/ 2571750 h 2857500"/>
                <a:gd name="connsiteX118" fmla="*/ 2933700 w 4102100"/>
                <a:gd name="connsiteY118" fmla="*/ 2476500 h 2857500"/>
                <a:gd name="connsiteX119" fmla="*/ 2895600 w 4102100"/>
                <a:gd name="connsiteY119" fmla="*/ 2457450 h 2857500"/>
                <a:gd name="connsiteX120" fmla="*/ 2857500 w 4102100"/>
                <a:gd name="connsiteY120" fmla="*/ 2432050 h 2857500"/>
                <a:gd name="connsiteX121" fmla="*/ 2857500 w 4102100"/>
                <a:gd name="connsiteY121" fmla="*/ 2374900 h 2857500"/>
                <a:gd name="connsiteX122" fmla="*/ 2895600 w 4102100"/>
                <a:gd name="connsiteY122" fmla="*/ 2349500 h 2857500"/>
                <a:gd name="connsiteX123" fmla="*/ 2933700 w 4102100"/>
                <a:gd name="connsiteY123" fmla="*/ 2317750 h 2857500"/>
                <a:gd name="connsiteX124" fmla="*/ 2959100 w 4102100"/>
                <a:gd name="connsiteY124" fmla="*/ 2324100 h 2857500"/>
                <a:gd name="connsiteX125" fmla="*/ 2959100 w 4102100"/>
                <a:gd name="connsiteY125" fmla="*/ 2368550 h 2857500"/>
                <a:gd name="connsiteX126" fmla="*/ 2940050 w 4102100"/>
                <a:gd name="connsiteY126" fmla="*/ 2381250 h 2857500"/>
                <a:gd name="connsiteX127" fmla="*/ 2965450 w 4102100"/>
                <a:gd name="connsiteY127" fmla="*/ 2406650 h 2857500"/>
                <a:gd name="connsiteX128" fmla="*/ 2984500 w 4102100"/>
                <a:gd name="connsiteY128" fmla="*/ 2387600 h 2857500"/>
                <a:gd name="connsiteX129" fmla="*/ 2990850 w 4102100"/>
                <a:gd name="connsiteY129" fmla="*/ 2368550 h 2857500"/>
                <a:gd name="connsiteX130" fmla="*/ 2978150 w 4102100"/>
                <a:gd name="connsiteY130" fmla="*/ 2330450 h 2857500"/>
                <a:gd name="connsiteX131" fmla="*/ 3041650 w 4102100"/>
                <a:gd name="connsiteY131" fmla="*/ 2305050 h 2857500"/>
                <a:gd name="connsiteX132" fmla="*/ 3079750 w 4102100"/>
                <a:gd name="connsiteY132" fmla="*/ 2279650 h 2857500"/>
                <a:gd name="connsiteX133" fmla="*/ 3124200 w 4102100"/>
                <a:gd name="connsiteY133" fmla="*/ 2266950 h 2857500"/>
                <a:gd name="connsiteX134" fmla="*/ 3168650 w 4102100"/>
                <a:gd name="connsiteY134" fmla="*/ 2209800 h 2857500"/>
                <a:gd name="connsiteX135" fmla="*/ 3181350 w 4102100"/>
                <a:gd name="connsiteY135" fmla="*/ 2165350 h 2857500"/>
                <a:gd name="connsiteX136" fmla="*/ 3187700 w 4102100"/>
                <a:gd name="connsiteY136" fmla="*/ 2146300 h 2857500"/>
                <a:gd name="connsiteX137" fmla="*/ 3206750 w 4102100"/>
                <a:gd name="connsiteY137" fmla="*/ 2127250 h 2857500"/>
                <a:gd name="connsiteX138" fmla="*/ 3194050 w 4102100"/>
                <a:gd name="connsiteY138" fmla="*/ 2032000 h 2857500"/>
                <a:gd name="connsiteX139" fmla="*/ 3181350 w 4102100"/>
                <a:gd name="connsiteY139" fmla="*/ 2006600 h 2857500"/>
                <a:gd name="connsiteX140" fmla="*/ 3168650 w 4102100"/>
                <a:gd name="connsiteY140" fmla="*/ 1955800 h 2857500"/>
                <a:gd name="connsiteX141" fmla="*/ 3155950 w 4102100"/>
                <a:gd name="connsiteY141" fmla="*/ 1936750 h 2857500"/>
                <a:gd name="connsiteX142" fmla="*/ 3136900 w 4102100"/>
                <a:gd name="connsiteY142" fmla="*/ 1917700 h 2857500"/>
                <a:gd name="connsiteX143" fmla="*/ 3136900 w 4102100"/>
                <a:gd name="connsiteY143" fmla="*/ 1873250 h 2857500"/>
                <a:gd name="connsiteX144" fmla="*/ 3175000 w 4102100"/>
                <a:gd name="connsiteY144" fmla="*/ 1860550 h 2857500"/>
                <a:gd name="connsiteX145" fmla="*/ 3194050 w 4102100"/>
                <a:gd name="connsiteY145" fmla="*/ 1841500 h 2857500"/>
                <a:gd name="connsiteX146" fmla="*/ 3092450 w 4102100"/>
                <a:gd name="connsiteY146" fmla="*/ 1803400 h 2857500"/>
                <a:gd name="connsiteX147" fmla="*/ 3079750 w 4102100"/>
                <a:gd name="connsiteY147" fmla="*/ 1784350 h 2857500"/>
                <a:gd name="connsiteX148" fmla="*/ 3111500 w 4102100"/>
                <a:gd name="connsiteY148" fmla="*/ 1727200 h 2857500"/>
                <a:gd name="connsiteX149" fmla="*/ 3149600 w 4102100"/>
                <a:gd name="connsiteY149" fmla="*/ 1701800 h 2857500"/>
                <a:gd name="connsiteX150" fmla="*/ 3168650 w 4102100"/>
                <a:gd name="connsiteY150" fmla="*/ 1708150 h 2857500"/>
                <a:gd name="connsiteX151" fmla="*/ 3149600 w 4102100"/>
                <a:gd name="connsiteY151" fmla="*/ 1752600 h 2857500"/>
                <a:gd name="connsiteX152" fmla="*/ 3168650 w 4102100"/>
                <a:gd name="connsiteY152" fmla="*/ 1765300 h 2857500"/>
                <a:gd name="connsiteX153" fmla="*/ 3194050 w 4102100"/>
                <a:gd name="connsiteY153" fmla="*/ 1733550 h 2857500"/>
                <a:gd name="connsiteX154" fmla="*/ 3213100 w 4102100"/>
                <a:gd name="connsiteY154" fmla="*/ 1720850 h 2857500"/>
                <a:gd name="connsiteX155" fmla="*/ 3251200 w 4102100"/>
                <a:gd name="connsiteY155" fmla="*/ 1746250 h 2857500"/>
                <a:gd name="connsiteX156" fmla="*/ 3238500 w 4102100"/>
                <a:gd name="connsiteY156" fmla="*/ 1765300 h 2857500"/>
                <a:gd name="connsiteX157" fmla="*/ 3244850 w 4102100"/>
                <a:gd name="connsiteY157" fmla="*/ 1790700 h 2857500"/>
                <a:gd name="connsiteX158" fmla="*/ 3276600 w 4102100"/>
                <a:gd name="connsiteY158" fmla="*/ 1797050 h 2857500"/>
                <a:gd name="connsiteX159" fmla="*/ 3314700 w 4102100"/>
                <a:gd name="connsiteY159" fmla="*/ 1828800 h 2857500"/>
                <a:gd name="connsiteX160" fmla="*/ 3314700 w 4102100"/>
                <a:gd name="connsiteY160" fmla="*/ 1892300 h 2857500"/>
                <a:gd name="connsiteX161" fmla="*/ 3365500 w 4102100"/>
                <a:gd name="connsiteY161" fmla="*/ 1885950 h 2857500"/>
                <a:gd name="connsiteX162" fmla="*/ 3346450 w 4102100"/>
                <a:gd name="connsiteY162" fmla="*/ 1790700 h 2857500"/>
                <a:gd name="connsiteX163" fmla="*/ 3327400 w 4102100"/>
                <a:gd name="connsiteY163" fmla="*/ 1778000 h 2857500"/>
                <a:gd name="connsiteX164" fmla="*/ 3295650 w 4102100"/>
                <a:gd name="connsiteY164" fmla="*/ 1720850 h 2857500"/>
                <a:gd name="connsiteX165" fmla="*/ 3333750 w 4102100"/>
                <a:gd name="connsiteY165" fmla="*/ 1708150 h 2857500"/>
                <a:gd name="connsiteX166" fmla="*/ 3327400 w 4102100"/>
                <a:gd name="connsiteY166" fmla="*/ 1689100 h 2857500"/>
                <a:gd name="connsiteX167" fmla="*/ 3314700 w 4102100"/>
                <a:gd name="connsiteY167" fmla="*/ 1644650 h 2857500"/>
                <a:gd name="connsiteX168" fmla="*/ 3302000 w 4102100"/>
                <a:gd name="connsiteY168" fmla="*/ 1625600 h 2857500"/>
                <a:gd name="connsiteX169" fmla="*/ 3308350 w 4102100"/>
                <a:gd name="connsiteY169" fmla="*/ 1581150 h 2857500"/>
                <a:gd name="connsiteX170" fmla="*/ 3378200 w 4102100"/>
                <a:gd name="connsiteY170" fmla="*/ 1574800 h 2857500"/>
                <a:gd name="connsiteX171" fmla="*/ 3429000 w 4102100"/>
                <a:gd name="connsiteY171" fmla="*/ 1568450 h 2857500"/>
                <a:gd name="connsiteX172" fmla="*/ 3435350 w 4102100"/>
                <a:gd name="connsiteY172" fmla="*/ 1549400 h 2857500"/>
                <a:gd name="connsiteX173" fmla="*/ 3441700 w 4102100"/>
                <a:gd name="connsiteY173" fmla="*/ 1485900 h 2857500"/>
                <a:gd name="connsiteX174" fmla="*/ 3448050 w 4102100"/>
                <a:gd name="connsiteY174" fmla="*/ 1466850 h 2857500"/>
                <a:gd name="connsiteX175" fmla="*/ 3460750 w 4102100"/>
                <a:gd name="connsiteY175" fmla="*/ 1397000 h 2857500"/>
                <a:gd name="connsiteX176" fmla="*/ 3467100 w 4102100"/>
                <a:gd name="connsiteY176" fmla="*/ 1377950 h 2857500"/>
                <a:gd name="connsiteX177" fmla="*/ 3460750 w 4102100"/>
                <a:gd name="connsiteY177" fmla="*/ 1263650 h 2857500"/>
                <a:gd name="connsiteX178" fmla="*/ 3448050 w 4102100"/>
                <a:gd name="connsiteY178" fmla="*/ 1212850 h 2857500"/>
                <a:gd name="connsiteX179" fmla="*/ 3435350 w 4102100"/>
                <a:gd name="connsiteY179" fmla="*/ 1174750 h 2857500"/>
                <a:gd name="connsiteX180" fmla="*/ 3390900 w 4102100"/>
                <a:gd name="connsiteY180" fmla="*/ 1130300 h 2857500"/>
                <a:gd name="connsiteX181" fmla="*/ 3295650 w 4102100"/>
                <a:gd name="connsiteY181" fmla="*/ 1123950 h 2857500"/>
                <a:gd name="connsiteX182" fmla="*/ 3270250 w 4102100"/>
                <a:gd name="connsiteY182" fmla="*/ 1098550 h 2857500"/>
                <a:gd name="connsiteX183" fmla="*/ 3263900 w 4102100"/>
                <a:gd name="connsiteY183" fmla="*/ 1060450 h 2857500"/>
                <a:gd name="connsiteX184" fmla="*/ 3270250 w 4102100"/>
                <a:gd name="connsiteY184" fmla="*/ 1022350 h 2857500"/>
                <a:gd name="connsiteX185" fmla="*/ 3308350 w 4102100"/>
                <a:gd name="connsiteY185" fmla="*/ 1003300 h 2857500"/>
                <a:gd name="connsiteX186" fmla="*/ 3308350 w 4102100"/>
                <a:gd name="connsiteY186" fmla="*/ 850900 h 2857500"/>
                <a:gd name="connsiteX187" fmla="*/ 3346450 w 4102100"/>
                <a:gd name="connsiteY187" fmla="*/ 838200 h 2857500"/>
                <a:gd name="connsiteX188" fmla="*/ 3365500 w 4102100"/>
                <a:gd name="connsiteY188" fmla="*/ 831850 h 2857500"/>
                <a:gd name="connsiteX189" fmla="*/ 3479800 w 4102100"/>
                <a:gd name="connsiteY189" fmla="*/ 819150 h 2857500"/>
                <a:gd name="connsiteX190" fmla="*/ 3536950 w 4102100"/>
                <a:gd name="connsiteY190" fmla="*/ 800100 h 2857500"/>
                <a:gd name="connsiteX191" fmla="*/ 3562350 w 4102100"/>
                <a:gd name="connsiteY191" fmla="*/ 806450 h 2857500"/>
                <a:gd name="connsiteX192" fmla="*/ 3594100 w 4102100"/>
                <a:gd name="connsiteY192" fmla="*/ 819150 h 2857500"/>
                <a:gd name="connsiteX193" fmla="*/ 3606800 w 4102100"/>
                <a:gd name="connsiteY193" fmla="*/ 781050 h 2857500"/>
                <a:gd name="connsiteX194" fmla="*/ 3600450 w 4102100"/>
                <a:gd name="connsiteY194" fmla="*/ 730250 h 2857500"/>
                <a:gd name="connsiteX195" fmla="*/ 3587750 w 4102100"/>
                <a:gd name="connsiteY195" fmla="*/ 692150 h 2857500"/>
                <a:gd name="connsiteX196" fmla="*/ 3594100 w 4102100"/>
                <a:gd name="connsiteY196" fmla="*/ 628650 h 2857500"/>
                <a:gd name="connsiteX197" fmla="*/ 3619500 w 4102100"/>
                <a:gd name="connsiteY197" fmla="*/ 635000 h 2857500"/>
                <a:gd name="connsiteX198" fmla="*/ 3663950 w 4102100"/>
                <a:gd name="connsiteY198" fmla="*/ 647700 h 2857500"/>
                <a:gd name="connsiteX199" fmla="*/ 3676650 w 4102100"/>
                <a:gd name="connsiteY199" fmla="*/ 666750 h 2857500"/>
                <a:gd name="connsiteX200" fmla="*/ 3683000 w 4102100"/>
                <a:gd name="connsiteY200" fmla="*/ 685800 h 2857500"/>
                <a:gd name="connsiteX201" fmla="*/ 3702050 w 4102100"/>
                <a:gd name="connsiteY201" fmla="*/ 692150 h 2857500"/>
                <a:gd name="connsiteX202" fmla="*/ 3714750 w 4102100"/>
                <a:gd name="connsiteY202" fmla="*/ 647700 h 2857500"/>
                <a:gd name="connsiteX203" fmla="*/ 3708400 w 4102100"/>
                <a:gd name="connsiteY203" fmla="*/ 628650 h 2857500"/>
                <a:gd name="connsiteX204" fmla="*/ 3689350 w 4102100"/>
                <a:gd name="connsiteY204" fmla="*/ 622300 h 2857500"/>
                <a:gd name="connsiteX205" fmla="*/ 3676650 w 4102100"/>
                <a:gd name="connsiteY205" fmla="*/ 603250 h 2857500"/>
                <a:gd name="connsiteX206" fmla="*/ 3695700 w 4102100"/>
                <a:gd name="connsiteY206" fmla="*/ 590550 h 2857500"/>
                <a:gd name="connsiteX207" fmla="*/ 3746500 w 4102100"/>
                <a:gd name="connsiteY207" fmla="*/ 596900 h 2857500"/>
                <a:gd name="connsiteX208" fmla="*/ 3752850 w 4102100"/>
                <a:gd name="connsiteY208" fmla="*/ 615950 h 2857500"/>
                <a:gd name="connsiteX209" fmla="*/ 3740150 w 4102100"/>
                <a:gd name="connsiteY209" fmla="*/ 685800 h 2857500"/>
                <a:gd name="connsiteX210" fmla="*/ 3714750 w 4102100"/>
                <a:gd name="connsiteY210" fmla="*/ 742950 h 2857500"/>
                <a:gd name="connsiteX211" fmla="*/ 3702050 w 4102100"/>
                <a:gd name="connsiteY211" fmla="*/ 793750 h 2857500"/>
                <a:gd name="connsiteX212" fmla="*/ 3689350 w 4102100"/>
                <a:gd name="connsiteY212" fmla="*/ 831850 h 2857500"/>
                <a:gd name="connsiteX213" fmla="*/ 3695700 w 4102100"/>
                <a:gd name="connsiteY213" fmla="*/ 927100 h 2857500"/>
                <a:gd name="connsiteX214" fmla="*/ 3708400 w 4102100"/>
                <a:gd name="connsiteY214" fmla="*/ 965200 h 2857500"/>
                <a:gd name="connsiteX215" fmla="*/ 3721100 w 4102100"/>
                <a:gd name="connsiteY215" fmla="*/ 1003300 h 2857500"/>
                <a:gd name="connsiteX216" fmla="*/ 3727450 w 4102100"/>
                <a:gd name="connsiteY216" fmla="*/ 1022350 h 2857500"/>
                <a:gd name="connsiteX217" fmla="*/ 3733800 w 4102100"/>
                <a:gd name="connsiteY217" fmla="*/ 1041400 h 2857500"/>
                <a:gd name="connsiteX218" fmla="*/ 3771900 w 4102100"/>
                <a:gd name="connsiteY218" fmla="*/ 1073150 h 2857500"/>
                <a:gd name="connsiteX219" fmla="*/ 3797300 w 4102100"/>
                <a:gd name="connsiteY219" fmla="*/ 1104900 h 2857500"/>
                <a:gd name="connsiteX220" fmla="*/ 3803650 w 4102100"/>
                <a:gd name="connsiteY220" fmla="*/ 1123950 h 2857500"/>
                <a:gd name="connsiteX221" fmla="*/ 3816350 w 4102100"/>
                <a:gd name="connsiteY221" fmla="*/ 1143000 h 2857500"/>
                <a:gd name="connsiteX222" fmla="*/ 3822700 w 4102100"/>
                <a:gd name="connsiteY222" fmla="*/ 1162050 h 2857500"/>
                <a:gd name="connsiteX223" fmla="*/ 3841750 w 4102100"/>
                <a:gd name="connsiteY223" fmla="*/ 1174750 h 2857500"/>
                <a:gd name="connsiteX224" fmla="*/ 3860800 w 4102100"/>
                <a:gd name="connsiteY224" fmla="*/ 1168400 h 2857500"/>
                <a:gd name="connsiteX225" fmla="*/ 3867150 w 4102100"/>
                <a:gd name="connsiteY225" fmla="*/ 1104900 h 2857500"/>
                <a:gd name="connsiteX226" fmla="*/ 3860800 w 4102100"/>
                <a:gd name="connsiteY226" fmla="*/ 1085850 h 2857500"/>
                <a:gd name="connsiteX227" fmla="*/ 3873500 w 4102100"/>
                <a:gd name="connsiteY227" fmla="*/ 996950 h 2857500"/>
                <a:gd name="connsiteX228" fmla="*/ 3879850 w 4102100"/>
                <a:gd name="connsiteY228" fmla="*/ 977900 h 2857500"/>
                <a:gd name="connsiteX229" fmla="*/ 3898900 w 4102100"/>
                <a:gd name="connsiteY229" fmla="*/ 965200 h 2857500"/>
                <a:gd name="connsiteX230" fmla="*/ 3886200 w 4102100"/>
                <a:gd name="connsiteY230" fmla="*/ 946150 h 2857500"/>
                <a:gd name="connsiteX231" fmla="*/ 3867150 w 4102100"/>
                <a:gd name="connsiteY231" fmla="*/ 939800 h 2857500"/>
                <a:gd name="connsiteX232" fmla="*/ 3860800 w 4102100"/>
                <a:gd name="connsiteY232" fmla="*/ 876300 h 2857500"/>
                <a:gd name="connsiteX233" fmla="*/ 3854450 w 4102100"/>
                <a:gd name="connsiteY233" fmla="*/ 857250 h 2857500"/>
                <a:gd name="connsiteX234" fmla="*/ 3835400 w 4102100"/>
                <a:gd name="connsiteY234" fmla="*/ 844550 h 2857500"/>
                <a:gd name="connsiteX235" fmla="*/ 3822700 w 4102100"/>
                <a:gd name="connsiteY235" fmla="*/ 825500 h 2857500"/>
                <a:gd name="connsiteX236" fmla="*/ 3803650 w 4102100"/>
                <a:gd name="connsiteY236" fmla="*/ 812800 h 2857500"/>
                <a:gd name="connsiteX237" fmla="*/ 3790950 w 4102100"/>
                <a:gd name="connsiteY237" fmla="*/ 755650 h 2857500"/>
                <a:gd name="connsiteX238" fmla="*/ 3797300 w 4102100"/>
                <a:gd name="connsiteY238" fmla="*/ 704850 h 2857500"/>
                <a:gd name="connsiteX239" fmla="*/ 3803650 w 4102100"/>
                <a:gd name="connsiteY239" fmla="*/ 685800 h 2857500"/>
                <a:gd name="connsiteX240" fmla="*/ 3822700 w 4102100"/>
                <a:gd name="connsiteY240" fmla="*/ 673100 h 2857500"/>
                <a:gd name="connsiteX241" fmla="*/ 3930650 w 4102100"/>
                <a:gd name="connsiteY241" fmla="*/ 654050 h 2857500"/>
                <a:gd name="connsiteX242" fmla="*/ 3943350 w 4102100"/>
                <a:gd name="connsiteY242" fmla="*/ 571500 h 2857500"/>
                <a:gd name="connsiteX243" fmla="*/ 3949700 w 4102100"/>
                <a:gd name="connsiteY243" fmla="*/ 552450 h 2857500"/>
                <a:gd name="connsiteX244" fmla="*/ 3968750 w 4102100"/>
                <a:gd name="connsiteY244" fmla="*/ 508000 h 2857500"/>
                <a:gd name="connsiteX245" fmla="*/ 4006850 w 4102100"/>
                <a:gd name="connsiteY245" fmla="*/ 495300 h 2857500"/>
                <a:gd name="connsiteX246" fmla="*/ 4025900 w 4102100"/>
                <a:gd name="connsiteY246" fmla="*/ 488950 h 2857500"/>
                <a:gd name="connsiteX247" fmla="*/ 4038600 w 4102100"/>
                <a:gd name="connsiteY247" fmla="*/ 444500 h 2857500"/>
                <a:gd name="connsiteX248" fmla="*/ 4019550 w 4102100"/>
                <a:gd name="connsiteY248" fmla="*/ 431800 h 2857500"/>
                <a:gd name="connsiteX249" fmla="*/ 3981450 w 4102100"/>
                <a:gd name="connsiteY249" fmla="*/ 419100 h 2857500"/>
                <a:gd name="connsiteX250" fmla="*/ 3962400 w 4102100"/>
                <a:gd name="connsiteY250" fmla="*/ 412750 h 2857500"/>
                <a:gd name="connsiteX251" fmla="*/ 3905250 w 4102100"/>
                <a:gd name="connsiteY251" fmla="*/ 381000 h 2857500"/>
                <a:gd name="connsiteX252" fmla="*/ 3924300 w 4102100"/>
                <a:gd name="connsiteY252" fmla="*/ 368300 h 2857500"/>
                <a:gd name="connsiteX253" fmla="*/ 3943350 w 4102100"/>
                <a:gd name="connsiteY253" fmla="*/ 361950 h 2857500"/>
                <a:gd name="connsiteX254" fmla="*/ 3949700 w 4102100"/>
                <a:gd name="connsiteY254" fmla="*/ 336550 h 2857500"/>
                <a:gd name="connsiteX255" fmla="*/ 3930650 w 4102100"/>
                <a:gd name="connsiteY255" fmla="*/ 323850 h 2857500"/>
                <a:gd name="connsiteX256" fmla="*/ 3898900 w 4102100"/>
                <a:gd name="connsiteY256" fmla="*/ 317500 h 2857500"/>
                <a:gd name="connsiteX257" fmla="*/ 3905250 w 4102100"/>
                <a:gd name="connsiteY257" fmla="*/ 298450 h 2857500"/>
                <a:gd name="connsiteX258" fmla="*/ 3898900 w 4102100"/>
                <a:gd name="connsiteY258" fmla="*/ 266700 h 2857500"/>
                <a:gd name="connsiteX259" fmla="*/ 3892550 w 4102100"/>
                <a:gd name="connsiteY259" fmla="*/ 247650 h 2857500"/>
                <a:gd name="connsiteX260" fmla="*/ 3898900 w 4102100"/>
                <a:gd name="connsiteY260" fmla="*/ 228600 h 2857500"/>
                <a:gd name="connsiteX261" fmla="*/ 3924300 w 4102100"/>
                <a:gd name="connsiteY261" fmla="*/ 234950 h 2857500"/>
                <a:gd name="connsiteX262" fmla="*/ 3943350 w 4102100"/>
                <a:gd name="connsiteY262" fmla="*/ 273050 h 2857500"/>
                <a:gd name="connsiteX263" fmla="*/ 3994150 w 4102100"/>
                <a:gd name="connsiteY263" fmla="*/ 266700 h 2857500"/>
                <a:gd name="connsiteX264" fmla="*/ 4032250 w 4102100"/>
                <a:gd name="connsiteY264" fmla="*/ 228600 h 2857500"/>
                <a:gd name="connsiteX265" fmla="*/ 4089400 w 4102100"/>
                <a:gd name="connsiteY265" fmla="*/ 241300 h 2857500"/>
                <a:gd name="connsiteX266" fmla="*/ 4102100 w 4102100"/>
                <a:gd name="connsiteY266" fmla="*/ 222250 h 2857500"/>
                <a:gd name="connsiteX267" fmla="*/ 4095750 w 4102100"/>
                <a:gd name="connsiteY267" fmla="*/ 196850 h 2857500"/>
                <a:gd name="connsiteX268" fmla="*/ 4076700 w 4102100"/>
                <a:gd name="connsiteY268" fmla="*/ 190500 h 2857500"/>
                <a:gd name="connsiteX269" fmla="*/ 4044950 w 4102100"/>
                <a:gd name="connsiteY269" fmla="*/ 184150 h 2857500"/>
                <a:gd name="connsiteX270" fmla="*/ 4032250 w 4102100"/>
                <a:gd name="connsiteY270" fmla="*/ 165100 h 2857500"/>
                <a:gd name="connsiteX271" fmla="*/ 4044950 w 4102100"/>
                <a:gd name="connsiteY271" fmla="*/ 127000 h 2857500"/>
                <a:gd name="connsiteX272" fmla="*/ 4019550 w 4102100"/>
                <a:gd name="connsiteY272" fmla="*/ 63500 h 2857500"/>
                <a:gd name="connsiteX273" fmla="*/ 3981450 w 4102100"/>
                <a:gd name="connsiteY273" fmla="*/ 69850 h 2857500"/>
                <a:gd name="connsiteX274" fmla="*/ 3962400 w 4102100"/>
                <a:gd name="connsiteY274" fmla="*/ 88900 h 2857500"/>
                <a:gd name="connsiteX275" fmla="*/ 3930650 w 4102100"/>
                <a:gd name="connsiteY275" fmla="*/ 133350 h 2857500"/>
                <a:gd name="connsiteX276" fmla="*/ 3911600 w 4102100"/>
                <a:gd name="connsiteY276" fmla="*/ 127000 h 2857500"/>
                <a:gd name="connsiteX277" fmla="*/ 3879850 w 4102100"/>
                <a:gd name="connsiteY277" fmla="*/ 82550 h 2857500"/>
                <a:gd name="connsiteX278" fmla="*/ 3727450 w 4102100"/>
                <a:gd name="connsiteY278" fmla="*/ 76200 h 2857500"/>
                <a:gd name="connsiteX279" fmla="*/ 3708400 w 4102100"/>
                <a:gd name="connsiteY279" fmla="*/ 69850 h 2857500"/>
                <a:gd name="connsiteX280" fmla="*/ 3670300 w 4102100"/>
                <a:gd name="connsiteY280" fmla="*/ 44450 h 2857500"/>
                <a:gd name="connsiteX281" fmla="*/ 3581400 w 4102100"/>
                <a:gd name="connsiteY281" fmla="*/ 50800 h 2857500"/>
                <a:gd name="connsiteX282" fmla="*/ 3536950 w 4102100"/>
                <a:gd name="connsiteY282" fmla="*/ 63500 h 2857500"/>
                <a:gd name="connsiteX283" fmla="*/ 3543300 w 4102100"/>
                <a:gd name="connsiteY283" fmla="*/ 88900 h 2857500"/>
                <a:gd name="connsiteX284" fmla="*/ 3562350 w 4102100"/>
                <a:gd name="connsiteY284" fmla="*/ 95250 h 2857500"/>
                <a:gd name="connsiteX285" fmla="*/ 3594100 w 4102100"/>
                <a:gd name="connsiteY285" fmla="*/ 101600 h 2857500"/>
                <a:gd name="connsiteX286" fmla="*/ 3606800 w 4102100"/>
                <a:gd name="connsiteY286" fmla="*/ 120650 h 2857500"/>
                <a:gd name="connsiteX287" fmla="*/ 3581400 w 4102100"/>
                <a:gd name="connsiteY287" fmla="*/ 165100 h 2857500"/>
                <a:gd name="connsiteX288" fmla="*/ 3536950 w 4102100"/>
                <a:gd name="connsiteY288" fmla="*/ 158750 h 2857500"/>
                <a:gd name="connsiteX289" fmla="*/ 3517900 w 4102100"/>
                <a:gd name="connsiteY289" fmla="*/ 95250 h 2857500"/>
                <a:gd name="connsiteX290" fmla="*/ 3492500 w 4102100"/>
                <a:gd name="connsiteY290" fmla="*/ 88900 h 2857500"/>
                <a:gd name="connsiteX291" fmla="*/ 3467100 w 4102100"/>
                <a:gd name="connsiteY291" fmla="*/ 114300 h 2857500"/>
                <a:gd name="connsiteX292" fmla="*/ 3460750 w 4102100"/>
                <a:gd name="connsiteY292" fmla="*/ 146050 h 2857500"/>
                <a:gd name="connsiteX293" fmla="*/ 3390900 w 4102100"/>
                <a:gd name="connsiteY293" fmla="*/ 152400 h 2857500"/>
                <a:gd name="connsiteX294" fmla="*/ 3365500 w 4102100"/>
                <a:gd name="connsiteY294" fmla="*/ 158750 h 2857500"/>
                <a:gd name="connsiteX295" fmla="*/ 3346450 w 4102100"/>
                <a:gd name="connsiteY295" fmla="*/ 171450 h 2857500"/>
                <a:gd name="connsiteX296" fmla="*/ 3327400 w 4102100"/>
                <a:gd name="connsiteY296" fmla="*/ 158750 h 2857500"/>
                <a:gd name="connsiteX297" fmla="*/ 3314700 w 4102100"/>
                <a:gd name="connsiteY297" fmla="*/ 139700 h 2857500"/>
                <a:gd name="connsiteX298" fmla="*/ 3276600 w 4102100"/>
                <a:gd name="connsiteY298" fmla="*/ 114300 h 2857500"/>
                <a:gd name="connsiteX299" fmla="*/ 3155950 w 4102100"/>
                <a:gd name="connsiteY299" fmla="*/ 127000 h 2857500"/>
                <a:gd name="connsiteX300" fmla="*/ 3136900 w 4102100"/>
                <a:gd name="connsiteY300" fmla="*/ 139700 h 2857500"/>
                <a:gd name="connsiteX301" fmla="*/ 3130550 w 4102100"/>
                <a:gd name="connsiteY301" fmla="*/ 158750 h 2857500"/>
                <a:gd name="connsiteX302" fmla="*/ 3086100 w 4102100"/>
                <a:gd name="connsiteY302" fmla="*/ 133350 h 2857500"/>
                <a:gd name="connsiteX303" fmla="*/ 3067050 w 4102100"/>
                <a:gd name="connsiteY303" fmla="*/ 127000 h 2857500"/>
                <a:gd name="connsiteX304" fmla="*/ 3054350 w 4102100"/>
                <a:gd name="connsiteY304" fmla="*/ 107950 h 2857500"/>
                <a:gd name="connsiteX305" fmla="*/ 2946400 w 4102100"/>
                <a:gd name="connsiteY305" fmla="*/ 95250 h 2857500"/>
                <a:gd name="connsiteX306" fmla="*/ 2940050 w 4102100"/>
                <a:gd name="connsiteY306" fmla="*/ 127000 h 2857500"/>
                <a:gd name="connsiteX307" fmla="*/ 2895600 w 4102100"/>
                <a:gd name="connsiteY307" fmla="*/ 120650 h 2857500"/>
                <a:gd name="connsiteX308" fmla="*/ 2825750 w 4102100"/>
                <a:gd name="connsiteY308" fmla="*/ 133350 h 2857500"/>
                <a:gd name="connsiteX309" fmla="*/ 2825750 w 4102100"/>
                <a:gd name="connsiteY309" fmla="*/ 184150 h 2857500"/>
                <a:gd name="connsiteX310" fmla="*/ 2832100 w 4102100"/>
                <a:gd name="connsiteY310" fmla="*/ 203200 h 2857500"/>
                <a:gd name="connsiteX311" fmla="*/ 2851150 w 4102100"/>
                <a:gd name="connsiteY311" fmla="*/ 209550 h 2857500"/>
                <a:gd name="connsiteX312" fmla="*/ 2863850 w 4102100"/>
                <a:gd name="connsiteY312" fmla="*/ 228600 h 2857500"/>
                <a:gd name="connsiteX313" fmla="*/ 2825750 w 4102100"/>
                <a:gd name="connsiteY313" fmla="*/ 241300 h 2857500"/>
                <a:gd name="connsiteX314" fmla="*/ 2806700 w 4102100"/>
                <a:gd name="connsiteY314" fmla="*/ 234950 h 2857500"/>
                <a:gd name="connsiteX315" fmla="*/ 2749550 w 4102100"/>
                <a:gd name="connsiteY315" fmla="*/ 254000 h 2857500"/>
                <a:gd name="connsiteX316" fmla="*/ 2743200 w 4102100"/>
                <a:gd name="connsiteY316" fmla="*/ 273050 h 2857500"/>
                <a:gd name="connsiteX317" fmla="*/ 2743200 w 4102100"/>
                <a:gd name="connsiteY317" fmla="*/ 298450 h 2857500"/>
                <a:gd name="connsiteX318" fmla="*/ 2698750 w 4102100"/>
                <a:gd name="connsiteY318" fmla="*/ 292100 h 2857500"/>
                <a:gd name="connsiteX319" fmla="*/ 2673350 w 4102100"/>
                <a:gd name="connsiteY319" fmla="*/ 273050 h 2857500"/>
                <a:gd name="connsiteX320" fmla="*/ 2654300 w 4102100"/>
                <a:gd name="connsiteY320" fmla="*/ 260350 h 2857500"/>
                <a:gd name="connsiteX321" fmla="*/ 2628900 w 4102100"/>
                <a:gd name="connsiteY321" fmla="*/ 222250 h 2857500"/>
                <a:gd name="connsiteX322" fmla="*/ 2622550 w 4102100"/>
                <a:gd name="connsiteY322" fmla="*/ 203200 h 2857500"/>
                <a:gd name="connsiteX323" fmla="*/ 2609850 w 4102100"/>
                <a:gd name="connsiteY323" fmla="*/ 184150 h 2857500"/>
                <a:gd name="connsiteX324" fmla="*/ 2590800 w 4102100"/>
                <a:gd name="connsiteY324" fmla="*/ 177800 h 2857500"/>
                <a:gd name="connsiteX325" fmla="*/ 2571750 w 4102100"/>
                <a:gd name="connsiteY325" fmla="*/ 165100 h 2857500"/>
                <a:gd name="connsiteX326" fmla="*/ 2501900 w 4102100"/>
                <a:gd name="connsiteY326" fmla="*/ 171450 h 2857500"/>
                <a:gd name="connsiteX327" fmla="*/ 2489200 w 4102100"/>
                <a:gd name="connsiteY327" fmla="*/ 190500 h 2857500"/>
                <a:gd name="connsiteX328" fmla="*/ 2476500 w 4102100"/>
                <a:gd name="connsiteY328" fmla="*/ 247650 h 2857500"/>
                <a:gd name="connsiteX329" fmla="*/ 2419350 w 4102100"/>
                <a:gd name="connsiteY329" fmla="*/ 234950 h 2857500"/>
                <a:gd name="connsiteX330" fmla="*/ 2374900 w 4102100"/>
                <a:gd name="connsiteY330" fmla="*/ 209550 h 2857500"/>
                <a:gd name="connsiteX331" fmla="*/ 2311400 w 4102100"/>
                <a:gd name="connsiteY331" fmla="*/ 215900 h 2857500"/>
                <a:gd name="connsiteX332" fmla="*/ 2273300 w 4102100"/>
                <a:gd name="connsiteY332" fmla="*/ 228600 h 2857500"/>
                <a:gd name="connsiteX333" fmla="*/ 2222500 w 4102100"/>
                <a:gd name="connsiteY333" fmla="*/ 241300 h 2857500"/>
                <a:gd name="connsiteX334" fmla="*/ 2209800 w 4102100"/>
                <a:gd name="connsiteY334" fmla="*/ 260350 h 2857500"/>
                <a:gd name="connsiteX335" fmla="*/ 2216150 w 4102100"/>
                <a:gd name="connsiteY335" fmla="*/ 279400 h 2857500"/>
                <a:gd name="connsiteX336" fmla="*/ 2209800 w 4102100"/>
                <a:gd name="connsiteY336" fmla="*/ 298450 h 2857500"/>
                <a:gd name="connsiteX337" fmla="*/ 2178050 w 4102100"/>
                <a:gd name="connsiteY337" fmla="*/ 292100 h 2857500"/>
                <a:gd name="connsiteX338" fmla="*/ 2184400 w 4102100"/>
                <a:gd name="connsiteY338" fmla="*/ 234950 h 2857500"/>
                <a:gd name="connsiteX339" fmla="*/ 2203450 w 4102100"/>
                <a:gd name="connsiteY339" fmla="*/ 171450 h 2857500"/>
                <a:gd name="connsiteX340" fmla="*/ 2209800 w 4102100"/>
                <a:gd name="connsiteY340" fmla="*/ 146050 h 2857500"/>
                <a:gd name="connsiteX341" fmla="*/ 2228850 w 4102100"/>
                <a:gd name="connsiteY341" fmla="*/ 107950 h 2857500"/>
                <a:gd name="connsiteX342" fmla="*/ 2190750 w 4102100"/>
                <a:gd name="connsiteY342" fmla="*/ 82550 h 2857500"/>
                <a:gd name="connsiteX343" fmla="*/ 2171700 w 4102100"/>
                <a:gd name="connsiteY343" fmla="*/ 63500 h 2857500"/>
                <a:gd name="connsiteX344" fmla="*/ 2152650 w 4102100"/>
                <a:gd name="connsiteY344" fmla="*/ 50800 h 2857500"/>
                <a:gd name="connsiteX345" fmla="*/ 2076450 w 4102100"/>
                <a:gd name="connsiteY345" fmla="*/ 57150 h 2857500"/>
                <a:gd name="connsiteX346" fmla="*/ 2057400 w 4102100"/>
                <a:gd name="connsiteY346" fmla="*/ 69850 h 2857500"/>
                <a:gd name="connsiteX347" fmla="*/ 2044700 w 4102100"/>
                <a:gd name="connsiteY347" fmla="*/ 31750 h 2857500"/>
                <a:gd name="connsiteX348" fmla="*/ 2012950 w 4102100"/>
                <a:gd name="connsiteY348" fmla="*/ 0 h 2857500"/>
                <a:gd name="connsiteX349" fmla="*/ 1968500 w 4102100"/>
                <a:gd name="connsiteY349" fmla="*/ 6350 h 2857500"/>
                <a:gd name="connsiteX350" fmla="*/ 1949450 w 4102100"/>
                <a:gd name="connsiteY350" fmla="*/ 12700 h 2857500"/>
                <a:gd name="connsiteX351" fmla="*/ 1936750 w 4102100"/>
                <a:gd name="connsiteY351" fmla="*/ 50800 h 2857500"/>
                <a:gd name="connsiteX352" fmla="*/ 1962150 w 4102100"/>
                <a:gd name="connsiteY352" fmla="*/ 82550 h 2857500"/>
                <a:gd name="connsiteX353" fmla="*/ 1968500 w 4102100"/>
                <a:gd name="connsiteY353" fmla="*/ 101600 h 2857500"/>
                <a:gd name="connsiteX354" fmla="*/ 1962150 w 4102100"/>
                <a:gd name="connsiteY354" fmla="*/ 133350 h 2857500"/>
                <a:gd name="connsiteX355" fmla="*/ 1943100 w 4102100"/>
                <a:gd name="connsiteY355" fmla="*/ 146050 h 2857500"/>
                <a:gd name="connsiteX356" fmla="*/ 1873250 w 4102100"/>
                <a:gd name="connsiteY356" fmla="*/ 158750 h 2857500"/>
                <a:gd name="connsiteX357" fmla="*/ 1822450 w 4102100"/>
                <a:gd name="connsiteY357" fmla="*/ 222250 h 2857500"/>
                <a:gd name="connsiteX358" fmla="*/ 1822450 w 4102100"/>
                <a:gd name="connsiteY358" fmla="*/ 222250 h 2857500"/>
                <a:gd name="connsiteX359" fmla="*/ 1771650 w 4102100"/>
                <a:gd name="connsiteY359" fmla="*/ 279400 h 2857500"/>
                <a:gd name="connsiteX360" fmla="*/ 1778000 w 4102100"/>
                <a:gd name="connsiteY360" fmla="*/ 311150 h 2857500"/>
                <a:gd name="connsiteX361" fmla="*/ 1816100 w 4102100"/>
                <a:gd name="connsiteY361" fmla="*/ 330200 h 2857500"/>
                <a:gd name="connsiteX362" fmla="*/ 1803400 w 4102100"/>
                <a:gd name="connsiteY362" fmla="*/ 355600 h 2857500"/>
                <a:gd name="connsiteX363" fmla="*/ 1784350 w 4102100"/>
                <a:gd name="connsiteY363" fmla="*/ 361950 h 2857500"/>
                <a:gd name="connsiteX364" fmla="*/ 1752600 w 4102100"/>
                <a:gd name="connsiteY364" fmla="*/ 368300 h 2857500"/>
                <a:gd name="connsiteX365" fmla="*/ 1714500 w 4102100"/>
                <a:gd name="connsiteY365" fmla="*/ 381000 h 2857500"/>
                <a:gd name="connsiteX366" fmla="*/ 1701800 w 4102100"/>
                <a:gd name="connsiteY366" fmla="*/ 400050 h 2857500"/>
                <a:gd name="connsiteX367" fmla="*/ 1746250 w 4102100"/>
                <a:gd name="connsiteY367" fmla="*/ 431800 h 2857500"/>
                <a:gd name="connsiteX368" fmla="*/ 1765300 w 4102100"/>
                <a:gd name="connsiteY368" fmla="*/ 444500 h 2857500"/>
                <a:gd name="connsiteX369" fmla="*/ 1797050 w 4102100"/>
                <a:gd name="connsiteY369" fmla="*/ 476250 h 2857500"/>
                <a:gd name="connsiteX370" fmla="*/ 1828800 w 4102100"/>
                <a:gd name="connsiteY370" fmla="*/ 501650 h 2857500"/>
                <a:gd name="connsiteX371" fmla="*/ 1835150 w 4102100"/>
                <a:gd name="connsiteY371" fmla="*/ 520700 h 2857500"/>
                <a:gd name="connsiteX372" fmla="*/ 1797050 w 4102100"/>
                <a:gd name="connsiteY372" fmla="*/ 546100 h 2857500"/>
                <a:gd name="connsiteX373" fmla="*/ 1765300 w 4102100"/>
                <a:gd name="connsiteY373" fmla="*/ 514350 h 2857500"/>
                <a:gd name="connsiteX374" fmla="*/ 1739900 w 4102100"/>
                <a:gd name="connsiteY374" fmla="*/ 457200 h 2857500"/>
                <a:gd name="connsiteX375" fmla="*/ 1689100 w 4102100"/>
                <a:gd name="connsiteY375" fmla="*/ 444500 h 2857500"/>
                <a:gd name="connsiteX376" fmla="*/ 1644650 w 4102100"/>
                <a:gd name="connsiteY376" fmla="*/ 450850 h 2857500"/>
                <a:gd name="connsiteX377" fmla="*/ 1651000 w 4102100"/>
                <a:gd name="connsiteY377" fmla="*/ 469900 h 2857500"/>
                <a:gd name="connsiteX378" fmla="*/ 1670050 w 4102100"/>
                <a:gd name="connsiteY378" fmla="*/ 476250 h 2857500"/>
                <a:gd name="connsiteX379" fmla="*/ 1689100 w 4102100"/>
                <a:gd name="connsiteY379" fmla="*/ 488950 h 2857500"/>
                <a:gd name="connsiteX380" fmla="*/ 1695450 w 4102100"/>
                <a:gd name="connsiteY380" fmla="*/ 508000 h 2857500"/>
                <a:gd name="connsiteX381" fmla="*/ 1644650 w 4102100"/>
                <a:gd name="connsiteY381" fmla="*/ 514350 h 2857500"/>
                <a:gd name="connsiteX382" fmla="*/ 1625600 w 4102100"/>
                <a:gd name="connsiteY382" fmla="*/ 495300 h 2857500"/>
                <a:gd name="connsiteX383" fmla="*/ 1606550 w 4102100"/>
                <a:gd name="connsiteY383" fmla="*/ 533400 h 2857500"/>
                <a:gd name="connsiteX384" fmla="*/ 1625600 w 4102100"/>
                <a:gd name="connsiteY384" fmla="*/ 546100 h 2857500"/>
                <a:gd name="connsiteX385" fmla="*/ 1644650 w 4102100"/>
                <a:gd name="connsiteY385" fmla="*/ 552450 h 2857500"/>
                <a:gd name="connsiteX386" fmla="*/ 1651000 w 4102100"/>
                <a:gd name="connsiteY386" fmla="*/ 584200 h 2857500"/>
                <a:gd name="connsiteX387" fmla="*/ 1657350 w 4102100"/>
                <a:gd name="connsiteY387" fmla="*/ 628650 h 2857500"/>
                <a:gd name="connsiteX388" fmla="*/ 1689100 w 4102100"/>
                <a:gd name="connsiteY388" fmla="*/ 660400 h 2857500"/>
                <a:gd name="connsiteX389" fmla="*/ 1708150 w 4102100"/>
                <a:gd name="connsiteY389" fmla="*/ 679450 h 2857500"/>
                <a:gd name="connsiteX390" fmla="*/ 1714500 w 4102100"/>
                <a:gd name="connsiteY390" fmla="*/ 768350 h 2857500"/>
                <a:gd name="connsiteX391" fmla="*/ 1695450 w 4102100"/>
                <a:gd name="connsiteY391" fmla="*/ 781050 h 2857500"/>
                <a:gd name="connsiteX392" fmla="*/ 1657350 w 4102100"/>
                <a:gd name="connsiteY392" fmla="*/ 793750 h 2857500"/>
                <a:gd name="connsiteX393" fmla="*/ 1644650 w 4102100"/>
                <a:gd name="connsiteY393" fmla="*/ 774700 h 2857500"/>
                <a:gd name="connsiteX394" fmla="*/ 1657350 w 4102100"/>
                <a:gd name="connsiteY394" fmla="*/ 704850 h 2857500"/>
                <a:gd name="connsiteX395" fmla="*/ 1651000 w 4102100"/>
                <a:gd name="connsiteY395" fmla="*/ 660400 h 2857500"/>
                <a:gd name="connsiteX396" fmla="*/ 1612900 w 4102100"/>
                <a:gd name="connsiteY396" fmla="*/ 628650 h 2857500"/>
                <a:gd name="connsiteX397" fmla="*/ 1593850 w 4102100"/>
                <a:gd name="connsiteY397" fmla="*/ 590550 h 2857500"/>
                <a:gd name="connsiteX398" fmla="*/ 1581150 w 4102100"/>
                <a:gd name="connsiteY398" fmla="*/ 571500 h 2857500"/>
                <a:gd name="connsiteX399" fmla="*/ 1568450 w 4102100"/>
                <a:gd name="connsiteY399" fmla="*/ 533400 h 2857500"/>
                <a:gd name="connsiteX400" fmla="*/ 1549400 w 4102100"/>
                <a:gd name="connsiteY400" fmla="*/ 457200 h 2857500"/>
                <a:gd name="connsiteX401" fmla="*/ 1530350 w 4102100"/>
                <a:gd name="connsiteY401" fmla="*/ 444500 h 2857500"/>
                <a:gd name="connsiteX402" fmla="*/ 1504950 w 4102100"/>
                <a:gd name="connsiteY402" fmla="*/ 450850 h 2857500"/>
                <a:gd name="connsiteX403" fmla="*/ 1492250 w 4102100"/>
                <a:gd name="connsiteY403" fmla="*/ 469900 h 2857500"/>
                <a:gd name="connsiteX404" fmla="*/ 1511300 w 4102100"/>
                <a:gd name="connsiteY404" fmla="*/ 546100 h 2857500"/>
                <a:gd name="connsiteX405" fmla="*/ 1498600 w 4102100"/>
                <a:gd name="connsiteY405" fmla="*/ 565150 h 2857500"/>
                <a:gd name="connsiteX406" fmla="*/ 1466850 w 4102100"/>
                <a:gd name="connsiteY406" fmla="*/ 590550 h 2857500"/>
                <a:gd name="connsiteX407" fmla="*/ 1517650 w 4102100"/>
                <a:gd name="connsiteY407" fmla="*/ 622300 h 2857500"/>
                <a:gd name="connsiteX408" fmla="*/ 1536700 w 4102100"/>
                <a:gd name="connsiteY408" fmla="*/ 628650 h 2857500"/>
                <a:gd name="connsiteX409" fmla="*/ 1555750 w 4102100"/>
                <a:gd name="connsiteY409" fmla="*/ 635000 h 2857500"/>
                <a:gd name="connsiteX410" fmla="*/ 1562100 w 4102100"/>
                <a:gd name="connsiteY410" fmla="*/ 711200 h 2857500"/>
                <a:gd name="connsiteX411" fmla="*/ 1524000 w 4102100"/>
                <a:gd name="connsiteY411" fmla="*/ 704850 h 2857500"/>
                <a:gd name="connsiteX412" fmla="*/ 1511300 w 4102100"/>
                <a:gd name="connsiteY412" fmla="*/ 685800 h 2857500"/>
                <a:gd name="connsiteX413" fmla="*/ 1492250 w 4102100"/>
                <a:gd name="connsiteY413" fmla="*/ 647700 h 2857500"/>
                <a:gd name="connsiteX414" fmla="*/ 1460500 w 4102100"/>
                <a:gd name="connsiteY414" fmla="*/ 641350 h 2857500"/>
                <a:gd name="connsiteX415" fmla="*/ 1409700 w 4102100"/>
                <a:gd name="connsiteY415" fmla="*/ 647700 h 2857500"/>
                <a:gd name="connsiteX416" fmla="*/ 1352550 w 4102100"/>
                <a:gd name="connsiteY416" fmla="*/ 647700 h 2857500"/>
                <a:gd name="connsiteX417" fmla="*/ 1358900 w 4102100"/>
                <a:gd name="connsiteY417" fmla="*/ 666750 h 2857500"/>
                <a:gd name="connsiteX418" fmla="*/ 1403350 w 4102100"/>
                <a:gd name="connsiteY418" fmla="*/ 679450 h 2857500"/>
                <a:gd name="connsiteX419" fmla="*/ 1377950 w 4102100"/>
                <a:gd name="connsiteY419" fmla="*/ 717550 h 2857500"/>
                <a:gd name="connsiteX420" fmla="*/ 1352550 w 4102100"/>
                <a:gd name="connsiteY420" fmla="*/ 711200 h 2857500"/>
                <a:gd name="connsiteX421" fmla="*/ 1301750 w 4102100"/>
                <a:gd name="connsiteY421" fmla="*/ 717550 h 2857500"/>
                <a:gd name="connsiteX422" fmla="*/ 1282700 w 4102100"/>
                <a:gd name="connsiteY422" fmla="*/ 736600 h 2857500"/>
                <a:gd name="connsiteX423" fmla="*/ 1244600 w 4102100"/>
                <a:gd name="connsiteY423" fmla="*/ 723900 h 2857500"/>
                <a:gd name="connsiteX424" fmla="*/ 1206500 w 4102100"/>
                <a:gd name="connsiteY424" fmla="*/ 736600 h 2857500"/>
                <a:gd name="connsiteX425" fmla="*/ 1155700 w 4102100"/>
                <a:gd name="connsiteY425" fmla="*/ 749300 h 2857500"/>
                <a:gd name="connsiteX426" fmla="*/ 1143000 w 4102100"/>
                <a:gd name="connsiteY426" fmla="*/ 768350 h 2857500"/>
                <a:gd name="connsiteX427" fmla="*/ 1155700 w 4102100"/>
                <a:gd name="connsiteY427" fmla="*/ 787400 h 2857500"/>
                <a:gd name="connsiteX428" fmla="*/ 1162050 w 4102100"/>
                <a:gd name="connsiteY428" fmla="*/ 806450 h 2857500"/>
                <a:gd name="connsiteX429" fmla="*/ 1117600 w 4102100"/>
                <a:gd name="connsiteY429" fmla="*/ 825500 h 2857500"/>
                <a:gd name="connsiteX430" fmla="*/ 1111250 w 4102100"/>
                <a:gd name="connsiteY430" fmla="*/ 806450 h 2857500"/>
                <a:gd name="connsiteX431" fmla="*/ 1104900 w 4102100"/>
                <a:gd name="connsiteY431" fmla="*/ 781050 h 2857500"/>
                <a:gd name="connsiteX432" fmla="*/ 1085850 w 4102100"/>
                <a:gd name="connsiteY432" fmla="*/ 844550 h 2857500"/>
                <a:gd name="connsiteX433" fmla="*/ 1047750 w 4102100"/>
                <a:gd name="connsiteY433" fmla="*/ 876300 h 2857500"/>
                <a:gd name="connsiteX434" fmla="*/ 1035050 w 4102100"/>
                <a:gd name="connsiteY434" fmla="*/ 895350 h 2857500"/>
                <a:gd name="connsiteX435" fmla="*/ 1022350 w 4102100"/>
                <a:gd name="connsiteY435" fmla="*/ 939800 h 2857500"/>
                <a:gd name="connsiteX436" fmla="*/ 990600 w 4102100"/>
                <a:gd name="connsiteY436" fmla="*/ 971550 h 2857500"/>
                <a:gd name="connsiteX437" fmla="*/ 971550 w 4102100"/>
                <a:gd name="connsiteY437" fmla="*/ 977900 h 2857500"/>
                <a:gd name="connsiteX438" fmla="*/ 933450 w 4102100"/>
                <a:gd name="connsiteY438" fmla="*/ 933450 h 2857500"/>
                <a:gd name="connsiteX439" fmla="*/ 908050 w 4102100"/>
                <a:gd name="connsiteY439" fmla="*/ 895350 h 2857500"/>
                <a:gd name="connsiteX440" fmla="*/ 895350 w 4102100"/>
                <a:gd name="connsiteY440" fmla="*/ 876300 h 2857500"/>
                <a:gd name="connsiteX441" fmla="*/ 901700 w 4102100"/>
                <a:gd name="connsiteY441" fmla="*/ 857250 h 2857500"/>
                <a:gd name="connsiteX442" fmla="*/ 927100 w 4102100"/>
                <a:gd name="connsiteY442" fmla="*/ 863600 h 2857500"/>
                <a:gd name="connsiteX443" fmla="*/ 1016000 w 4102100"/>
                <a:gd name="connsiteY443" fmla="*/ 857250 h 2857500"/>
                <a:gd name="connsiteX444" fmla="*/ 1028700 w 4102100"/>
                <a:gd name="connsiteY444" fmla="*/ 838200 h 2857500"/>
                <a:gd name="connsiteX445" fmla="*/ 1003300 w 4102100"/>
                <a:gd name="connsiteY445" fmla="*/ 806450 h 2857500"/>
                <a:gd name="connsiteX446" fmla="*/ 984250 w 4102100"/>
                <a:gd name="connsiteY446" fmla="*/ 787400 h 2857500"/>
                <a:gd name="connsiteX447" fmla="*/ 946150 w 4102100"/>
                <a:gd name="connsiteY447" fmla="*/ 762000 h 2857500"/>
                <a:gd name="connsiteX448" fmla="*/ 908050 w 4102100"/>
                <a:gd name="connsiteY448" fmla="*/ 749300 h 2857500"/>
                <a:gd name="connsiteX449" fmla="*/ 869950 w 4102100"/>
                <a:gd name="connsiteY449" fmla="*/ 723900 h 2857500"/>
                <a:gd name="connsiteX450" fmla="*/ 850900 w 4102100"/>
                <a:gd name="connsiteY450" fmla="*/ 717550 h 2857500"/>
                <a:gd name="connsiteX451" fmla="*/ 806450 w 4102100"/>
                <a:gd name="connsiteY451" fmla="*/ 704850 h 2857500"/>
                <a:gd name="connsiteX452" fmla="*/ 787400 w 4102100"/>
                <a:gd name="connsiteY452" fmla="*/ 692150 h 2857500"/>
                <a:gd name="connsiteX453" fmla="*/ 781050 w 4102100"/>
                <a:gd name="connsiteY453" fmla="*/ 673100 h 2857500"/>
                <a:gd name="connsiteX454" fmla="*/ 711200 w 4102100"/>
                <a:gd name="connsiteY454" fmla="*/ 660400 h 2857500"/>
                <a:gd name="connsiteX455" fmla="*/ 673100 w 4102100"/>
                <a:gd name="connsiteY455" fmla="*/ 679450 h 2857500"/>
                <a:gd name="connsiteX456" fmla="*/ 654050 w 4102100"/>
                <a:gd name="connsiteY456" fmla="*/ 685800 h 2857500"/>
                <a:gd name="connsiteX457" fmla="*/ 596900 w 4102100"/>
                <a:gd name="connsiteY457" fmla="*/ 717550 h 2857500"/>
                <a:gd name="connsiteX458" fmla="*/ 558800 w 4102100"/>
                <a:gd name="connsiteY458" fmla="*/ 755650 h 2857500"/>
                <a:gd name="connsiteX459" fmla="*/ 539750 w 4102100"/>
                <a:gd name="connsiteY459" fmla="*/ 774700 h 2857500"/>
                <a:gd name="connsiteX460" fmla="*/ 533400 w 4102100"/>
                <a:gd name="connsiteY460" fmla="*/ 812800 h 2857500"/>
                <a:gd name="connsiteX461" fmla="*/ 495300 w 4102100"/>
                <a:gd name="connsiteY461" fmla="*/ 844550 h 2857500"/>
                <a:gd name="connsiteX462" fmla="*/ 476250 w 4102100"/>
                <a:gd name="connsiteY462" fmla="*/ 914400 h 2857500"/>
                <a:gd name="connsiteX463" fmla="*/ 457200 w 4102100"/>
                <a:gd name="connsiteY463" fmla="*/ 971550 h 2857500"/>
                <a:gd name="connsiteX464" fmla="*/ 400050 w 4102100"/>
                <a:gd name="connsiteY464" fmla="*/ 990600 h 2857500"/>
                <a:gd name="connsiteX465" fmla="*/ 381000 w 4102100"/>
                <a:gd name="connsiteY465" fmla="*/ 996950 h 2857500"/>
                <a:gd name="connsiteX466" fmla="*/ 355600 w 4102100"/>
                <a:gd name="connsiteY466" fmla="*/ 1035050 h 2857500"/>
                <a:gd name="connsiteX467" fmla="*/ 317500 w 4102100"/>
                <a:gd name="connsiteY467" fmla="*/ 1066800 h 2857500"/>
                <a:gd name="connsiteX468" fmla="*/ 323850 w 4102100"/>
                <a:gd name="connsiteY468" fmla="*/ 1200150 h 2857500"/>
                <a:gd name="connsiteX469" fmla="*/ 330200 w 4102100"/>
                <a:gd name="connsiteY469" fmla="*/ 1219200 h 2857500"/>
                <a:gd name="connsiteX470" fmla="*/ 349250 w 4102100"/>
                <a:gd name="connsiteY470" fmla="*/ 1231900 h 2857500"/>
                <a:gd name="connsiteX471" fmla="*/ 387350 w 4102100"/>
                <a:gd name="connsiteY471" fmla="*/ 1219200 h 2857500"/>
                <a:gd name="connsiteX472" fmla="*/ 419100 w 4102100"/>
                <a:gd name="connsiteY472" fmla="*/ 1187450 h 2857500"/>
                <a:gd name="connsiteX473" fmla="*/ 463550 w 4102100"/>
                <a:gd name="connsiteY473" fmla="*/ 1219200 h 2857500"/>
                <a:gd name="connsiteX474" fmla="*/ 463550 w 4102100"/>
                <a:gd name="connsiteY474" fmla="*/ 1270000 h 2857500"/>
                <a:gd name="connsiteX475" fmla="*/ 482600 w 4102100"/>
                <a:gd name="connsiteY475" fmla="*/ 1282700 h 2857500"/>
                <a:gd name="connsiteX476" fmla="*/ 488950 w 4102100"/>
                <a:gd name="connsiteY476" fmla="*/ 1314450 h 2857500"/>
                <a:gd name="connsiteX477" fmla="*/ 508000 w 4102100"/>
                <a:gd name="connsiteY477" fmla="*/ 1308100 h 2857500"/>
                <a:gd name="connsiteX478" fmla="*/ 546100 w 4102100"/>
                <a:gd name="connsiteY478" fmla="*/ 1289050 h 2857500"/>
                <a:gd name="connsiteX479" fmla="*/ 565150 w 4102100"/>
                <a:gd name="connsiteY479" fmla="*/ 1250950 h 2857500"/>
                <a:gd name="connsiteX480" fmla="*/ 552450 w 4102100"/>
                <a:gd name="connsiteY480" fmla="*/ 1206500 h 2857500"/>
                <a:gd name="connsiteX481" fmla="*/ 571500 w 4102100"/>
                <a:gd name="connsiteY481" fmla="*/ 1193800 h 2857500"/>
                <a:gd name="connsiteX482" fmla="*/ 590550 w 4102100"/>
                <a:gd name="connsiteY482" fmla="*/ 1187450 h 2857500"/>
                <a:gd name="connsiteX483" fmla="*/ 603250 w 4102100"/>
                <a:gd name="connsiteY483" fmla="*/ 1168400 h 2857500"/>
                <a:gd name="connsiteX484" fmla="*/ 558800 w 4102100"/>
                <a:gd name="connsiteY484" fmla="*/ 1123950 h 2857500"/>
                <a:gd name="connsiteX485" fmla="*/ 546100 w 4102100"/>
                <a:gd name="connsiteY485" fmla="*/ 1104900 h 2857500"/>
                <a:gd name="connsiteX486" fmla="*/ 546100 w 4102100"/>
                <a:gd name="connsiteY486" fmla="*/ 1047750 h 2857500"/>
                <a:gd name="connsiteX487" fmla="*/ 584200 w 4102100"/>
                <a:gd name="connsiteY487" fmla="*/ 1035050 h 2857500"/>
                <a:gd name="connsiteX488" fmla="*/ 622300 w 4102100"/>
                <a:gd name="connsiteY488" fmla="*/ 1016000 h 2857500"/>
                <a:gd name="connsiteX489" fmla="*/ 628650 w 4102100"/>
                <a:gd name="connsiteY489" fmla="*/ 908050 h 2857500"/>
                <a:gd name="connsiteX490" fmla="*/ 666750 w 4102100"/>
                <a:gd name="connsiteY490" fmla="*/ 895350 h 2857500"/>
                <a:gd name="connsiteX491" fmla="*/ 723900 w 4102100"/>
                <a:gd name="connsiteY491" fmla="*/ 927100 h 2857500"/>
                <a:gd name="connsiteX492" fmla="*/ 704850 w 4102100"/>
                <a:gd name="connsiteY492" fmla="*/ 965200 h 2857500"/>
                <a:gd name="connsiteX493" fmla="*/ 685800 w 4102100"/>
                <a:gd name="connsiteY493" fmla="*/ 977900 h 2857500"/>
                <a:gd name="connsiteX494" fmla="*/ 666750 w 4102100"/>
                <a:gd name="connsiteY494" fmla="*/ 996950 h 2857500"/>
                <a:gd name="connsiteX495" fmla="*/ 654050 w 4102100"/>
                <a:gd name="connsiteY495" fmla="*/ 1035050 h 2857500"/>
                <a:gd name="connsiteX496" fmla="*/ 641350 w 4102100"/>
                <a:gd name="connsiteY496" fmla="*/ 1111250 h 2857500"/>
                <a:gd name="connsiteX497" fmla="*/ 660400 w 4102100"/>
                <a:gd name="connsiteY497" fmla="*/ 1123950 h 2857500"/>
                <a:gd name="connsiteX498" fmla="*/ 679450 w 4102100"/>
                <a:gd name="connsiteY498" fmla="*/ 1130300 h 2857500"/>
                <a:gd name="connsiteX499" fmla="*/ 806450 w 4102100"/>
                <a:gd name="connsiteY499" fmla="*/ 1136650 h 2857500"/>
                <a:gd name="connsiteX500" fmla="*/ 819150 w 4102100"/>
                <a:gd name="connsiteY500" fmla="*/ 1168400 h 2857500"/>
                <a:gd name="connsiteX501" fmla="*/ 800100 w 4102100"/>
                <a:gd name="connsiteY501" fmla="*/ 1174750 h 2857500"/>
                <a:gd name="connsiteX502" fmla="*/ 730250 w 4102100"/>
                <a:gd name="connsiteY502" fmla="*/ 1181100 h 2857500"/>
                <a:gd name="connsiteX503" fmla="*/ 711200 w 4102100"/>
                <a:gd name="connsiteY503" fmla="*/ 1206500 h 2857500"/>
                <a:gd name="connsiteX504" fmla="*/ 730250 w 4102100"/>
                <a:gd name="connsiteY504" fmla="*/ 1212850 h 2857500"/>
                <a:gd name="connsiteX505" fmla="*/ 742950 w 4102100"/>
                <a:gd name="connsiteY505" fmla="*/ 1231900 h 2857500"/>
                <a:gd name="connsiteX506" fmla="*/ 723900 w 4102100"/>
                <a:gd name="connsiteY506" fmla="*/ 1276350 h 2857500"/>
                <a:gd name="connsiteX507" fmla="*/ 698500 w 4102100"/>
                <a:gd name="connsiteY507" fmla="*/ 1270000 h 2857500"/>
                <a:gd name="connsiteX508" fmla="*/ 666750 w 4102100"/>
                <a:gd name="connsiteY508" fmla="*/ 1257300 h 2857500"/>
                <a:gd name="connsiteX509" fmla="*/ 660400 w 4102100"/>
                <a:gd name="connsiteY509" fmla="*/ 1339850 h 2857500"/>
                <a:gd name="connsiteX510" fmla="*/ 622300 w 4102100"/>
                <a:gd name="connsiteY510" fmla="*/ 1352550 h 2857500"/>
                <a:gd name="connsiteX511" fmla="*/ 520700 w 4102100"/>
                <a:gd name="connsiteY511" fmla="*/ 1352550 h 2857500"/>
                <a:gd name="connsiteX512" fmla="*/ 514350 w 4102100"/>
                <a:gd name="connsiteY512" fmla="*/ 1371600 h 2857500"/>
                <a:gd name="connsiteX513" fmla="*/ 476250 w 4102100"/>
                <a:gd name="connsiteY513" fmla="*/ 1390650 h 2857500"/>
                <a:gd name="connsiteX514" fmla="*/ 438150 w 4102100"/>
                <a:gd name="connsiteY514" fmla="*/ 1403350 h 2857500"/>
                <a:gd name="connsiteX515" fmla="*/ 431800 w 4102100"/>
                <a:gd name="connsiteY515" fmla="*/ 1333500 h 2857500"/>
                <a:gd name="connsiteX516" fmla="*/ 425450 w 4102100"/>
                <a:gd name="connsiteY516" fmla="*/ 1238250 h 2857500"/>
                <a:gd name="connsiteX517" fmla="*/ 412750 w 4102100"/>
                <a:gd name="connsiteY517" fmla="*/ 1257300 h 2857500"/>
                <a:gd name="connsiteX518" fmla="*/ 400050 w 4102100"/>
                <a:gd name="connsiteY518" fmla="*/ 1295400 h 2857500"/>
                <a:gd name="connsiteX519" fmla="*/ 381000 w 4102100"/>
                <a:gd name="connsiteY519" fmla="*/ 1308100 h 2857500"/>
                <a:gd name="connsiteX520" fmla="*/ 368300 w 4102100"/>
                <a:gd name="connsiteY520" fmla="*/ 1327150 h 2857500"/>
                <a:gd name="connsiteX521" fmla="*/ 387350 w 4102100"/>
                <a:gd name="connsiteY521" fmla="*/ 1339850 h 2857500"/>
                <a:gd name="connsiteX522" fmla="*/ 406400 w 4102100"/>
                <a:gd name="connsiteY522" fmla="*/ 1358900 h 2857500"/>
                <a:gd name="connsiteX523" fmla="*/ 412750 w 4102100"/>
                <a:gd name="connsiteY523" fmla="*/ 1377950 h 2857500"/>
                <a:gd name="connsiteX524" fmla="*/ 393700 w 4102100"/>
                <a:gd name="connsiteY524" fmla="*/ 1390650 h 2857500"/>
                <a:gd name="connsiteX525" fmla="*/ 323850 w 4102100"/>
                <a:gd name="connsiteY525" fmla="*/ 1397000 h 2857500"/>
                <a:gd name="connsiteX526" fmla="*/ 298450 w 4102100"/>
                <a:gd name="connsiteY526" fmla="*/ 1454150 h 2857500"/>
                <a:gd name="connsiteX527" fmla="*/ 279400 w 4102100"/>
                <a:gd name="connsiteY527" fmla="*/ 1473200 h 2857500"/>
                <a:gd name="connsiteX528" fmla="*/ 266700 w 4102100"/>
                <a:gd name="connsiteY528" fmla="*/ 1492250 h 2857500"/>
                <a:gd name="connsiteX529" fmla="*/ 247650 w 4102100"/>
                <a:gd name="connsiteY529" fmla="*/ 1498600 h 2857500"/>
                <a:gd name="connsiteX530" fmla="*/ 228600 w 4102100"/>
                <a:gd name="connsiteY530" fmla="*/ 1511300 h 2857500"/>
                <a:gd name="connsiteX531" fmla="*/ 215900 w 4102100"/>
                <a:gd name="connsiteY531" fmla="*/ 1530350 h 2857500"/>
                <a:gd name="connsiteX532" fmla="*/ 196850 w 4102100"/>
                <a:gd name="connsiteY532" fmla="*/ 1536700 h 2857500"/>
                <a:gd name="connsiteX533" fmla="*/ 127000 w 4102100"/>
                <a:gd name="connsiteY533" fmla="*/ 1549400 h 2857500"/>
                <a:gd name="connsiteX534" fmla="*/ 101600 w 4102100"/>
                <a:gd name="connsiteY534" fmla="*/ 1587500 h 2857500"/>
                <a:gd name="connsiteX535" fmla="*/ 158750 w 4102100"/>
                <a:gd name="connsiteY535" fmla="*/ 1619250 h 2857500"/>
                <a:gd name="connsiteX536" fmla="*/ 177800 w 4102100"/>
                <a:gd name="connsiteY536" fmla="*/ 1657350 h 2857500"/>
                <a:gd name="connsiteX537" fmla="*/ 152400 w 4102100"/>
                <a:gd name="connsiteY537" fmla="*/ 1701800 h 2857500"/>
                <a:gd name="connsiteX538" fmla="*/ 133350 w 4102100"/>
                <a:gd name="connsiteY538" fmla="*/ 1714500 h 2857500"/>
                <a:gd name="connsiteX539" fmla="*/ 114300 w 4102100"/>
                <a:gd name="connsiteY539" fmla="*/ 1720850 h 2857500"/>
                <a:gd name="connsiteX540" fmla="*/ 12700 w 4102100"/>
                <a:gd name="connsiteY540" fmla="*/ 1720850 h 2857500"/>
                <a:gd name="connsiteX541" fmla="*/ 6350 w 4102100"/>
                <a:gd name="connsiteY541" fmla="*/ 1739900 h 2857500"/>
                <a:gd name="connsiteX542" fmla="*/ 19050 w 4102100"/>
                <a:gd name="connsiteY542" fmla="*/ 1758950 h 2857500"/>
                <a:gd name="connsiteX543" fmla="*/ 6350 w 4102100"/>
                <a:gd name="connsiteY543" fmla="*/ 1784350 h 2857500"/>
                <a:gd name="connsiteX544" fmla="*/ 0 w 4102100"/>
                <a:gd name="connsiteY544" fmla="*/ 1809750 h 2857500"/>
                <a:gd name="connsiteX545" fmla="*/ 6350 w 4102100"/>
                <a:gd name="connsiteY545" fmla="*/ 1828800 h 2857500"/>
                <a:gd name="connsiteX546" fmla="*/ 12700 w 4102100"/>
                <a:gd name="connsiteY546" fmla="*/ 1911350 h 2857500"/>
                <a:gd name="connsiteX547" fmla="*/ 43294 w 4102100"/>
                <a:gd name="connsiteY547" fmla="*/ 1947717 h 2857500"/>
                <a:gd name="connsiteX548" fmla="*/ 146050 w 4102100"/>
                <a:gd name="connsiteY548" fmla="*/ 1905000 h 2857500"/>
                <a:gd name="connsiteX549" fmla="*/ 165100 w 4102100"/>
                <a:gd name="connsiteY549" fmla="*/ 1892300 h 2857500"/>
                <a:gd name="connsiteX550" fmla="*/ 184150 w 4102100"/>
                <a:gd name="connsiteY550" fmla="*/ 1885950 h 2857500"/>
                <a:gd name="connsiteX551" fmla="*/ 196850 w 4102100"/>
                <a:gd name="connsiteY551" fmla="*/ 1847850 h 2857500"/>
                <a:gd name="connsiteX552" fmla="*/ 222250 w 4102100"/>
                <a:gd name="connsiteY552" fmla="*/ 1809750 h 2857500"/>
                <a:gd name="connsiteX553" fmla="*/ 228600 w 4102100"/>
                <a:gd name="connsiteY553" fmla="*/ 1790700 h 2857500"/>
                <a:gd name="connsiteX554" fmla="*/ 260350 w 4102100"/>
                <a:gd name="connsiteY554" fmla="*/ 1752600 h 2857500"/>
                <a:gd name="connsiteX555" fmla="*/ 279400 w 4102100"/>
                <a:gd name="connsiteY555" fmla="*/ 1739900 h 2857500"/>
                <a:gd name="connsiteX556" fmla="*/ 311150 w 4102100"/>
                <a:gd name="connsiteY556" fmla="*/ 1708150 h 2857500"/>
                <a:gd name="connsiteX557" fmla="*/ 330200 w 4102100"/>
                <a:gd name="connsiteY557" fmla="*/ 1720850 h 2857500"/>
                <a:gd name="connsiteX558" fmla="*/ 393700 w 4102100"/>
                <a:gd name="connsiteY558" fmla="*/ 1714500 h 2857500"/>
                <a:gd name="connsiteX559" fmla="*/ 412750 w 4102100"/>
                <a:gd name="connsiteY559" fmla="*/ 1708150 h 2857500"/>
                <a:gd name="connsiteX560" fmla="*/ 425450 w 4102100"/>
                <a:gd name="connsiteY560" fmla="*/ 1689100 h 2857500"/>
                <a:gd name="connsiteX561" fmla="*/ 444500 w 4102100"/>
                <a:gd name="connsiteY561" fmla="*/ 1695450 h 2857500"/>
                <a:gd name="connsiteX562" fmla="*/ 450850 w 4102100"/>
                <a:gd name="connsiteY562" fmla="*/ 1714500 h 2857500"/>
                <a:gd name="connsiteX563" fmla="*/ 482600 w 4102100"/>
                <a:gd name="connsiteY563" fmla="*/ 1746250 h 2857500"/>
                <a:gd name="connsiteX564" fmla="*/ 501650 w 4102100"/>
                <a:gd name="connsiteY564" fmla="*/ 1784350 h 2857500"/>
                <a:gd name="connsiteX565" fmla="*/ 508000 w 4102100"/>
                <a:gd name="connsiteY565" fmla="*/ 1803400 h 2857500"/>
                <a:gd name="connsiteX566" fmla="*/ 527050 w 4102100"/>
                <a:gd name="connsiteY566" fmla="*/ 1809750 h 2857500"/>
                <a:gd name="connsiteX567" fmla="*/ 546100 w 4102100"/>
                <a:gd name="connsiteY567" fmla="*/ 1822450 h 2857500"/>
                <a:gd name="connsiteX568" fmla="*/ 584200 w 4102100"/>
                <a:gd name="connsiteY568" fmla="*/ 1835150 h 2857500"/>
                <a:gd name="connsiteX569" fmla="*/ 596900 w 4102100"/>
                <a:gd name="connsiteY569" fmla="*/ 1816100 h 2857500"/>
                <a:gd name="connsiteX570" fmla="*/ 590550 w 4102100"/>
                <a:gd name="connsiteY570" fmla="*/ 1797050 h 2857500"/>
                <a:gd name="connsiteX571" fmla="*/ 558800 w 4102100"/>
                <a:gd name="connsiteY571" fmla="*/ 1758950 h 2857500"/>
                <a:gd name="connsiteX572" fmla="*/ 520700 w 4102100"/>
                <a:gd name="connsiteY572" fmla="*/ 1746250 h 2857500"/>
                <a:gd name="connsiteX573" fmla="*/ 488950 w 4102100"/>
                <a:gd name="connsiteY573" fmla="*/ 1689100 h 2857500"/>
                <a:gd name="connsiteX574" fmla="*/ 495300 w 4102100"/>
                <a:gd name="connsiteY574" fmla="*/ 1663700 h 2857500"/>
                <a:gd name="connsiteX575" fmla="*/ 565150 w 4102100"/>
                <a:gd name="connsiteY575" fmla="*/ 1682750 h 2857500"/>
                <a:gd name="connsiteX576" fmla="*/ 577850 w 4102100"/>
                <a:gd name="connsiteY576" fmla="*/ 1701800 h 2857500"/>
                <a:gd name="connsiteX577" fmla="*/ 596900 w 4102100"/>
                <a:gd name="connsiteY577" fmla="*/ 1714500 h 2857500"/>
                <a:gd name="connsiteX578" fmla="*/ 603250 w 4102100"/>
                <a:gd name="connsiteY578" fmla="*/ 1733550 h 2857500"/>
                <a:gd name="connsiteX579" fmla="*/ 615950 w 4102100"/>
                <a:gd name="connsiteY579" fmla="*/ 1758950 h 2857500"/>
                <a:gd name="connsiteX580" fmla="*/ 654050 w 4102100"/>
                <a:gd name="connsiteY580" fmla="*/ 1778000 h 2857500"/>
                <a:gd name="connsiteX581" fmla="*/ 666750 w 4102100"/>
                <a:gd name="connsiteY581" fmla="*/ 1797050 h 2857500"/>
                <a:gd name="connsiteX582" fmla="*/ 685800 w 4102100"/>
                <a:gd name="connsiteY582" fmla="*/ 1809750 h 2857500"/>
                <a:gd name="connsiteX583" fmla="*/ 692150 w 4102100"/>
                <a:gd name="connsiteY583" fmla="*/ 1835150 h 2857500"/>
                <a:gd name="connsiteX584" fmla="*/ 704850 w 4102100"/>
                <a:gd name="connsiteY584" fmla="*/ 1873250 h 2857500"/>
                <a:gd name="connsiteX585" fmla="*/ 736600 w 4102100"/>
                <a:gd name="connsiteY585" fmla="*/ 1911350 h 2857500"/>
                <a:gd name="connsiteX586" fmla="*/ 755650 w 4102100"/>
                <a:gd name="connsiteY586" fmla="*/ 1905000 h 2857500"/>
                <a:gd name="connsiteX587" fmla="*/ 774700 w 4102100"/>
                <a:gd name="connsiteY587" fmla="*/ 1885950 h 2857500"/>
                <a:gd name="connsiteX588" fmla="*/ 768350 w 4102100"/>
                <a:gd name="connsiteY588" fmla="*/ 1866900 h 2857500"/>
                <a:gd name="connsiteX589" fmla="*/ 730250 w 4102100"/>
                <a:gd name="connsiteY589" fmla="*/ 1835150 h 2857500"/>
                <a:gd name="connsiteX590" fmla="*/ 717550 w 4102100"/>
                <a:gd name="connsiteY590" fmla="*/ 1816100 h 2857500"/>
                <a:gd name="connsiteX591" fmla="*/ 812800 w 4102100"/>
                <a:gd name="connsiteY591" fmla="*/ 1797050 h 2857500"/>
                <a:gd name="connsiteX592" fmla="*/ 863600 w 4102100"/>
                <a:gd name="connsiteY592" fmla="*/ 1739900 h 2857500"/>
                <a:gd name="connsiteX593" fmla="*/ 876300 w 4102100"/>
                <a:gd name="connsiteY593" fmla="*/ 1689100 h 2857500"/>
                <a:gd name="connsiteX594" fmla="*/ 889000 w 4102100"/>
                <a:gd name="connsiteY594" fmla="*/ 1663700 h 2857500"/>
                <a:gd name="connsiteX595" fmla="*/ 901700 w 4102100"/>
                <a:gd name="connsiteY595" fmla="*/ 1612900 h 2857500"/>
                <a:gd name="connsiteX596" fmla="*/ 933450 w 4102100"/>
                <a:gd name="connsiteY596" fmla="*/ 1619250 h 2857500"/>
                <a:gd name="connsiteX597" fmla="*/ 965200 w 4102100"/>
                <a:gd name="connsiteY597" fmla="*/ 1657350 h 2857500"/>
                <a:gd name="connsiteX598" fmla="*/ 1003300 w 4102100"/>
                <a:gd name="connsiteY598" fmla="*/ 1670050 h 2857500"/>
                <a:gd name="connsiteX599" fmla="*/ 1041400 w 4102100"/>
                <a:gd name="connsiteY599" fmla="*/ 1663700 h 2857500"/>
                <a:gd name="connsiteX600" fmla="*/ 1035050 w 4102100"/>
                <a:gd name="connsiteY600" fmla="*/ 1631950 h 2857500"/>
                <a:gd name="connsiteX601" fmla="*/ 1041400 w 4102100"/>
                <a:gd name="connsiteY601" fmla="*/ 1612900 h 2857500"/>
                <a:gd name="connsiteX602" fmla="*/ 1098550 w 4102100"/>
                <a:gd name="connsiteY602" fmla="*/ 1619250 h 2857500"/>
                <a:gd name="connsiteX603" fmla="*/ 1104900 w 4102100"/>
                <a:gd name="connsiteY603" fmla="*/ 1638300 h 2857500"/>
                <a:gd name="connsiteX604" fmla="*/ 1111250 w 4102100"/>
                <a:gd name="connsiteY604" fmla="*/ 1689100 h 2857500"/>
                <a:gd name="connsiteX605" fmla="*/ 1155700 w 4102100"/>
                <a:gd name="connsiteY605" fmla="*/ 1708150 h 2857500"/>
                <a:gd name="connsiteX606" fmla="*/ 1174750 w 4102100"/>
                <a:gd name="connsiteY606" fmla="*/ 1720850 h 2857500"/>
                <a:gd name="connsiteX607" fmla="*/ 1187450 w 4102100"/>
                <a:gd name="connsiteY607" fmla="*/ 1765300 h 2857500"/>
                <a:gd name="connsiteX608" fmla="*/ 1181100 w 4102100"/>
                <a:gd name="connsiteY608" fmla="*/ 1784350 h 2857500"/>
                <a:gd name="connsiteX609" fmla="*/ 1092200 w 4102100"/>
                <a:gd name="connsiteY609" fmla="*/ 1797050 h 2857500"/>
                <a:gd name="connsiteX610" fmla="*/ 1073150 w 4102100"/>
                <a:gd name="connsiteY610" fmla="*/ 1790700 h 2857500"/>
                <a:gd name="connsiteX611" fmla="*/ 1047750 w 4102100"/>
                <a:gd name="connsiteY611" fmla="*/ 1752600 h 2857500"/>
                <a:gd name="connsiteX612" fmla="*/ 971550 w 4102100"/>
                <a:gd name="connsiteY612" fmla="*/ 1758950 h 2857500"/>
                <a:gd name="connsiteX613" fmla="*/ 952500 w 4102100"/>
                <a:gd name="connsiteY613" fmla="*/ 1778000 h 2857500"/>
                <a:gd name="connsiteX614" fmla="*/ 933450 w 4102100"/>
                <a:gd name="connsiteY614" fmla="*/ 1790700 h 2857500"/>
                <a:gd name="connsiteX615" fmla="*/ 895350 w 4102100"/>
                <a:gd name="connsiteY615" fmla="*/ 1797050 h 2857500"/>
                <a:gd name="connsiteX616" fmla="*/ 876300 w 4102100"/>
                <a:gd name="connsiteY616" fmla="*/ 1809750 h 2857500"/>
                <a:gd name="connsiteX617" fmla="*/ 850900 w 4102100"/>
                <a:gd name="connsiteY617" fmla="*/ 1841500 h 2857500"/>
                <a:gd name="connsiteX618" fmla="*/ 869950 w 4102100"/>
                <a:gd name="connsiteY618" fmla="*/ 1885950 h 2857500"/>
                <a:gd name="connsiteX619" fmla="*/ 876300 w 4102100"/>
                <a:gd name="connsiteY619" fmla="*/ 1905000 h 2857500"/>
                <a:gd name="connsiteX620" fmla="*/ 895350 w 4102100"/>
                <a:gd name="connsiteY620" fmla="*/ 1917700 h 2857500"/>
                <a:gd name="connsiteX621" fmla="*/ 1060450 w 4102100"/>
                <a:gd name="connsiteY621" fmla="*/ 1911350 h 2857500"/>
                <a:gd name="connsiteX622" fmla="*/ 1123950 w 4102100"/>
                <a:gd name="connsiteY622" fmla="*/ 1917700 h 2857500"/>
                <a:gd name="connsiteX623" fmla="*/ 1117600 w 4102100"/>
                <a:gd name="connsiteY623" fmla="*/ 1949450 h 2857500"/>
                <a:gd name="connsiteX624" fmla="*/ 1085850 w 4102100"/>
                <a:gd name="connsiteY624" fmla="*/ 1981200 h 2857500"/>
                <a:gd name="connsiteX625" fmla="*/ 1060450 w 4102100"/>
                <a:gd name="connsiteY625" fmla="*/ 2019300 h 2857500"/>
                <a:gd name="connsiteX626" fmla="*/ 1054100 w 4102100"/>
                <a:gd name="connsiteY626" fmla="*/ 2051050 h 2857500"/>
                <a:gd name="connsiteX627" fmla="*/ 1035050 w 4102100"/>
                <a:gd name="connsiteY627" fmla="*/ 2063750 h 2857500"/>
                <a:gd name="connsiteX628" fmla="*/ 996950 w 4102100"/>
                <a:gd name="connsiteY628" fmla="*/ 2076450 h 2857500"/>
                <a:gd name="connsiteX629" fmla="*/ 952500 w 4102100"/>
                <a:gd name="connsiteY629" fmla="*/ 2089150 h 2857500"/>
                <a:gd name="connsiteX630" fmla="*/ 939800 w 4102100"/>
                <a:gd name="connsiteY630" fmla="*/ 2108200 h 2857500"/>
                <a:gd name="connsiteX631" fmla="*/ 958850 w 4102100"/>
                <a:gd name="connsiteY631" fmla="*/ 2120900 h 2857500"/>
                <a:gd name="connsiteX632" fmla="*/ 1003300 w 4102100"/>
                <a:gd name="connsiteY632" fmla="*/ 2171700 h 2857500"/>
                <a:gd name="connsiteX0" fmla="*/ 1003300 w 4102100"/>
                <a:gd name="connsiteY0" fmla="*/ 2171700 h 2857500"/>
                <a:gd name="connsiteX1" fmla="*/ 1092200 w 4102100"/>
                <a:gd name="connsiteY1" fmla="*/ 2165350 h 2857500"/>
                <a:gd name="connsiteX2" fmla="*/ 1098550 w 4102100"/>
                <a:gd name="connsiteY2" fmla="*/ 2184400 h 2857500"/>
                <a:gd name="connsiteX3" fmla="*/ 1123950 w 4102100"/>
                <a:gd name="connsiteY3" fmla="*/ 2222500 h 2857500"/>
                <a:gd name="connsiteX4" fmla="*/ 1136650 w 4102100"/>
                <a:gd name="connsiteY4" fmla="*/ 2241550 h 2857500"/>
                <a:gd name="connsiteX5" fmla="*/ 1143000 w 4102100"/>
                <a:gd name="connsiteY5" fmla="*/ 2298700 h 2857500"/>
                <a:gd name="connsiteX6" fmla="*/ 1181100 w 4102100"/>
                <a:gd name="connsiteY6" fmla="*/ 2330450 h 2857500"/>
                <a:gd name="connsiteX7" fmla="*/ 1200150 w 4102100"/>
                <a:gd name="connsiteY7" fmla="*/ 2349500 h 2857500"/>
                <a:gd name="connsiteX8" fmla="*/ 1225550 w 4102100"/>
                <a:gd name="connsiteY8" fmla="*/ 2406650 h 2857500"/>
                <a:gd name="connsiteX9" fmla="*/ 1244600 w 4102100"/>
                <a:gd name="connsiteY9" fmla="*/ 2419350 h 2857500"/>
                <a:gd name="connsiteX10" fmla="*/ 1270000 w 4102100"/>
                <a:gd name="connsiteY10" fmla="*/ 2457450 h 2857500"/>
                <a:gd name="connsiteX11" fmla="*/ 1276350 w 4102100"/>
                <a:gd name="connsiteY11" fmla="*/ 2495550 h 2857500"/>
                <a:gd name="connsiteX12" fmla="*/ 1314450 w 4102100"/>
                <a:gd name="connsiteY12" fmla="*/ 2533650 h 2857500"/>
                <a:gd name="connsiteX13" fmla="*/ 1352550 w 4102100"/>
                <a:gd name="connsiteY13" fmla="*/ 2546350 h 2857500"/>
                <a:gd name="connsiteX14" fmla="*/ 1441450 w 4102100"/>
                <a:gd name="connsiteY14" fmla="*/ 2540000 h 2857500"/>
                <a:gd name="connsiteX15" fmla="*/ 1460500 w 4102100"/>
                <a:gd name="connsiteY15" fmla="*/ 2533650 h 2857500"/>
                <a:gd name="connsiteX16" fmla="*/ 1485900 w 4102100"/>
                <a:gd name="connsiteY16" fmla="*/ 2527300 h 2857500"/>
                <a:gd name="connsiteX17" fmla="*/ 1562100 w 4102100"/>
                <a:gd name="connsiteY17" fmla="*/ 2476500 h 2857500"/>
                <a:gd name="connsiteX18" fmla="*/ 1581150 w 4102100"/>
                <a:gd name="connsiteY18" fmla="*/ 2463800 h 2857500"/>
                <a:gd name="connsiteX19" fmla="*/ 1600200 w 4102100"/>
                <a:gd name="connsiteY19" fmla="*/ 2457450 h 2857500"/>
                <a:gd name="connsiteX20" fmla="*/ 1638300 w 4102100"/>
                <a:gd name="connsiteY20" fmla="*/ 2438400 h 2857500"/>
                <a:gd name="connsiteX21" fmla="*/ 1651000 w 4102100"/>
                <a:gd name="connsiteY21" fmla="*/ 2419350 h 2857500"/>
                <a:gd name="connsiteX22" fmla="*/ 1670050 w 4102100"/>
                <a:gd name="connsiteY22" fmla="*/ 2400300 h 2857500"/>
                <a:gd name="connsiteX23" fmla="*/ 1676400 w 4102100"/>
                <a:gd name="connsiteY23" fmla="*/ 2374900 h 2857500"/>
                <a:gd name="connsiteX24" fmla="*/ 1682750 w 4102100"/>
                <a:gd name="connsiteY24" fmla="*/ 2355850 h 2857500"/>
                <a:gd name="connsiteX25" fmla="*/ 1676400 w 4102100"/>
                <a:gd name="connsiteY25" fmla="*/ 2286000 h 2857500"/>
                <a:gd name="connsiteX26" fmla="*/ 1657350 w 4102100"/>
                <a:gd name="connsiteY26" fmla="*/ 2273300 h 2857500"/>
                <a:gd name="connsiteX27" fmla="*/ 1625600 w 4102100"/>
                <a:gd name="connsiteY27" fmla="*/ 2266950 h 2857500"/>
                <a:gd name="connsiteX28" fmla="*/ 1600200 w 4102100"/>
                <a:gd name="connsiteY28" fmla="*/ 2260600 h 2857500"/>
                <a:gd name="connsiteX29" fmla="*/ 1581150 w 4102100"/>
                <a:gd name="connsiteY29" fmla="*/ 2222500 h 2857500"/>
                <a:gd name="connsiteX30" fmla="*/ 1562100 w 4102100"/>
                <a:gd name="connsiteY30" fmla="*/ 2260600 h 2857500"/>
                <a:gd name="connsiteX31" fmla="*/ 1543050 w 4102100"/>
                <a:gd name="connsiteY31" fmla="*/ 2273300 h 2857500"/>
                <a:gd name="connsiteX32" fmla="*/ 1511300 w 4102100"/>
                <a:gd name="connsiteY32" fmla="*/ 2266950 h 2857500"/>
                <a:gd name="connsiteX33" fmla="*/ 1492250 w 4102100"/>
                <a:gd name="connsiteY33" fmla="*/ 2228850 h 2857500"/>
                <a:gd name="connsiteX34" fmla="*/ 1473200 w 4102100"/>
                <a:gd name="connsiteY34" fmla="*/ 2216150 h 2857500"/>
                <a:gd name="connsiteX35" fmla="*/ 1428750 w 4102100"/>
                <a:gd name="connsiteY35" fmla="*/ 2203450 h 2857500"/>
                <a:gd name="connsiteX36" fmla="*/ 1409700 w 4102100"/>
                <a:gd name="connsiteY36" fmla="*/ 2184400 h 2857500"/>
                <a:gd name="connsiteX37" fmla="*/ 1397000 w 4102100"/>
                <a:gd name="connsiteY37" fmla="*/ 2165350 h 2857500"/>
                <a:gd name="connsiteX38" fmla="*/ 1377950 w 4102100"/>
                <a:gd name="connsiteY38" fmla="*/ 2159000 h 2857500"/>
                <a:gd name="connsiteX39" fmla="*/ 1371600 w 4102100"/>
                <a:gd name="connsiteY39" fmla="*/ 2133600 h 2857500"/>
                <a:gd name="connsiteX40" fmla="*/ 1447800 w 4102100"/>
                <a:gd name="connsiteY40" fmla="*/ 2114550 h 2857500"/>
                <a:gd name="connsiteX41" fmla="*/ 1466850 w 4102100"/>
                <a:gd name="connsiteY41" fmla="*/ 2127250 h 2857500"/>
                <a:gd name="connsiteX42" fmla="*/ 1492250 w 4102100"/>
                <a:gd name="connsiteY42" fmla="*/ 2159000 h 2857500"/>
                <a:gd name="connsiteX43" fmla="*/ 1504950 w 4102100"/>
                <a:gd name="connsiteY43" fmla="*/ 2178050 h 2857500"/>
                <a:gd name="connsiteX44" fmla="*/ 1549400 w 4102100"/>
                <a:gd name="connsiteY44" fmla="*/ 2190750 h 2857500"/>
                <a:gd name="connsiteX45" fmla="*/ 1631950 w 4102100"/>
                <a:gd name="connsiteY45" fmla="*/ 2190750 h 2857500"/>
                <a:gd name="connsiteX46" fmla="*/ 1638300 w 4102100"/>
                <a:gd name="connsiteY46" fmla="*/ 2209800 h 2857500"/>
                <a:gd name="connsiteX47" fmla="*/ 1657350 w 4102100"/>
                <a:gd name="connsiteY47" fmla="*/ 2222500 h 2857500"/>
                <a:gd name="connsiteX48" fmla="*/ 1714500 w 4102100"/>
                <a:gd name="connsiteY48" fmla="*/ 2241550 h 2857500"/>
                <a:gd name="connsiteX49" fmla="*/ 1733550 w 4102100"/>
                <a:gd name="connsiteY49" fmla="*/ 2247900 h 2857500"/>
                <a:gd name="connsiteX50" fmla="*/ 1809750 w 4102100"/>
                <a:gd name="connsiteY50" fmla="*/ 2235200 h 2857500"/>
                <a:gd name="connsiteX51" fmla="*/ 1847850 w 4102100"/>
                <a:gd name="connsiteY51" fmla="*/ 2222500 h 2857500"/>
                <a:gd name="connsiteX52" fmla="*/ 1885950 w 4102100"/>
                <a:gd name="connsiteY52" fmla="*/ 2247900 h 2857500"/>
                <a:gd name="connsiteX53" fmla="*/ 1905000 w 4102100"/>
                <a:gd name="connsiteY53" fmla="*/ 2254250 h 2857500"/>
                <a:gd name="connsiteX54" fmla="*/ 1930400 w 4102100"/>
                <a:gd name="connsiteY54" fmla="*/ 2286000 h 2857500"/>
                <a:gd name="connsiteX55" fmla="*/ 1943100 w 4102100"/>
                <a:gd name="connsiteY55" fmla="*/ 2336800 h 2857500"/>
                <a:gd name="connsiteX56" fmla="*/ 1955800 w 4102100"/>
                <a:gd name="connsiteY56" fmla="*/ 2355850 h 2857500"/>
                <a:gd name="connsiteX57" fmla="*/ 1993900 w 4102100"/>
                <a:gd name="connsiteY57" fmla="*/ 2349500 h 2857500"/>
                <a:gd name="connsiteX58" fmla="*/ 2012950 w 4102100"/>
                <a:gd name="connsiteY58" fmla="*/ 2343150 h 2857500"/>
                <a:gd name="connsiteX59" fmla="*/ 2038350 w 4102100"/>
                <a:gd name="connsiteY59" fmla="*/ 2349500 h 2857500"/>
                <a:gd name="connsiteX60" fmla="*/ 2032000 w 4102100"/>
                <a:gd name="connsiteY60" fmla="*/ 2368550 h 2857500"/>
                <a:gd name="connsiteX61" fmla="*/ 2019300 w 4102100"/>
                <a:gd name="connsiteY61" fmla="*/ 2387600 h 2857500"/>
                <a:gd name="connsiteX62" fmla="*/ 2057400 w 4102100"/>
                <a:gd name="connsiteY62" fmla="*/ 2463800 h 2857500"/>
                <a:gd name="connsiteX63" fmla="*/ 2063750 w 4102100"/>
                <a:gd name="connsiteY63" fmla="*/ 2482850 h 2857500"/>
                <a:gd name="connsiteX64" fmla="*/ 2108200 w 4102100"/>
                <a:gd name="connsiteY64" fmla="*/ 2540000 h 2857500"/>
                <a:gd name="connsiteX65" fmla="*/ 2114550 w 4102100"/>
                <a:gd name="connsiteY65" fmla="*/ 2571750 h 2857500"/>
                <a:gd name="connsiteX66" fmla="*/ 2120900 w 4102100"/>
                <a:gd name="connsiteY66" fmla="*/ 2590800 h 2857500"/>
                <a:gd name="connsiteX67" fmla="*/ 2139950 w 4102100"/>
                <a:gd name="connsiteY67" fmla="*/ 2597150 h 2857500"/>
                <a:gd name="connsiteX68" fmla="*/ 2146300 w 4102100"/>
                <a:gd name="connsiteY68" fmla="*/ 2616200 h 2857500"/>
                <a:gd name="connsiteX69" fmla="*/ 2146300 w 4102100"/>
                <a:gd name="connsiteY69" fmla="*/ 2686050 h 2857500"/>
                <a:gd name="connsiteX70" fmla="*/ 2165350 w 4102100"/>
                <a:gd name="connsiteY70" fmla="*/ 2692400 h 2857500"/>
                <a:gd name="connsiteX71" fmla="*/ 2190750 w 4102100"/>
                <a:gd name="connsiteY71" fmla="*/ 2686050 h 2857500"/>
                <a:gd name="connsiteX72" fmla="*/ 2216150 w 4102100"/>
                <a:gd name="connsiteY72" fmla="*/ 2609850 h 2857500"/>
                <a:gd name="connsiteX73" fmla="*/ 2216150 w 4102100"/>
                <a:gd name="connsiteY73" fmla="*/ 2482850 h 2857500"/>
                <a:gd name="connsiteX74" fmla="*/ 2235200 w 4102100"/>
                <a:gd name="connsiteY74" fmla="*/ 2476500 h 2857500"/>
                <a:gd name="connsiteX75" fmla="*/ 2286000 w 4102100"/>
                <a:gd name="connsiteY75" fmla="*/ 2463800 h 2857500"/>
                <a:gd name="connsiteX76" fmla="*/ 2292350 w 4102100"/>
                <a:gd name="connsiteY76" fmla="*/ 2444750 h 2857500"/>
                <a:gd name="connsiteX77" fmla="*/ 2355850 w 4102100"/>
                <a:gd name="connsiteY77" fmla="*/ 2393950 h 2857500"/>
                <a:gd name="connsiteX78" fmla="*/ 2393950 w 4102100"/>
                <a:gd name="connsiteY78" fmla="*/ 2368550 h 2857500"/>
                <a:gd name="connsiteX79" fmla="*/ 2400300 w 4102100"/>
                <a:gd name="connsiteY79" fmla="*/ 2324100 h 2857500"/>
                <a:gd name="connsiteX80" fmla="*/ 2425700 w 4102100"/>
                <a:gd name="connsiteY80" fmla="*/ 2317750 h 2857500"/>
                <a:gd name="connsiteX81" fmla="*/ 2489200 w 4102100"/>
                <a:gd name="connsiteY81" fmla="*/ 2305050 h 2857500"/>
                <a:gd name="connsiteX82" fmla="*/ 2508250 w 4102100"/>
                <a:gd name="connsiteY82" fmla="*/ 2311400 h 2857500"/>
                <a:gd name="connsiteX83" fmla="*/ 2520950 w 4102100"/>
                <a:gd name="connsiteY83" fmla="*/ 2355850 h 2857500"/>
                <a:gd name="connsiteX84" fmla="*/ 2559050 w 4102100"/>
                <a:gd name="connsiteY84" fmla="*/ 2374900 h 2857500"/>
                <a:gd name="connsiteX85" fmla="*/ 2578100 w 4102100"/>
                <a:gd name="connsiteY85" fmla="*/ 2387600 h 2857500"/>
                <a:gd name="connsiteX86" fmla="*/ 2584450 w 4102100"/>
                <a:gd name="connsiteY86" fmla="*/ 2406650 h 2857500"/>
                <a:gd name="connsiteX87" fmla="*/ 2590800 w 4102100"/>
                <a:gd name="connsiteY87" fmla="*/ 2482850 h 2857500"/>
                <a:gd name="connsiteX88" fmla="*/ 2635250 w 4102100"/>
                <a:gd name="connsiteY88" fmla="*/ 2476500 h 2857500"/>
                <a:gd name="connsiteX89" fmla="*/ 2667000 w 4102100"/>
                <a:gd name="connsiteY89" fmla="*/ 2457450 h 2857500"/>
                <a:gd name="connsiteX90" fmla="*/ 2679700 w 4102100"/>
                <a:gd name="connsiteY90" fmla="*/ 2495550 h 2857500"/>
                <a:gd name="connsiteX91" fmla="*/ 2686050 w 4102100"/>
                <a:gd name="connsiteY91" fmla="*/ 2514600 h 2857500"/>
                <a:gd name="connsiteX92" fmla="*/ 2692400 w 4102100"/>
                <a:gd name="connsiteY92" fmla="*/ 2533650 h 2857500"/>
                <a:gd name="connsiteX93" fmla="*/ 2692400 w 4102100"/>
                <a:gd name="connsiteY93" fmla="*/ 2679700 h 2857500"/>
                <a:gd name="connsiteX94" fmla="*/ 2730500 w 4102100"/>
                <a:gd name="connsiteY94" fmla="*/ 2705100 h 2857500"/>
                <a:gd name="connsiteX95" fmla="*/ 2724150 w 4102100"/>
                <a:gd name="connsiteY95" fmla="*/ 2724150 h 2857500"/>
                <a:gd name="connsiteX96" fmla="*/ 2755900 w 4102100"/>
                <a:gd name="connsiteY96" fmla="*/ 2762250 h 2857500"/>
                <a:gd name="connsiteX97" fmla="*/ 2781300 w 4102100"/>
                <a:gd name="connsiteY97" fmla="*/ 2813050 h 2857500"/>
                <a:gd name="connsiteX98" fmla="*/ 2794000 w 4102100"/>
                <a:gd name="connsiteY98" fmla="*/ 2832100 h 2857500"/>
                <a:gd name="connsiteX99" fmla="*/ 2832100 w 4102100"/>
                <a:gd name="connsiteY99" fmla="*/ 2857500 h 2857500"/>
                <a:gd name="connsiteX100" fmla="*/ 2851150 w 4102100"/>
                <a:gd name="connsiteY100" fmla="*/ 2851150 h 2857500"/>
                <a:gd name="connsiteX101" fmla="*/ 2832100 w 4102100"/>
                <a:gd name="connsiteY101" fmla="*/ 2781300 h 2857500"/>
                <a:gd name="connsiteX102" fmla="*/ 2813050 w 4102100"/>
                <a:gd name="connsiteY102" fmla="*/ 2762250 h 2857500"/>
                <a:gd name="connsiteX103" fmla="*/ 2787650 w 4102100"/>
                <a:gd name="connsiteY103" fmla="*/ 2730500 h 2857500"/>
                <a:gd name="connsiteX104" fmla="*/ 2781300 w 4102100"/>
                <a:gd name="connsiteY104" fmla="*/ 2711450 h 2857500"/>
                <a:gd name="connsiteX105" fmla="*/ 2743200 w 4102100"/>
                <a:gd name="connsiteY105" fmla="*/ 2679700 h 2857500"/>
                <a:gd name="connsiteX106" fmla="*/ 2711450 w 4102100"/>
                <a:gd name="connsiteY106" fmla="*/ 2641600 h 2857500"/>
                <a:gd name="connsiteX107" fmla="*/ 2717800 w 4102100"/>
                <a:gd name="connsiteY107" fmla="*/ 2603500 h 2857500"/>
                <a:gd name="connsiteX108" fmla="*/ 2724150 w 4102100"/>
                <a:gd name="connsiteY108" fmla="*/ 2584450 h 2857500"/>
                <a:gd name="connsiteX109" fmla="*/ 2730500 w 4102100"/>
                <a:gd name="connsiteY109" fmla="*/ 2546350 h 2857500"/>
                <a:gd name="connsiteX110" fmla="*/ 2781300 w 4102100"/>
                <a:gd name="connsiteY110" fmla="*/ 2552700 h 2857500"/>
                <a:gd name="connsiteX111" fmla="*/ 2806700 w 4102100"/>
                <a:gd name="connsiteY111" fmla="*/ 2590800 h 2857500"/>
                <a:gd name="connsiteX112" fmla="*/ 2857500 w 4102100"/>
                <a:gd name="connsiteY112" fmla="*/ 2647950 h 2857500"/>
                <a:gd name="connsiteX113" fmla="*/ 2876550 w 4102100"/>
                <a:gd name="connsiteY113" fmla="*/ 2654300 h 2857500"/>
                <a:gd name="connsiteX114" fmla="*/ 2895600 w 4102100"/>
                <a:gd name="connsiteY114" fmla="*/ 2647950 h 2857500"/>
                <a:gd name="connsiteX115" fmla="*/ 2927350 w 4102100"/>
                <a:gd name="connsiteY115" fmla="*/ 2609850 h 2857500"/>
                <a:gd name="connsiteX116" fmla="*/ 2946400 w 4102100"/>
                <a:gd name="connsiteY116" fmla="*/ 2597150 h 2857500"/>
                <a:gd name="connsiteX117" fmla="*/ 2952750 w 4102100"/>
                <a:gd name="connsiteY117" fmla="*/ 2571750 h 2857500"/>
                <a:gd name="connsiteX118" fmla="*/ 2933700 w 4102100"/>
                <a:gd name="connsiteY118" fmla="*/ 2476500 h 2857500"/>
                <a:gd name="connsiteX119" fmla="*/ 2895600 w 4102100"/>
                <a:gd name="connsiteY119" fmla="*/ 2457450 h 2857500"/>
                <a:gd name="connsiteX120" fmla="*/ 2857500 w 4102100"/>
                <a:gd name="connsiteY120" fmla="*/ 2432050 h 2857500"/>
                <a:gd name="connsiteX121" fmla="*/ 2857500 w 4102100"/>
                <a:gd name="connsiteY121" fmla="*/ 2374900 h 2857500"/>
                <a:gd name="connsiteX122" fmla="*/ 2895600 w 4102100"/>
                <a:gd name="connsiteY122" fmla="*/ 2349500 h 2857500"/>
                <a:gd name="connsiteX123" fmla="*/ 2933700 w 4102100"/>
                <a:gd name="connsiteY123" fmla="*/ 2317750 h 2857500"/>
                <a:gd name="connsiteX124" fmla="*/ 2959100 w 4102100"/>
                <a:gd name="connsiteY124" fmla="*/ 2324100 h 2857500"/>
                <a:gd name="connsiteX125" fmla="*/ 2959100 w 4102100"/>
                <a:gd name="connsiteY125" fmla="*/ 2368550 h 2857500"/>
                <a:gd name="connsiteX126" fmla="*/ 2940050 w 4102100"/>
                <a:gd name="connsiteY126" fmla="*/ 2381250 h 2857500"/>
                <a:gd name="connsiteX127" fmla="*/ 2965450 w 4102100"/>
                <a:gd name="connsiteY127" fmla="*/ 2406650 h 2857500"/>
                <a:gd name="connsiteX128" fmla="*/ 2984500 w 4102100"/>
                <a:gd name="connsiteY128" fmla="*/ 2387600 h 2857500"/>
                <a:gd name="connsiteX129" fmla="*/ 2990850 w 4102100"/>
                <a:gd name="connsiteY129" fmla="*/ 2368550 h 2857500"/>
                <a:gd name="connsiteX130" fmla="*/ 2978150 w 4102100"/>
                <a:gd name="connsiteY130" fmla="*/ 2330450 h 2857500"/>
                <a:gd name="connsiteX131" fmla="*/ 3041650 w 4102100"/>
                <a:gd name="connsiteY131" fmla="*/ 2305050 h 2857500"/>
                <a:gd name="connsiteX132" fmla="*/ 3079750 w 4102100"/>
                <a:gd name="connsiteY132" fmla="*/ 2279650 h 2857500"/>
                <a:gd name="connsiteX133" fmla="*/ 3124200 w 4102100"/>
                <a:gd name="connsiteY133" fmla="*/ 2266950 h 2857500"/>
                <a:gd name="connsiteX134" fmla="*/ 3168650 w 4102100"/>
                <a:gd name="connsiteY134" fmla="*/ 2209800 h 2857500"/>
                <a:gd name="connsiteX135" fmla="*/ 3181350 w 4102100"/>
                <a:gd name="connsiteY135" fmla="*/ 2165350 h 2857500"/>
                <a:gd name="connsiteX136" fmla="*/ 3187700 w 4102100"/>
                <a:gd name="connsiteY136" fmla="*/ 2146300 h 2857500"/>
                <a:gd name="connsiteX137" fmla="*/ 3206750 w 4102100"/>
                <a:gd name="connsiteY137" fmla="*/ 2127250 h 2857500"/>
                <a:gd name="connsiteX138" fmla="*/ 3194050 w 4102100"/>
                <a:gd name="connsiteY138" fmla="*/ 2032000 h 2857500"/>
                <a:gd name="connsiteX139" fmla="*/ 3181350 w 4102100"/>
                <a:gd name="connsiteY139" fmla="*/ 2006600 h 2857500"/>
                <a:gd name="connsiteX140" fmla="*/ 3168650 w 4102100"/>
                <a:gd name="connsiteY140" fmla="*/ 1955800 h 2857500"/>
                <a:gd name="connsiteX141" fmla="*/ 3155950 w 4102100"/>
                <a:gd name="connsiteY141" fmla="*/ 1936750 h 2857500"/>
                <a:gd name="connsiteX142" fmla="*/ 3136900 w 4102100"/>
                <a:gd name="connsiteY142" fmla="*/ 1917700 h 2857500"/>
                <a:gd name="connsiteX143" fmla="*/ 3136900 w 4102100"/>
                <a:gd name="connsiteY143" fmla="*/ 1873250 h 2857500"/>
                <a:gd name="connsiteX144" fmla="*/ 3175000 w 4102100"/>
                <a:gd name="connsiteY144" fmla="*/ 1860550 h 2857500"/>
                <a:gd name="connsiteX145" fmla="*/ 3194050 w 4102100"/>
                <a:gd name="connsiteY145" fmla="*/ 1841500 h 2857500"/>
                <a:gd name="connsiteX146" fmla="*/ 3092450 w 4102100"/>
                <a:gd name="connsiteY146" fmla="*/ 1803400 h 2857500"/>
                <a:gd name="connsiteX147" fmla="*/ 3079750 w 4102100"/>
                <a:gd name="connsiteY147" fmla="*/ 1784350 h 2857500"/>
                <a:gd name="connsiteX148" fmla="*/ 3111500 w 4102100"/>
                <a:gd name="connsiteY148" fmla="*/ 1727200 h 2857500"/>
                <a:gd name="connsiteX149" fmla="*/ 3149600 w 4102100"/>
                <a:gd name="connsiteY149" fmla="*/ 1701800 h 2857500"/>
                <a:gd name="connsiteX150" fmla="*/ 3168650 w 4102100"/>
                <a:gd name="connsiteY150" fmla="*/ 1708150 h 2857500"/>
                <a:gd name="connsiteX151" fmla="*/ 3149600 w 4102100"/>
                <a:gd name="connsiteY151" fmla="*/ 1752600 h 2857500"/>
                <a:gd name="connsiteX152" fmla="*/ 3168650 w 4102100"/>
                <a:gd name="connsiteY152" fmla="*/ 1765300 h 2857500"/>
                <a:gd name="connsiteX153" fmla="*/ 3194050 w 4102100"/>
                <a:gd name="connsiteY153" fmla="*/ 1733550 h 2857500"/>
                <a:gd name="connsiteX154" fmla="*/ 3213100 w 4102100"/>
                <a:gd name="connsiteY154" fmla="*/ 1720850 h 2857500"/>
                <a:gd name="connsiteX155" fmla="*/ 3251200 w 4102100"/>
                <a:gd name="connsiteY155" fmla="*/ 1746250 h 2857500"/>
                <a:gd name="connsiteX156" fmla="*/ 3238500 w 4102100"/>
                <a:gd name="connsiteY156" fmla="*/ 1765300 h 2857500"/>
                <a:gd name="connsiteX157" fmla="*/ 3244850 w 4102100"/>
                <a:gd name="connsiteY157" fmla="*/ 1790700 h 2857500"/>
                <a:gd name="connsiteX158" fmla="*/ 3276600 w 4102100"/>
                <a:gd name="connsiteY158" fmla="*/ 1797050 h 2857500"/>
                <a:gd name="connsiteX159" fmla="*/ 3314700 w 4102100"/>
                <a:gd name="connsiteY159" fmla="*/ 1828800 h 2857500"/>
                <a:gd name="connsiteX160" fmla="*/ 3314700 w 4102100"/>
                <a:gd name="connsiteY160" fmla="*/ 1892300 h 2857500"/>
                <a:gd name="connsiteX161" fmla="*/ 3365500 w 4102100"/>
                <a:gd name="connsiteY161" fmla="*/ 1885950 h 2857500"/>
                <a:gd name="connsiteX162" fmla="*/ 3346450 w 4102100"/>
                <a:gd name="connsiteY162" fmla="*/ 1790700 h 2857500"/>
                <a:gd name="connsiteX163" fmla="*/ 3327400 w 4102100"/>
                <a:gd name="connsiteY163" fmla="*/ 1778000 h 2857500"/>
                <a:gd name="connsiteX164" fmla="*/ 3295650 w 4102100"/>
                <a:gd name="connsiteY164" fmla="*/ 1720850 h 2857500"/>
                <a:gd name="connsiteX165" fmla="*/ 3333750 w 4102100"/>
                <a:gd name="connsiteY165" fmla="*/ 1708150 h 2857500"/>
                <a:gd name="connsiteX166" fmla="*/ 3327400 w 4102100"/>
                <a:gd name="connsiteY166" fmla="*/ 1689100 h 2857500"/>
                <a:gd name="connsiteX167" fmla="*/ 3314700 w 4102100"/>
                <a:gd name="connsiteY167" fmla="*/ 1644650 h 2857500"/>
                <a:gd name="connsiteX168" fmla="*/ 3302000 w 4102100"/>
                <a:gd name="connsiteY168" fmla="*/ 1625600 h 2857500"/>
                <a:gd name="connsiteX169" fmla="*/ 3308350 w 4102100"/>
                <a:gd name="connsiteY169" fmla="*/ 1581150 h 2857500"/>
                <a:gd name="connsiteX170" fmla="*/ 3378200 w 4102100"/>
                <a:gd name="connsiteY170" fmla="*/ 1574800 h 2857500"/>
                <a:gd name="connsiteX171" fmla="*/ 3429000 w 4102100"/>
                <a:gd name="connsiteY171" fmla="*/ 1568450 h 2857500"/>
                <a:gd name="connsiteX172" fmla="*/ 3435350 w 4102100"/>
                <a:gd name="connsiteY172" fmla="*/ 1549400 h 2857500"/>
                <a:gd name="connsiteX173" fmla="*/ 3441700 w 4102100"/>
                <a:gd name="connsiteY173" fmla="*/ 1485900 h 2857500"/>
                <a:gd name="connsiteX174" fmla="*/ 3448050 w 4102100"/>
                <a:gd name="connsiteY174" fmla="*/ 1466850 h 2857500"/>
                <a:gd name="connsiteX175" fmla="*/ 3460750 w 4102100"/>
                <a:gd name="connsiteY175" fmla="*/ 1397000 h 2857500"/>
                <a:gd name="connsiteX176" fmla="*/ 3467100 w 4102100"/>
                <a:gd name="connsiteY176" fmla="*/ 1377950 h 2857500"/>
                <a:gd name="connsiteX177" fmla="*/ 3460750 w 4102100"/>
                <a:gd name="connsiteY177" fmla="*/ 1263650 h 2857500"/>
                <a:gd name="connsiteX178" fmla="*/ 3448050 w 4102100"/>
                <a:gd name="connsiteY178" fmla="*/ 1212850 h 2857500"/>
                <a:gd name="connsiteX179" fmla="*/ 3435350 w 4102100"/>
                <a:gd name="connsiteY179" fmla="*/ 1174750 h 2857500"/>
                <a:gd name="connsiteX180" fmla="*/ 3390900 w 4102100"/>
                <a:gd name="connsiteY180" fmla="*/ 1130300 h 2857500"/>
                <a:gd name="connsiteX181" fmla="*/ 3295650 w 4102100"/>
                <a:gd name="connsiteY181" fmla="*/ 1123950 h 2857500"/>
                <a:gd name="connsiteX182" fmla="*/ 3270250 w 4102100"/>
                <a:gd name="connsiteY182" fmla="*/ 1098550 h 2857500"/>
                <a:gd name="connsiteX183" fmla="*/ 3263900 w 4102100"/>
                <a:gd name="connsiteY183" fmla="*/ 1060450 h 2857500"/>
                <a:gd name="connsiteX184" fmla="*/ 3270250 w 4102100"/>
                <a:gd name="connsiteY184" fmla="*/ 1022350 h 2857500"/>
                <a:gd name="connsiteX185" fmla="*/ 3308350 w 4102100"/>
                <a:gd name="connsiteY185" fmla="*/ 1003300 h 2857500"/>
                <a:gd name="connsiteX186" fmla="*/ 3308350 w 4102100"/>
                <a:gd name="connsiteY186" fmla="*/ 850900 h 2857500"/>
                <a:gd name="connsiteX187" fmla="*/ 3346450 w 4102100"/>
                <a:gd name="connsiteY187" fmla="*/ 838200 h 2857500"/>
                <a:gd name="connsiteX188" fmla="*/ 3365500 w 4102100"/>
                <a:gd name="connsiteY188" fmla="*/ 831850 h 2857500"/>
                <a:gd name="connsiteX189" fmla="*/ 3479800 w 4102100"/>
                <a:gd name="connsiteY189" fmla="*/ 819150 h 2857500"/>
                <a:gd name="connsiteX190" fmla="*/ 3536950 w 4102100"/>
                <a:gd name="connsiteY190" fmla="*/ 800100 h 2857500"/>
                <a:gd name="connsiteX191" fmla="*/ 3562350 w 4102100"/>
                <a:gd name="connsiteY191" fmla="*/ 806450 h 2857500"/>
                <a:gd name="connsiteX192" fmla="*/ 3594100 w 4102100"/>
                <a:gd name="connsiteY192" fmla="*/ 819150 h 2857500"/>
                <a:gd name="connsiteX193" fmla="*/ 3606800 w 4102100"/>
                <a:gd name="connsiteY193" fmla="*/ 781050 h 2857500"/>
                <a:gd name="connsiteX194" fmla="*/ 3600450 w 4102100"/>
                <a:gd name="connsiteY194" fmla="*/ 730250 h 2857500"/>
                <a:gd name="connsiteX195" fmla="*/ 3587750 w 4102100"/>
                <a:gd name="connsiteY195" fmla="*/ 692150 h 2857500"/>
                <a:gd name="connsiteX196" fmla="*/ 3594100 w 4102100"/>
                <a:gd name="connsiteY196" fmla="*/ 628650 h 2857500"/>
                <a:gd name="connsiteX197" fmla="*/ 3619500 w 4102100"/>
                <a:gd name="connsiteY197" fmla="*/ 635000 h 2857500"/>
                <a:gd name="connsiteX198" fmla="*/ 3663950 w 4102100"/>
                <a:gd name="connsiteY198" fmla="*/ 647700 h 2857500"/>
                <a:gd name="connsiteX199" fmla="*/ 3676650 w 4102100"/>
                <a:gd name="connsiteY199" fmla="*/ 666750 h 2857500"/>
                <a:gd name="connsiteX200" fmla="*/ 3683000 w 4102100"/>
                <a:gd name="connsiteY200" fmla="*/ 685800 h 2857500"/>
                <a:gd name="connsiteX201" fmla="*/ 3702050 w 4102100"/>
                <a:gd name="connsiteY201" fmla="*/ 692150 h 2857500"/>
                <a:gd name="connsiteX202" fmla="*/ 3714750 w 4102100"/>
                <a:gd name="connsiteY202" fmla="*/ 647700 h 2857500"/>
                <a:gd name="connsiteX203" fmla="*/ 3708400 w 4102100"/>
                <a:gd name="connsiteY203" fmla="*/ 628650 h 2857500"/>
                <a:gd name="connsiteX204" fmla="*/ 3689350 w 4102100"/>
                <a:gd name="connsiteY204" fmla="*/ 622300 h 2857500"/>
                <a:gd name="connsiteX205" fmla="*/ 3676650 w 4102100"/>
                <a:gd name="connsiteY205" fmla="*/ 603250 h 2857500"/>
                <a:gd name="connsiteX206" fmla="*/ 3695700 w 4102100"/>
                <a:gd name="connsiteY206" fmla="*/ 590550 h 2857500"/>
                <a:gd name="connsiteX207" fmla="*/ 3746500 w 4102100"/>
                <a:gd name="connsiteY207" fmla="*/ 596900 h 2857500"/>
                <a:gd name="connsiteX208" fmla="*/ 3752850 w 4102100"/>
                <a:gd name="connsiteY208" fmla="*/ 615950 h 2857500"/>
                <a:gd name="connsiteX209" fmla="*/ 3740150 w 4102100"/>
                <a:gd name="connsiteY209" fmla="*/ 685800 h 2857500"/>
                <a:gd name="connsiteX210" fmla="*/ 3714750 w 4102100"/>
                <a:gd name="connsiteY210" fmla="*/ 742950 h 2857500"/>
                <a:gd name="connsiteX211" fmla="*/ 3702050 w 4102100"/>
                <a:gd name="connsiteY211" fmla="*/ 793750 h 2857500"/>
                <a:gd name="connsiteX212" fmla="*/ 3689350 w 4102100"/>
                <a:gd name="connsiteY212" fmla="*/ 831850 h 2857500"/>
                <a:gd name="connsiteX213" fmla="*/ 3695700 w 4102100"/>
                <a:gd name="connsiteY213" fmla="*/ 927100 h 2857500"/>
                <a:gd name="connsiteX214" fmla="*/ 3708400 w 4102100"/>
                <a:gd name="connsiteY214" fmla="*/ 965200 h 2857500"/>
                <a:gd name="connsiteX215" fmla="*/ 3721100 w 4102100"/>
                <a:gd name="connsiteY215" fmla="*/ 1003300 h 2857500"/>
                <a:gd name="connsiteX216" fmla="*/ 3727450 w 4102100"/>
                <a:gd name="connsiteY216" fmla="*/ 1022350 h 2857500"/>
                <a:gd name="connsiteX217" fmla="*/ 3733800 w 4102100"/>
                <a:gd name="connsiteY217" fmla="*/ 1041400 h 2857500"/>
                <a:gd name="connsiteX218" fmla="*/ 3771900 w 4102100"/>
                <a:gd name="connsiteY218" fmla="*/ 1073150 h 2857500"/>
                <a:gd name="connsiteX219" fmla="*/ 3797300 w 4102100"/>
                <a:gd name="connsiteY219" fmla="*/ 1104900 h 2857500"/>
                <a:gd name="connsiteX220" fmla="*/ 3803650 w 4102100"/>
                <a:gd name="connsiteY220" fmla="*/ 1123950 h 2857500"/>
                <a:gd name="connsiteX221" fmla="*/ 3816350 w 4102100"/>
                <a:gd name="connsiteY221" fmla="*/ 1143000 h 2857500"/>
                <a:gd name="connsiteX222" fmla="*/ 3822700 w 4102100"/>
                <a:gd name="connsiteY222" fmla="*/ 1162050 h 2857500"/>
                <a:gd name="connsiteX223" fmla="*/ 3841750 w 4102100"/>
                <a:gd name="connsiteY223" fmla="*/ 1174750 h 2857500"/>
                <a:gd name="connsiteX224" fmla="*/ 3860800 w 4102100"/>
                <a:gd name="connsiteY224" fmla="*/ 1168400 h 2857500"/>
                <a:gd name="connsiteX225" fmla="*/ 3867150 w 4102100"/>
                <a:gd name="connsiteY225" fmla="*/ 1104900 h 2857500"/>
                <a:gd name="connsiteX226" fmla="*/ 3860800 w 4102100"/>
                <a:gd name="connsiteY226" fmla="*/ 1085850 h 2857500"/>
                <a:gd name="connsiteX227" fmla="*/ 3873500 w 4102100"/>
                <a:gd name="connsiteY227" fmla="*/ 996950 h 2857500"/>
                <a:gd name="connsiteX228" fmla="*/ 3879850 w 4102100"/>
                <a:gd name="connsiteY228" fmla="*/ 977900 h 2857500"/>
                <a:gd name="connsiteX229" fmla="*/ 3898900 w 4102100"/>
                <a:gd name="connsiteY229" fmla="*/ 965200 h 2857500"/>
                <a:gd name="connsiteX230" fmla="*/ 3886200 w 4102100"/>
                <a:gd name="connsiteY230" fmla="*/ 946150 h 2857500"/>
                <a:gd name="connsiteX231" fmla="*/ 3867150 w 4102100"/>
                <a:gd name="connsiteY231" fmla="*/ 939800 h 2857500"/>
                <a:gd name="connsiteX232" fmla="*/ 3860800 w 4102100"/>
                <a:gd name="connsiteY232" fmla="*/ 876300 h 2857500"/>
                <a:gd name="connsiteX233" fmla="*/ 3854450 w 4102100"/>
                <a:gd name="connsiteY233" fmla="*/ 857250 h 2857500"/>
                <a:gd name="connsiteX234" fmla="*/ 3835400 w 4102100"/>
                <a:gd name="connsiteY234" fmla="*/ 844550 h 2857500"/>
                <a:gd name="connsiteX235" fmla="*/ 3822700 w 4102100"/>
                <a:gd name="connsiteY235" fmla="*/ 825500 h 2857500"/>
                <a:gd name="connsiteX236" fmla="*/ 3803650 w 4102100"/>
                <a:gd name="connsiteY236" fmla="*/ 812800 h 2857500"/>
                <a:gd name="connsiteX237" fmla="*/ 3790950 w 4102100"/>
                <a:gd name="connsiteY237" fmla="*/ 755650 h 2857500"/>
                <a:gd name="connsiteX238" fmla="*/ 3797300 w 4102100"/>
                <a:gd name="connsiteY238" fmla="*/ 704850 h 2857500"/>
                <a:gd name="connsiteX239" fmla="*/ 3803650 w 4102100"/>
                <a:gd name="connsiteY239" fmla="*/ 685800 h 2857500"/>
                <a:gd name="connsiteX240" fmla="*/ 3822700 w 4102100"/>
                <a:gd name="connsiteY240" fmla="*/ 673100 h 2857500"/>
                <a:gd name="connsiteX241" fmla="*/ 3930650 w 4102100"/>
                <a:gd name="connsiteY241" fmla="*/ 654050 h 2857500"/>
                <a:gd name="connsiteX242" fmla="*/ 3943350 w 4102100"/>
                <a:gd name="connsiteY242" fmla="*/ 571500 h 2857500"/>
                <a:gd name="connsiteX243" fmla="*/ 3949700 w 4102100"/>
                <a:gd name="connsiteY243" fmla="*/ 552450 h 2857500"/>
                <a:gd name="connsiteX244" fmla="*/ 3968750 w 4102100"/>
                <a:gd name="connsiteY244" fmla="*/ 508000 h 2857500"/>
                <a:gd name="connsiteX245" fmla="*/ 4006850 w 4102100"/>
                <a:gd name="connsiteY245" fmla="*/ 495300 h 2857500"/>
                <a:gd name="connsiteX246" fmla="*/ 4025900 w 4102100"/>
                <a:gd name="connsiteY246" fmla="*/ 488950 h 2857500"/>
                <a:gd name="connsiteX247" fmla="*/ 4038600 w 4102100"/>
                <a:gd name="connsiteY247" fmla="*/ 444500 h 2857500"/>
                <a:gd name="connsiteX248" fmla="*/ 4019550 w 4102100"/>
                <a:gd name="connsiteY248" fmla="*/ 431800 h 2857500"/>
                <a:gd name="connsiteX249" fmla="*/ 3981450 w 4102100"/>
                <a:gd name="connsiteY249" fmla="*/ 419100 h 2857500"/>
                <a:gd name="connsiteX250" fmla="*/ 3962400 w 4102100"/>
                <a:gd name="connsiteY250" fmla="*/ 412750 h 2857500"/>
                <a:gd name="connsiteX251" fmla="*/ 3905250 w 4102100"/>
                <a:gd name="connsiteY251" fmla="*/ 381000 h 2857500"/>
                <a:gd name="connsiteX252" fmla="*/ 3924300 w 4102100"/>
                <a:gd name="connsiteY252" fmla="*/ 368300 h 2857500"/>
                <a:gd name="connsiteX253" fmla="*/ 3943350 w 4102100"/>
                <a:gd name="connsiteY253" fmla="*/ 361950 h 2857500"/>
                <a:gd name="connsiteX254" fmla="*/ 3949700 w 4102100"/>
                <a:gd name="connsiteY254" fmla="*/ 336550 h 2857500"/>
                <a:gd name="connsiteX255" fmla="*/ 3930650 w 4102100"/>
                <a:gd name="connsiteY255" fmla="*/ 323850 h 2857500"/>
                <a:gd name="connsiteX256" fmla="*/ 3898900 w 4102100"/>
                <a:gd name="connsiteY256" fmla="*/ 317500 h 2857500"/>
                <a:gd name="connsiteX257" fmla="*/ 3905250 w 4102100"/>
                <a:gd name="connsiteY257" fmla="*/ 298450 h 2857500"/>
                <a:gd name="connsiteX258" fmla="*/ 3898900 w 4102100"/>
                <a:gd name="connsiteY258" fmla="*/ 266700 h 2857500"/>
                <a:gd name="connsiteX259" fmla="*/ 3892550 w 4102100"/>
                <a:gd name="connsiteY259" fmla="*/ 247650 h 2857500"/>
                <a:gd name="connsiteX260" fmla="*/ 3898900 w 4102100"/>
                <a:gd name="connsiteY260" fmla="*/ 228600 h 2857500"/>
                <a:gd name="connsiteX261" fmla="*/ 3924300 w 4102100"/>
                <a:gd name="connsiteY261" fmla="*/ 234950 h 2857500"/>
                <a:gd name="connsiteX262" fmla="*/ 3943350 w 4102100"/>
                <a:gd name="connsiteY262" fmla="*/ 273050 h 2857500"/>
                <a:gd name="connsiteX263" fmla="*/ 3994150 w 4102100"/>
                <a:gd name="connsiteY263" fmla="*/ 266700 h 2857500"/>
                <a:gd name="connsiteX264" fmla="*/ 4032250 w 4102100"/>
                <a:gd name="connsiteY264" fmla="*/ 228600 h 2857500"/>
                <a:gd name="connsiteX265" fmla="*/ 4089400 w 4102100"/>
                <a:gd name="connsiteY265" fmla="*/ 241300 h 2857500"/>
                <a:gd name="connsiteX266" fmla="*/ 4102100 w 4102100"/>
                <a:gd name="connsiteY266" fmla="*/ 222250 h 2857500"/>
                <a:gd name="connsiteX267" fmla="*/ 4095750 w 4102100"/>
                <a:gd name="connsiteY267" fmla="*/ 196850 h 2857500"/>
                <a:gd name="connsiteX268" fmla="*/ 4076700 w 4102100"/>
                <a:gd name="connsiteY268" fmla="*/ 190500 h 2857500"/>
                <a:gd name="connsiteX269" fmla="*/ 4044950 w 4102100"/>
                <a:gd name="connsiteY269" fmla="*/ 184150 h 2857500"/>
                <a:gd name="connsiteX270" fmla="*/ 4032250 w 4102100"/>
                <a:gd name="connsiteY270" fmla="*/ 165100 h 2857500"/>
                <a:gd name="connsiteX271" fmla="*/ 4044950 w 4102100"/>
                <a:gd name="connsiteY271" fmla="*/ 127000 h 2857500"/>
                <a:gd name="connsiteX272" fmla="*/ 4019550 w 4102100"/>
                <a:gd name="connsiteY272" fmla="*/ 63500 h 2857500"/>
                <a:gd name="connsiteX273" fmla="*/ 3981450 w 4102100"/>
                <a:gd name="connsiteY273" fmla="*/ 69850 h 2857500"/>
                <a:gd name="connsiteX274" fmla="*/ 3962400 w 4102100"/>
                <a:gd name="connsiteY274" fmla="*/ 88900 h 2857500"/>
                <a:gd name="connsiteX275" fmla="*/ 3930650 w 4102100"/>
                <a:gd name="connsiteY275" fmla="*/ 133350 h 2857500"/>
                <a:gd name="connsiteX276" fmla="*/ 3911600 w 4102100"/>
                <a:gd name="connsiteY276" fmla="*/ 127000 h 2857500"/>
                <a:gd name="connsiteX277" fmla="*/ 3879850 w 4102100"/>
                <a:gd name="connsiteY277" fmla="*/ 82550 h 2857500"/>
                <a:gd name="connsiteX278" fmla="*/ 3727450 w 4102100"/>
                <a:gd name="connsiteY278" fmla="*/ 76200 h 2857500"/>
                <a:gd name="connsiteX279" fmla="*/ 3708400 w 4102100"/>
                <a:gd name="connsiteY279" fmla="*/ 69850 h 2857500"/>
                <a:gd name="connsiteX280" fmla="*/ 3670300 w 4102100"/>
                <a:gd name="connsiteY280" fmla="*/ 44450 h 2857500"/>
                <a:gd name="connsiteX281" fmla="*/ 3581400 w 4102100"/>
                <a:gd name="connsiteY281" fmla="*/ 50800 h 2857500"/>
                <a:gd name="connsiteX282" fmla="*/ 3536950 w 4102100"/>
                <a:gd name="connsiteY282" fmla="*/ 63500 h 2857500"/>
                <a:gd name="connsiteX283" fmla="*/ 3543300 w 4102100"/>
                <a:gd name="connsiteY283" fmla="*/ 88900 h 2857500"/>
                <a:gd name="connsiteX284" fmla="*/ 3562350 w 4102100"/>
                <a:gd name="connsiteY284" fmla="*/ 95250 h 2857500"/>
                <a:gd name="connsiteX285" fmla="*/ 3594100 w 4102100"/>
                <a:gd name="connsiteY285" fmla="*/ 101600 h 2857500"/>
                <a:gd name="connsiteX286" fmla="*/ 3606800 w 4102100"/>
                <a:gd name="connsiteY286" fmla="*/ 120650 h 2857500"/>
                <a:gd name="connsiteX287" fmla="*/ 3581400 w 4102100"/>
                <a:gd name="connsiteY287" fmla="*/ 165100 h 2857500"/>
                <a:gd name="connsiteX288" fmla="*/ 3536950 w 4102100"/>
                <a:gd name="connsiteY288" fmla="*/ 158750 h 2857500"/>
                <a:gd name="connsiteX289" fmla="*/ 3517900 w 4102100"/>
                <a:gd name="connsiteY289" fmla="*/ 95250 h 2857500"/>
                <a:gd name="connsiteX290" fmla="*/ 3492500 w 4102100"/>
                <a:gd name="connsiteY290" fmla="*/ 88900 h 2857500"/>
                <a:gd name="connsiteX291" fmla="*/ 3467100 w 4102100"/>
                <a:gd name="connsiteY291" fmla="*/ 114300 h 2857500"/>
                <a:gd name="connsiteX292" fmla="*/ 3460750 w 4102100"/>
                <a:gd name="connsiteY292" fmla="*/ 146050 h 2857500"/>
                <a:gd name="connsiteX293" fmla="*/ 3390900 w 4102100"/>
                <a:gd name="connsiteY293" fmla="*/ 152400 h 2857500"/>
                <a:gd name="connsiteX294" fmla="*/ 3365500 w 4102100"/>
                <a:gd name="connsiteY294" fmla="*/ 158750 h 2857500"/>
                <a:gd name="connsiteX295" fmla="*/ 3346450 w 4102100"/>
                <a:gd name="connsiteY295" fmla="*/ 171450 h 2857500"/>
                <a:gd name="connsiteX296" fmla="*/ 3327400 w 4102100"/>
                <a:gd name="connsiteY296" fmla="*/ 158750 h 2857500"/>
                <a:gd name="connsiteX297" fmla="*/ 3314700 w 4102100"/>
                <a:gd name="connsiteY297" fmla="*/ 139700 h 2857500"/>
                <a:gd name="connsiteX298" fmla="*/ 3276600 w 4102100"/>
                <a:gd name="connsiteY298" fmla="*/ 114300 h 2857500"/>
                <a:gd name="connsiteX299" fmla="*/ 3155950 w 4102100"/>
                <a:gd name="connsiteY299" fmla="*/ 127000 h 2857500"/>
                <a:gd name="connsiteX300" fmla="*/ 3136900 w 4102100"/>
                <a:gd name="connsiteY300" fmla="*/ 139700 h 2857500"/>
                <a:gd name="connsiteX301" fmla="*/ 3130550 w 4102100"/>
                <a:gd name="connsiteY301" fmla="*/ 158750 h 2857500"/>
                <a:gd name="connsiteX302" fmla="*/ 3086100 w 4102100"/>
                <a:gd name="connsiteY302" fmla="*/ 133350 h 2857500"/>
                <a:gd name="connsiteX303" fmla="*/ 3067050 w 4102100"/>
                <a:gd name="connsiteY303" fmla="*/ 127000 h 2857500"/>
                <a:gd name="connsiteX304" fmla="*/ 3054350 w 4102100"/>
                <a:gd name="connsiteY304" fmla="*/ 107950 h 2857500"/>
                <a:gd name="connsiteX305" fmla="*/ 2946400 w 4102100"/>
                <a:gd name="connsiteY305" fmla="*/ 95250 h 2857500"/>
                <a:gd name="connsiteX306" fmla="*/ 2940050 w 4102100"/>
                <a:gd name="connsiteY306" fmla="*/ 127000 h 2857500"/>
                <a:gd name="connsiteX307" fmla="*/ 2895600 w 4102100"/>
                <a:gd name="connsiteY307" fmla="*/ 120650 h 2857500"/>
                <a:gd name="connsiteX308" fmla="*/ 2825750 w 4102100"/>
                <a:gd name="connsiteY308" fmla="*/ 133350 h 2857500"/>
                <a:gd name="connsiteX309" fmla="*/ 2825750 w 4102100"/>
                <a:gd name="connsiteY309" fmla="*/ 184150 h 2857500"/>
                <a:gd name="connsiteX310" fmla="*/ 2832100 w 4102100"/>
                <a:gd name="connsiteY310" fmla="*/ 203200 h 2857500"/>
                <a:gd name="connsiteX311" fmla="*/ 2851150 w 4102100"/>
                <a:gd name="connsiteY311" fmla="*/ 209550 h 2857500"/>
                <a:gd name="connsiteX312" fmla="*/ 2863850 w 4102100"/>
                <a:gd name="connsiteY312" fmla="*/ 228600 h 2857500"/>
                <a:gd name="connsiteX313" fmla="*/ 2825750 w 4102100"/>
                <a:gd name="connsiteY313" fmla="*/ 241300 h 2857500"/>
                <a:gd name="connsiteX314" fmla="*/ 2806700 w 4102100"/>
                <a:gd name="connsiteY314" fmla="*/ 234950 h 2857500"/>
                <a:gd name="connsiteX315" fmla="*/ 2749550 w 4102100"/>
                <a:gd name="connsiteY315" fmla="*/ 254000 h 2857500"/>
                <a:gd name="connsiteX316" fmla="*/ 2743200 w 4102100"/>
                <a:gd name="connsiteY316" fmla="*/ 273050 h 2857500"/>
                <a:gd name="connsiteX317" fmla="*/ 2743200 w 4102100"/>
                <a:gd name="connsiteY317" fmla="*/ 298450 h 2857500"/>
                <a:gd name="connsiteX318" fmla="*/ 2698750 w 4102100"/>
                <a:gd name="connsiteY318" fmla="*/ 292100 h 2857500"/>
                <a:gd name="connsiteX319" fmla="*/ 2673350 w 4102100"/>
                <a:gd name="connsiteY319" fmla="*/ 273050 h 2857500"/>
                <a:gd name="connsiteX320" fmla="*/ 2654300 w 4102100"/>
                <a:gd name="connsiteY320" fmla="*/ 260350 h 2857500"/>
                <a:gd name="connsiteX321" fmla="*/ 2628900 w 4102100"/>
                <a:gd name="connsiteY321" fmla="*/ 222250 h 2857500"/>
                <a:gd name="connsiteX322" fmla="*/ 2622550 w 4102100"/>
                <a:gd name="connsiteY322" fmla="*/ 203200 h 2857500"/>
                <a:gd name="connsiteX323" fmla="*/ 2609850 w 4102100"/>
                <a:gd name="connsiteY323" fmla="*/ 184150 h 2857500"/>
                <a:gd name="connsiteX324" fmla="*/ 2590800 w 4102100"/>
                <a:gd name="connsiteY324" fmla="*/ 177800 h 2857500"/>
                <a:gd name="connsiteX325" fmla="*/ 2571750 w 4102100"/>
                <a:gd name="connsiteY325" fmla="*/ 165100 h 2857500"/>
                <a:gd name="connsiteX326" fmla="*/ 2501900 w 4102100"/>
                <a:gd name="connsiteY326" fmla="*/ 171450 h 2857500"/>
                <a:gd name="connsiteX327" fmla="*/ 2489200 w 4102100"/>
                <a:gd name="connsiteY327" fmla="*/ 190500 h 2857500"/>
                <a:gd name="connsiteX328" fmla="*/ 2476500 w 4102100"/>
                <a:gd name="connsiteY328" fmla="*/ 247650 h 2857500"/>
                <a:gd name="connsiteX329" fmla="*/ 2419350 w 4102100"/>
                <a:gd name="connsiteY329" fmla="*/ 234950 h 2857500"/>
                <a:gd name="connsiteX330" fmla="*/ 2374900 w 4102100"/>
                <a:gd name="connsiteY330" fmla="*/ 209550 h 2857500"/>
                <a:gd name="connsiteX331" fmla="*/ 2311400 w 4102100"/>
                <a:gd name="connsiteY331" fmla="*/ 215900 h 2857500"/>
                <a:gd name="connsiteX332" fmla="*/ 2273300 w 4102100"/>
                <a:gd name="connsiteY332" fmla="*/ 228600 h 2857500"/>
                <a:gd name="connsiteX333" fmla="*/ 2222500 w 4102100"/>
                <a:gd name="connsiteY333" fmla="*/ 241300 h 2857500"/>
                <a:gd name="connsiteX334" fmla="*/ 2209800 w 4102100"/>
                <a:gd name="connsiteY334" fmla="*/ 260350 h 2857500"/>
                <a:gd name="connsiteX335" fmla="*/ 2216150 w 4102100"/>
                <a:gd name="connsiteY335" fmla="*/ 279400 h 2857500"/>
                <a:gd name="connsiteX336" fmla="*/ 2209800 w 4102100"/>
                <a:gd name="connsiteY336" fmla="*/ 298450 h 2857500"/>
                <a:gd name="connsiteX337" fmla="*/ 2178050 w 4102100"/>
                <a:gd name="connsiteY337" fmla="*/ 292100 h 2857500"/>
                <a:gd name="connsiteX338" fmla="*/ 2184400 w 4102100"/>
                <a:gd name="connsiteY338" fmla="*/ 234950 h 2857500"/>
                <a:gd name="connsiteX339" fmla="*/ 2203450 w 4102100"/>
                <a:gd name="connsiteY339" fmla="*/ 171450 h 2857500"/>
                <a:gd name="connsiteX340" fmla="*/ 2209800 w 4102100"/>
                <a:gd name="connsiteY340" fmla="*/ 146050 h 2857500"/>
                <a:gd name="connsiteX341" fmla="*/ 2228850 w 4102100"/>
                <a:gd name="connsiteY341" fmla="*/ 107950 h 2857500"/>
                <a:gd name="connsiteX342" fmla="*/ 2190750 w 4102100"/>
                <a:gd name="connsiteY342" fmla="*/ 82550 h 2857500"/>
                <a:gd name="connsiteX343" fmla="*/ 2171700 w 4102100"/>
                <a:gd name="connsiteY343" fmla="*/ 63500 h 2857500"/>
                <a:gd name="connsiteX344" fmla="*/ 2152650 w 4102100"/>
                <a:gd name="connsiteY344" fmla="*/ 50800 h 2857500"/>
                <a:gd name="connsiteX345" fmla="*/ 2076450 w 4102100"/>
                <a:gd name="connsiteY345" fmla="*/ 57150 h 2857500"/>
                <a:gd name="connsiteX346" fmla="*/ 2057400 w 4102100"/>
                <a:gd name="connsiteY346" fmla="*/ 69850 h 2857500"/>
                <a:gd name="connsiteX347" fmla="*/ 2044700 w 4102100"/>
                <a:gd name="connsiteY347" fmla="*/ 31750 h 2857500"/>
                <a:gd name="connsiteX348" fmla="*/ 2012950 w 4102100"/>
                <a:gd name="connsiteY348" fmla="*/ 0 h 2857500"/>
                <a:gd name="connsiteX349" fmla="*/ 1968500 w 4102100"/>
                <a:gd name="connsiteY349" fmla="*/ 6350 h 2857500"/>
                <a:gd name="connsiteX350" fmla="*/ 1949450 w 4102100"/>
                <a:gd name="connsiteY350" fmla="*/ 12700 h 2857500"/>
                <a:gd name="connsiteX351" fmla="*/ 1936750 w 4102100"/>
                <a:gd name="connsiteY351" fmla="*/ 50800 h 2857500"/>
                <a:gd name="connsiteX352" fmla="*/ 1962150 w 4102100"/>
                <a:gd name="connsiteY352" fmla="*/ 82550 h 2857500"/>
                <a:gd name="connsiteX353" fmla="*/ 1968500 w 4102100"/>
                <a:gd name="connsiteY353" fmla="*/ 101600 h 2857500"/>
                <a:gd name="connsiteX354" fmla="*/ 1962150 w 4102100"/>
                <a:gd name="connsiteY354" fmla="*/ 133350 h 2857500"/>
                <a:gd name="connsiteX355" fmla="*/ 1943100 w 4102100"/>
                <a:gd name="connsiteY355" fmla="*/ 146050 h 2857500"/>
                <a:gd name="connsiteX356" fmla="*/ 1873250 w 4102100"/>
                <a:gd name="connsiteY356" fmla="*/ 158750 h 2857500"/>
                <a:gd name="connsiteX357" fmla="*/ 1822450 w 4102100"/>
                <a:gd name="connsiteY357" fmla="*/ 222250 h 2857500"/>
                <a:gd name="connsiteX358" fmla="*/ 1822450 w 4102100"/>
                <a:gd name="connsiteY358" fmla="*/ 222250 h 2857500"/>
                <a:gd name="connsiteX359" fmla="*/ 1771650 w 4102100"/>
                <a:gd name="connsiteY359" fmla="*/ 279400 h 2857500"/>
                <a:gd name="connsiteX360" fmla="*/ 1778000 w 4102100"/>
                <a:gd name="connsiteY360" fmla="*/ 311150 h 2857500"/>
                <a:gd name="connsiteX361" fmla="*/ 1816100 w 4102100"/>
                <a:gd name="connsiteY361" fmla="*/ 330200 h 2857500"/>
                <a:gd name="connsiteX362" fmla="*/ 1803400 w 4102100"/>
                <a:gd name="connsiteY362" fmla="*/ 355600 h 2857500"/>
                <a:gd name="connsiteX363" fmla="*/ 1784350 w 4102100"/>
                <a:gd name="connsiteY363" fmla="*/ 361950 h 2857500"/>
                <a:gd name="connsiteX364" fmla="*/ 1752600 w 4102100"/>
                <a:gd name="connsiteY364" fmla="*/ 368300 h 2857500"/>
                <a:gd name="connsiteX365" fmla="*/ 1714500 w 4102100"/>
                <a:gd name="connsiteY365" fmla="*/ 381000 h 2857500"/>
                <a:gd name="connsiteX366" fmla="*/ 1701800 w 4102100"/>
                <a:gd name="connsiteY366" fmla="*/ 400050 h 2857500"/>
                <a:gd name="connsiteX367" fmla="*/ 1746250 w 4102100"/>
                <a:gd name="connsiteY367" fmla="*/ 431800 h 2857500"/>
                <a:gd name="connsiteX368" fmla="*/ 1765300 w 4102100"/>
                <a:gd name="connsiteY368" fmla="*/ 444500 h 2857500"/>
                <a:gd name="connsiteX369" fmla="*/ 1797050 w 4102100"/>
                <a:gd name="connsiteY369" fmla="*/ 476250 h 2857500"/>
                <a:gd name="connsiteX370" fmla="*/ 1828800 w 4102100"/>
                <a:gd name="connsiteY370" fmla="*/ 501650 h 2857500"/>
                <a:gd name="connsiteX371" fmla="*/ 1835150 w 4102100"/>
                <a:gd name="connsiteY371" fmla="*/ 520700 h 2857500"/>
                <a:gd name="connsiteX372" fmla="*/ 1797050 w 4102100"/>
                <a:gd name="connsiteY372" fmla="*/ 546100 h 2857500"/>
                <a:gd name="connsiteX373" fmla="*/ 1765300 w 4102100"/>
                <a:gd name="connsiteY373" fmla="*/ 514350 h 2857500"/>
                <a:gd name="connsiteX374" fmla="*/ 1739900 w 4102100"/>
                <a:gd name="connsiteY374" fmla="*/ 457200 h 2857500"/>
                <a:gd name="connsiteX375" fmla="*/ 1689100 w 4102100"/>
                <a:gd name="connsiteY375" fmla="*/ 444500 h 2857500"/>
                <a:gd name="connsiteX376" fmla="*/ 1644650 w 4102100"/>
                <a:gd name="connsiteY376" fmla="*/ 450850 h 2857500"/>
                <a:gd name="connsiteX377" fmla="*/ 1651000 w 4102100"/>
                <a:gd name="connsiteY377" fmla="*/ 469900 h 2857500"/>
                <a:gd name="connsiteX378" fmla="*/ 1670050 w 4102100"/>
                <a:gd name="connsiteY378" fmla="*/ 476250 h 2857500"/>
                <a:gd name="connsiteX379" fmla="*/ 1689100 w 4102100"/>
                <a:gd name="connsiteY379" fmla="*/ 488950 h 2857500"/>
                <a:gd name="connsiteX380" fmla="*/ 1695450 w 4102100"/>
                <a:gd name="connsiteY380" fmla="*/ 508000 h 2857500"/>
                <a:gd name="connsiteX381" fmla="*/ 1644650 w 4102100"/>
                <a:gd name="connsiteY381" fmla="*/ 514350 h 2857500"/>
                <a:gd name="connsiteX382" fmla="*/ 1625600 w 4102100"/>
                <a:gd name="connsiteY382" fmla="*/ 495300 h 2857500"/>
                <a:gd name="connsiteX383" fmla="*/ 1606550 w 4102100"/>
                <a:gd name="connsiteY383" fmla="*/ 533400 h 2857500"/>
                <a:gd name="connsiteX384" fmla="*/ 1625600 w 4102100"/>
                <a:gd name="connsiteY384" fmla="*/ 546100 h 2857500"/>
                <a:gd name="connsiteX385" fmla="*/ 1644650 w 4102100"/>
                <a:gd name="connsiteY385" fmla="*/ 552450 h 2857500"/>
                <a:gd name="connsiteX386" fmla="*/ 1651000 w 4102100"/>
                <a:gd name="connsiteY386" fmla="*/ 584200 h 2857500"/>
                <a:gd name="connsiteX387" fmla="*/ 1657350 w 4102100"/>
                <a:gd name="connsiteY387" fmla="*/ 628650 h 2857500"/>
                <a:gd name="connsiteX388" fmla="*/ 1689100 w 4102100"/>
                <a:gd name="connsiteY388" fmla="*/ 660400 h 2857500"/>
                <a:gd name="connsiteX389" fmla="*/ 1708150 w 4102100"/>
                <a:gd name="connsiteY389" fmla="*/ 679450 h 2857500"/>
                <a:gd name="connsiteX390" fmla="*/ 1714500 w 4102100"/>
                <a:gd name="connsiteY390" fmla="*/ 768350 h 2857500"/>
                <a:gd name="connsiteX391" fmla="*/ 1695450 w 4102100"/>
                <a:gd name="connsiteY391" fmla="*/ 781050 h 2857500"/>
                <a:gd name="connsiteX392" fmla="*/ 1657350 w 4102100"/>
                <a:gd name="connsiteY392" fmla="*/ 793750 h 2857500"/>
                <a:gd name="connsiteX393" fmla="*/ 1644650 w 4102100"/>
                <a:gd name="connsiteY393" fmla="*/ 774700 h 2857500"/>
                <a:gd name="connsiteX394" fmla="*/ 1657350 w 4102100"/>
                <a:gd name="connsiteY394" fmla="*/ 704850 h 2857500"/>
                <a:gd name="connsiteX395" fmla="*/ 1651000 w 4102100"/>
                <a:gd name="connsiteY395" fmla="*/ 660400 h 2857500"/>
                <a:gd name="connsiteX396" fmla="*/ 1612900 w 4102100"/>
                <a:gd name="connsiteY396" fmla="*/ 628650 h 2857500"/>
                <a:gd name="connsiteX397" fmla="*/ 1593850 w 4102100"/>
                <a:gd name="connsiteY397" fmla="*/ 590550 h 2857500"/>
                <a:gd name="connsiteX398" fmla="*/ 1581150 w 4102100"/>
                <a:gd name="connsiteY398" fmla="*/ 571500 h 2857500"/>
                <a:gd name="connsiteX399" fmla="*/ 1568450 w 4102100"/>
                <a:gd name="connsiteY399" fmla="*/ 533400 h 2857500"/>
                <a:gd name="connsiteX400" fmla="*/ 1549400 w 4102100"/>
                <a:gd name="connsiteY400" fmla="*/ 457200 h 2857500"/>
                <a:gd name="connsiteX401" fmla="*/ 1530350 w 4102100"/>
                <a:gd name="connsiteY401" fmla="*/ 444500 h 2857500"/>
                <a:gd name="connsiteX402" fmla="*/ 1504950 w 4102100"/>
                <a:gd name="connsiteY402" fmla="*/ 450850 h 2857500"/>
                <a:gd name="connsiteX403" fmla="*/ 1492250 w 4102100"/>
                <a:gd name="connsiteY403" fmla="*/ 469900 h 2857500"/>
                <a:gd name="connsiteX404" fmla="*/ 1511300 w 4102100"/>
                <a:gd name="connsiteY404" fmla="*/ 546100 h 2857500"/>
                <a:gd name="connsiteX405" fmla="*/ 1498600 w 4102100"/>
                <a:gd name="connsiteY405" fmla="*/ 565150 h 2857500"/>
                <a:gd name="connsiteX406" fmla="*/ 1466850 w 4102100"/>
                <a:gd name="connsiteY406" fmla="*/ 590550 h 2857500"/>
                <a:gd name="connsiteX407" fmla="*/ 1517650 w 4102100"/>
                <a:gd name="connsiteY407" fmla="*/ 622300 h 2857500"/>
                <a:gd name="connsiteX408" fmla="*/ 1536700 w 4102100"/>
                <a:gd name="connsiteY408" fmla="*/ 628650 h 2857500"/>
                <a:gd name="connsiteX409" fmla="*/ 1555750 w 4102100"/>
                <a:gd name="connsiteY409" fmla="*/ 635000 h 2857500"/>
                <a:gd name="connsiteX410" fmla="*/ 1562100 w 4102100"/>
                <a:gd name="connsiteY410" fmla="*/ 711200 h 2857500"/>
                <a:gd name="connsiteX411" fmla="*/ 1524000 w 4102100"/>
                <a:gd name="connsiteY411" fmla="*/ 704850 h 2857500"/>
                <a:gd name="connsiteX412" fmla="*/ 1511300 w 4102100"/>
                <a:gd name="connsiteY412" fmla="*/ 685800 h 2857500"/>
                <a:gd name="connsiteX413" fmla="*/ 1492250 w 4102100"/>
                <a:gd name="connsiteY413" fmla="*/ 647700 h 2857500"/>
                <a:gd name="connsiteX414" fmla="*/ 1460500 w 4102100"/>
                <a:gd name="connsiteY414" fmla="*/ 641350 h 2857500"/>
                <a:gd name="connsiteX415" fmla="*/ 1409700 w 4102100"/>
                <a:gd name="connsiteY415" fmla="*/ 647700 h 2857500"/>
                <a:gd name="connsiteX416" fmla="*/ 1352550 w 4102100"/>
                <a:gd name="connsiteY416" fmla="*/ 647700 h 2857500"/>
                <a:gd name="connsiteX417" fmla="*/ 1358900 w 4102100"/>
                <a:gd name="connsiteY417" fmla="*/ 666750 h 2857500"/>
                <a:gd name="connsiteX418" fmla="*/ 1403350 w 4102100"/>
                <a:gd name="connsiteY418" fmla="*/ 679450 h 2857500"/>
                <a:gd name="connsiteX419" fmla="*/ 1377950 w 4102100"/>
                <a:gd name="connsiteY419" fmla="*/ 717550 h 2857500"/>
                <a:gd name="connsiteX420" fmla="*/ 1352550 w 4102100"/>
                <a:gd name="connsiteY420" fmla="*/ 711200 h 2857500"/>
                <a:gd name="connsiteX421" fmla="*/ 1301750 w 4102100"/>
                <a:gd name="connsiteY421" fmla="*/ 717550 h 2857500"/>
                <a:gd name="connsiteX422" fmla="*/ 1282700 w 4102100"/>
                <a:gd name="connsiteY422" fmla="*/ 736600 h 2857500"/>
                <a:gd name="connsiteX423" fmla="*/ 1244600 w 4102100"/>
                <a:gd name="connsiteY423" fmla="*/ 723900 h 2857500"/>
                <a:gd name="connsiteX424" fmla="*/ 1206500 w 4102100"/>
                <a:gd name="connsiteY424" fmla="*/ 736600 h 2857500"/>
                <a:gd name="connsiteX425" fmla="*/ 1155700 w 4102100"/>
                <a:gd name="connsiteY425" fmla="*/ 749300 h 2857500"/>
                <a:gd name="connsiteX426" fmla="*/ 1143000 w 4102100"/>
                <a:gd name="connsiteY426" fmla="*/ 768350 h 2857500"/>
                <a:gd name="connsiteX427" fmla="*/ 1155700 w 4102100"/>
                <a:gd name="connsiteY427" fmla="*/ 787400 h 2857500"/>
                <a:gd name="connsiteX428" fmla="*/ 1162050 w 4102100"/>
                <a:gd name="connsiteY428" fmla="*/ 806450 h 2857500"/>
                <a:gd name="connsiteX429" fmla="*/ 1117600 w 4102100"/>
                <a:gd name="connsiteY429" fmla="*/ 825500 h 2857500"/>
                <a:gd name="connsiteX430" fmla="*/ 1111250 w 4102100"/>
                <a:gd name="connsiteY430" fmla="*/ 806450 h 2857500"/>
                <a:gd name="connsiteX431" fmla="*/ 1104900 w 4102100"/>
                <a:gd name="connsiteY431" fmla="*/ 781050 h 2857500"/>
                <a:gd name="connsiteX432" fmla="*/ 1085850 w 4102100"/>
                <a:gd name="connsiteY432" fmla="*/ 844550 h 2857500"/>
                <a:gd name="connsiteX433" fmla="*/ 1047750 w 4102100"/>
                <a:gd name="connsiteY433" fmla="*/ 876300 h 2857500"/>
                <a:gd name="connsiteX434" fmla="*/ 1035050 w 4102100"/>
                <a:gd name="connsiteY434" fmla="*/ 895350 h 2857500"/>
                <a:gd name="connsiteX435" fmla="*/ 1022350 w 4102100"/>
                <a:gd name="connsiteY435" fmla="*/ 939800 h 2857500"/>
                <a:gd name="connsiteX436" fmla="*/ 990600 w 4102100"/>
                <a:gd name="connsiteY436" fmla="*/ 971550 h 2857500"/>
                <a:gd name="connsiteX437" fmla="*/ 971550 w 4102100"/>
                <a:gd name="connsiteY437" fmla="*/ 977900 h 2857500"/>
                <a:gd name="connsiteX438" fmla="*/ 933450 w 4102100"/>
                <a:gd name="connsiteY438" fmla="*/ 933450 h 2857500"/>
                <a:gd name="connsiteX439" fmla="*/ 908050 w 4102100"/>
                <a:gd name="connsiteY439" fmla="*/ 895350 h 2857500"/>
                <a:gd name="connsiteX440" fmla="*/ 895350 w 4102100"/>
                <a:gd name="connsiteY440" fmla="*/ 876300 h 2857500"/>
                <a:gd name="connsiteX441" fmla="*/ 901700 w 4102100"/>
                <a:gd name="connsiteY441" fmla="*/ 857250 h 2857500"/>
                <a:gd name="connsiteX442" fmla="*/ 927100 w 4102100"/>
                <a:gd name="connsiteY442" fmla="*/ 863600 h 2857500"/>
                <a:gd name="connsiteX443" fmla="*/ 1016000 w 4102100"/>
                <a:gd name="connsiteY443" fmla="*/ 857250 h 2857500"/>
                <a:gd name="connsiteX444" fmla="*/ 1028700 w 4102100"/>
                <a:gd name="connsiteY444" fmla="*/ 838200 h 2857500"/>
                <a:gd name="connsiteX445" fmla="*/ 1003300 w 4102100"/>
                <a:gd name="connsiteY445" fmla="*/ 806450 h 2857500"/>
                <a:gd name="connsiteX446" fmla="*/ 984250 w 4102100"/>
                <a:gd name="connsiteY446" fmla="*/ 787400 h 2857500"/>
                <a:gd name="connsiteX447" fmla="*/ 946150 w 4102100"/>
                <a:gd name="connsiteY447" fmla="*/ 762000 h 2857500"/>
                <a:gd name="connsiteX448" fmla="*/ 908050 w 4102100"/>
                <a:gd name="connsiteY448" fmla="*/ 749300 h 2857500"/>
                <a:gd name="connsiteX449" fmla="*/ 869950 w 4102100"/>
                <a:gd name="connsiteY449" fmla="*/ 723900 h 2857500"/>
                <a:gd name="connsiteX450" fmla="*/ 850900 w 4102100"/>
                <a:gd name="connsiteY450" fmla="*/ 717550 h 2857500"/>
                <a:gd name="connsiteX451" fmla="*/ 806450 w 4102100"/>
                <a:gd name="connsiteY451" fmla="*/ 704850 h 2857500"/>
                <a:gd name="connsiteX452" fmla="*/ 787400 w 4102100"/>
                <a:gd name="connsiteY452" fmla="*/ 692150 h 2857500"/>
                <a:gd name="connsiteX453" fmla="*/ 781050 w 4102100"/>
                <a:gd name="connsiteY453" fmla="*/ 673100 h 2857500"/>
                <a:gd name="connsiteX454" fmla="*/ 711200 w 4102100"/>
                <a:gd name="connsiteY454" fmla="*/ 660400 h 2857500"/>
                <a:gd name="connsiteX455" fmla="*/ 673100 w 4102100"/>
                <a:gd name="connsiteY455" fmla="*/ 679450 h 2857500"/>
                <a:gd name="connsiteX456" fmla="*/ 654050 w 4102100"/>
                <a:gd name="connsiteY456" fmla="*/ 685800 h 2857500"/>
                <a:gd name="connsiteX457" fmla="*/ 596900 w 4102100"/>
                <a:gd name="connsiteY457" fmla="*/ 717550 h 2857500"/>
                <a:gd name="connsiteX458" fmla="*/ 558800 w 4102100"/>
                <a:gd name="connsiteY458" fmla="*/ 755650 h 2857500"/>
                <a:gd name="connsiteX459" fmla="*/ 539750 w 4102100"/>
                <a:gd name="connsiteY459" fmla="*/ 774700 h 2857500"/>
                <a:gd name="connsiteX460" fmla="*/ 533400 w 4102100"/>
                <a:gd name="connsiteY460" fmla="*/ 812800 h 2857500"/>
                <a:gd name="connsiteX461" fmla="*/ 495300 w 4102100"/>
                <a:gd name="connsiteY461" fmla="*/ 844550 h 2857500"/>
                <a:gd name="connsiteX462" fmla="*/ 476250 w 4102100"/>
                <a:gd name="connsiteY462" fmla="*/ 914400 h 2857500"/>
                <a:gd name="connsiteX463" fmla="*/ 457200 w 4102100"/>
                <a:gd name="connsiteY463" fmla="*/ 971550 h 2857500"/>
                <a:gd name="connsiteX464" fmla="*/ 400050 w 4102100"/>
                <a:gd name="connsiteY464" fmla="*/ 990600 h 2857500"/>
                <a:gd name="connsiteX465" fmla="*/ 381000 w 4102100"/>
                <a:gd name="connsiteY465" fmla="*/ 996950 h 2857500"/>
                <a:gd name="connsiteX466" fmla="*/ 355600 w 4102100"/>
                <a:gd name="connsiteY466" fmla="*/ 1035050 h 2857500"/>
                <a:gd name="connsiteX467" fmla="*/ 317500 w 4102100"/>
                <a:gd name="connsiteY467" fmla="*/ 1066800 h 2857500"/>
                <a:gd name="connsiteX468" fmla="*/ 323850 w 4102100"/>
                <a:gd name="connsiteY468" fmla="*/ 1200150 h 2857500"/>
                <a:gd name="connsiteX469" fmla="*/ 330200 w 4102100"/>
                <a:gd name="connsiteY469" fmla="*/ 1219200 h 2857500"/>
                <a:gd name="connsiteX470" fmla="*/ 349250 w 4102100"/>
                <a:gd name="connsiteY470" fmla="*/ 1231900 h 2857500"/>
                <a:gd name="connsiteX471" fmla="*/ 387350 w 4102100"/>
                <a:gd name="connsiteY471" fmla="*/ 1219200 h 2857500"/>
                <a:gd name="connsiteX472" fmla="*/ 419100 w 4102100"/>
                <a:gd name="connsiteY472" fmla="*/ 1187450 h 2857500"/>
                <a:gd name="connsiteX473" fmla="*/ 463550 w 4102100"/>
                <a:gd name="connsiteY473" fmla="*/ 1219200 h 2857500"/>
                <a:gd name="connsiteX474" fmla="*/ 463550 w 4102100"/>
                <a:gd name="connsiteY474" fmla="*/ 1270000 h 2857500"/>
                <a:gd name="connsiteX475" fmla="*/ 482600 w 4102100"/>
                <a:gd name="connsiteY475" fmla="*/ 1282700 h 2857500"/>
                <a:gd name="connsiteX476" fmla="*/ 488950 w 4102100"/>
                <a:gd name="connsiteY476" fmla="*/ 1314450 h 2857500"/>
                <a:gd name="connsiteX477" fmla="*/ 508000 w 4102100"/>
                <a:gd name="connsiteY477" fmla="*/ 1308100 h 2857500"/>
                <a:gd name="connsiteX478" fmla="*/ 546100 w 4102100"/>
                <a:gd name="connsiteY478" fmla="*/ 1289050 h 2857500"/>
                <a:gd name="connsiteX479" fmla="*/ 565150 w 4102100"/>
                <a:gd name="connsiteY479" fmla="*/ 1250950 h 2857500"/>
                <a:gd name="connsiteX480" fmla="*/ 552450 w 4102100"/>
                <a:gd name="connsiteY480" fmla="*/ 1206500 h 2857500"/>
                <a:gd name="connsiteX481" fmla="*/ 571500 w 4102100"/>
                <a:gd name="connsiteY481" fmla="*/ 1193800 h 2857500"/>
                <a:gd name="connsiteX482" fmla="*/ 590550 w 4102100"/>
                <a:gd name="connsiteY482" fmla="*/ 1187450 h 2857500"/>
                <a:gd name="connsiteX483" fmla="*/ 603250 w 4102100"/>
                <a:gd name="connsiteY483" fmla="*/ 1168400 h 2857500"/>
                <a:gd name="connsiteX484" fmla="*/ 558800 w 4102100"/>
                <a:gd name="connsiteY484" fmla="*/ 1123950 h 2857500"/>
                <a:gd name="connsiteX485" fmla="*/ 546100 w 4102100"/>
                <a:gd name="connsiteY485" fmla="*/ 1104900 h 2857500"/>
                <a:gd name="connsiteX486" fmla="*/ 546100 w 4102100"/>
                <a:gd name="connsiteY486" fmla="*/ 1047750 h 2857500"/>
                <a:gd name="connsiteX487" fmla="*/ 584200 w 4102100"/>
                <a:gd name="connsiteY487" fmla="*/ 1035050 h 2857500"/>
                <a:gd name="connsiteX488" fmla="*/ 622300 w 4102100"/>
                <a:gd name="connsiteY488" fmla="*/ 1016000 h 2857500"/>
                <a:gd name="connsiteX489" fmla="*/ 628650 w 4102100"/>
                <a:gd name="connsiteY489" fmla="*/ 908050 h 2857500"/>
                <a:gd name="connsiteX490" fmla="*/ 666750 w 4102100"/>
                <a:gd name="connsiteY490" fmla="*/ 895350 h 2857500"/>
                <a:gd name="connsiteX491" fmla="*/ 723900 w 4102100"/>
                <a:gd name="connsiteY491" fmla="*/ 927100 h 2857500"/>
                <a:gd name="connsiteX492" fmla="*/ 704850 w 4102100"/>
                <a:gd name="connsiteY492" fmla="*/ 965200 h 2857500"/>
                <a:gd name="connsiteX493" fmla="*/ 685800 w 4102100"/>
                <a:gd name="connsiteY493" fmla="*/ 977900 h 2857500"/>
                <a:gd name="connsiteX494" fmla="*/ 666750 w 4102100"/>
                <a:gd name="connsiteY494" fmla="*/ 996950 h 2857500"/>
                <a:gd name="connsiteX495" fmla="*/ 654050 w 4102100"/>
                <a:gd name="connsiteY495" fmla="*/ 1035050 h 2857500"/>
                <a:gd name="connsiteX496" fmla="*/ 641350 w 4102100"/>
                <a:gd name="connsiteY496" fmla="*/ 1111250 h 2857500"/>
                <a:gd name="connsiteX497" fmla="*/ 660400 w 4102100"/>
                <a:gd name="connsiteY497" fmla="*/ 1123950 h 2857500"/>
                <a:gd name="connsiteX498" fmla="*/ 679450 w 4102100"/>
                <a:gd name="connsiteY498" fmla="*/ 1130300 h 2857500"/>
                <a:gd name="connsiteX499" fmla="*/ 806450 w 4102100"/>
                <a:gd name="connsiteY499" fmla="*/ 1136650 h 2857500"/>
                <a:gd name="connsiteX500" fmla="*/ 819150 w 4102100"/>
                <a:gd name="connsiteY500" fmla="*/ 1168400 h 2857500"/>
                <a:gd name="connsiteX501" fmla="*/ 800100 w 4102100"/>
                <a:gd name="connsiteY501" fmla="*/ 1174750 h 2857500"/>
                <a:gd name="connsiteX502" fmla="*/ 730250 w 4102100"/>
                <a:gd name="connsiteY502" fmla="*/ 1181100 h 2857500"/>
                <a:gd name="connsiteX503" fmla="*/ 711200 w 4102100"/>
                <a:gd name="connsiteY503" fmla="*/ 1206500 h 2857500"/>
                <a:gd name="connsiteX504" fmla="*/ 730250 w 4102100"/>
                <a:gd name="connsiteY504" fmla="*/ 1212850 h 2857500"/>
                <a:gd name="connsiteX505" fmla="*/ 742950 w 4102100"/>
                <a:gd name="connsiteY505" fmla="*/ 1231900 h 2857500"/>
                <a:gd name="connsiteX506" fmla="*/ 723900 w 4102100"/>
                <a:gd name="connsiteY506" fmla="*/ 1276350 h 2857500"/>
                <a:gd name="connsiteX507" fmla="*/ 698500 w 4102100"/>
                <a:gd name="connsiteY507" fmla="*/ 1270000 h 2857500"/>
                <a:gd name="connsiteX508" fmla="*/ 666750 w 4102100"/>
                <a:gd name="connsiteY508" fmla="*/ 1257300 h 2857500"/>
                <a:gd name="connsiteX509" fmla="*/ 660400 w 4102100"/>
                <a:gd name="connsiteY509" fmla="*/ 1339850 h 2857500"/>
                <a:gd name="connsiteX510" fmla="*/ 622300 w 4102100"/>
                <a:gd name="connsiteY510" fmla="*/ 1352550 h 2857500"/>
                <a:gd name="connsiteX511" fmla="*/ 520700 w 4102100"/>
                <a:gd name="connsiteY511" fmla="*/ 1352550 h 2857500"/>
                <a:gd name="connsiteX512" fmla="*/ 514350 w 4102100"/>
                <a:gd name="connsiteY512" fmla="*/ 1371600 h 2857500"/>
                <a:gd name="connsiteX513" fmla="*/ 476250 w 4102100"/>
                <a:gd name="connsiteY513" fmla="*/ 1390650 h 2857500"/>
                <a:gd name="connsiteX514" fmla="*/ 438150 w 4102100"/>
                <a:gd name="connsiteY514" fmla="*/ 1403350 h 2857500"/>
                <a:gd name="connsiteX515" fmla="*/ 431800 w 4102100"/>
                <a:gd name="connsiteY515" fmla="*/ 1333500 h 2857500"/>
                <a:gd name="connsiteX516" fmla="*/ 425450 w 4102100"/>
                <a:gd name="connsiteY516" fmla="*/ 1238250 h 2857500"/>
                <a:gd name="connsiteX517" fmla="*/ 412750 w 4102100"/>
                <a:gd name="connsiteY517" fmla="*/ 1257300 h 2857500"/>
                <a:gd name="connsiteX518" fmla="*/ 400050 w 4102100"/>
                <a:gd name="connsiteY518" fmla="*/ 1295400 h 2857500"/>
                <a:gd name="connsiteX519" fmla="*/ 381000 w 4102100"/>
                <a:gd name="connsiteY519" fmla="*/ 1308100 h 2857500"/>
                <a:gd name="connsiteX520" fmla="*/ 368300 w 4102100"/>
                <a:gd name="connsiteY520" fmla="*/ 1327150 h 2857500"/>
                <a:gd name="connsiteX521" fmla="*/ 387350 w 4102100"/>
                <a:gd name="connsiteY521" fmla="*/ 1339850 h 2857500"/>
                <a:gd name="connsiteX522" fmla="*/ 406400 w 4102100"/>
                <a:gd name="connsiteY522" fmla="*/ 1358900 h 2857500"/>
                <a:gd name="connsiteX523" fmla="*/ 412750 w 4102100"/>
                <a:gd name="connsiteY523" fmla="*/ 1377950 h 2857500"/>
                <a:gd name="connsiteX524" fmla="*/ 393700 w 4102100"/>
                <a:gd name="connsiteY524" fmla="*/ 1390650 h 2857500"/>
                <a:gd name="connsiteX525" fmla="*/ 323850 w 4102100"/>
                <a:gd name="connsiteY525" fmla="*/ 1397000 h 2857500"/>
                <a:gd name="connsiteX526" fmla="*/ 298450 w 4102100"/>
                <a:gd name="connsiteY526" fmla="*/ 1454150 h 2857500"/>
                <a:gd name="connsiteX527" fmla="*/ 279400 w 4102100"/>
                <a:gd name="connsiteY527" fmla="*/ 1473200 h 2857500"/>
                <a:gd name="connsiteX528" fmla="*/ 266700 w 4102100"/>
                <a:gd name="connsiteY528" fmla="*/ 1492250 h 2857500"/>
                <a:gd name="connsiteX529" fmla="*/ 247650 w 4102100"/>
                <a:gd name="connsiteY529" fmla="*/ 1498600 h 2857500"/>
                <a:gd name="connsiteX530" fmla="*/ 228600 w 4102100"/>
                <a:gd name="connsiteY530" fmla="*/ 1511300 h 2857500"/>
                <a:gd name="connsiteX531" fmla="*/ 215900 w 4102100"/>
                <a:gd name="connsiteY531" fmla="*/ 1530350 h 2857500"/>
                <a:gd name="connsiteX532" fmla="*/ 196850 w 4102100"/>
                <a:gd name="connsiteY532" fmla="*/ 1536700 h 2857500"/>
                <a:gd name="connsiteX533" fmla="*/ 127000 w 4102100"/>
                <a:gd name="connsiteY533" fmla="*/ 1549400 h 2857500"/>
                <a:gd name="connsiteX534" fmla="*/ 101600 w 4102100"/>
                <a:gd name="connsiteY534" fmla="*/ 1587500 h 2857500"/>
                <a:gd name="connsiteX535" fmla="*/ 158750 w 4102100"/>
                <a:gd name="connsiteY535" fmla="*/ 1619250 h 2857500"/>
                <a:gd name="connsiteX536" fmla="*/ 177800 w 4102100"/>
                <a:gd name="connsiteY536" fmla="*/ 1657350 h 2857500"/>
                <a:gd name="connsiteX537" fmla="*/ 152400 w 4102100"/>
                <a:gd name="connsiteY537" fmla="*/ 1701800 h 2857500"/>
                <a:gd name="connsiteX538" fmla="*/ 133350 w 4102100"/>
                <a:gd name="connsiteY538" fmla="*/ 1714500 h 2857500"/>
                <a:gd name="connsiteX539" fmla="*/ 114300 w 4102100"/>
                <a:gd name="connsiteY539" fmla="*/ 1720850 h 2857500"/>
                <a:gd name="connsiteX540" fmla="*/ 12700 w 4102100"/>
                <a:gd name="connsiteY540" fmla="*/ 1720850 h 2857500"/>
                <a:gd name="connsiteX541" fmla="*/ 6350 w 4102100"/>
                <a:gd name="connsiteY541" fmla="*/ 1739900 h 2857500"/>
                <a:gd name="connsiteX542" fmla="*/ 19050 w 4102100"/>
                <a:gd name="connsiteY542" fmla="*/ 1758950 h 2857500"/>
                <a:gd name="connsiteX543" fmla="*/ 6350 w 4102100"/>
                <a:gd name="connsiteY543" fmla="*/ 1784350 h 2857500"/>
                <a:gd name="connsiteX544" fmla="*/ 0 w 4102100"/>
                <a:gd name="connsiteY544" fmla="*/ 1809750 h 2857500"/>
                <a:gd name="connsiteX545" fmla="*/ 6350 w 4102100"/>
                <a:gd name="connsiteY545" fmla="*/ 1828800 h 2857500"/>
                <a:gd name="connsiteX546" fmla="*/ 12700 w 4102100"/>
                <a:gd name="connsiteY546" fmla="*/ 1911350 h 2857500"/>
                <a:gd name="connsiteX547" fmla="*/ 43294 w 4102100"/>
                <a:gd name="connsiteY547" fmla="*/ 1947717 h 2857500"/>
                <a:gd name="connsiteX548" fmla="*/ 146050 w 4102100"/>
                <a:gd name="connsiteY548" fmla="*/ 1905000 h 2857500"/>
                <a:gd name="connsiteX549" fmla="*/ 165100 w 4102100"/>
                <a:gd name="connsiteY549" fmla="*/ 1892300 h 2857500"/>
                <a:gd name="connsiteX550" fmla="*/ 184150 w 4102100"/>
                <a:gd name="connsiteY550" fmla="*/ 1885950 h 2857500"/>
                <a:gd name="connsiteX551" fmla="*/ 196850 w 4102100"/>
                <a:gd name="connsiteY551" fmla="*/ 1847850 h 2857500"/>
                <a:gd name="connsiteX552" fmla="*/ 222250 w 4102100"/>
                <a:gd name="connsiteY552" fmla="*/ 1809750 h 2857500"/>
                <a:gd name="connsiteX553" fmla="*/ 228600 w 4102100"/>
                <a:gd name="connsiteY553" fmla="*/ 1790700 h 2857500"/>
                <a:gd name="connsiteX554" fmla="*/ 260350 w 4102100"/>
                <a:gd name="connsiteY554" fmla="*/ 1752600 h 2857500"/>
                <a:gd name="connsiteX555" fmla="*/ 279400 w 4102100"/>
                <a:gd name="connsiteY555" fmla="*/ 1739900 h 2857500"/>
                <a:gd name="connsiteX556" fmla="*/ 311150 w 4102100"/>
                <a:gd name="connsiteY556" fmla="*/ 1708150 h 2857500"/>
                <a:gd name="connsiteX557" fmla="*/ 330200 w 4102100"/>
                <a:gd name="connsiteY557" fmla="*/ 1720850 h 2857500"/>
                <a:gd name="connsiteX558" fmla="*/ 393700 w 4102100"/>
                <a:gd name="connsiteY558" fmla="*/ 1714500 h 2857500"/>
                <a:gd name="connsiteX559" fmla="*/ 412750 w 4102100"/>
                <a:gd name="connsiteY559" fmla="*/ 1708150 h 2857500"/>
                <a:gd name="connsiteX560" fmla="*/ 425450 w 4102100"/>
                <a:gd name="connsiteY560" fmla="*/ 1689100 h 2857500"/>
                <a:gd name="connsiteX561" fmla="*/ 444500 w 4102100"/>
                <a:gd name="connsiteY561" fmla="*/ 1695450 h 2857500"/>
                <a:gd name="connsiteX562" fmla="*/ 450850 w 4102100"/>
                <a:gd name="connsiteY562" fmla="*/ 1714500 h 2857500"/>
                <a:gd name="connsiteX563" fmla="*/ 482600 w 4102100"/>
                <a:gd name="connsiteY563" fmla="*/ 1746250 h 2857500"/>
                <a:gd name="connsiteX564" fmla="*/ 501650 w 4102100"/>
                <a:gd name="connsiteY564" fmla="*/ 1784350 h 2857500"/>
                <a:gd name="connsiteX565" fmla="*/ 508000 w 4102100"/>
                <a:gd name="connsiteY565" fmla="*/ 1803400 h 2857500"/>
                <a:gd name="connsiteX566" fmla="*/ 527050 w 4102100"/>
                <a:gd name="connsiteY566" fmla="*/ 1809750 h 2857500"/>
                <a:gd name="connsiteX567" fmla="*/ 546100 w 4102100"/>
                <a:gd name="connsiteY567" fmla="*/ 1822450 h 2857500"/>
                <a:gd name="connsiteX568" fmla="*/ 570347 w 4102100"/>
                <a:gd name="connsiteY568" fmla="*/ 1869785 h 2857500"/>
                <a:gd name="connsiteX569" fmla="*/ 596900 w 4102100"/>
                <a:gd name="connsiteY569" fmla="*/ 1816100 h 2857500"/>
                <a:gd name="connsiteX570" fmla="*/ 590550 w 4102100"/>
                <a:gd name="connsiteY570" fmla="*/ 1797050 h 2857500"/>
                <a:gd name="connsiteX571" fmla="*/ 558800 w 4102100"/>
                <a:gd name="connsiteY571" fmla="*/ 1758950 h 2857500"/>
                <a:gd name="connsiteX572" fmla="*/ 520700 w 4102100"/>
                <a:gd name="connsiteY572" fmla="*/ 1746250 h 2857500"/>
                <a:gd name="connsiteX573" fmla="*/ 488950 w 4102100"/>
                <a:gd name="connsiteY573" fmla="*/ 1689100 h 2857500"/>
                <a:gd name="connsiteX574" fmla="*/ 495300 w 4102100"/>
                <a:gd name="connsiteY574" fmla="*/ 1663700 h 2857500"/>
                <a:gd name="connsiteX575" fmla="*/ 565150 w 4102100"/>
                <a:gd name="connsiteY575" fmla="*/ 1682750 h 2857500"/>
                <a:gd name="connsiteX576" fmla="*/ 577850 w 4102100"/>
                <a:gd name="connsiteY576" fmla="*/ 1701800 h 2857500"/>
                <a:gd name="connsiteX577" fmla="*/ 596900 w 4102100"/>
                <a:gd name="connsiteY577" fmla="*/ 1714500 h 2857500"/>
                <a:gd name="connsiteX578" fmla="*/ 603250 w 4102100"/>
                <a:gd name="connsiteY578" fmla="*/ 1733550 h 2857500"/>
                <a:gd name="connsiteX579" fmla="*/ 615950 w 4102100"/>
                <a:gd name="connsiteY579" fmla="*/ 1758950 h 2857500"/>
                <a:gd name="connsiteX580" fmla="*/ 654050 w 4102100"/>
                <a:gd name="connsiteY580" fmla="*/ 1778000 h 2857500"/>
                <a:gd name="connsiteX581" fmla="*/ 666750 w 4102100"/>
                <a:gd name="connsiteY581" fmla="*/ 1797050 h 2857500"/>
                <a:gd name="connsiteX582" fmla="*/ 685800 w 4102100"/>
                <a:gd name="connsiteY582" fmla="*/ 1809750 h 2857500"/>
                <a:gd name="connsiteX583" fmla="*/ 692150 w 4102100"/>
                <a:gd name="connsiteY583" fmla="*/ 1835150 h 2857500"/>
                <a:gd name="connsiteX584" fmla="*/ 704850 w 4102100"/>
                <a:gd name="connsiteY584" fmla="*/ 1873250 h 2857500"/>
                <a:gd name="connsiteX585" fmla="*/ 736600 w 4102100"/>
                <a:gd name="connsiteY585" fmla="*/ 1911350 h 2857500"/>
                <a:gd name="connsiteX586" fmla="*/ 755650 w 4102100"/>
                <a:gd name="connsiteY586" fmla="*/ 1905000 h 2857500"/>
                <a:gd name="connsiteX587" fmla="*/ 774700 w 4102100"/>
                <a:gd name="connsiteY587" fmla="*/ 1885950 h 2857500"/>
                <a:gd name="connsiteX588" fmla="*/ 768350 w 4102100"/>
                <a:gd name="connsiteY588" fmla="*/ 1866900 h 2857500"/>
                <a:gd name="connsiteX589" fmla="*/ 730250 w 4102100"/>
                <a:gd name="connsiteY589" fmla="*/ 1835150 h 2857500"/>
                <a:gd name="connsiteX590" fmla="*/ 717550 w 4102100"/>
                <a:gd name="connsiteY590" fmla="*/ 1816100 h 2857500"/>
                <a:gd name="connsiteX591" fmla="*/ 812800 w 4102100"/>
                <a:gd name="connsiteY591" fmla="*/ 1797050 h 2857500"/>
                <a:gd name="connsiteX592" fmla="*/ 863600 w 4102100"/>
                <a:gd name="connsiteY592" fmla="*/ 1739900 h 2857500"/>
                <a:gd name="connsiteX593" fmla="*/ 876300 w 4102100"/>
                <a:gd name="connsiteY593" fmla="*/ 1689100 h 2857500"/>
                <a:gd name="connsiteX594" fmla="*/ 889000 w 4102100"/>
                <a:gd name="connsiteY594" fmla="*/ 1663700 h 2857500"/>
                <a:gd name="connsiteX595" fmla="*/ 901700 w 4102100"/>
                <a:gd name="connsiteY595" fmla="*/ 1612900 h 2857500"/>
                <a:gd name="connsiteX596" fmla="*/ 933450 w 4102100"/>
                <a:gd name="connsiteY596" fmla="*/ 1619250 h 2857500"/>
                <a:gd name="connsiteX597" fmla="*/ 965200 w 4102100"/>
                <a:gd name="connsiteY597" fmla="*/ 1657350 h 2857500"/>
                <a:gd name="connsiteX598" fmla="*/ 1003300 w 4102100"/>
                <a:gd name="connsiteY598" fmla="*/ 1670050 h 2857500"/>
                <a:gd name="connsiteX599" fmla="*/ 1041400 w 4102100"/>
                <a:gd name="connsiteY599" fmla="*/ 1663700 h 2857500"/>
                <a:gd name="connsiteX600" fmla="*/ 1035050 w 4102100"/>
                <a:gd name="connsiteY600" fmla="*/ 1631950 h 2857500"/>
                <a:gd name="connsiteX601" fmla="*/ 1041400 w 4102100"/>
                <a:gd name="connsiteY601" fmla="*/ 1612900 h 2857500"/>
                <a:gd name="connsiteX602" fmla="*/ 1098550 w 4102100"/>
                <a:gd name="connsiteY602" fmla="*/ 1619250 h 2857500"/>
                <a:gd name="connsiteX603" fmla="*/ 1104900 w 4102100"/>
                <a:gd name="connsiteY603" fmla="*/ 1638300 h 2857500"/>
                <a:gd name="connsiteX604" fmla="*/ 1111250 w 4102100"/>
                <a:gd name="connsiteY604" fmla="*/ 1689100 h 2857500"/>
                <a:gd name="connsiteX605" fmla="*/ 1155700 w 4102100"/>
                <a:gd name="connsiteY605" fmla="*/ 1708150 h 2857500"/>
                <a:gd name="connsiteX606" fmla="*/ 1174750 w 4102100"/>
                <a:gd name="connsiteY606" fmla="*/ 1720850 h 2857500"/>
                <a:gd name="connsiteX607" fmla="*/ 1187450 w 4102100"/>
                <a:gd name="connsiteY607" fmla="*/ 1765300 h 2857500"/>
                <a:gd name="connsiteX608" fmla="*/ 1181100 w 4102100"/>
                <a:gd name="connsiteY608" fmla="*/ 1784350 h 2857500"/>
                <a:gd name="connsiteX609" fmla="*/ 1092200 w 4102100"/>
                <a:gd name="connsiteY609" fmla="*/ 1797050 h 2857500"/>
                <a:gd name="connsiteX610" fmla="*/ 1073150 w 4102100"/>
                <a:gd name="connsiteY610" fmla="*/ 1790700 h 2857500"/>
                <a:gd name="connsiteX611" fmla="*/ 1047750 w 4102100"/>
                <a:gd name="connsiteY611" fmla="*/ 1752600 h 2857500"/>
                <a:gd name="connsiteX612" fmla="*/ 971550 w 4102100"/>
                <a:gd name="connsiteY612" fmla="*/ 1758950 h 2857500"/>
                <a:gd name="connsiteX613" fmla="*/ 952500 w 4102100"/>
                <a:gd name="connsiteY613" fmla="*/ 1778000 h 2857500"/>
                <a:gd name="connsiteX614" fmla="*/ 933450 w 4102100"/>
                <a:gd name="connsiteY614" fmla="*/ 1790700 h 2857500"/>
                <a:gd name="connsiteX615" fmla="*/ 895350 w 4102100"/>
                <a:gd name="connsiteY615" fmla="*/ 1797050 h 2857500"/>
                <a:gd name="connsiteX616" fmla="*/ 876300 w 4102100"/>
                <a:gd name="connsiteY616" fmla="*/ 1809750 h 2857500"/>
                <a:gd name="connsiteX617" fmla="*/ 850900 w 4102100"/>
                <a:gd name="connsiteY617" fmla="*/ 1841500 h 2857500"/>
                <a:gd name="connsiteX618" fmla="*/ 869950 w 4102100"/>
                <a:gd name="connsiteY618" fmla="*/ 1885950 h 2857500"/>
                <a:gd name="connsiteX619" fmla="*/ 876300 w 4102100"/>
                <a:gd name="connsiteY619" fmla="*/ 1905000 h 2857500"/>
                <a:gd name="connsiteX620" fmla="*/ 895350 w 4102100"/>
                <a:gd name="connsiteY620" fmla="*/ 1917700 h 2857500"/>
                <a:gd name="connsiteX621" fmla="*/ 1060450 w 4102100"/>
                <a:gd name="connsiteY621" fmla="*/ 1911350 h 2857500"/>
                <a:gd name="connsiteX622" fmla="*/ 1123950 w 4102100"/>
                <a:gd name="connsiteY622" fmla="*/ 1917700 h 2857500"/>
                <a:gd name="connsiteX623" fmla="*/ 1117600 w 4102100"/>
                <a:gd name="connsiteY623" fmla="*/ 1949450 h 2857500"/>
                <a:gd name="connsiteX624" fmla="*/ 1085850 w 4102100"/>
                <a:gd name="connsiteY624" fmla="*/ 1981200 h 2857500"/>
                <a:gd name="connsiteX625" fmla="*/ 1060450 w 4102100"/>
                <a:gd name="connsiteY625" fmla="*/ 2019300 h 2857500"/>
                <a:gd name="connsiteX626" fmla="*/ 1054100 w 4102100"/>
                <a:gd name="connsiteY626" fmla="*/ 2051050 h 2857500"/>
                <a:gd name="connsiteX627" fmla="*/ 1035050 w 4102100"/>
                <a:gd name="connsiteY627" fmla="*/ 2063750 h 2857500"/>
                <a:gd name="connsiteX628" fmla="*/ 996950 w 4102100"/>
                <a:gd name="connsiteY628" fmla="*/ 2076450 h 2857500"/>
                <a:gd name="connsiteX629" fmla="*/ 952500 w 4102100"/>
                <a:gd name="connsiteY629" fmla="*/ 2089150 h 2857500"/>
                <a:gd name="connsiteX630" fmla="*/ 939800 w 4102100"/>
                <a:gd name="connsiteY630" fmla="*/ 2108200 h 2857500"/>
                <a:gd name="connsiteX631" fmla="*/ 958850 w 4102100"/>
                <a:gd name="connsiteY631" fmla="*/ 2120900 h 2857500"/>
                <a:gd name="connsiteX632" fmla="*/ 1003300 w 4102100"/>
                <a:gd name="connsiteY632" fmla="*/ 2171700 h 2857500"/>
                <a:gd name="connsiteX0" fmla="*/ 1003300 w 4102100"/>
                <a:gd name="connsiteY0" fmla="*/ 2171700 h 2857500"/>
                <a:gd name="connsiteX1" fmla="*/ 1092200 w 4102100"/>
                <a:gd name="connsiteY1" fmla="*/ 2165350 h 2857500"/>
                <a:gd name="connsiteX2" fmla="*/ 1098550 w 4102100"/>
                <a:gd name="connsiteY2" fmla="*/ 2184400 h 2857500"/>
                <a:gd name="connsiteX3" fmla="*/ 1123950 w 4102100"/>
                <a:gd name="connsiteY3" fmla="*/ 2222500 h 2857500"/>
                <a:gd name="connsiteX4" fmla="*/ 1136650 w 4102100"/>
                <a:gd name="connsiteY4" fmla="*/ 2241550 h 2857500"/>
                <a:gd name="connsiteX5" fmla="*/ 1143000 w 4102100"/>
                <a:gd name="connsiteY5" fmla="*/ 2298700 h 2857500"/>
                <a:gd name="connsiteX6" fmla="*/ 1181100 w 4102100"/>
                <a:gd name="connsiteY6" fmla="*/ 2330450 h 2857500"/>
                <a:gd name="connsiteX7" fmla="*/ 1200150 w 4102100"/>
                <a:gd name="connsiteY7" fmla="*/ 2349500 h 2857500"/>
                <a:gd name="connsiteX8" fmla="*/ 1225550 w 4102100"/>
                <a:gd name="connsiteY8" fmla="*/ 2406650 h 2857500"/>
                <a:gd name="connsiteX9" fmla="*/ 1244600 w 4102100"/>
                <a:gd name="connsiteY9" fmla="*/ 2419350 h 2857500"/>
                <a:gd name="connsiteX10" fmla="*/ 1270000 w 4102100"/>
                <a:gd name="connsiteY10" fmla="*/ 2457450 h 2857500"/>
                <a:gd name="connsiteX11" fmla="*/ 1276350 w 4102100"/>
                <a:gd name="connsiteY11" fmla="*/ 2495550 h 2857500"/>
                <a:gd name="connsiteX12" fmla="*/ 1314450 w 4102100"/>
                <a:gd name="connsiteY12" fmla="*/ 2533650 h 2857500"/>
                <a:gd name="connsiteX13" fmla="*/ 1352550 w 4102100"/>
                <a:gd name="connsiteY13" fmla="*/ 2546350 h 2857500"/>
                <a:gd name="connsiteX14" fmla="*/ 1441450 w 4102100"/>
                <a:gd name="connsiteY14" fmla="*/ 2540000 h 2857500"/>
                <a:gd name="connsiteX15" fmla="*/ 1460500 w 4102100"/>
                <a:gd name="connsiteY15" fmla="*/ 2533650 h 2857500"/>
                <a:gd name="connsiteX16" fmla="*/ 1485900 w 4102100"/>
                <a:gd name="connsiteY16" fmla="*/ 2527300 h 2857500"/>
                <a:gd name="connsiteX17" fmla="*/ 1562100 w 4102100"/>
                <a:gd name="connsiteY17" fmla="*/ 2476500 h 2857500"/>
                <a:gd name="connsiteX18" fmla="*/ 1581150 w 4102100"/>
                <a:gd name="connsiteY18" fmla="*/ 2463800 h 2857500"/>
                <a:gd name="connsiteX19" fmla="*/ 1600200 w 4102100"/>
                <a:gd name="connsiteY19" fmla="*/ 2457450 h 2857500"/>
                <a:gd name="connsiteX20" fmla="*/ 1638300 w 4102100"/>
                <a:gd name="connsiteY20" fmla="*/ 2438400 h 2857500"/>
                <a:gd name="connsiteX21" fmla="*/ 1651000 w 4102100"/>
                <a:gd name="connsiteY21" fmla="*/ 2419350 h 2857500"/>
                <a:gd name="connsiteX22" fmla="*/ 1670050 w 4102100"/>
                <a:gd name="connsiteY22" fmla="*/ 2400300 h 2857500"/>
                <a:gd name="connsiteX23" fmla="*/ 1676400 w 4102100"/>
                <a:gd name="connsiteY23" fmla="*/ 2374900 h 2857500"/>
                <a:gd name="connsiteX24" fmla="*/ 1682750 w 4102100"/>
                <a:gd name="connsiteY24" fmla="*/ 2355850 h 2857500"/>
                <a:gd name="connsiteX25" fmla="*/ 1676400 w 4102100"/>
                <a:gd name="connsiteY25" fmla="*/ 2286000 h 2857500"/>
                <a:gd name="connsiteX26" fmla="*/ 1657350 w 4102100"/>
                <a:gd name="connsiteY26" fmla="*/ 2273300 h 2857500"/>
                <a:gd name="connsiteX27" fmla="*/ 1625600 w 4102100"/>
                <a:gd name="connsiteY27" fmla="*/ 2266950 h 2857500"/>
                <a:gd name="connsiteX28" fmla="*/ 1600200 w 4102100"/>
                <a:gd name="connsiteY28" fmla="*/ 2260600 h 2857500"/>
                <a:gd name="connsiteX29" fmla="*/ 1581150 w 4102100"/>
                <a:gd name="connsiteY29" fmla="*/ 2222500 h 2857500"/>
                <a:gd name="connsiteX30" fmla="*/ 1562100 w 4102100"/>
                <a:gd name="connsiteY30" fmla="*/ 2260600 h 2857500"/>
                <a:gd name="connsiteX31" fmla="*/ 1543050 w 4102100"/>
                <a:gd name="connsiteY31" fmla="*/ 2273300 h 2857500"/>
                <a:gd name="connsiteX32" fmla="*/ 1511300 w 4102100"/>
                <a:gd name="connsiteY32" fmla="*/ 2266950 h 2857500"/>
                <a:gd name="connsiteX33" fmla="*/ 1492250 w 4102100"/>
                <a:gd name="connsiteY33" fmla="*/ 2228850 h 2857500"/>
                <a:gd name="connsiteX34" fmla="*/ 1473200 w 4102100"/>
                <a:gd name="connsiteY34" fmla="*/ 2216150 h 2857500"/>
                <a:gd name="connsiteX35" fmla="*/ 1428750 w 4102100"/>
                <a:gd name="connsiteY35" fmla="*/ 2203450 h 2857500"/>
                <a:gd name="connsiteX36" fmla="*/ 1409700 w 4102100"/>
                <a:gd name="connsiteY36" fmla="*/ 2184400 h 2857500"/>
                <a:gd name="connsiteX37" fmla="*/ 1397000 w 4102100"/>
                <a:gd name="connsiteY37" fmla="*/ 2165350 h 2857500"/>
                <a:gd name="connsiteX38" fmla="*/ 1377950 w 4102100"/>
                <a:gd name="connsiteY38" fmla="*/ 2159000 h 2857500"/>
                <a:gd name="connsiteX39" fmla="*/ 1371600 w 4102100"/>
                <a:gd name="connsiteY39" fmla="*/ 2133600 h 2857500"/>
                <a:gd name="connsiteX40" fmla="*/ 1447800 w 4102100"/>
                <a:gd name="connsiteY40" fmla="*/ 2114550 h 2857500"/>
                <a:gd name="connsiteX41" fmla="*/ 1466850 w 4102100"/>
                <a:gd name="connsiteY41" fmla="*/ 2127250 h 2857500"/>
                <a:gd name="connsiteX42" fmla="*/ 1492250 w 4102100"/>
                <a:gd name="connsiteY42" fmla="*/ 2159000 h 2857500"/>
                <a:gd name="connsiteX43" fmla="*/ 1504950 w 4102100"/>
                <a:gd name="connsiteY43" fmla="*/ 2178050 h 2857500"/>
                <a:gd name="connsiteX44" fmla="*/ 1549400 w 4102100"/>
                <a:gd name="connsiteY44" fmla="*/ 2190750 h 2857500"/>
                <a:gd name="connsiteX45" fmla="*/ 1631950 w 4102100"/>
                <a:gd name="connsiteY45" fmla="*/ 2190750 h 2857500"/>
                <a:gd name="connsiteX46" fmla="*/ 1638300 w 4102100"/>
                <a:gd name="connsiteY46" fmla="*/ 2209800 h 2857500"/>
                <a:gd name="connsiteX47" fmla="*/ 1657350 w 4102100"/>
                <a:gd name="connsiteY47" fmla="*/ 2222500 h 2857500"/>
                <a:gd name="connsiteX48" fmla="*/ 1714500 w 4102100"/>
                <a:gd name="connsiteY48" fmla="*/ 2241550 h 2857500"/>
                <a:gd name="connsiteX49" fmla="*/ 1733550 w 4102100"/>
                <a:gd name="connsiteY49" fmla="*/ 2247900 h 2857500"/>
                <a:gd name="connsiteX50" fmla="*/ 1809750 w 4102100"/>
                <a:gd name="connsiteY50" fmla="*/ 2235200 h 2857500"/>
                <a:gd name="connsiteX51" fmla="*/ 1847850 w 4102100"/>
                <a:gd name="connsiteY51" fmla="*/ 2222500 h 2857500"/>
                <a:gd name="connsiteX52" fmla="*/ 1885950 w 4102100"/>
                <a:gd name="connsiteY52" fmla="*/ 2247900 h 2857500"/>
                <a:gd name="connsiteX53" fmla="*/ 1905000 w 4102100"/>
                <a:gd name="connsiteY53" fmla="*/ 2254250 h 2857500"/>
                <a:gd name="connsiteX54" fmla="*/ 1930400 w 4102100"/>
                <a:gd name="connsiteY54" fmla="*/ 2286000 h 2857500"/>
                <a:gd name="connsiteX55" fmla="*/ 1943100 w 4102100"/>
                <a:gd name="connsiteY55" fmla="*/ 2336800 h 2857500"/>
                <a:gd name="connsiteX56" fmla="*/ 1955800 w 4102100"/>
                <a:gd name="connsiteY56" fmla="*/ 2355850 h 2857500"/>
                <a:gd name="connsiteX57" fmla="*/ 1993900 w 4102100"/>
                <a:gd name="connsiteY57" fmla="*/ 2349500 h 2857500"/>
                <a:gd name="connsiteX58" fmla="*/ 2012950 w 4102100"/>
                <a:gd name="connsiteY58" fmla="*/ 2343150 h 2857500"/>
                <a:gd name="connsiteX59" fmla="*/ 2038350 w 4102100"/>
                <a:gd name="connsiteY59" fmla="*/ 2349500 h 2857500"/>
                <a:gd name="connsiteX60" fmla="*/ 2032000 w 4102100"/>
                <a:gd name="connsiteY60" fmla="*/ 2368550 h 2857500"/>
                <a:gd name="connsiteX61" fmla="*/ 2019300 w 4102100"/>
                <a:gd name="connsiteY61" fmla="*/ 2387600 h 2857500"/>
                <a:gd name="connsiteX62" fmla="*/ 2057400 w 4102100"/>
                <a:gd name="connsiteY62" fmla="*/ 2463800 h 2857500"/>
                <a:gd name="connsiteX63" fmla="*/ 2063750 w 4102100"/>
                <a:gd name="connsiteY63" fmla="*/ 2482850 h 2857500"/>
                <a:gd name="connsiteX64" fmla="*/ 2108200 w 4102100"/>
                <a:gd name="connsiteY64" fmla="*/ 2540000 h 2857500"/>
                <a:gd name="connsiteX65" fmla="*/ 2114550 w 4102100"/>
                <a:gd name="connsiteY65" fmla="*/ 2571750 h 2857500"/>
                <a:gd name="connsiteX66" fmla="*/ 2120900 w 4102100"/>
                <a:gd name="connsiteY66" fmla="*/ 2590800 h 2857500"/>
                <a:gd name="connsiteX67" fmla="*/ 2139950 w 4102100"/>
                <a:gd name="connsiteY67" fmla="*/ 2597150 h 2857500"/>
                <a:gd name="connsiteX68" fmla="*/ 2146300 w 4102100"/>
                <a:gd name="connsiteY68" fmla="*/ 2616200 h 2857500"/>
                <a:gd name="connsiteX69" fmla="*/ 2146300 w 4102100"/>
                <a:gd name="connsiteY69" fmla="*/ 2686050 h 2857500"/>
                <a:gd name="connsiteX70" fmla="*/ 2165350 w 4102100"/>
                <a:gd name="connsiteY70" fmla="*/ 2692400 h 2857500"/>
                <a:gd name="connsiteX71" fmla="*/ 2190750 w 4102100"/>
                <a:gd name="connsiteY71" fmla="*/ 2686050 h 2857500"/>
                <a:gd name="connsiteX72" fmla="*/ 2216150 w 4102100"/>
                <a:gd name="connsiteY72" fmla="*/ 2609850 h 2857500"/>
                <a:gd name="connsiteX73" fmla="*/ 2216150 w 4102100"/>
                <a:gd name="connsiteY73" fmla="*/ 2482850 h 2857500"/>
                <a:gd name="connsiteX74" fmla="*/ 2235200 w 4102100"/>
                <a:gd name="connsiteY74" fmla="*/ 2476500 h 2857500"/>
                <a:gd name="connsiteX75" fmla="*/ 2286000 w 4102100"/>
                <a:gd name="connsiteY75" fmla="*/ 2463800 h 2857500"/>
                <a:gd name="connsiteX76" fmla="*/ 2292350 w 4102100"/>
                <a:gd name="connsiteY76" fmla="*/ 2444750 h 2857500"/>
                <a:gd name="connsiteX77" fmla="*/ 2355850 w 4102100"/>
                <a:gd name="connsiteY77" fmla="*/ 2393950 h 2857500"/>
                <a:gd name="connsiteX78" fmla="*/ 2393950 w 4102100"/>
                <a:gd name="connsiteY78" fmla="*/ 2368550 h 2857500"/>
                <a:gd name="connsiteX79" fmla="*/ 2400300 w 4102100"/>
                <a:gd name="connsiteY79" fmla="*/ 2324100 h 2857500"/>
                <a:gd name="connsiteX80" fmla="*/ 2425700 w 4102100"/>
                <a:gd name="connsiteY80" fmla="*/ 2317750 h 2857500"/>
                <a:gd name="connsiteX81" fmla="*/ 2489200 w 4102100"/>
                <a:gd name="connsiteY81" fmla="*/ 2305050 h 2857500"/>
                <a:gd name="connsiteX82" fmla="*/ 2508250 w 4102100"/>
                <a:gd name="connsiteY82" fmla="*/ 2311400 h 2857500"/>
                <a:gd name="connsiteX83" fmla="*/ 2520950 w 4102100"/>
                <a:gd name="connsiteY83" fmla="*/ 2355850 h 2857500"/>
                <a:gd name="connsiteX84" fmla="*/ 2559050 w 4102100"/>
                <a:gd name="connsiteY84" fmla="*/ 2374900 h 2857500"/>
                <a:gd name="connsiteX85" fmla="*/ 2578100 w 4102100"/>
                <a:gd name="connsiteY85" fmla="*/ 2387600 h 2857500"/>
                <a:gd name="connsiteX86" fmla="*/ 2584450 w 4102100"/>
                <a:gd name="connsiteY86" fmla="*/ 2406650 h 2857500"/>
                <a:gd name="connsiteX87" fmla="*/ 2590800 w 4102100"/>
                <a:gd name="connsiteY87" fmla="*/ 2482850 h 2857500"/>
                <a:gd name="connsiteX88" fmla="*/ 2635250 w 4102100"/>
                <a:gd name="connsiteY88" fmla="*/ 2476500 h 2857500"/>
                <a:gd name="connsiteX89" fmla="*/ 2667000 w 4102100"/>
                <a:gd name="connsiteY89" fmla="*/ 2457450 h 2857500"/>
                <a:gd name="connsiteX90" fmla="*/ 2679700 w 4102100"/>
                <a:gd name="connsiteY90" fmla="*/ 2495550 h 2857500"/>
                <a:gd name="connsiteX91" fmla="*/ 2686050 w 4102100"/>
                <a:gd name="connsiteY91" fmla="*/ 2514600 h 2857500"/>
                <a:gd name="connsiteX92" fmla="*/ 2692400 w 4102100"/>
                <a:gd name="connsiteY92" fmla="*/ 2533650 h 2857500"/>
                <a:gd name="connsiteX93" fmla="*/ 2692400 w 4102100"/>
                <a:gd name="connsiteY93" fmla="*/ 2679700 h 2857500"/>
                <a:gd name="connsiteX94" fmla="*/ 2730500 w 4102100"/>
                <a:gd name="connsiteY94" fmla="*/ 2705100 h 2857500"/>
                <a:gd name="connsiteX95" fmla="*/ 2724150 w 4102100"/>
                <a:gd name="connsiteY95" fmla="*/ 2724150 h 2857500"/>
                <a:gd name="connsiteX96" fmla="*/ 2755900 w 4102100"/>
                <a:gd name="connsiteY96" fmla="*/ 2762250 h 2857500"/>
                <a:gd name="connsiteX97" fmla="*/ 2781300 w 4102100"/>
                <a:gd name="connsiteY97" fmla="*/ 2813050 h 2857500"/>
                <a:gd name="connsiteX98" fmla="*/ 2794000 w 4102100"/>
                <a:gd name="connsiteY98" fmla="*/ 2832100 h 2857500"/>
                <a:gd name="connsiteX99" fmla="*/ 2832100 w 4102100"/>
                <a:gd name="connsiteY99" fmla="*/ 2857500 h 2857500"/>
                <a:gd name="connsiteX100" fmla="*/ 2851150 w 4102100"/>
                <a:gd name="connsiteY100" fmla="*/ 2851150 h 2857500"/>
                <a:gd name="connsiteX101" fmla="*/ 2832100 w 4102100"/>
                <a:gd name="connsiteY101" fmla="*/ 2781300 h 2857500"/>
                <a:gd name="connsiteX102" fmla="*/ 2813050 w 4102100"/>
                <a:gd name="connsiteY102" fmla="*/ 2762250 h 2857500"/>
                <a:gd name="connsiteX103" fmla="*/ 2787650 w 4102100"/>
                <a:gd name="connsiteY103" fmla="*/ 2730500 h 2857500"/>
                <a:gd name="connsiteX104" fmla="*/ 2781300 w 4102100"/>
                <a:gd name="connsiteY104" fmla="*/ 2711450 h 2857500"/>
                <a:gd name="connsiteX105" fmla="*/ 2743200 w 4102100"/>
                <a:gd name="connsiteY105" fmla="*/ 2679700 h 2857500"/>
                <a:gd name="connsiteX106" fmla="*/ 2711450 w 4102100"/>
                <a:gd name="connsiteY106" fmla="*/ 2641600 h 2857500"/>
                <a:gd name="connsiteX107" fmla="*/ 2717800 w 4102100"/>
                <a:gd name="connsiteY107" fmla="*/ 2603500 h 2857500"/>
                <a:gd name="connsiteX108" fmla="*/ 2724150 w 4102100"/>
                <a:gd name="connsiteY108" fmla="*/ 2584450 h 2857500"/>
                <a:gd name="connsiteX109" fmla="*/ 2730500 w 4102100"/>
                <a:gd name="connsiteY109" fmla="*/ 2546350 h 2857500"/>
                <a:gd name="connsiteX110" fmla="*/ 2781300 w 4102100"/>
                <a:gd name="connsiteY110" fmla="*/ 2552700 h 2857500"/>
                <a:gd name="connsiteX111" fmla="*/ 2806700 w 4102100"/>
                <a:gd name="connsiteY111" fmla="*/ 2590800 h 2857500"/>
                <a:gd name="connsiteX112" fmla="*/ 2857500 w 4102100"/>
                <a:gd name="connsiteY112" fmla="*/ 2647950 h 2857500"/>
                <a:gd name="connsiteX113" fmla="*/ 2876550 w 4102100"/>
                <a:gd name="connsiteY113" fmla="*/ 2654300 h 2857500"/>
                <a:gd name="connsiteX114" fmla="*/ 2895600 w 4102100"/>
                <a:gd name="connsiteY114" fmla="*/ 2647950 h 2857500"/>
                <a:gd name="connsiteX115" fmla="*/ 2927350 w 4102100"/>
                <a:gd name="connsiteY115" fmla="*/ 2609850 h 2857500"/>
                <a:gd name="connsiteX116" fmla="*/ 2946400 w 4102100"/>
                <a:gd name="connsiteY116" fmla="*/ 2597150 h 2857500"/>
                <a:gd name="connsiteX117" fmla="*/ 2952750 w 4102100"/>
                <a:gd name="connsiteY117" fmla="*/ 2571750 h 2857500"/>
                <a:gd name="connsiteX118" fmla="*/ 2933700 w 4102100"/>
                <a:gd name="connsiteY118" fmla="*/ 2476500 h 2857500"/>
                <a:gd name="connsiteX119" fmla="*/ 2895600 w 4102100"/>
                <a:gd name="connsiteY119" fmla="*/ 2457450 h 2857500"/>
                <a:gd name="connsiteX120" fmla="*/ 2857500 w 4102100"/>
                <a:gd name="connsiteY120" fmla="*/ 2432050 h 2857500"/>
                <a:gd name="connsiteX121" fmla="*/ 2857500 w 4102100"/>
                <a:gd name="connsiteY121" fmla="*/ 2374900 h 2857500"/>
                <a:gd name="connsiteX122" fmla="*/ 2895600 w 4102100"/>
                <a:gd name="connsiteY122" fmla="*/ 2349500 h 2857500"/>
                <a:gd name="connsiteX123" fmla="*/ 2933700 w 4102100"/>
                <a:gd name="connsiteY123" fmla="*/ 2317750 h 2857500"/>
                <a:gd name="connsiteX124" fmla="*/ 2959100 w 4102100"/>
                <a:gd name="connsiteY124" fmla="*/ 2324100 h 2857500"/>
                <a:gd name="connsiteX125" fmla="*/ 2959100 w 4102100"/>
                <a:gd name="connsiteY125" fmla="*/ 2368550 h 2857500"/>
                <a:gd name="connsiteX126" fmla="*/ 2940050 w 4102100"/>
                <a:gd name="connsiteY126" fmla="*/ 2381250 h 2857500"/>
                <a:gd name="connsiteX127" fmla="*/ 2965450 w 4102100"/>
                <a:gd name="connsiteY127" fmla="*/ 2406650 h 2857500"/>
                <a:gd name="connsiteX128" fmla="*/ 2984500 w 4102100"/>
                <a:gd name="connsiteY128" fmla="*/ 2387600 h 2857500"/>
                <a:gd name="connsiteX129" fmla="*/ 2990850 w 4102100"/>
                <a:gd name="connsiteY129" fmla="*/ 2368550 h 2857500"/>
                <a:gd name="connsiteX130" fmla="*/ 2978150 w 4102100"/>
                <a:gd name="connsiteY130" fmla="*/ 2330450 h 2857500"/>
                <a:gd name="connsiteX131" fmla="*/ 3041650 w 4102100"/>
                <a:gd name="connsiteY131" fmla="*/ 2305050 h 2857500"/>
                <a:gd name="connsiteX132" fmla="*/ 3079750 w 4102100"/>
                <a:gd name="connsiteY132" fmla="*/ 2279650 h 2857500"/>
                <a:gd name="connsiteX133" fmla="*/ 3124200 w 4102100"/>
                <a:gd name="connsiteY133" fmla="*/ 2266950 h 2857500"/>
                <a:gd name="connsiteX134" fmla="*/ 3168650 w 4102100"/>
                <a:gd name="connsiteY134" fmla="*/ 2209800 h 2857500"/>
                <a:gd name="connsiteX135" fmla="*/ 3181350 w 4102100"/>
                <a:gd name="connsiteY135" fmla="*/ 2165350 h 2857500"/>
                <a:gd name="connsiteX136" fmla="*/ 3187700 w 4102100"/>
                <a:gd name="connsiteY136" fmla="*/ 2146300 h 2857500"/>
                <a:gd name="connsiteX137" fmla="*/ 3206750 w 4102100"/>
                <a:gd name="connsiteY137" fmla="*/ 2127250 h 2857500"/>
                <a:gd name="connsiteX138" fmla="*/ 3194050 w 4102100"/>
                <a:gd name="connsiteY138" fmla="*/ 2032000 h 2857500"/>
                <a:gd name="connsiteX139" fmla="*/ 3181350 w 4102100"/>
                <a:gd name="connsiteY139" fmla="*/ 2006600 h 2857500"/>
                <a:gd name="connsiteX140" fmla="*/ 3168650 w 4102100"/>
                <a:gd name="connsiteY140" fmla="*/ 1955800 h 2857500"/>
                <a:gd name="connsiteX141" fmla="*/ 3155950 w 4102100"/>
                <a:gd name="connsiteY141" fmla="*/ 1936750 h 2857500"/>
                <a:gd name="connsiteX142" fmla="*/ 3136900 w 4102100"/>
                <a:gd name="connsiteY142" fmla="*/ 1917700 h 2857500"/>
                <a:gd name="connsiteX143" fmla="*/ 3136900 w 4102100"/>
                <a:gd name="connsiteY143" fmla="*/ 1873250 h 2857500"/>
                <a:gd name="connsiteX144" fmla="*/ 3175000 w 4102100"/>
                <a:gd name="connsiteY144" fmla="*/ 1860550 h 2857500"/>
                <a:gd name="connsiteX145" fmla="*/ 3194050 w 4102100"/>
                <a:gd name="connsiteY145" fmla="*/ 1841500 h 2857500"/>
                <a:gd name="connsiteX146" fmla="*/ 3092450 w 4102100"/>
                <a:gd name="connsiteY146" fmla="*/ 1803400 h 2857500"/>
                <a:gd name="connsiteX147" fmla="*/ 3079750 w 4102100"/>
                <a:gd name="connsiteY147" fmla="*/ 1784350 h 2857500"/>
                <a:gd name="connsiteX148" fmla="*/ 3111500 w 4102100"/>
                <a:gd name="connsiteY148" fmla="*/ 1727200 h 2857500"/>
                <a:gd name="connsiteX149" fmla="*/ 3149600 w 4102100"/>
                <a:gd name="connsiteY149" fmla="*/ 1701800 h 2857500"/>
                <a:gd name="connsiteX150" fmla="*/ 3168650 w 4102100"/>
                <a:gd name="connsiteY150" fmla="*/ 1708150 h 2857500"/>
                <a:gd name="connsiteX151" fmla="*/ 3149600 w 4102100"/>
                <a:gd name="connsiteY151" fmla="*/ 1752600 h 2857500"/>
                <a:gd name="connsiteX152" fmla="*/ 3168650 w 4102100"/>
                <a:gd name="connsiteY152" fmla="*/ 1765300 h 2857500"/>
                <a:gd name="connsiteX153" fmla="*/ 3194050 w 4102100"/>
                <a:gd name="connsiteY153" fmla="*/ 1733550 h 2857500"/>
                <a:gd name="connsiteX154" fmla="*/ 3213100 w 4102100"/>
                <a:gd name="connsiteY154" fmla="*/ 1720850 h 2857500"/>
                <a:gd name="connsiteX155" fmla="*/ 3251200 w 4102100"/>
                <a:gd name="connsiteY155" fmla="*/ 1746250 h 2857500"/>
                <a:gd name="connsiteX156" fmla="*/ 3238500 w 4102100"/>
                <a:gd name="connsiteY156" fmla="*/ 1765300 h 2857500"/>
                <a:gd name="connsiteX157" fmla="*/ 3244850 w 4102100"/>
                <a:gd name="connsiteY157" fmla="*/ 1790700 h 2857500"/>
                <a:gd name="connsiteX158" fmla="*/ 3276600 w 4102100"/>
                <a:gd name="connsiteY158" fmla="*/ 1797050 h 2857500"/>
                <a:gd name="connsiteX159" fmla="*/ 3314700 w 4102100"/>
                <a:gd name="connsiteY159" fmla="*/ 1828800 h 2857500"/>
                <a:gd name="connsiteX160" fmla="*/ 3314700 w 4102100"/>
                <a:gd name="connsiteY160" fmla="*/ 1892300 h 2857500"/>
                <a:gd name="connsiteX161" fmla="*/ 3365500 w 4102100"/>
                <a:gd name="connsiteY161" fmla="*/ 1885950 h 2857500"/>
                <a:gd name="connsiteX162" fmla="*/ 3346450 w 4102100"/>
                <a:gd name="connsiteY162" fmla="*/ 1790700 h 2857500"/>
                <a:gd name="connsiteX163" fmla="*/ 3327400 w 4102100"/>
                <a:gd name="connsiteY163" fmla="*/ 1778000 h 2857500"/>
                <a:gd name="connsiteX164" fmla="*/ 3295650 w 4102100"/>
                <a:gd name="connsiteY164" fmla="*/ 1720850 h 2857500"/>
                <a:gd name="connsiteX165" fmla="*/ 3333750 w 4102100"/>
                <a:gd name="connsiteY165" fmla="*/ 1708150 h 2857500"/>
                <a:gd name="connsiteX166" fmla="*/ 3327400 w 4102100"/>
                <a:gd name="connsiteY166" fmla="*/ 1689100 h 2857500"/>
                <a:gd name="connsiteX167" fmla="*/ 3314700 w 4102100"/>
                <a:gd name="connsiteY167" fmla="*/ 1644650 h 2857500"/>
                <a:gd name="connsiteX168" fmla="*/ 3302000 w 4102100"/>
                <a:gd name="connsiteY168" fmla="*/ 1625600 h 2857500"/>
                <a:gd name="connsiteX169" fmla="*/ 3308350 w 4102100"/>
                <a:gd name="connsiteY169" fmla="*/ 1581150 h 2857500"/>
                <a:gd name="connsiteX170" fmla="*/ 3378200 w 4102100"/>
                <a:gd name="connsiteY170" fmla="*/ 1574800 h 2857500"/>
                <a:gd name="connsiteX171" fmla="*/ 3429000 w 4102100"/>
                <a:gd name="connsiteY171" fmla="*/ 1568450 h 2857500"/>
                <a:gd name="connsiteX172" fmla="*/ 3435350 w 4102100"/>
                <a:gd name="connsiteY172" fmla="*/ 1549400 h 2857500"/>
                <a:gd name="connsiteX173" fmla="*/ 3441700 w 4102100"/>
                <a:gd name="connsiteY173" fmla="*/ 1485900 h 2857500"/>
                <a:gd name="connsiteX174" fmla="*/ 3448050 w 4102100"/>
                <a:gd name="connsiteY174" fmla="*/ 1466850 h 2857500"/>
                <a:gd name="connsiteX175" fmla="*/ 3460750 w 4102100"/>
                <a:gd name="connsiteY175" fmla="*/ 1397000 h 2857500"/>
                <a:gd name="connsiteX176" fmla="*/ 3467100 w 4102100"/>
                <a:gd name="connsiteY176" fmla="*/ 1377950 h 2857500"/>
                <a:gd name="connsiteX177" fmla="*/ 3460750 w 4102100"/>
                <a:gd name="connsiteY177" fmla="*/ 1263650 h 2857500"/>
                <a:gd name="connsiteX178" fmla="*/ 3448050 w 4102100"/>
                <a:gd name="connsiteY178" fmla="*/ 1212850 h 2857500"/>
                <a:gd name="connsiteX179" fmla="*/ 3435350 w 4102100"/>
                <a:gd name="connsiteY179" fmla="*/ 1174750 h 2857500"/>
                <a:gd name="connsiteX180" fmla="*/ 3390900 w 4102100"/>
                <a:gd name="connsiteY180" fmla="*/ 1130300 h 2857500"/>
                <a:gd name="connsiteX181" fmla="*/ 3295650 w 4102100"/>
                <a:gd name="connsiteY181" fmla="*/ 1123950 h 2857500"/>
                <a:gd name="connsiteX182" fmla="*/ 3270250 w 4102100"/>
                <a:gd name="connsiteY182" fmla="*/ 1098550 h 2857500"/>
                <a:gd name="connsiteX183" fmla="*/ 3263900 w 4102100"/>
                <a:gd name="connsiteY183" fmla="*/ 1060450 h 2857500"/>
                <a:gd name="connsiteX184" fmla="*/ 3270250 w 4102100"/>
                <a:gd name="connsiteY184" fmla="*/ 1022350 h 2857500"/>
                <a:gd name="connsiteX185" fmla="*/ 3308350 w 4102100"/>
                <a:gd name="connsiteY185" fmla="*/ 1003300 h 2857500"/>
                <a:gd name="connsiteX186" fmla="*/ 3308350 w 4102100"/>
                <a:gd name="connsiteY186" fmla="*/ 850900 h 2857500"/>
                <a:gd name="connsiteX187" fmla="*/ 3346450 w 4102100"/>
                <a:gd name="connsiteY187" fmla="*/ 838200 h 2857500"/>
                <a:gd name="connsiteX188" fmla="*/ 3365500 w 4102100"/>
                <a:gd name="connsiteY188" fmla="*/ 831850 h 2857500"/>
                <a:gd name="connsiteX189" fmla="*/ 3479800 w 4102100"/>
                <a:gd name="connsiteY189" fmla="*/ 819150 h 2857500"/>
                <a:gd name="connsiteX190" fmla="*/ 3536950 w 4102100"/>
                <a:gd name="connsiteY190" fmla="*/ 800100 h 2857500"/>
                <a:gd name="connsiteX191" fmla="*/ 3562350 w 4102100"/>
                <a:gd name="connsiteY191" fmla="*/ 806450 h 2857500"/>
                <a:gd name="connsiteX192" fmla="*/ 3594100 w 4102100"/>
                <a:gd name="connsiteY192" fmla="*/ 819150 h 2857500"/>
                <a:gd name="connsiteX193" fmla="*/ 3606800 w 4102100"/>
                <a:gd name="connsiteY193" fmla="*/ 781050 h 2857500"/>
                <a:gd name="connsiteX194" fmla="*/ 3600450 w 4102100"/>
                <a:gd name="connsiteY194" fmla="*/ 730250 h 2857500"/>
                <a:gd name="connsiteX195" fmla="*/ 3587750 w 4102100"/>
                <a:gd name="connsiteY195" fmla="*/ 692150 h 2857500"/>
                <a:gd name="connsiteX196" fmla="*/ 3594100 w 4102100"/>
                <a:gd name="connsiteY196" fmla="*/ 628650 h 2857500"/>
                <a:gd name="connsiteX197" fmla="*/ 3619500 w 4102100"/>
                <a:gd name="connsiteY197" fmla="*/ 635000 h 2857500"/>
                <a:gd name="connsiteX198" fmla="*/ 3663950 w 4102100"/>
                <a:gd name="connsiteY198" fmla="*/ 647700 h 2857500"/>
                <a:gd name="connsiteX199" fmla="*/ 3676650 w 4102100"/>
                <a:gd name="connsiteY199" fmla="*/ 666750 h 2857500"/>
                <a:gd name="connsiteX200" fmla="*/ 3683000 w 4102100"/>
                <a:gd name="connsiteY200" fmla="*/ 685800 h 2857500"/>
                <a:gd name="connsiteX201" fmla="*/ 3702050 w 4102100"/>
                <a:gd name="connsiteY201" fmla="*/ 692150 h 2857500"/>
                <a:gd name="connsiteX202" fmla="*/ 3714750 w 4102100"/>
                <a:gd name="connsiteY202" fmla="*/ 647700 h 2857500"/>
                <a:gd name="connsiteX203" fmla="*/ 3708400 w 4102100"/>
                <a:gd name="connsiteY203" fmla="*/ 628650 h 2857500"/>
                <a:gd name="connsiteX204" fmla="*/ 3689350 w 4102100"/>
                <a:gd name="connsiteY204" fmla="*/ 622300 h 2857500"/>
                <a:gd name="connsiteX205" fmla="*/ 3676650 w 4102100"/>
                <a:gd name="connsiteY205" fmla="*/ 603250 h 2857500"/>
                <a:gd name="connsiteX206" fmla="*/ 3695700 w 4102100"/>
                <a:gd name="connsiteY206" fmla="*/ 590550 h 2857500"/>
                <a:gd name="connsiteX207" fmla="*/ 3746500 w 4102100"/>
                <a:gd name="connsiteY207" fmla="*/ 596900 h 2857500"/>
                <a:gd name="connsiteX208" fmla="*/ 3752850 w 4102100"/>
                <a:gd name="connsiteY208" fmla="*/ 615950 h 2857500"/>
                <a:gd name="connsiteX209" fmla="*/ 3740150 w 4102100"/>
                <a:gd name="connsiteY209" fmla="*/ 685800 h 2857500"/>
                <a:gd name="connsiteX210" fmla="*/ 3714750 w 4102100"/>
                <a:gd name="connsiteY210" fmla="*/ 742950 h 2857500"/>
                <a:gd name="connsiteX211" fmla="*/ 3702050 w 4102100"/>
                <a:gd name="connsiteY211" fmla="*/ 793750 h 2857500"/>
                <a:gd name="connsiteX212" fmla="*/ 3689350 w 4102100"/>
                <a:gd name="connsiteY212" fmla="*/ 831850 h 2857500"/>
                <a:gd name="connsiteX213" fmla="*/ 3695700 w 4102100"/>
                <a:gd name="connsiteY213" fmla="*/ 927100 h 2857500"/>
                <a:gd name="connsiteX214" fmla="*/ 3708400 w 4102100"/>
                <a:gd name="connsiteY214" fmla="*/ 965200 h 2857500"/>
                <a:gd name="connsiteX215" fmla="*/ 3721100 w 4102100"/>
                <a:gd name="connsiteY215" fmla="*/ 1003300 h 2857500"/>
                <a:gd name="connsiteX216" fmla="*/ 3727450 w 4102100"/>
                <a:gd name="connsiteY216" fmla="*/ 1022350 h 2857500"/>
                <a:gd name="connsiteX217" fmla="*/ 3733800 w 4102100"/>
                <a:gd name="connsiteY217" fmla="*/ 1041400 h 2857500"/>
                <a:gd name="connsiteX218" fmla="*/ 3771900 w 4102100"/>
                <a:gd name="connsiteY218" fmla="*/ 1073150 h 2857500"/>
                <a:gd name="connsiteX219" fmla="*/ 3797300 w 4102100"/>
                <a:gd name="connsiteY219" fmla="*/ 1104900 h 2857500"/>
                <a:gd name="connsiteX220" fmla="*/ 3803650 w 4102100"/>
                <a:gd name="connsiteY220" fmla="*/ 1123950 h 2857500"/>
                <a:gd name="connsiteX221" fmla="*/ 3816350 w 4102100"/>
                <a:gd name="connsiteY221" fmla="*/ 1143000 h 2857500"/>
                <a:gd name="connsiteX222" fmla="*/ 3822700 w 4102100"/>
                <a:gd name="connsiteY222" fmla="*/ 1162050 h 2857500"/>
                <a:gd name="connsiteX223" fmla="*/ 3841750 w 4102100"/>
                <a:gd name="connsiteY223" fmla="*/ 1174750 h 2857500"/>
                <a:gd name="connsiteX224" fmla="*/ 3860800 w 4102100"/>
                <a:gd name="connsiteY224" fmla="*/ 1168400 h 2857500"/>
                <a:gd name="connsiteX225" fmla="*/ 3867150 w 4102100"/>
                <a:gd name="connsiteY225" fmla="*/ 1104900 h 2857500"/>
                <a:gd name="connsiteX226" fmla="*/ 3860800 w 4102100"/>
                <a:gd name="connsiteY226" fmla="*/ 1085850 h 2857500"/>
                <a:gd name="connsiteX227" fmla="*/ 3873500 w 4102100"/>
                <a:gd name="connsiteY227" fmla="*/ 996950 h 2857500"/>
                <a:gd name="connsiteX228" fmla="*/ 3879850 w 4102100"/>
                <a:gd name="connsiteY228" fmla="*/ 977900 h 2857500"/>
                <a:gd name="connsiteX229" fmla="*/ 3898900 w 4102100"/>
                <a:gd name="connsiteY229" fmla="*/ 965200 h 2857500"/>
                <a:gd name="connsiteX230" fmla="*/ 3886200 w 4102100"/>
                <a:gd name="connsiteY230" fmla="*/ 946150 h 2857500"/>
                <a:gd name="connsiteX231" fmla="*/ 3867150 w 4102100"/>
                <a:gd name="connsiteY231" fmla="*/ 939800 h 2857500"/>
                <a:gd name="connsiteX232" fmla="*/ 3860800 w 4102100"/>
                <a:gd name="connsiteY232" fmla="*/ 876300 h 2857500"/>
                <a:gd name="connsiteX233" fmla="*/ 3854450 w 4102100"/>
                <a:gd name="connsiteY233" fmla="*/ 857250 h 2857500"/>
                <a:gd name="connsiteX234" fmla="*/ 3835400 w 4102100"/>
                <a:gd name="connsiteY234" fmla="*/ 844550 h 2857500"/>
                <a:gd name="connsiteX235" fmla="*/ 3822700 w 4102100"/>
                <a:gd name="connsiteY235" fmla="*/ 825500 h 2857500"/>
                <a:gd name="connsiteX236" fmla="*/ 3803650 w 4102100"/>
                <a:gd name="connsiteY236" fmla="*/ 812800 h 2857500"/>
                <a:gd name="connsiteX237" fmla="*/ 3790950 w 4102100"/>
                <a:gd name="connsiteY237" fmla="*/ 755650 h 2857500"/>
                <a:gd name="connsiteX238" fmla="*/ 3797300 w 4102100"/>
                <a:gd name="connsiteY238" fmla="*/ 704850 h 2857500"/>
                <a:gd name="connsiteX239" fmla="*/ 3803650 w 4102100"/>
                <a:gd name="connsiteY239" fmla="*/ 685800 h 2857500"/>
                <a:gd name="connsiteX240" fmla="*/ 3822700 w 4102100"/>
                <a:gd name="connsiteY240" fmla="*/ 673100 h 2857500"/>
                <a:gd name="connsiteX241" fmla="*/ 3930650 w 4102100"/>
                <a:gd name="connsiteY241" fmla="*/ 654050 h 2857500"/>
                <a:gd name="connsiteX242" fmla="*/ 3943350 w 4102100"/>
                <a:gd name="connsiteY242" fmla="*/ 571500 h 2857500"/>
                <a:gd name="connsiteX243" fmla="*/ 3949700 w 4102100"/>
                <a:gd name="connsiteY243" fmla="*/ 552450 h 2857500"/>
                <a:gd name="connsiteX244" fmla="*/ 3968750 w 4102100"/>
                <a:gd name="connsiteY244" fmla="*/ 508000 h 2857500"/>
                <a:gd name="connsiteX245" fmla="*/ 4006850 w 4102100"/>
                <a:gd name="connsiteY245" fmla="*/ 495300 h 2857500"/>
                <a:gd name="connsiteX246" fmla="*/ 4025900 w 4102100"/>
                <a:gd name="connsiteY246" fmla="*/ 488950 h 2857500"/>
                <a:gd name="connsiteX247" fmla="*/ 4038600 w 4102100"/>
                <a:gd name="connsiteY247" fmla="*/ 444500 h 2857500"/>
                <a:gd name="connsiteX248" fmla="*/ 4019550 w 4102100"/>
                <a:gd name="connsiteY248" fmla="*/ 431800 h 2857500"/>
                <a:gd name="connsiteX249" fmla="*/ 3981450 w 4102100"/>
                <a:gd name="connsiteY249" fmla="*/ 419100 h 2857500"/>
                <a:gd name="connsiteX250" fmla="*/ 3962400 w 4102100"/>
                <a:gd name="connsiteY250" fmla="*/ 412750 h 2857500"/>
                <a:gd name="connsiteX251" fmla="*/ 3905250 w 4102100"/>
                <a:gd name="connsiteY251" fmla="*/ 381000 h 2857500"/>
                <a:gd name="connsiteX252" fmla="*/ 3924300 w 4102100"/>
                <a:gd name="connsiteY252" fmla="*/ 368300 h 2857500"/>
                <a:gd name="connsiteX253" fmla="*/ 3943350 w 4102100"/>
                <a:gd name="connsiteY253" fmla="*/ 361950 h 2857500"/>
                <a:gd name="connsiteX254" fmla="*/ 3949700 w 4102100"/>
                <a:gd name="connsiteY254" fmla="*/ 336550 h 2857500"/>
                <a:gd name="connsiteX255" fmla="*/ 3930650 w 4102100"/>
                <a:gd name="connsiteY255" fmla="*/ 323850 h 2857500"/>
                <a:gd name="connsiteX256" fmla="*/ 3898900 w 4102100"/>
                <a:gd name="connsiteY256" fmla="*/ 317500 h 2857500"/>
                <a:gd name="connsiteX257" fmla="*/ 3905250 w 4102100"/>
                <a:gd name="connsiteY257" fmla="*/ 298450 h 2857500"/>
                <a:gd name="connsiteX258" fmla="*/ 3898900 w 4102100"/>
                <a:gd name="connsiteY258" fmla="*/ 266700 h 2857500"/>
                <a:gd name="connsiteX259" fmla="*/ 3892550 w 4102100"/>
                <a:gd name="connsiteY259" fmla="*/ 247650 h 2857500"/>
                <a:gd name="connsiteX260" fmla="*/ 3898900 w 4102100"/>
                <a:gd name="connsiteY260" fmla="*/ 228600 h 2857500"/>
                <a:gd name="connsiteX261" fmla="*/ 3924300 w 4102100"/>
                <a:gd name="connsiteY261" fmla="*/ 234950 h 2857500"/>
                <a:gd name="connsiteX262" fmla="*/ 3943350 w 4102100"/>
                <a:gd name="connsiteY262" fmla="*/ 273050 h 2857500"/>
                <a:gd name="connsiteX263" fmla="*/ 3994150 w 4102100"/>
                <a:gd name="connsiteY263" fmla="*/ 266700 h 2857500"/>
                <a:gd name="connsiteX264" fmla="*/ 4032250 w 4102100"/>
                <a:gd name="connsiteY264" fmla="*/ 228600 h 2857500"/>
                <a:gd name="connsiteX265" fmla="*/ 4089400 w 4102100"/>
                <a:gd name="connsiteY265" fmla="*/ 241300 h 2857500"/>
                <a:gd name="connsiteX266" fmla="*/ 4102100 w 4102100"/>
                <a:gd name="connsiteY266" fmla="*/ 222250 h 2857500"/>
                <a:gd name="connsiteX267" fmla="*/ 4095750 w 4102100"/>
                <a:gd name="connsiteY267" fmla="*/ 196850 h 2857500"/>
                <a:gd name="connsiteX268" fmla="*/ 4076700 w 4102100"/>
                <a:gd name="connsiteY268" fmla="*/ 190500 h 2857500"/>
                <a:gd name="connsiteX269" fmla="*/ 4044950 w 4102100"/>
                <a:gd name="connsiteY269" fmla="*/ 184150 h 2857500"/>
                <a:gd name="connsiteX270" fmla="*/ 4032250 w 4102100"/>
                <a:gd name="connsiteY270" fmla="*/ 165100 h 2857500"/>
                <a:gd name="connsiteX271" fmla="*/ 4044950 w 4102100"/>
                <a:gd name="connsiteY271" fmla="*/ 127000 h 2857500"/>
                <a:gd name="connsiteX272" fmla="*/ 4019550 w 4102100"/>
                <a:gd name="connsiteY272" fmla="*/ 63500 h 2857500"/>
                <a:gd name="connsiteX273" fmla="*/ 3981450 w 4102100"/>
                <a:gd name="connsiteY273" fmla="*/ 69850 h 2857500"/>
                <a:gd name="connsiteX274" fmla="*/ 3962400 w 4102100"/>
                <a:gd name="connsiteY274" fmla="*/ 88900 h 2857500"/>
                <a:gd name="connsiteX275" fmla="*/ 3930650 w 4102100"/>
                <a:gd name="connsiteY275" fmla="*/ 133350 h 2857500"/>
                <a:gd name="connsiteX276" fmla="*/ 3911600 w 4102100"/>
                <a:gd name="connsiteY276" fmla="*/ 127000 h 2857500"/>
                <a:gd name="connsiteX277" fmla="*/ 3879850 w 4102100"/>
                <a:gd name="connsiteY277" fmla="*/ 82550 h 2857500"/>
                <a:gd name="connsiteX278" fmla="*/ 3727450 w 4102100"/>
                <a:gd name="connsiteY278" fmla="*/ 76200 h 2857500"/>
                <a:gd name="connsiteX279" fmla="*/ 3708400 w 4102100"/>
                <a:gd name="connsiteY279" fmla="*/ 69850 h 2857500"/>
                <a:gd name="connsiteX280" fmla="*/ 3670300 w 4102100"/>
                <a:gd name="connsiteY280" fmla="*/ 44450 h 2857500"/>
                <a:gd name="connsiteX281" fmla="*/ 3581400 w 4102100"/>
                <a:gd name="connsiteY281" fmla="*/ 50800 h 2857500"/>
                <a:gd name="connsiteX282" fmla="*/ 3536950 w 4102100"/>
                <a:gd name="connsiteY282" fmla="*/ 63500 h 2857500"/>
                <a:gd name="connsiteX283" fmla="*/ 3543300 w 4102100"/>
                <a:gd name="connsiteY283" fmla="*/ 88900 h 2857500"/>
                <a:gd name="connsiteX284" fmla="*/ 3562350 w 4102100"/>
                <a:gd name="connsiteY284" fmla="*/ 95250 h 2857500"/>
                <a:gd name="connsiteX285" fmla="*/ 3594100 w 4102100"/>
                <a:gd name="connsiteY285" fmla="*/ 101600 h 2857500"/>
                <a:gd name="connsiteX286" fmla="*/ 3606800 w 4102100"/>
                <a:gd name="connsiteY286" fmla="*/ 120650 h 2857500"/>
                <a:gd name="connsiteX287" fmla="*/ 3581400 w 4102100"/>
                <a:gd name="connsiteY287" fmla="*/ 165100 h 2857500"/>
                <a:gd name="connsiteX288" fmla="*/ 3536950 w 4102100"/>
                <a:gd name="connsiteY288" fmla="*/ 158750 h 2857500"/>
                <a:gd name="connsiteX289" fmla="*/ 3517900 w 4102100"/>
                <a:gd name="connsiteY289" fmla="*/ 95250 h 2857500"/>
                <a:gd name="connsiteX290" fmla="*/ 3492500 w 4102100"/>
                <a:gd name="connsiteY290" fmla="*/ 88900 h 2857500"/>
                <a:gd name="connsiteX291" fmla="*/ 3467100 w 4102100"/>
                <a:gd name="connsiteY291" fmla="*/ 114300 h 2857500"/>
                <a:gd name="connsiteX292" fmla="*/ 3460750 w 4102100"/>
                <a:gd name="connsiteY292" fmla="*/ 146050 h 2857500"/>
                <a:gd name="connsiteX293" fmla="*/ 3390900 w 4102100"/>
                <a:gd name="connsiteY293" fmla="*/ 152400 h 2857500"/>
                <a:gd name="connsiteX294" fmla="*/ 3365500 w 4102100"/>
                <a:gd name="connsiteY294" fmla="*/ 158750 h 2857500"/>
                <a:gd name="connsiteX295" fmla="*/ 3346450 w 4102100"/>
                <a:gd name="connsiteY295" fmla="*/ 171450 h 2857500"/>
                <a:gd name="connsiteX296" fmla="*/ 3327400 w 4102100"/>
                <a:gd name="connsiteY296" fmla="*/ 158750 h 2857500"/>
                <a:gd name="connsiteX297" fmla="*/ 3314700 w 4102100"/>
                <a:gd name="connsiteY297" fmla="*/ 139700 h 2857500"/>
                <a:gd name="connsiteX298" fmla="*/ 3276600 w 4102100"/>
                <a:gd name="connsiteY298" fmla="*/ 114300 h 2857500"/>
                <a:gd name="connsiteX299" fmla="*/ 3155950 w 4102100"/>
                <a:gd name="connsiteY299" fmla="*/ 127000 h 2857500"/>
                <a:gd name="connsiteX300" fmla="*/ 3136900 w 4102100"/>
                <a:gd name="connsiteY300" fmla="*/ 139700 h 2857500"/>
                <a:gd name="connsiteX301" fmla="*/ 3130550 w 4102100"/>
                <a:gd name="connsiteY301" fmla="*/ 158750 h 2857500"/>
                <a:gd name="connsiteX302" fmla="*/ 3086100 w 4102100"/>
                <a:gd name="connsiteY302" fmla="*/ 133350 h 2857500"/>
                <a:gd name="connsiteX303" fmla="*/ 3067050 w 4102100"/>
                <a:gd name="connsiteY303" fmla="*/ 127000 h 2857500"/>
                <a:gd name="connsiteX304" fmla="*/ 3054350 w 4102100"/>
                <a:gd name="connsiteY304" fmla="*/ 107950 h 2857500"/>
                <a:gd name="connsiteX305" fmla="*/ 2946400 w 4102100"/>
                <a:gd name="connsiteY305" fmla="*/ 95250 h 2857500"/>
                <a:gd name="connsiteX306" fmla="*/ 2940050 w 4102100"/>
                <a:gd name="connsiteY306" fmla="*/ 127000 h 2857500"/>
                <a:gd name="connsiteX307" fmla="*/ 2895600 w 4102100"/>
                <a:gd name="connsiteY307" fmla="*/ 120650 h 2857500"/>
                <a:gd name="connsiteX308" fmla="*/ 2825750 w 4102100"/>
                <a:gd name="connsiteY308" fmla="*/ 133350 h 2857500"/>
                <a:gd name="connsiteX309" fmla="*/ 2825750 w 4102100"/>
                <a:gd name="connsiteY309" fmla="*/ 184150 h 2857500"/>
                <a:gd name="connsiteX310" fmla="*/ 2832100 w 4102100"/>
                <a:gd name="connsiteY310" fmla="*/ 203200 h 2857500"/>
                <a:gd name="connsiteX311" fmla="*/ 2851150 w 4102100"/>
                <a:gd name="connsiteY311" fmla="*/ 209550 h 2857500"/>
                <a:gd name="connsiteX312" fmla="*/ 2863850 w 4102100"/>
                <a:gd name="connsiteY312" fmla="*/ 228600 h 2857500"/>
                <a:gd name="connsiteX313" fmla="*/ 2825750 w 4102100"/>
                <a:gd name="connsiteY313" fmla="*/ 241300 h 2857500"/>
                <a:gd name="connsiteX314" fmla="*/ 2806700 w 4102100"/>
                <a:gd name="connsiteY314" fmla="*/ 234950 h 2857500"/>
                <a:gd name="connsiteX315" fmla="*/ 2749550 w 4102100"/>
                <a:gd name="connsiteY315" fmla="*/ 254000 h 2857500"/>
                <a:gd name="connsiteX316" fmla="*/ 2743200 w 4102100"/>
                <a:gd name="connsiteY316" fmla="*/ 273050 h 2857500"/>
                <a:gd name="connsiteX317" fmla="*/ 2743200 w 4102100"/>
                <a:gd name="connsiteY317" fmla="*/ 298450 h 2857500"/>
                <a:gd name="connsiteX318" fmla="*/ 2698750 w 4102100"/>
                <a:gd name="connsiteY318" fmla="*/ 292100 h 2857500"/>
                <a:gd name="connsiteX319" fmla="*/ 2673350 w 4102100"/>
                <a:gd name="connsiteY319" fmla="*/ 273050 h 2857500"/>
                <a:gd name="connsiteX320" fmla="*/ 2654300 w 4102100"/>
                <a:gd name="connsiteY320" fmla="*/ 260350 h 2857500"/>
                <a:gd name="connsiteX321" fmla="*/ 2628900 w 4102100"/>
                <a:gd name="connsiteY321" fmla="*/ 222250 h 2857500"/>
                <a:gd name="connsiteX322" fmla="*/ 2622550 w 4102100"/>
                <a:gd name="connsiteY322" fmla="*/ 203200 h 2857500"/>
                <a:gd name="connsiteX323" fmla="*/ 2609850 w 4102100"/>
                <a:gd name="connsiteY323" fmla="*/ 184150 h 2857500"/>
                <a:gd name="connsiteX324" fmla="*/ 2590800 w 4102100"/>
                <a:gd name="connsiteY324" fmla="*/ 177800 h 2857500"/>
                <a:gd name="connsiteX325" fmla="*/ 2571750 w 4102100"/>
                <a:gd name="connsiteY325" fmla="*/ 165100 h 2857500"/>
                <a:gd name="connsiteX326" fmla="*/ 2501900 w 4102100"/>
                <a:gd name="connsiteY326" fmla="*/ 171450 h 2857500"/>
                <a:gd name="connsiteX327" fmla="*/ 2489200 w 4102100"/>
                <a:gd name="connsiteY327" fmla="*/ 190500 h 2857500"/>
                <a:gd name="connsiteX328" fmla="*/ 2476500 w 4102100"/>
                <a:gd name="connsiteY328" fmla="*/ 247650 h 2857500"/>
                <a:gd name="connsiteX329" fmla="*/ 2419350 w 4102100"/>
                <a:gd name="connsiteY329" fmla="*/ 234950 h 2857500"/>
                <a:gd name="connsiteX330" fmla="*/ 2374900 w 4102100"/>
                <a:gd name="connsiteY330" fmla="*/ 209550 h 2857500"/>
                <a:gd name="connsiteX331" fmla="*/ 2311400 w 4102100"/>
                <a:gd name="connsiteY331" fmla="*/ 215900 h 2857500"/>
                <a:gd name="connsiteX332" fmla="*/ 2273300 w 4102100"/>
                <a:gd name="connsiteY332" fmla="*/ 228600 h 2857500"/>
                <a:gd name="connsiteX333" fmla="*/ 2222500 w 4102100"/>
                <a:gd name="connsiteY333" fmla="*/ 241300 h 2857500"/>
                <a:gd name="connsiteX334" fmla="*/ 2209800 w 4102100"/>
                <a:gd name="connsiteY334" fmla="*/ 260350 h 2857500"/>
                <a:gd name="connsiteX335" fmla="*/ 2216150 w 4102100"/>
                <a:gd name="connsiteY335" fmla="*/ 279400 h 2857500"/>
                <a:gd name="connsiteX336" fmla="*/ 2209800 w 4102100"/>
                <a:gd name="connsiteY336" fmla="*/ 298450 h 2857500"/>
                <a:gd name="connsiteX337" fmla="*/ 2178050 w 4102100"/>
                <a:gd name="connsiteY337" fmla="*/ 292100 h 2857500"/>
                <a:gd name="connsiteX338" fmla="*/ 2184400 w 4102100"/>
                <a:gd name="connsiteY338" fmla="*/ 234950 h 2857500"/>
                <a:gd name="connsiteX339" fmla="*/ 2203450 w 4102100"/>
                <a:gd name="connsiteY339" fmla="*/ 171450 h 2857500"/>
                <a:gd name="connsiteX340" fmla="*/ 2209800 w 4102100"/>
                <a:gd name="connsiteY340" fmla="*/ 146050 h 2857500"/>
                <a:gd name="connsiteX341" fmla="*/ 2228850 w 4102100"/>
                <a:gd name="connsiteY341" fmla="*/ 107950 h 2857500"/>
                <a:gd name="connsiteX342" fmla="*/ 2190750 w 4102100"/>
                <a:gd name="connsiteY342" fmla="*/ 82550 h 2857500"/>
                <a:gd name="connsiteX343" fmla="*/ 2171700 w 4102100"/>
                <a:gd name="connsiteY343" fmla="*/ 63500 h 2857500"/>
                <a:gd name="connsiteX344" fmla="*/ 2152650 w 4102100"/>
                <a:gd name="connsiteY344" fmla="*/ 50800 h 2857500"/>
                <a:gd name="connsiteX345" fmla="*/ 2076450 w 4102100"/>
                <a:gd name="connsiteY345" fmla="*/ 57150 h 2857500"/>
                <a:gd name="connsiteX346" fmla="*/ 2057400 w 4102100"/>
                <a:gd name="connsiteY346" fmla="*/ 69850 h 2857500"/>
                <a:gd name="connsiteX347" fmla="*/ 2044700 w 4102100"/>
                <a:gd name="connsiteY347" fmla="*/ 31750 h 2857500"/>
                <a:gd name="connsiteX348" fmla="*/ 2012950 w 4102100"/>
                <a:gd name="connsiteY348" fmla="*/ 0 h 2857500"/>
                <a:gd name="connsiteX349" fmla="*/ 1968500 w 4102100"/>
                <a:gd name="connsiteY349" fmla="*/ 6350 h 2857500"/>
                <a:gd name="connsiteX350" fmla="*/ 1949450 w 4102100"/>
                <a:gd name="connsiteY350" fmla="*/ 12700 h 2857500"/>
                <a:gd name="connsiteX351" fmla="*/ 1936750 w 4102100"/>
                <a:gd name="connsiteY351" fmla="*/ 50800 h 2857500"/>
                <a:gd name="connsiteX352" fmla="*/ 1962150 w 4102100"/>
                <a:gd name="connsiteY352" fmla="*/ 82550 h 2857500"/>
                <a:gd name="connsiteX353" fmla="*/ 1968500 w 4102100"/>
                <a:gd name="connsiteY353" fmla="*/ 101600 h 2857500"/>
                <a:gd name="connsiteX354" fmla="*/ 1962150 w 4102100"/>
                <a:gd name="connsiteY354" fmla="*/ 133350 h 2857500"/>
                <a:gd name="connsiteX355" fmla="*/ 1943100 w 4102100"/>
                <a:gd name="connsiteY355" fmla="*/ 146050 h 2857500"/>
                <a:gd name="connsiteX356" fmla="*/ 1873250 w 4102100"/>
                <a:gd name="connsiteY356" fmla="*/ 158750 h 2857500"/>
                <a:gd name="connsiteX357" fmla="*/ 1822450 w 4102100"/>
                <a:gd name="connsiteY357" fmla="*/ 222250 h 2857500"/>
                <a:gd name="connsiteX358" fmla="*/ 1822450 w 4102100"/>
                <a:gd name="connsiteY358" fmla="*/ 222250 h 2857500"/>
                <a:gd name="connsiteX359" fmla="*/ 1771650 w 4102100"/>
                <a:gd name="connsiteY359" fmla="*/ 279400 h 2857500"/>
                <a:gd name="connsiteX360" fmla="*/ 1778000 w 4102100"/>
                <a:gd name="connsiteY360" fmla="*/ 311150 h 2857500"/>
                <a:gd name="connsiteX361" fmla="*/ 1816100 w 4102100"/>
                <a:gd name="connsiteY361" fmla="*/ 330200 h 2857500"/>
                <a:gd name="connsiteX362" fmla="*/ 1803400 w 4102100"/>
                <a:gd name="connsiteY362" fmla="*/ 355600 h 2857500"/>
                <a:gd name="connsiteX363" fmla="*/ 1784350 w 4102100"/>
                <a:gd name="connsiteY363" fmla="*/ 361950 h 2857500"/>
                <a:gd name="connsiteX364" fmla="*/ 1752600 w 4102100"/>
                <a:gd name="connsiteY364" fmla="*/ 368300 h 2857500"/>
                <a:gd name="connsiteX365" fmla="*/ 1714500 w 4102100"/>
                <a:gd name="connsiteY365" fmla="*/ 381000 h 2857500"/>
                <a:gd name="connsiteX366" fmla="*/ 1701800 w 4102100"/>
                <a:gd name="connsiteY366" fmla="*/ 400050 h 2857500"/>
                <a:gd name="connsiteX367" fmla="*/ 1746250 w 4102100"/>
                <a:gd name="connsiteY367" fmla="*/ 431800 h 2857500"/>
                <a:gd name="connsiteX368" fmla="*/ 1765300 w 4102100"/>
                <a:gd name="connsiteY368" fmla="*/ 444500 h 2857500"/>
                <a:gd name="connsiteX369" fmla="*/ 1797050 w 4102100"/>
                <a:gd name="connsiteY369" fmla="*/ 476250 h 2857500"/>
                <a:gd name="connsiteX370" fmla="*/ 1828800 w 4102100"/>
                <a:gd name="connsiteY370" fmla="*/ 501650 h 2857500"/>
                <a:gd name="connsiteX371" fmla="*/ 1835150 w 4102100"/>
                <a:gd name="connsiteY371" fmla="*/ 520700 h 2857500"/>
                <a:gd name="connsiteX372" fmla="*/ 1797050 w 4102100"/>
                <a:gd name="connsiteY372" fmla="*/ 546100 h 2857500"/>
                <a:gd name="connsiteX373" fmla="*/ 1765300 w 4102100"/>
                <a:gd name="connsiteY373" fmla="*/ 514350 h 2857500"/>
                <a:gd name="connsiteX374" fmla="*/ 1739900 w 4102100"/>
                <a:gd name="connsiteY374" fmla="*/ 457200 h 2857500"/>
                <a:gd name="connsiteX375" fmla="*/ 1689100 w 4102100"/>
                <a:gd name="connsiteY375" fmla="*/ 444500 h 2857500"/>
                <a:gd name="connsiteX376" fmla="*/ 1644650 w 4102100"/>
                <a:gd name="connsiteY376" fmla="*/ 450850 h 2857500"/>
                <a:gd name="connsiteX377" fmla="*/ 1651000 w 4102100"/>
                <a:gd name="connsiteY377" fmla="*/ 469900 h 2857500"/>
                <a:gd name="connsiteX378" fmla="*/ 1670050 w 4102100"/>
                <a:gd name="connsiteY378" fmla="*/ 476250 h 2857500"/>
                <a:gd name="connsiteX379" fmla="*/ 1689100 w 4102100"/>
                <a:gd name="connsiteY379" fmla="*/ 488950 h 2857500"/>
                <a:gd name="connsiteX380" fmla="*/ 1695450 w 4102100"/>
                <a:gd name="connsiteY380" fmla="*/ 508000 h 2857500"/>
                <a:gd name="connsiteX381" fmla="*/ 1644650 w 4102100"/>
                <a:gd name="connsiteY381" fmla="*/ 514350 h 2857500"/>
                <a:gd name="connsiteX382" fmla="*/ 1625600 w 4102100"/>
                <a:gd name="connsiteY382" fmla="*/ 495300 h 2857500"/>
                <a:gd name="connsiteX383" fmla="*/ 1606550 w 4102100"/>
                <a:gd name="connsiteY383" fmla="*/ 533400 h 2857500"/>
                <a:gd name="connsiteX384" fmla="*/ 1625600 w 4102100"/>
                <a:gd name="connsiteY384" fmla="*/ 546100 h 2857500"/>
                <a:gd name="connsiteX385" fmla="*/ 1644650 w 4102100"/>
                <a:gd name="connsiteY385" fmla="*/ 552450 h 2857500"/>
                <a:gd name="connsiteX386" fmla="*/ 1651000 w 4102100"/>
                <a:gd name="connsiteY386" fmla="*/ 584200 h 2857500"/>
                <a:gd name="connsiteX387" fmla="*/ 1657350 w 4102100"/>
                <a:gd name="connsiteY387" fmla="*/ 628650 h 2857500"/>
                <a:gd name="connsiteX388" fmla="*/ 1689100 w 4102100"/>
                <a:gd name="connsiteY388" fmla="*/ 660400 h 2857500"/>
                <a:gd name="connsiteX389" fmla="*/ 1708150 w 4102100"/>
                <a:gd name="connsiteY389" fmla="*/ 679450 h 2857500"/>
                <a:gd name="connsiteX390" fmla="*/ 1714500 w 4102100"/>
                <a:gd name="connsiteY390" fmla="*/ 768350 h 2857500"/>
                <a:gd name="connsiteX391" fmla="*/ 1695450 w 4102100"/>
                <a:gd name="connsiteY391" fmla="*/ 781050 h 2857500"/>
                <a:gd name="connsiteX392" fmla="*/ 1657350 w 4102100"/>
                <a:gd name="connsiteY392" fmla="*/ 793750 h 2857500"/>
                <a:gd name="connsiteX393" fmla="*/ 1644650 w 4102100"/>
                <a:gd name="connsiteY393" fmla="*/ 774700 h 2857500"/>
                <a:gd name="connsiteX394" fmla="*/ 1657350 w 4102100"/>
                <a:gd name="connsiteY394" fmla="*/ 704850 h 2857500"/>
                <a:gd name="connsiteX395" fmla="*/ 1651000 w 4102100"/>
                <a:gd name="connsiteY395" fmla="*/ 660400 h 2857500"/>
                <a:gd name="connsiteX396" fmla="*/ 1612900 w 4102100"/>
                <a:gd name="connsiteY396" fmla="*/ 628650 h 2857500"/>
                <a:gd name="connsiteX397" fmla="*/ 1593850 w 4102100"/>
                <a:gd name="connsiteY397" fmla="*/ 590550 h 2857500"/>
                <a:gd name="connsiteX398" fmla="*/ 1581150 w 4102100"/>
                <a:gd name="connsiteY398" fmla="*/ 571500 h 2857500"/>
                <a:gd name="connsiteX399" fmla="*/ 1568450 w 4102100"/>
                <a:gd name="connsiteY399" fmla="*/ 533400 h 2857500"/>
                <a:gd name="connsiteX400" fmla="*/ 1549400 w 4102100"/>
                <a:gd name="connsiteY400" fmla="*/ 457200 h 2857500"/>
                <a:gd name="connsiteX401" fmla="*/ 1530350 w 4102100"/>
                <a:gd name="connsiteY401" fmla="*/ 444500 h 2857500"/>
                <a:gd name="connsiteX402" fmla="*/ 1504950 w 4102100"/>
                <a:gd name="connsiteY402" fmla="*/ 450850 h 2857500"/>
                <a:gd name="connsiteX403" fmla="*/ 1492250 w 4102100"/>
                <a:gd name="connsiteY403" fmla="*/ 469900 h 2857500"/>
                <a:gd name="connsiteX404" fmla="*/ 1511300 w 4102100"/>
                <a:gd name="connsiteY404" fmla="*/ 546100 h 2857500"/>
                <a:gd name="connsiteX405" fmla="*/ 1498600 w 4102100"/>
                <a:gd name="connsiteY405" fmla="*/ 565150 h 2857500"/>
                <a:gd name="connsiteX406" fmla="*/ 1466850 w 4102100"/>
                <a:gd name="connsiteY406" fmla="*/ 590550 h 2857500"/>
                <a:gd name="connsiteX407" fmla="*/ 1517650 w 4102100"/>
                <a:gd name="connsiteY407" fmla="*/ 622300 h 2857500"/>
                <a:gd name="connsiteX408" fmla="*/ 1536700 w 4102100"/>
                <a:gd name="connsiteY408" fmla="*/ 628650 h 2857500"/>
                <a:gd name="connsiteX409" fmla="*/ 1555750 w 4102100"/>
                <a:gd name="connsiteY409" fmla="*/ 635000 h 2857500"/>
                <a:gd name="connsiteX410" fmla="*/ 1562100 w 4102100"/>
                <a:gd name="connsiteY410" fmla="*/ 711200 h 2857500"/>
                <a:gd name="connsiteX411" fmla="*/ 1524000 w 4102100"/>
                <a:gd name="connsiteY411" fmla="*/ 704850 h 2857500"/>
                <a:gd name="connsiteX412" fmla="*/ 1511300 w 4102100"/>
                <a:gd name="connsiteY412" fmla="*/ 685800 h 2857500"/>
                <a:gd name="connsiteX413" fmla="*/ 1492250 w 4102100"/>
                <a:gd name="connsiteY413" fmla="*/ 647700 h 2857500"/>
                <a:gd name="connsiteX414" fmla="*/ 1460500 w 4102100"/>
                <a:gd name="connsiteY414" fmla="*/ 641350 h 2857500"/>
                <a:gd name="connsiteX415" fmla="*/ 1409700 w 4102100"/>
                <a:gd name="connsiteY415" fmla="*/ 647700 h 2857500"/>
                <a:gd name="connsiteX416" fmla="*/ 1352550 w 4102100"/>
                <a:gd name="connsiteY416" fmla="*/ 647700 h 2857500"/>
                <a:gd name="connsiteX417" fmla="*/ 1358900 w 4102100"/>
                <a:gd name="connsiteY417" fmla="*/ 666750 h 2857500"/>
                <a:gd name="connsiteX418" fmla="*/ 1403350 w 4102100"/>
                <a:gd name="connsiteY418" fmla="*/ 679450 h 2857500"/>
                <a:gd name="connsiteX419" fmla="*/ 1377950 w 4102100"/>
                <a:gd name="connsiteY419" fmla="*/ 717550 h 2857500"/>
                <a:gd name="connsiteX420" fmla="*/ 1352550 w 4102100"/>
                <a:gd name="connsiteY420" fmla="*/ 711200 h 2857500"/>
                <a:gd name="connsiteX421" fmla="*/ 1301750 w 4102100"/>
                <a:gd name="connsiteY421" fmla="*/ 717550 h 2857500"/>
                <a:gd name="connsiteX422" fmla="*/ 1282700 w 4102100"/>
                <a:gd name="connsiteY422" fmla="*/ 736600 h 2857500"/>
                <a:gd name="connsiteX423" fmla="*/ 1244600 w 4102100"/>
                <a:gd name="connsiteY423" fmla="*/ 723900 h 2857500"/>
                <a:gd name="connsiteX424" fmla="*/ 1206500 w 4102100"/>
                <a:gd name="connsiteY424" fmla="*/ 736600 h 2857500"/>
                <a:gd name="connsiteX425" fmla="*/ 1155700 w 4102100"/>
                <a:gd name="connsiteY425" fmla="*/ 749300 h 2857500"/>
                <a:gd name="connsiteX426" fmla="*/ 1143000 w 4102100"/>
                <a:gd name="connsiteY426" fmla="*/ 768350 h 2857500"/>
                <a:gd name="connsiteX427" fmla="*/ 1155700 w 4102100"/>
                <a:gd name="connsiteY427" fmla="*/ 787400 h 2857500"/>
                <a:gd name="connsiteX428" fmla="*/ 1162050 w 4102100"/>
                <a:gd name="connsiteY428" fmla="*/ 806450 h 2857500"/>
                <a:gd name="connsiteX429" fmla="*/ 1117600 w 4102100"/>
                <a:gd name="connsiteY429" fmla="*/ 825500 h 2857500"/>
                <a:gd name="connsiteX430" fmla="*/ 1111250 w 4102100"/>
                <a:gd name="connsiteY430" fmla="*/ 806450 h 2857500"/>
                <a:gd name="connsiteX431" fmla="*/ 1104900 w 4102100"/>
                <a:gd name="connsiteY431" fmla="*/ 781050 h 2857500"/>
                <a:gd name="connsiteX432" fmla="*/ 1085850 w 4102100"/>
                <a:gd name="connsiteY432" fmla="*/ 844550 h 2857500"/>
                <a:gd name="connsiteX433" fmla="*/ 1047750 w 4102100"/>
                <a:gd name="connsiteY433" fmla="*/ 876300 h 2857500"/>
                <a:gd name="connsiteX434" fmla="*/ 1035050 w 4102100"/>
                <a:gd name="connsiteY434" fmla="*/ 895350 h 2857500"/>
                <a:gd name="connsiteX435" fmla="*/ 1022350 w 4102100"/>
                <a:gd name="connsiteY435" fmla="*/ 939800 h 2857500"/>
                <a:gd name="connsiteX436" fmla="*/ 990600 w 4102100"/>
                <a:gd name="connsiteY436" fmla="*/ 971550 h 2857500"/>
                <a:gd name="connsiteX437" fmla="*/ 971550 w 4102100"/>
                <a:gd name="connsiteY437" fmla="*/ 977900 h 2857500"/>
                <a:gd name="connsiteX438" fmla="*/ 933450 w 4102100"/>
                <a:gd name="connsiteY438" fmla="*/ 933450 h 2857500"/>
                <a:gd name="connsiteX439" fmla="*/ 908050 w 4102100"/>
                <a:gd name="connsiteY439" fmla="*/ 895350 h 2857500"/>
                <a:gd name="connsiteX440" fmla="*/ 895350 w 4102100"/>
                <a:gd name="connsiteY440" fmla="*/ 876300 h 2857500"/>
                <a:gd name="connsiteX441" fmla="*/ 901700 w 4102100"/>
                <a:gd name="connsiteY441" fmla="*/ 857250 h 2857500"/>
                <a:gd name="connsiteX442" fmla="*/ 927100 w 4102100"/>
                <a:gd name="connsiteY442" fmla="*/ 863600 h 2857500"/>
                <a:gd name="connsiteX443" fmla="*/ 1016000 w 4102100"/>
                <a:gd name="connsiteY443" fmla="*/ 857250 h 2857500"/>
                <a:gd name="connsiteX444" fmla="*/ 1028700 w 4102100"/>
                <a:gd name="connsiteY444" fmla="*/ 838200 h 2857500"/>
                <a:gd name="connsiteX445" fmla="*/ 1003300 w 4102100"/>
                <a:gd name="connsiteY445" fmla="*/ 806450 h 2857500"/>
                <a:gd name="connsiteX446" fmla="*/ 984250 w 4102100"/>
                <a:gd name="connsiteY446" fmla="*/ 787400 h 2857500"/>
                <a:gd name="connsiteX447" fmla="*/ 946150 w 4102100"/>
                <a:gd name="connsiteY447" fmla="*/ 762000 h 2857500"/>
                <a:gd name="connsiteX448" fmla="*/ 908050 w 4102100"/>
                <a:gd name="connsiteY448" fmla="*/ 749300 h 2857500"/>
                <a:gd name="connsiteX449" fmla="*/ 869950 w 4102100"/>
                <a:gd name="connsiteY449" fmla="*/ 723900 h 2857500"/>
                <a:gd name="connsiteX450" fmla="*/ 850900 w 4102100"/>
                <a:gd name="connsiteY450" fmla="*/ 717550 h 2857500"/>
                <a:gd name="connsiteX451" fmla="*/ 806450 w 4102100"/>
                <a:gd name="connsiteY451" fmla="*/ 704850 h 2857500"/>
                <a:gd name="connsiteX452" fmla="*/ 787400 w 4102100"/>
                <a:gd name="connsiteY452" fmla="*/ 692150 h 2857500"/>
                <a:gd name="connsiteX453" fmla="*/ 781050 w 4102100"/>
                <a:gd name="connsiteY453" fmla="*/ 673100 h 2857500"/>
                <a:gd name="connsiteX454" fmla="*/ 711200 w 4102100"/>
                <a:gd name="connsiteY454" fmla="*/ 660400 h 2857500"/>
                <a:gd name="connsiteX455" fmla="*/ 673100 w 4102100"/>
                <a:gd name="connsiteY455" fmla="*/ 679450 h 2857500"/>
                <a:gd name="connsiteX456" fmla="*/ 654050 w 4102100"/>
                <a:gd name="connsiteY456" fmla="*/ 685800 h 2857500"/>
                <a:gd name="connsiteX457" fmla="*/ 596900 w 4102100"/>
                <a:gd name="connsiteY457" fmla="*/ 717550 h 2857500"/>
                <a:gd name="connsiteX458" fmla="*/ 558800 w 4102100"/>
                <a:gd name="connsiteY458" fmla="*/ 755650 h 2857500"/>
                <a:gd name="connsiteX459" fmla="*/ 539750 w 4102100"/>
                <a:gd name="connsiteY459" fmla="*/ 774700 h 2857500"/>
                <a:gd name="connsiteX460" fmla="*/ 533400 w 4102100"/>
                <a:gd name="connsiteY460" fmla="*/ 812800 h 2857500"/>
                <a:gd name="connsiteX461" fmla="*/ 495300 w 4102100"/>
                <a:gd name="connsiteY461" fmla="*/ 844550 h 2857500"/>
                <a:gd name="connsiteX462" fmla="*/ 476250 w 4102100"/>
                <a:gd name="connsiteY462" fmla="*/ 914400 h 2857500"/>
                <a:gd name="connsiteX463" fmla="*/ 457200 w 4102100"/>
                <a:gd name="connsiteY463" fmla="*/ 971550 h 2857500"/>
                <a:gd name="connsiteX464" fmla="*/ 400050 w 4102100"/>
                <a:gd name="connsiteY464" fmla="*/ 990600 h 2857500"/>
                <a:gd name="connsiteX465" fmla="*/ 381000 w 4102100"/>
                <a:gd name="connsiteY465" fmla="*/ 996950 h 2857500"/>
                <a:gd name="connsiteX466" fmla="*/ 355600 w 4102100"/>
                <a:gd name="connsiteY466" fmla="*/ 1035050 h 2857500"/>
                <a:gd name="connsiteX467" fmla="*/ 317500 w 4102100"/>
                <a:gd name="connsiteY467" fmla="*/ 1066800 h 2857500"/>
                <a:gd name="connsiteX468" fmla="*/ 323850 w 4102100"/>
                <a:gd name="connsiteY468" fmla="*/ 1200150 h 2857500"/>
                <a:gd name="connsiteX469" fmla="*/ 330200 w 4102100"/>
                <a:gd name="connsiteY469" fmla="*/ 1219200 h 2857500"/>
                <a:gd name="connsiteX470" fmla="*/ 349250 w 4102100"/>
                <a:gd name="connsiteY470" fmla="*/ 1231900 h 2857500"/>
                <a:gd name="connsiteX471" fmla="*/ 387350 w 4102100"/>
                <a:gd name="connsiteY471" fmla="*/ 1219200 h 2857500"/>
                <a:gd name="connsiteX472" fmla="*/ 419100 w 4102100"/>
                <a:gd name="connsiteY472" fmla="*/ 1187450 h 2857500"/>
                <a:gd name="connsiteX473" fmla="*/ 463550 w 4102100"/>
                <a:gd name="connsiteY473" fmla="*/ 1219200 h 2857500"/>
                <a:gd name="connsiteX474" fmla="*/ 463550 w 4102100"/>
                <a:gd name="connsiteY474" fmla="*/ 1270000 h 2857500"/>
                <a:gd name="connsiteX475" fmla="*/ 482600 w 4102100"/>
                <a:gd name="connsiteY475" fmla="*/ 1282700 h 2857500"/>
                <a:gd name="connsiteX476" fmla="*/ 488950 w 4102100"/>
                <a:gd name="connsiteY476" fmla="*/ 1314450 h 2857500"/>
                <a:gd name="connsiteX477" fmla="*/ 508000 w 4102100"/>
                <a:gd name="connsiteY477" fmla="*/ 1308100 h 2857500"/>
                <a:gd name="connsiteX478" fmla="*/ 546100 w 4102100"/>
                <a:gd name="connsiteY478" fmla="*/ 1289050 h 2857500"/>
                <a:gd name="connsiteX479" fmla="*/ 565150 w 4102100"/>
                <a:gd name="connsiteY479" fmla="*/ 1250950 h 2857500"/>
                <a:gd name="connsiteX480" fmla="*/ 552450 w 4102100"/>
                <a:gd name="connsiteY480" fmla="*/ 1206500 h 2857500"/>
                <a:gd name="connsiteX481" fmla="*/ 571500 w 4102100"/>
                <a:gd name="connsiteY481" fmla="*/ 1193800 h 2857500"/>
                <a:gd name="connsiteX482" fmla="*/ 590550 w 4102100"/>
                <a:gd name="connsiteY482" fmla="*/ 1187450 h 2857500"/>
                <a:gd name="connsiteX483" fmla="*/ 603250 w 4102100"/>
                <a:gd name="connsiteY483" fmla="*/ 1168400 h 2857500"/>
                <a:gd name="connsiteX484" fmla="*/ 558800 w 4102100"/>
                <a:gd name="connsiteY484" fmla="*/ 1123950 h 2857500"/>
                <a:gd name="connsiteX485" fmla="*/ 546100 w 4102100"/>
                <a:gd name="connsiteY485" fmla="*/ 1104900 h 2857500"/>
                <a:gd name="connsiteX486" fmla="*/ 546100 w 4102100"/>
                <a:gd name="connsiteY486" fmla="*/ 1047750 h 2857500"/>
                <a:gd name="connsiteX487" fmla="*/ 584200 w 4102100"/>
                <a:gd name="connsiteY487" fmla="*/ 1035050 h 2857500"/>
                <a:gd name="connsiteX488" fmla="*/ 622300 w 4102100"/>
                <a:gd name="connsiteY488" fmla="*/ 1016000 h 2857500"/>
                <a:gd name="connsiteX489" fmla="*/ 628650 w 4102100"/>
                <a:gd name="connsiteY489" fmla="*/ 908050 h 2857500"/>
                <a:gd name="connsiteX490" fmla="*/ 666750 w 4102100"/>
                <a:gd name="connsiteY490" fmla="*/ 895350 h 2857500"/>
                <a:gd name="connsiteX491" fmla="*/ 723900 w 4102100"/>
                <a:gd name="connsiteY491" fmla="*/ 927100 h 2857500"/>
                <a:gd name="connsiteX492" fmla="*/ 704850 w 4102100"/>
                <a:gd name="connsiteY492" fmla="*/ 965200 h 2857500"/>
                <a:gd name="connsiteX493" fmla="*/ 685800 w 4102100"/>
                <a:gd name="connsiteY493" fmla="*/ 977900 h 2857500"/>
                <a:gd name="connsiteX494" fmla="*/ 666750 w 4102100"/>
                <a:gd name="connsiteY494" fmla="*/ 996950 h 2857500"/>
                <a:gd name="connsiteX495" fmla="*/ 654050 w 4102100"/>
                <a:gd name="connsiteY495" fmla="*/ 1035050 h 2857500"/>
                <a:gd name="connsiteX496" fmla="*/ 641350 w 4102100"/>
                <a:gd name="connsiteY496" fmla="*/ 1111250 h 2857500"/>
                <a:gd name="connsiteX497" fmla="*/ 660400 w 4102100"/>
                <a:gd name="connsiteY497" fmla="*/ 1123950 h 2857500"/>
                <a:gd name="connsiteX498" fmla="*/ 679450 w 4102100"/>
                <a:gd name="connsiteY498" fmla="*/ 1130300 h 2857500"/>
                <a:gd name="connsiteX499" fmla="*/ 806450 w 4102100"/>
                <a:gd name="connsiteY499" fmla="*/ 1136650 h 2857500"/>
                <a:gd name="connsiteX500" fmla="*/ 819150 w 4102100"/>
                <a:gd name="connsiteY500" fmla="*/ 1168400 h 2857500"/>
                <a:gd name="connsiteX501" fmla="*/ 800100 w 4102100"/>
                <a:gd name="connsiteY501" fmla="*/ 1174750 h 2857500"/>
                <a:gd name="connsiteX502" fmla="*/ 730250 w 4102100"/>
                <a:gd name="connsiteY502" fmla="*/ 1181100 h 2857500"/>
                <a:gd name="connsiteX503" fmla="*/ 711200 w 4102100"/>
                <a:gd name="connsiteY503" fmla="*/ 1206500 h 2857500"/>
                <a:gd name="connsiteX504" fmla="*/ 730250 w 4102100"/>
                <a:gd name="connsiteY504" fmla="*/ 1212850 h 2857500"/>
                <a:gd name="connsiteX505" fmla="*/ 742950 w 4102100"/>
                <a:gd name="connsiteY505" fmla="*/ 1231900 h 2857500"/>
                <a:gd name="connsiteX506" fmla="*/ 723900 w 4102100"/>
                <a:gd name="connsiteY506" fmla="*/ 1276350 h 2857500"/>
                <a:gd name="connsiteX507" fmla="*/ 698500 w 4102100"/>
                <a:gd name="connsiteY507" fmla="*/ 1270000 h 2857500"/>
                <a:gd name="connsiteX508" fmla="*/ 666750 w 4102100"/>
                <a:gd name="connsiteY508" fmla="*/ 1257300 h 2857500"/>
                <a:gd name="connsiteX509" fmla="*/ 660400 w 4102100"/>
                <a:gd name="connsiteY509" fmla="*/ 1339850 h 2857500"/>
                <a:gd name="connsiteX510" fmla="*/ 622300 w 4102100"/>
                <a:gd name="connsiteY510" fmla="*/ 1352550 h 2857500"/>
                <a:gd name="connsiteX511" fmla="*/ 520700 w 4102100"/>
                <a:gd name="connsiteY511" fmla="*/ 1352550 h 2857500"/>
                <a:gd name="connsiteX512" fmla="*/ 514350 w 4102100"/>
                <a:gd name="connsiteY512" fmla="*/ 1371600 h 2857500"/>
                <a:gd name="connsiteX513" fmla="*/ 476250 w 4102100"/>
                <a:gd name="connsiteY513" fmla="*/ 1390650 h 2857500"/>
                <a:gd name="connsiteX514" fmla="*/ 438150 w 4102100"/>
                <a:gd name="connsiteY514" fmla="*/ 1403350 h 2857500"/>
                <a:gd name="connsiteX515" fmla="*/ 431800 w 4102100"/>
                <a:gd name="connsiteY515" fmla="*/ 1333500 h 2857500"/>
                <a:gd name="connsiteX516" fmla="*/ 425450 w 4102100"/>
                <a:gd name="connsiteY516" fmla="*/ 1238250 h 2857500"/>
                <a:gd name="connsiteX517" fmla="*/ 412750 w 4102100"/>
                <a:gd name="connsiteY517" fmla="*/ 1257300 h 2857500"/>
                <a:gd name="connsiteX518" fmla="*/ 400050 w 4102100"/>
                <a:gd name="connsiteY518" fmla="*/ 1295400 h 2857500"/>
                <a:gd name="connsiteX519" fmla="*/ 381000 w 4102100"/>
                <a:gd name="connsiteY519" fmla="*/ 1308100 h 2857500"/>
                <a:gd name="connsiteX520" fmla="*/ 368300 w 4102100"/>
                <a:gd name="connsiteY520" fmla="*/ 1327150 h 2857500"/>
                <a:gd name="connsiteX521" fmla="*/ 387350 w 4102100"/>
                <a:gd name="connsiteY521" fmla="*/ 1339850 h 2857500"/>
                <a:gd name="connsiteX522" fmla="*/ 406400 w 4102100"/>
                <a:gd name="connsiteY522" fmla="*/ 1358900 h 2857500"/>
                <a:gd name="connsiteX523" fmla="*/ 412750 w 4102100"/>
                <a:gd name="connsiteY523" fmla="*/ 1377950 h 2857500"/>
                <a:gd name="connsiteX524" fmla="*/ 393700 w 4102100"/>
                <a:gd name="connsiteY524" fmla="*/ 1390650 h 2857500"/>
                <a:gd name="connsiteX525" fmla="*/ 323850 w 4102100"/>
                <a:gd name="connsiteY525" fmla="*/ 1397000 h 2857500"/>
                <a:gd name="connsiteX526" fmla="*/ 298450 w 4102100"/>
                <a:gd name="connsiteY526" fmla="*/ 1454150 h 2857500"/>
                <a:gd name="connsiteX527" fmla="*/ 279400 w 4102100"/>
                <a:gd name="connsiteY527" fmla="*/ 1473200 h 2857500"/>
                <a:gd name="connsiteX528" fmla="*/ 266700 w 4102100"/>
                <a:gd name="connsiteY528" fmla="*/ 1492250 h 2857500"/>
                <a:gd name="connsiteX529" fmla="*/ 247650 w 4102100"/>
                <a:gd name="connsiteY529" fmla="*/ 1498600 h 2857500"/>
                <a:gd name="connsiteX530" fmla="*/ 228600 w 4102100"/>
                <a:gd name="connsiteY530" fmla="*/ 1511300 h 2857500"/>
                <a:gd name="connsiteX531" fmla="*/ 215900 w 4102100"/>
                <a:gd name="connsiteY531" fmla="*/ 1530350 h 2857500"/>
                <a:gd name="connsiteX532" fmla="*/ 196850 w 4102100"/>
                <a:gd name="connsiteY532" fmla="*/ 1536700 h 2857500"/>
                <a:gd name="connsiteX533" fmla="*/ 127000 w 4102100"/>
                <a:gd name="connsiteY533" fmla="*/ 1549400 h 2857500"/>
                <a:gd name="connsiteX534" fmla="*/ 101600 w 4102100"/>
                <a:gd name="connsiteY534" fmla="*/ 1587500 h 2857500"/>
                <a:gd name="connsiteX535" fmla="*/ 158750 w 4102100"/>
                <a:gd name="connsiteY535" fmla="*/ 1619250 h 2857500"/>
                <a:gd name="connsiteX536" fmla="*/ 177800 w 4102100"/>
                <a:gd name="connsiteY536" fmla="*/ 1657350 h 2857500"/>
                <a:gd name="connsiteX537" fmla="*/ 152400 w 4102100"/>
                <a:gd name="connsiteY537" fmla="*/ 1701800 h 2857500"/>
                <a:gd name="connsiteX538" fmla="*/ 133350 w 4102100"/>
                <a:gd name="connsiteY538" fmla="*/ 1714500 h 2857500"/>
                <a:gd name="connsiteX539" fmla="*/ 114300 w 4102100"/>
                <a:gd name="connsiteY539" fmla="*/ 1720850 h 2857500"/>
                <a:gd name="connsiteX540" fmla="*/ 12700 w 4102100"/>
                <a:gd name="connsiteY540" fmla="*/ 1720850 h 2857500"/>
                <a:gd name="connsiteX541" fmla="*/ 6350 w 4102100"/>
                <a:gd name="connsiteY541" fmla="*/ 1739900 h 2857500"/>
                <a:gd name="connsiteX542" fmla="*/ 19050 w 4102100"/>
                <a:gd name="connsiteY542" fmla="*/ 1758950 h 2857500"/>
                <a:gd name="connsiteX543" fmla="*/ 6350 w 4102100"/>
                <a:gd name="connsiteY543" fmla="*/ 1784350 h 2857500"/>
                <a:gd name="connsiteX544" fmla="*/ 0 w 4102100"/>
                <a:gd name="connsiteY544" fmla="*/ 1809750 h 2857500"/>
                <a:gd name="connsiteX545" fmla="*/ 6350 w 4102100"/>
                <a:gd name="connsiteY545" fmla="*/ 1828800 h 2857500"/>
                <a:gd name="connsiteX546" fmla="*/ 12700 w 4102100"/>
                <a:gd name="connsiteY546" fmla="*/ 1911350 h 2857500"/>
                <a:gd name="connsiteX547" fmla="*/ 43294 w 4102100"/>
                <a:gd name="connsiteY547" fmla="*/ 1947717 h 2857500"/>
                <a:gd name="connsiteX548" fmla="*/ 146050 w 4102100"/>
                <a:gd name="connsiteY548" fmla="*/ 1905000 h 2857500"/>
                <a:gd name="connsiteX549" fmla="*/ 165100 w 4102100"/>
                <a:gd name="connsiteY549" fmla="*/ 1892300 h 2857500"/>
                <a:gd name="connsiteX550" fmla="*/ 184150 w 4102100"/>
                <a:gd name="connsiteY550" fmla="*/ 1885950 h 2857500"/>
                <a:gd name="connsiteX551" fmla="*/ 196850 w 4102100"/>
                <a:gd name="connsiteY551" fmla="*/ 1847850 h 2857500"/>
                <a:gd name="connsiteX552" fmla="*/ 222250 w 4102100"/>
                <a:gd name="connsiteY552" fmla="*/ 1809750 h 2857500"/>
                <a:gd name="connsiteX553" fmla="*/ 228600 w 4102100"/>
                <a:gd name="connsiteY553" fmla="*/ 1790700 h 2857500"/>
                <a:gd name="connsiteX554" fmla="*/ 260350 w 4102100"/>
                <a:gd name="connsiteY554" fmla="*/ 1752600 h 2857500"/>
                <a:gd name="connsiteX555" fmla="*/ 279400 w 4102100"/>
                <a:gd name="connsiteY555" fmla="*/ 1739900 h 2857500"/>
                <a:gd name="connsiteX556" fmla="*/ 311150 w 4102100"/>
                <a:gd name="connsiteY556" fmla="*/ 1708150 h 2857500"/>
                <a:gd name="connsiteX557" fmla="*/ 330200 w 4102100"/>
                <a:gd name="connsiteY557" fmla="*/ 1720850 h 2857500"/>
                <a:gd name="connsiteX558" fmla="*/ 393700 w 4102100"/>
                <a:gd name="connsiteY558" fmla="*/ 1714500 h 2857500"/>
                <a:gd name="connsiteX559" fmla="*/ 412750 w 4102100"/>
                <a:gd name="connsiteY559" fmla="*/ 1708150 h 2857500"/>
                <a:gd name="connsiteX560" fmla="*/ 425450 w 4102100"/>
                <a:gd name="connsiteY560" fmla="*/ 1689100 h 2857500"/>
                <a:gd name="connsiteX561" fmla="*/ 444500 w 4102100"/>
                <a:gd name="connsiteY561" fmla="*/ 1695450 h 2857500"/>
                <a:gd name="connsiteX562" fmla="*/ 450850 w 4102100"/>
                <a:gd name="connsiteY562" fmla="*/ 1714500 h 2857500"/>
                <a:gd name="connsiteX563" fmla="*/ 482600 w 4102100"/>
                <a:gd name="connsiteY563" fmla="*/ 1746250 h 2857500"/>
                <a:gd name="connsiteX564" fmla="*/ 501650 w 4102100"/>
                <a:gd name="connsiteY564" fmla="*/ 1784350 h 2857500"/>
                <a:gd name="connsiteX565" fmla="*/ 508000 w 4102100"/>
                <a:gd name="connsiteY565" fmla="*/ 1803400 h 2857500"/>
                <a:gd name="connsiteX566" fmla="*/ 527050 w 4102100"/>
                <a:gd name="connsiteY566" fmla="*/ 1809750 h 2857500"/>
                <a:gd name="connsiteX567" fmla="*/ 548410 w 4102100"/>
                <a:gd name="connsiteY567" fmla="*/ 1833994 h 2857500"/>
                <a:gd name="connsiteX568" fmla="*/ 570347 w 4102100"/>
                <a:gd name="connsiteY568" fmla="*/ 1869785 h 2857500"/>
                <a:gd name="connsiteX569" fmla="*/ 596900 w 4102100"/>
                <a:gd name="connsiteY569" fmla="*/ 1816100 h 2857500"/>
                <a:gd name="connsiteX570" fmla="*/ 590550 w 4102100"/>
                <a:gd name="connsiteY570" fmla="*/ 1797050 h 2857500"/>
                <a:gd name="connsiteX571" fmla="*/ 558800 w 4102100"/>
                <a:gd name="connsiteY571" fmla="*/ 1758950 h 2857500"/>
                <a:gd name="connsiteX572" fmla="*/ 520700 w 4102100"/>
                <a:gd name="connsiteY572" fmla="*/ 1746250 h 2857500"/>
                <a:gd name="connsiteX573" fmla="*/ 488950 w 4102100"/>
                <a:gd name="connsiteY573" fmla="*/ 1689100 h 2857500"/>
                <a:gd name="connsiteX574" fmla="*/ 495300 w 4102100"/>
                <a:gd name="connsiteY574" fmla="*/ 1663700 h 2857500"/>
                <a:gd name="connsiteX575" fmla="*/ 565150 w 4102100"/>
                <a:gd name="connsiteY575" fmla="*/ 1682750 h 2857500"/>
                <a:gd name="connsiteX576" fmla="*/ 577850 w 4102100"/>
                <a:gd name="connsiteY576" fmla="*/ 1701800 h 2857500"/>
                <a:gd name="connsiteX577" fmla="*/ 596900 w 4102100"/>
                <a:gd name="connsiteY577" fmla="*/ 1714500 h 2857500"/>
                <a:gd name="connsiteX578" fmla="*/ 603250 w 4102100"/>
                <a:gd name="connsiteY578" fmla="*/ 1733550 h 2857500"/>
                <a:gd name="connsiteX579" fmla="*/ 615950 w 4102100"/>
                <a:gd name="connsiteY579" fmla="*/ 1758950 h 2857500"/>
                <a:gd name="connsiteX580" fmla="*/ 654050 w 4102100"/>
                <a:gd name="connsiteY580" fmla="*/ 1778000 h 2857500"/>
                <a:gd name="connsiteX581" fmla="*/ 666750 w 4102100"/>
                <a:gd name="connsiteY581" fmla="*/ 1797050 h 2857500"/>
                <a:gd name="connsiteX582" fmla="*/ 685800 w 4102100"/>
                <a:gd name="connsiteY582" fmla="*/ 1809750 h 2857500"/>
                <a:gd name="connsiteX583" fmla="*/ 692150 w 4102100"/>
                <a:gd name="connsiteY583" fmla="*/ 1835150 h 2857500"/>
                <a:gd name="connsiteX584" fmla="*/ 704850 w 4102100"/>
                <a:gd name="connsiteY584" fmla="*/ 1873250 h 2857500"/>
                <a:gd name="connsiteX585" fmla="*/ 736600 w 4102100"/>
                <a:gd name="connsiteY585" fmla="*/ 1911350 h 2857500"/>
                <a:gd name="connsiteX586" fmla="*/ 755650 w 4102100"/>
                <a:gd name="connsiteY586" fmla="*/ 1905000 h 2857500"/>
                <a:gd name="connsiteX587" fmla="*/ 774700 w 4102100"/>
                <a:gd name="connsiteY587" fmla="*/ 1885950 h 2857500"/>
                <a:gd name="connsiteX588" fmla="*/ 768350 w 4102100"/>
                <a:gd name="connsiteY588" fmla="*/ 1866900 h 2857500"/>
                <a:gd name="connsiteX589" fmla="*/ 730250 w 4102100"/>
                <a:gd name="connsiteY589" fmla="*/ 1835150 h 2857500"/>
                <a:gd name="connsiteX590" fmla="*/ 717550 w 4102100"/>
                <a:gd name="connsiteY590" fmla="*/ 1816100 h 2857500"/>
                <a:gd name="connsiteX591" fmla="*/ 812800 w 4102100"/>
                <a:gd name="connsiteY591" fmla="*/ 1797050 h 2857500"/>
                <a:gd name="connsiteX592" fmla="*/ 863600 w 4102100"/>
                <a:gd name="connsiteY592" fmla="*/ 1739900 h 2857500"/>
                <a:gd name="connsiteX593" fmla="*/ 876300 w 4102100"/>
                <a:gd name="connsiteY593" fmla="*/ 1689100 h 2857500"/>
                <a:gd name="connsiteX594" fmla="*/ 889000 w 4102100"/>
                <a:gd name="connsiteY594" fmla="*/ 1663700 h 2857500"/>
                <a:gd name="connsiteX595" fmla="*/ 901700 w 4102100"/>
                <a:gd name="connsiteY595" fmla="*/ 1612900 h 2857500"/>
                <a:gd name="connsiteX596" fmla="*/ 933450 w 4102100"/>
                <a:gd name="connsiteY596" fmla="*/ 1619250 h 2857500"/>
                <a:gd name="connsiteX597" fmla="*/ 965200 w 4102100"/>
                <a:gd name="connsiteY597" fmla="*/ 1657350 h 2857500"/>
                <a:gd name="connsiteX598" fmla="*/ 1003300 w 4102100"/>
                <a:gd name="connsiteY598" fmla="*/ 1670050 h 2857500"/>
                <a:gd name="connsiteX599" fmla="*/ 1041400 w 4102100"/>
                <a:gd name="connsiteY599" fmla="*/ 1663700 h 2857500"/>
                <a:gd name="connsiteX600" fmla="*/ 1035050 w 4102100"/>
                <a:gd name="connsiteY600" fmla="*/ 1631950 h 2857500"/>
                <a:gd name="connsiteX601" fmla="*/ 1041400 w 4102100"/>
                <a:gd name="connsiteY601" fmla="*/ 1612900 h 2857500"/>
                <a:gd name="connsiteX602" fmla="*/ 1098550 w 4102100"/>
                <a:gd name="connsiteY602" fmla="*/ 1619250 h 2857500"/>
                <a:gd name="connsiteX603" fmla="*/ 1104900 w 4102100"/>
                <a:gd name="connsiteY603" fmla="*/ 1638300 h 2857500"/>
                <a:gd name="connsiteX604" fmla="*/ 1111250 w 4102100"/>
                <a:gd name="connsiteY604" fmla="*/ 1689100 h 2857500"/>
                <a:gd name="connsiteX605" fmla="*/ 1155700 w 4102100"/>
                <a:gd name="connsiteY605" fmla="*/ 1708150 h 2857500"/>
                <a:gd name="connsiteX606" fmla="*/ 1174750 w 4102100"/>
                <a:gd name="connsiteY606" fmla="*/ 1720850 h 2857500"/>
                <a:gd name="connsiteX607" fmla="*/ 1187450 w 4102100"/>
                <a:gd name="connsiteY607" fmla="*/ 1765300 h 2857500"/>
                <a:gd name="connsiteX608" fmla="*/ 1181100 w 4102100"/>
                <a:gd name="connsiteY608" fmla="*/ 1784350 h 2857500"/>
                <a:gd name="connsiteX609" fmla="*/ 1092200 w 4102100"/>
                <a:gd name="connsiteY609" fmla="*/ 1797050 h 2857500"/>
                <a:gd name="connsiteX610" fmla="*/ 1073150 w 4102100"/>
                <a:gd name="connsiteY610" fmla="*/ 1790700 h 2857500"/>
                <a:gd name="connsiteX611" fmla="*/ 1047750 w 4102100"/>
                <a:gd name="connsiteY611" fmla="*/ 1752600 h 2857500"/>
                <a:gd name="connsiteX612" fmla="*/ 971550 w 4102100"/>
                <a:gd name="connsiteY612" fmla="*/ 1758950 h 2857500"/>
                <a:gd name="connsiteX613" fmla="*/ 952500 w 4102100"/>
                <a:gd name="connsiteY613" fmla="*/ 1778000 h 2857500"/>
                <a:gd name="connsiteX614" fmla="*/ 933450 w 4102100"/>
                <a:gd name="connsiteY614" fmla="*/ 1790700 h 2857500"/>
                <a:gd name="connsiteX615" fmla="*/ 895350 w 4102100"/>
                <a:gd name="connsiteY615" fmla="*/ 1797050 h 2857500"/>
                <a:gd name="connsiteX616" fmla="*/ 876300 w 4102100"/>
                <a:gd name="connsiteY616" fmla="*/ 1809750 h 2857500"/>
                <a:gd name="connsiteX617" fmla="*/ 850900 w 4102100"/>
                <a:gd name="connsiteY617" fmla="*/ 1841500 h 2857500"/>
                <a:gd name="connsiteX618" fmla="*/ 869950 w 4102100"/>
                <a:gd name="connsiteY618" fmla="*/ 1885950 h 2857500"/>
                <a:gd name="connsiteX619" fmla="*/ 876300 w 4102100"/>
                <a:gd name="connsiteY619" fmla="*/ 1905000 h 2857500"/>
                <a:gd name="connsiteX620" fmla="*/ 895350 w 4102100"/>
                <a:gd name="connsiteY620" fmla="*/ 1917700 h 2857500"/>
                <a:gd name="connsiteX621" fmla="*/ 1060450 w 4102100"/>
                <a:gd name="connsiteY621" fmla="*/ 1911350 h 2857500"/>
                <a:gd name="connsiteX622" fmla="*/ 1123950 w 4102100"/>
                <a:gd name="connsiteY622" fmla="*/ 1917700 h 2857500"/>
                <a:gd name="connsiteX623" fmla="*/ 1117600 w 4102100"/>
                <a:gd name="connsiteY623" fmla="*/ 1949450 h 2857500"/>
                <a:gd name="connsiteX624" fmla="*/ 1085850 w 4102100"/>
                <a:gd name="connsiteY624" fmla="*/ 1981200 h 2857500"/>
                <a:gd name="connsiteX625" fmla="*/ 1060450 w 4102100"/>
                <a:gd name="connsiteY625" fmla="*/ 2019300 h 2857500"/>
                <a:gd name="connsiteX626" fmla="*/ 1054100 w 4102100"/>
                <a:gd name="connsiteY626" fmla="*/ 2051050 h 2857500"/>
                <a:gd name="connsiteX627" fmla="*/ 1035050 w 4102100"/>
                <a:gd name="connsiteY627" fmla="*/ 2063750 h 2857500"/>
                <a:gd name="connsiteX628" fmla="*/ 996950 w 4102100"/>
                <a:gd name="connsiteY628" fmla="*/ 2076450 h 2857500"/>
                <a:gd name="connsiteX629" fmla="*/ 952500 w 4102100"/>
                <a:gd name="connsiteY629" fmla="*/ 2089150 h 2857500"/>
                <a:gd name="connsiteX630" fmla="*/ 939800 w 4102100"/>
                <a:gd name="connsiteY630" fmla="*/ 2108200 h 2857500"/>
                <a:gd name="connsiteX631" fmla="*/ 958850 w 4102100"/>
                <a:gd name="connsiteY631" fmla="*/ 2120900 h 2857500"/>
                <a:gd name="connsiteX632" fmla="*/ 1003300 w 4102100"/>
                <a:gd name="connsiteY632" fmla="*/ 2171700 h 2857500"/>
                <a:gd name="connsiteX0" fmla="*/ 1003300 w 4102100"/>
                <a:gd name="connsiteY0" fmla="*/ 2171700 h 2857500"/>
                <a:gd name="connsiteX1" fmla="*/ 1092200 w 4102100"/>
                <a:gd name="connsiteY1" fmla="*/ 2165350 h 2857500"/>
                <a:gd name="connsiteX2" fmla="*/ 1098550 w 4102100"/>
                <a:gd name="connsiteY2" fmla="*/ 2184400 h 2857500"/>
                <a:gd name="connsiteX3" fmla="*/ 1123950 w 4102100"/>
                <a:gd name="connsiteY3" fmla="*/ 2222500 h 2857500"/>
                <a:gd name="connsiteX4" fmla="*/ 1136650 w 4102100"/>
                <a:gd name="connsiteY4" fmla="*/ 2241550 h 2857500"/>
                <a:gd name="connsiteX5" fmla="*/ 1143000 w 4102100"/>
                <a:gd name="connsiteY5" fmla="*/ 2298700 h 2857500"/>
                <a:gd name="connsiteX6" fmla="*/ 1181100 w 4102100"/>
                <a:gd name="connsiteY6" fmla="*/ 2330450 h 2857500"/>
                <a:gd name="connsiteX7" fmla="*/ 1200150 w 4102100"/>
                <a:gd name="connsiteY7" fmla="*/ 2349500 h 2857500"/>
                <a:gd name="connsiteX8" fmla="*/ 1225550 w 4102100"/>
                <a:gd name="connsiteY8" fmla="*/ 2406650 h 2857500"/>
                <a:gd name="connsiteX9" fmla="*/ 1244600 w 4102100"/>
                <a:gd name="connsiteY9" fmla="*/ 2419350 h 2857500"/>
                <a:gd name="connsiteX10" fmla="*/ 1270000 w 4102100"/>
                <a:gd name="connsiteY10" fmla="*/ 2457450 h 2857500"/>
                <a:gd name="connsiteX11" fmla="*/ 1276350 w 4102100"/>
                <a:gd name="connsiteY11" fmla="*/ 2495550 h 2857500"/>
                <a:gd name="connsiteX12" fmla="*/ 1314450 w 4102100"/>
                <a:gd name="connsiteY12" fmla="*/ 2533650 h 2857500"/>
                <a:gd name="connsiteX13" fmla="*/ 1352550 w 4102100"/>
                <a:gd name="connsiteY13" fmla="*/ 2546350 h 2857500"/>
                <a:gd name="connsiteX14" fmla="*/ 1441450 w 4102100"/>
                <a:gd name="connsiteY14" fmla="*/ 2540000 h 2857500"/>
                <a:gd name="connsiteX15" fmla="*/ 1460500 w 4102100"/>
                <a:gd name="connsiteY15" fmla="*/ 2533650 h 2857500"/>
                <a:gd name="connsiteX16" fmla="*/ 1485900 w 4102100"/>
                <a:gd name="connsiteY16" fmla="*/ 2527300 h 2857500"/>
                <a:gd name="connsiteX17" fmla="*/ 1562100 w 4102100"/>
                <a:gd name="connsiteY17" fmla="*/ 2476500 h 2857500"/>
                <a:gd name="connsiteX18" fmla="*/ 1581150 w 4102100"/>
                <a:gd name="connsiteY18" fmla="*/ 2463800 h 2857500"/>
                <a:gd name="connsiteX19" fmla="*/ 1600200 w 4102100"/>
                <a:gd name="connsiteY19" fmla="*/ 2457450 h 2857500"/>
                <a:gd name="connsiteX20" fmla="*/ 1638300 w 4102100"/>
                <a:gd name="connsiteY20" fmla="*/ 2438400 h 2857500"/>
                <a:gd name="connsiteX21" fmla="*/ 1651000 w 4102100"/>
                <a:gd name="connsiteY21" fmla="*/ 2419350 h 2857500"/>
                <a:gd name="connsiteX22" fmla="*/ 1670050 w 4102100"/>
                <a:gd name="connsiteY22" fmla="*/ 2400300 h 2857500"/>
                <a:gd name="connsiteX23" fmla="*/ 1676400 w 4102100"/>
                <a:gd name="connsiteY23" fmla="*/ 2374900 h 2857500"/>
                <a:gd name="connsiteX24" fmla="*/ 1682750 w 4102100"/>
                <a:gd name="connsiteY24" fmla="*/ 2355850 h 2857500"/>
                <a:gd name="connsiteX25" fmla="*/ 1676400 w 4102100"/>
                <a:gd name="connsiteY25" fmla="*/ 2286000 h 2857500"/>
                <a:gd name="connsiteX26" fmla="*/ 1657350 w 4102100"/>
                <a:gd name="connsiteY26" fmla="*/ 2273300 h 2857500"/>
                <a:gd name="connsiteX27" fmla="*/ 1625600 w 4102100"/>
                <a:gd name="connsiteY27" fmla="*/ 2266950 h 2857500"/>
                <a:gd name="connsiteX28" fmla="*/ 1600200 w 4102100"/>
                <a:gd name="connsiteY28" fmla="*/ 2260600 h 2857500"/>
                <a:gd name="connsiteX29" fmla="*/ 1581150 w 4102100"/>
                <a:gd name="connsiteY29" fmla="*/ 2222500 h 2857500"/>
                <a:gd name="connsiteX30" fmla="*/ 1562100 w 4102100"/>
                <a:gd name="connsiteY30" fmla="*/ 2260600 h 2857500"/>
                <a:gd name="connsiteX31" fmla="*/ 1543050 w 4102100"/>
                <a:gd name="connsiteY31" fmla="*/ 2273300 h 2857500"/>
                <a:gd name="connsiteX32" fmla="*/ 1511300 w 4102100"/>
                <a:gd name="connsiteY32" fmla="*/ 2266950 h 2857500"/>
                <a:gd name="connsiteX33" fmla="*/ 1492250 w 4102100"/>
                <a:gd name="connsiteY33" fmla="*/ 2228850 h 2857500"/>
                <a:gd name="connsiteX34" fmla="*/ 1473200 w 4102100"/>
                <a:gd name="connsiteY34" fmla="*/ 2216150 h 2857500"/>
                <a:gd name="connsiteX35" fmla="*/ 1428750 w 4102100"/>
                <a:gd name="connsiteY35" fmla="*/ 2203450 h 2857500"/>
                <a:gd name="connsiteX36" fmla="*/ 1409700 w 4102100"/>
                <a:gd name="connsiteY36" fmla="*/ 2184400 h 2857500"/>
                <a:gd name="connsiteX37" fmla="*/ 1397000 w 4102100"/>
                <a:gd name="connsiteY37" fmla="*/ 2165350 h 2857500"/>
                <a:gd name="connsiteX38" fmla="*/ 1377950 w 4102100"/>
                <a:gd name="connsiteY38" fmla="*/ 2159000 h 2857500"/>
                <a:gd name="connsiteX39" fmla="*/ 1371600 w 4102100"/>
                <a:gd name="connsiteY39" fmla="*/ 2133600 h 2857500"/>
                <a:gd name="connsiteX40" fmla="*/ 1447800 w 4102100"/>
                <a:gd name="connsiteY40" fmla="*/ 2114550 h 2857500"/>
                <a:gd name="connsiteX41" fmla="*/ 1466850 w 4102100"/>
                <a:gd name="connsiteY41" fmla="*/ 2127250 h 2857500"/>
                <a:gd name="connsiteX42" fmla="*/ 1492250 w 4102100"/>
                <a:gd name="connsiteY42" fmla="*/ 2159000 h 2857500"/>
                <a:gd name="connsiteX43" fmla="*/ 1504950 w 4102100"/>
                <a:gd name="connsiteY43" fmla="*/ 2178050 h 2857500"/>
                <a:gd name="connsiteX44" fmla="*/ 1549400 w 4102100"/>
                <a:gd name="connsiteY44" fmla="*/ 2190750 h 2857500"/>
                <a:gd name="connsiteX45" fmla="*/ 1631950 w 4102100"/>
                <a:gd name="connsiteY45" fmla="*/ 2190750 h 2857500"/>
                <a:gd name="connsiteX46" fmla="*/ 1638300 w 4102100"/>
                <a:gd name="connsiteY46" fmla="*/ 2209800 h 2857500"/>
                <a:gd name="connsiteX47" fmla="*/ 1657350 w 4102100"/>
                <a:gd name="connsiteY47" fmla="*/ 2222500 h 2857500"/>
                <a:gd name="connsiteX48" fmla="*/ 1714500 w 4102100"/>
                <a:gd name="connsiteY48" fmla="*/ 2241550 h 2857500"/>
                <a:gd name="connsiteX49" fmla="*/ 1733550 w 4102100"/>
                <a:gd name="connsiteY49" fmla="*/ 2247900 h 2857500"/>
                <a:gd name="connsiteX50" fmla="*/ 1809750 w 4102100"/>
                <a:gd name="connsiteY50" fmla="*/ 2235200 h 2857500"/>
                <a:gd name="connsiteX51" fmla="*/ 1847850 w 4102100"/>
                <a:gd name="connsiteY51" fmla="*/ 2222500 h 2857500"/>
                <a:gd name="connsiteX52" fmla="*/ 1885950 w 4102100"/>
                <a:gd name="connsiteY52" fmla="*/ 2247900 h 2857500"/>
                <a:gd name="connsiteX53" fmla="*/ 1905000 w 4102100"/>
                <a:gd name="connsiteY53" fmla="*/ 2254250 h 2857500"/>
                <a:gd name="connsiteX54" fmla="*/ 1930400 w 4102100"/>
                <a:gd name="connsiteY54" fmla="*/ 2286000 h 2857500"/>
                <a:gd name="connsiteX55" fmla="*/ 1943100 w 4102100"/>
                <a:gd name="connsiteY55" fmla="*/ 2336800 h 2857500"/>
                <a:gd name="connsiteX56" fmla="*/ 1955800 w 4102100"/>
                <a:gd name="connsiteY56" fmla="*/ 2355850 h 2857500"/>
                <a:gd name="connsiteX57" fmla="*/ 1993900 w 4102100"/>
                <a:gd name="connsiteY57" fmla="*/ 2349500 h 2857500"/>
                <a:gd name="connsiteX58" fmla="*/ 2012950 w 4102100"/>
                <a:gd name="connsiteY58" fmla="*/ 2343150 h 2857500"/>
                <a:gd name="connsiteX59" fmla="*/ 2038350 w 4102100"/>
                <a:gd name="connsiteY59" fmla="*/ 2349500 h 2857500"/>
                <a:gd name="connsiteX60" fmla="*/ 2032000 w 4102100"/>
                <a:gd name="connsiteY60" fmla="*/ 2368550 h 2857500"/>
                <a:gd name="connsiteX61" fmla="*/ 2019300 w 4102100"/>
                <a:gd name="connsiteY61" fmla="*/ 2387600 h 2857500"/>
                <a:gd name="connsiteX62" fmla="*/ 2057400 w 4102100"/>
                <a:gd name="connsiteY62" fmla="*/ 2463800 h 2857500"/>
                <a:gd name="connsiteX63" fmla="*/ 2063750 w 4102100"/>
                <a:gd name="connsiteY63" fmla="*/ 2482850 h 2857500"/>
                <a:gd name="connsiteX64" fmla="*/ 2108200 w 4102100"/>
                <a:gd name="connsiteY64" fmla="*/ 2540000 h 2857500"/>
                <a:gd name="connsiteX65" fmla="*/ 2114550 w 4102100"/>
                <a:gd name="connsiteY65" fmla="*/ 2571750 h 2857500"/>
                <a:gd name="connsiteX66" fmla="*/ 2120900 w 4102100"/>
                <a:gd name="connsiteY66" fmla="*/ 2590800 h 2857500"/>
                <a:gd name="connsiteX67" fmla="*/ 2139950 w 4102100"/>
                <a:gd name="connsiteY67" fmla="*/ 2597150 h 2857500"/>
                <a:gd name="connsiteX68" fmla="*/ 2146300 w 4102100"/>
                <a:gd name="connsiteY68" fmla="*/ 2616200 h 2857500"/>
                <a:gd name="connsiteX69" fmla="*/ 2146300 w 4102100"/>
                <a:gd name="connsiteY69" fmla="*/ 2686050 h 2857500"/>
                <a:gd name="connsiteX70" fmla="*/ 2165350 w 4102100"/>
                <a:gd name="connsiteY70" fmla="*/ 2692400 h 2857500"/>
                <a:gd name="connsiteX71" fmla="*/ 2190750 w 4102100"/>
                <a:gd name="connsiteY71" fmla="*/ 2686050 h 2857500"/>
                <a:gd name="connsiteX72" fmla="*/ 2216150 w 4102100"/>
                <a:gd name="connsiteY72" fmla="*/ 2609850 h 2857500"/>
                <a:gd name="connsiteX73" fmla="*/ 2216150 w 4102100"/>
                <a:gd name="connsiteY73" fmla="*/ 2482850 h 2857500"/>
                <a:gd name="connsiteX74" fmla="*/ 2235200 w 4102100"/>
                <a:gd name="connsiteY74" fmla="*/ 2476500 h 2857500"/>
                <a:gd name="connsiteX75" fmla="*/ 2286000 w 4102100"/>
                <a:gd name="connsiteY75" fmla="*/ 2463800 h 2857500"/>
                <a:gd name="connsiteX76" fmla="*/ 2292350 w 4102100"/>
                <a:gd name="connsiteY76" fmla="*/ 2444750 h 2857500"/>
                <a:gd name="connsiteX77" fmla="*/ 2355850 w 4102100"/>
                <a:gd name="connsiteY77" fmla="*/ 2393950 h 2857500"/>
                <a:gd name="connsiteX78" fmla="*/ 2393950 w 4102100"/>
                <a:gd name="connsiteY78" fmla="*/ 2368550 h 2857500"/>
                <a:gd name="connsiteX79" fmla="*/ 2400300 w 4102100"/>
                <a:gd name="connsiteY79" fmla="*/ 2324100 h 2857500"/>
                <a:gd name="connsiteX80" fmla="*/ 2425700 w 4102100"/>
                <a:gd name="connsiteY80" fmla="*/ 2317750 h 2857500"/>
                <a:gd name="connsiteX81" fmla="*/ 2489200 w 4102100"/>
                <a:gd name="connsiteY81" fmla="*/ 2305050 h 2857500"/>
                <a:gd name="connsiteX82" fmla="*/ 2508250 w 4102100"/>
                <a:gd name="connsiteY82" fmla="*/ 2311400 h 2857500"/>
                <a:gd name="connsiteX83" fmla="*/ 2520950 w 4102100"/>
                <a:gd name="connsiteY83" fmla="*/ 2355850 h 2857500"/>
                <a:gd name="connsiteX84" fmla="*/ 2559050 w 4102100"/>
                <a:gd name="connsiteY84" fmla="*/ 2374900 h 2857500"/>
                <a:gd name="connsiteX85" fmla="*/ 2578100 w 4102100"/>
                <a:gd name="connsiteY85" fmla="*/ 2387600 h 2857500"/>
                <a:gd name="connsiteX86" fmla="*/ 2584450 w 4102100"/>
                <a:gd name="connsiteY86" fmla="*/ 2406650 h 2857500"/>
                <a:gd name="connsiteX87" fmla="*/ 2590800 w 4102100"/>
                <a:gd name="connsiteY87" fmla="*/ 2482850 h 2857500"/>
                <a:gd name="connsiteX88" fmla="*/ 2635250 w 4102100"/>
                <a:gd name="connsiteY88" fmla="*/ 2476500 h 2857500"/>
                <a:gd name="connsiteX89" fmla="*/ 2667000 w 4102100"/>
                <a:gd name="connsiteY89" fmla="*/ 2457450 h 2857500"/>
                <a:gd name="connsiteX90" fmla="*/ 2679700 w 4102100"/>
                <a:gd name="connsiteY90" fmla="*/ 2495550 h 2857500"/>
                <a:gd name="connsiteX91" fmla="*/ 2686050 w 4102100"/>
                <a:gd name="connsiteY91" fmla="*/ 2514600 h 2857500"/>
                <a:gd name="connsiteX92" fmla="*/ 2692400 w 4102100"/>
                <a:gd name="connsiteY92" fmla="*/ 2533650 h 2857500"/>
                <a:gd name="connsiteX93" fmla="*/ 2692400 w 4102100"/>
                <a:gd name="connsiteY93" fmla="*/ 2679700 h 2857500"/>
                <a:gd name="connsiteX94" fmla="*/ 2730500 w 4102100"/>
                <a:gd name="connsiteY94" fmla="*/ 2705100 h 2857500"/>
                <a:gd name="connsiteX95" fmla="*/ 2724150 w 4102100"/>
                <a:gd name="connsiteY95" fmla="*/ 2724150 h 2857500"/>
                <a:gd name="connsiteX96" fmla="*/ 2755900 w 4102100"/>
                <a:gd name="connsiteY96" fmla="*/ 2762250 h 2857500"/>
                <a:gd name="connsiteX97" fmla="*/ 2781300 w 4102100"/>
                <a:gd name="connsiteY97" fmla="*/ 2813050 h 2857500"/>
                <a:gd name="connsiteX98" fmla="*/ 2794000 w 4102100"/>
                <a:gd name="connsiteY98" fmla="*/ 2832100 h 2857500"/>
                <a:gd name="connsiteX99" fmla="*/ 2832100 w 4102100"/>
                <a:gd name="connsiteY99" fmla="*/ 2857500 h 2857500"/>
                <a:gd name="connsiteX100" fmla="*/ 2851150 w 4102100"/>
                <a:gd name="connsiteY100" fmla="*/ 2851150 h 2857500"/>
                <a:gd name="connsiteX101" fmla="*/ 2832100 w 4102100"/>
                <a:gd name="connsiteY101" fmla="*/ 2781300 h 2857500"/>
                <a:gd name="connsiteX102" fmla="*/ 2813050 w 4102100"/>
                <a:gd name="connsiteY102" fmla="*/ 2762250 h 2857500"/>
                <a:gd name="connsiteX103" fmla="*/ 2787650 w 4102100"/>
                <a:gd name="connsiteY103" fmla="*/ 2730500 h 2857500"/>
                <a:gd name="connsiteX104" fmla="*/ 2781300 w 4102100"/>
                <a:gd name="connsiteY104" fmla="*/ 2711450 h 2857500"/>
                <a:gd name="connsiteX105" fmla="*/ 2743200 w 4102100"/>
                <a:gd name="connsiteY105" fmla="*/ 2679700 h 2857500"/>
                <a:gd name="connsiteX106" fmla="*/ 2711450 w 4102100"/>
                <a:gd name="connsiteY106" fmla="*/ 2641600 h 2857500"/>
                <a:gd name="connsiteX107" fmla="*/ 2717800 w 4102100"/>
                <a:gd name="connsiteY107" fmla="*/ 2603500 h 2857500"/>
                <a:gd name="connsiteX108" fmla="*/ 2724150 w 4102100"/>
                <a:gd name="connsiteY108" fmla="*/ 2584450 h 2857500"/>
                <a:gd name="connsiteX109" fmla="*/ 2730500 w 4102100"/>
                <a:gd name="connsiteY109" fmla="*/ 2546350 h 2857500"/>
                <a:gd name="connsiteX110" fmla="*/ 2781300 w 4102100"/>
                <a:gd name="connsiteY110" fmla="*/ 2552700 h 2857500"/>
                <a:gd name="connsiteX111" fmla="*/ 2806700 w 4102100"/>
                <a:gd name="connsiteY111" fmla="*/ 2590800 h 2857500"/>
                <a:gd name="connsiteX112" fmla="*/ 2857500 w 4102100"/>
                <a:gd name="connsiteY112" fmla="*/ 2647950 h 2857500"/>
                <a:gd name="connsiteX113" fmla="*/ 2876550 w 4102100"/>
                <a:gd name="connsiteY113" fmla="*/ 2654300 h 2857500"/>
                <a:gd name="connsiteX114" fmla="*/ 2895600 w 4102100"/>
                <a:gd name="connsiteY114" fmla="*/ 2647950 h 2857500"/>
                <a:gd name="connsiteX115" fmla="*/ 2927350 w 4102100"/>
                <a:gd name="connsiteY115" fmla="*/ 2609850 h 2857500"/>
                <a:gd name="connsiteX116" fmla="*/ 2946400 w 4102100"/>
                <a:gd name="connsiteY116" fmla="*/ 2597150 h 2857500"/>
                <a:gd name="connsiteX117" fmla="*/ 2952750 w 4102100"/>
                <a:gd name="connsiteY117" fmla="*/ 2571750 h 2857500"/>
                <a:gd name="connsiteX118" fmla="*/ 2933700 w 4102100"/>
                <a:gd name="connsiteY118" fmla="*/ 2476500 h 2857500"/>
                <a:gd name="connsiteX119" fmla="*/ 2895600 w 4102100"/>
                <a:gd name="connsiteY119" fmla="*/ 2457450 h 2857500"/>
                <a:gd name="connsiteX120" fmla="*/ 2857500 w 4102100"/>
                <a:gd name="connsiteY120" fmla="*/ 2432050 h 2857500"/>
                <a:gd name="connsiteX121" fmla="*/ 2857500 w 4102100"/>
                <a:gd name="connsiteY121" fmla="*/ 2374900 h 2857500"/>
                <a:gd name="connsiteX122" fmla="*/ 2895600 w 4102100"/>
                <a:gd name="connsiteY122" fmla="*/ 2349500 h 2857500"/>
                <a:gd name="connsiteX123" fmla="*/ 2933700 w 4102100"/>
                <a:gd name="connsiteY123" fmla="*/ 2317750 h 2857500"/>
                <a:gd name="connsiteX124" fmla="*/ 2959100 w 4102100"/>
                <a:gd name="connsiteY124" fmla="*/ 2324100 h 2857500"/>
                <a:gd name="connsiteX125" fmla="*/ 2959100 w 4102100"/>
                <a:gd name="connsiteY125" fmla="*/ 2368550 h 2857500"/>
                <a:gd name="connsiteX126" fmla="*/ 2940050 w 4102100"/>
                <a:gd name="connsiteY126" fmla="*/ 2381250 h 2857500"/>
                <a:gd name="connsiteX127" fmla="*/ 2965450 w 4102100"/>
                <a:gd name="connsiteY127" fmla="*/ 2406650 h 2857500"/>
                <a:gd name="connsiteX128" fmla="*/ 2984500 w 4102100"/>
                <a:gd name="connsiteY128" fmla="*/ 2387600 h 2857500"/>
                <a:gd name="connsiteX129" fmla="*/ 2990850 w 4102100"/>
                <a:gd name="connsiteY129" fmla="*/ 2368550 h 2857500"/>
                <a:gd name="connsiteX130" fmla="*/ 2978150 w 4102100"/>
                <a:gd name="connsiteY130" fmla="*/ 2330450 h 2857500"/>
                <a:gd name="connsiteX131" fmla="*/ 3041650 w 4102100"/>
                <a:gd name="connsiteY131" fmla="*/ 2305050 h 2857500"/>
                <a:gd name="connsiteX132" fmla="*/ 3079750 w 4102100"/>
                <a:gd name="connsiteY132" fmla="*/ 2279650 h 2857500"/>
                <a:gd name="connsiteX133" fmla="*/ 3124200 w 4102100"/>
                <a:gd name="connsiteY133" fmla="*/ 2266950 h 2857500"/>
                <a:gd name="connsiteX134" fmla="*/ 3168650 w 4102100"/>
                <a:gd name="connsiteY134" fmla="*/ 2209800 h 2857500"/>
                <a:gd name="connsiteX135" fmla="*/ 3181350 w 4102100"/>
                <a:gd name="connsiteY135" fmla="*/ 2165350 h 2857500"/>
                <a:gd name="connsiteX136" fmla="*/ 3187700 w 4102100"/>
                <a:gd name="connsiteY136" fmla="*/ 2146300 h 2857500"/>
                <a:gd name="connsiteX137" fmla="*/ 3206750 w 4102100"/>
                <a:gd name="connsiteY137" fmla="*/ 2127250 h 2857500"/>
                <a:gd name="connsiteX138" fmla="*/ 3194050 w 4102100"/>
                <a:gd name="connsiteY138" fmla="*/ 2032000 h 2857500"/>
                <a:gd name="connsiteX139" fmla="*/ 3181350 w 4102100"/>
                <a:gd name="connsiteY139" fmla="*/ 2006600 h 2857500"/>
                <a:gd name="connsiteX140" fmla="*/ 3168650 w 4102100"/>
                <a:gd name="connsiteY140" fmla="*/ 1955800 h 2857500"/>
                <a:gd name="connsiteX141" fmla="*/ 3155950 w 4102100"/>
                <a:gd name="connsiteY141" fmla="*/ 1936750 h 2857500"/>
                <a:gd name="connsiteX142" fmla="*/ 3136900 w 4102100"/>
                <a:gd name="connsiteY142" fmla="*/ 1917700 h 2857500"/>
                <a:gd name="connsiteX143" fmla="*/ 3136900 w 4102100"/>
                <a:gd name="connsiteY143" fmla="*/ 1873250 h 2857500"/>
                <a:gd name="connsiteX144" fmla="*/ 3175000 w 4102100"/>
                <a:gd name="connsiteY144" fmla="*/ 1860550 h 2857500"/>
                <a:gd name="connsiteX145" fmla="*/ 3194050 w 4102100"/>
                <a:gd name="connsiteY145" fmla="*/ 1841500 h 2857500"/>
                <a:gd name="connsiteX146" fmla="*/ 3092450 w 4102100"/>
                <a:gd name="connsiteY146" fmla="*/ 1803400 h 2857500"/>
                <a:gd name="connsiteX147" fmla="*/ 3079750 w 4102100"/>
                <a:gd name="connsiteY147" fmla="*/ 1784350 h 2857500"/>
                <a:gd name="connsiteX148" fmla="*/ 3111500 w 4102100"/>
                <a:gd name="connsiteY148" fmla="*/ 1727200 h 2857500"/>
                <a:gd name="connsiteX149" fmla="*/ 3149600 w 4102100"/>
                <a:gd name="connsiteY149" fmla="*/ 1701800 h 2857500"/>
                <a:gd name="connsiteX150" fmla="*/ 3168650 w 4102100"/>
                <a:gd name="connsiteY150" fmla="*/ 1708150 h 2857500"/>
                <a:gd name="connsiteX151" fmla="*/ 3149600 w 4102100"/>
                <a:gd name="connsiteY151" fmla="*/ 1752600 h 2857500"/>
                <a:gd name="connsiteX152" fmla="*/ 3168650 w 4102100"/>
                <a:gd name="connsiteY152" fmla="*/ 1765300 h 2857500"/>
                <a:gd name="connsiteX153" fmla="*/ 3194050 w 4102100"/>
                <a:gd name="connsiteY153" fmla="*/ 1733550 h 2857500"/>
                <a:gd name="connsiteX154" fmla="*/ 3213100 w 4102100"/>
                <a:gd name="connsiteY154" fmla="*/ 1720850 h 2857500"/>
                <a:gd name="connsiteX155" fmla="*/ 3251200 w 4102100"/>
                <a:gd name="connsiteY155" fmla="*/ 1746250 h 2857500"/>
                <a:gd name="connsiteX156" fmla="*/ 3238500 w 4102100"/>
                <a:gd name="connsiteY156" fmla="*/ 1765300 h 2857500"/>
                <a:gd name="connsiteX157" fmla="*/ 3244850 w 4102100"/>
                <a:gd name="connsiteY157" fmla="*/ 1790700 h 2857500"/>
                <a:gd name="connsiteX158" fmla="*/ 3276600 w 4102100"/>
                <a:gd name="connsiteY158" fmla="*/ 1797050 h 2857500"/>
                <a:gd name="connsiteX159" fmla="*/ 3314700 w 4102100"/>
                <a:gd name="connsiteY159" fmla="*/ 1828800 h 2857500"/>
                <a:gd name="connsiteX160" fmla="*/ 3314700 w 4102100"/>
                <a:gd name="connsiteY160" fmla="*/ 1892300 h 2857500"/>
                <a:gd name="connsiteX161" fmla="*/ 3365500 w 4102100"/>
                <a:gd name="connsiteY161" fmla="*/ 1885950 h 2857500"/>
                <a:gd name="connsiteX162" fmla="*/ 3346450 w 4102100"/>
                <a:gd name="connsiteY162" fmla="*/ 1790700 h 2857500"/>
                <a:gd name="connsiteX163" fmla="*/ 3327400 w 4102100"/>
                <a:gd name="connsiteY163" fmla="*/ 1778000 h 2857500"/>
                <a:gd name="connsiteX164" fmla="*/ 3295650 w 4102100"/>
                <a:gd name="connsiteY164" fmla="*/ 1720850 h 2857500"/>
                <a:gd name="connsiteX165" fmla="*/ 3333750 w 4102100"/>
                <a:gd name="connsiteY165" fmla="*/ 1708150 h 2857500"/>
                <a:gd name="connsiteX166" fmla="*/ 3327400 w 4102100"/>
                <a:gd name="connsiteY166" fmla="*/ 1689100 h 2857500"/>
                <a:gd name="connsiteX167" fmla="*/ 3314700 w 4102100"/>
                <a:gd name="connsiteY167" fmla="*/ 1644650 h 2857500"/>
                <a:gd name="connsiteX168" fmla="*/ 3302000 w 4102100"/>
                <a:gd name="connsiteY168" fmla="*/ 1625600 h 2857500"/>
                <a:gd name="connsiteX169" fmla="*/ 3308350 w 4102100"/>
                <a:gd name="connsiteY169" fmla="*/ 1581150 h 2857500"/>
                <a:gd name="connsiteX170" fmla="*/ 3378200 w 4102100"/>
                <a:gd name="connsiteY170" fmla="*/ 1574800 h 2857500"/>
                <a:gd name="connsiteX171" fmla="*/ 3429000 w 4102100"/>
                <a:gd name="connsiteY171" fmla="*/ 1568450 h 2857500"/>
                <a:gd name="connsiteX172" fmla="*/ 3435350 w 4102100"/>
                <a:gd name="connsiteY172" fmla="*/ 1549400 h 2857500"/>
                <a:gd name="connsiteX173" fmla="*/ 3441700 w 4102100"/>
                <a:gd name="connsiteY173" fmla="*/ 1485900 h 2857500"/>
                <a:gd name="connsiteX174" fmla="*/ 3448050 w 4102100"/>
                <a:gd name="connsiteY174" fmla="*/ 1466850 h 2857500"/>
                <a:gd name="connsiteX175" fmla="*/ 3460750 w 4102100"/>
                <a:gd name="connsiteY175" fmla="*/ 1397000 h 2857500"/>
                <a:gd name="connsiteX176" fmla="*/ 3467100 w 4102100"/>
                <a:gd name="connsiteY176" fmla="*/ 1377950 h 2857500"/>
                <a:gd name="connsiteX177" fmla="*/ 3460750 w 4102100"/>
                <a:gd name="connsiteY177" fmla="*/ 1263650 h 2857500"/>
                <a:gd name="connsiteX178" fmla="*/ 3448050 w 4102100"/>
                <a:gd name="connsiteY178" fmla="*/ 1212850 h 2857500"/>
                <a:gd name="connsiteX179" fmla="*/ 3435350 w 4102100"/>
                <a:gd name="connsiteY179" fmla="*/ 1174750 h 2857500"/>
                <a:gd name="connsiteX180" fmla="*/ 3390900 w 4102100"/>
                <a:gd name="connsiteY180" fmla="*/ 1130300 h 2857500"/>
                <a:gd name="connsiteX181" fmla="*/ 3295650 w 4102100"/>
                <a:gd name="connsiteY181" fmla="*/ 1123950 h 2857500"/>
                <a:gd name="connsiteX182" fmla="*/ 3270250 w 4102100"/>
                <a:gd name="connsiteY182" fmla="*/ 1098550 h 2857500"/>
                <a:gd name="connsiteX183" fmla="*/ 3263900 w 4102100"/>
                <a:gd name="connsiteY183" fmla="*/ 1060450 h 2857500"/>
                <a:gd name="connsiteX184" fmla="*/ 3270250 w 4102100"/>
                <a:gd name="connsiteY184" fmla="*/ 1022350 h 2857500"/>
                <a:gd name="connsiteX185" fmla="*/ 3308350 w 4102100"/>
                <a:gd name="connsiteY185" fmla="*/ 1003300 h 2857500"/>
                <a:gd name="connsiteX186" fmla="*/ 3308350 w 4102100"/>
                <a:gd name="connsiteY186" fmla="*/ 850900 h 2857500"/>
                <a:gd name="connsiteX187" fmla="*/ 3346450 w 4102100"/>
                <a:gd name="connsiteY187" fmla="*/ 838200 h 2857500"/>
                <a:gd name="connsiteX188" fmla="*/ 3365500 w 4102100"/>
                <a:gd name="connsiteY188" fmla="*/ 831850 h 2857500"/>
                <a:gd name="connsiteX189" fmla="*/ 3479800 w 4102100"/>
                <a:gd name="connsiteY189" fmla="*/ 819150 h 2857500"/>
                <a:gd name="connsiteX190" fmla="*/ 3536950 w 4102100"/>
                <a:gd name="connsiteY190" fmla="*/ 800100 h 2857500"/>
                <a:gd name="connsiteX191" fmla="*/ 3562350 w 4102100"/>
                <a:gd name="connsiteY191" fmla="*/ 806450 h 2857500"/>
                <a:gd name="connsiteX192" fmla="*/ 3594100 w 4102100"/>
                <a:gd name="connsiteY192" fmla="*/ 819150 h 2857500"/>
                <a:gd name="connsiteX193" fmla="*/ 3606800 w 4102100"/>
                <a:gd name="connsiteY193" fmla="*/ 781050 h 2857500"/>
                <a:gd name="connsiteX194" fmla="*/ 3600450 w 4102100"/>
                <a:gd name="connsiteY194" fmla="*/ 730250 h 2857500"/>
                <a:gd name="connsiteX195" fmla="*/ 3587750 w 4102100"/>
                <a:gd name="connsiteY195" fmla="*/ 692150 h 2857500"/>
                <a:gd name="connsiteX196" fmla="*/ 3594100 w 4102100"/>
                <a:gd name="connsiteY196" fmla="*/ 628650 h 2857500"/>
                <a:gd name="connsiteX197" fmla="*/ 3619500 w 4102100"/>
                <a:gd name="connsiteY197" fmla="*/ 635000 h 2857500"/>
                <a:gd name="connsiteX198" fmla="*/ 3663950 w 4102100"/>
                <a:gd name="connsiteY198" fmla="*/ 647700 h 2857500"/>
                <a:gd name="connsiteX199" fmla="*/ 3676650 w 4102100"/>
                <a:gd name="connsiteY199" fmla="*/ 666750 h 2857500"/>
                <a:gd name="connsiteX200" fmla="*/ 3683000 w 4102100"/>
                <a:gd name="connsiteY200" fmla="*/ 685800 h 2857500"/>
                <a:gd name="connsiteX201" fmla="*/ 3702050 w 4102100"/>
                <a:gd name="connsiteY201" fmla="*/ 692150 h 2857500"/>
                <a:gd name="connsiteX202" fmla="*/ 3714750 w 4102100"/>
                <a:gd name="connsiteY202" fmla="*/ 647700 h 2857500"/>
                <a:gd name="connsiteX203" fmla="*/ 3708400 w 4102100"/>
                <a:gd name="connsiteY203" fmla="*/ 628650 h 2857500"/>
                <a:gd name="connsiteX204" fmla="*/ 3689350 w 4102100"/>
                <a:gd name="connsiteY204" fmla="*/ 622300 h 2857500"/>
                <a:gd name="connsiteX205" fmla="*/ 3676650 w 4102100"/>
                <a:gd name="connsiteY205" fmla="*/ 603250 h 2857500"/>
                <a:gd name="connsiteX206" fmla="*/ 3695700 w 4102100"/>
                <a:gd name="connsiteY206" fmla="*/ 590550 h 2857500"/>
                <a:gd name="connsiteX207" fmla="*/ 3746500 w 4102100"/>
                <a:gd name="connsiteY207" fmla="*/ 596900 h 2857500"/>
                <a:gd name="connsiteX208" fmla="*/ 3752850 w 4102100"/>
                <a:gd name="connsiteY208" fmla="*/ 615950 h 2857500"/>
                <a:gd name="connsiteX209" fmla="*/ 3740150 w 4102100"/>
                <a:gd name="connsiteY209" fmla="*/ 685800 h 2857500"/>
                <a:gd name="connsiteX210" fmla="*/ 3714750 w 4102100"/>
                <a:gd name="connsiteY210" fmla="*/ 742950 h 2857500"/>
                <a:gd name="connsiteX211" fmla="*/ 3702050 w 4102100"/>
                <a:gd name="connsiteY211" fmla="*/ 793750 h 2857500"/>
                <a:gd name="connsiteX212" fmla="*/ 3689350 w 4102100"/>
                <a:gd name="connsiteY212" fmla="*/ 831850 h 2857500"/>
                <a:gd name="connsiteX213" fmla="*/ 3695700 w 4102100"/>
                <a:gd name="connsiteY213" fmla="*/ 927100 h 2857500"/>
                <a:gd name="connsiteX214" fmla="*/ 3708400 w 4102100"/>
                <a:gd name="connsiteY214" fmla="*/ 965200 h 2857500"/>
                <a:gd name="connsiteX215" fmla="*/ 3721100 w 4102100"/>
                <a:gd name="connsiteY215" fmla="*/ 1003300 h 2857500"/>
                <a:gd name="connsiteX216" fmla="*/ 3727450 w 4102100"/>
                <a:gd name="connsiteY216" fmla="*/ 1022350 h 2857500"/>
                <a:gd name="connsiteX217" fmla="*/ 3733800 w 4102100"/>
                <a:gd name="connsiteY217" fmla="*/ 1041400 h 2857500"/>
                <a:gd name="connsiteX218" fmla="*/ 3771900 w 4102100"/>
                <a:gd name="connsiteY218" fmla="*/ 1073150 h 2857500"/>
                <a:gd name="connsiteX219" fmla="*/ 3797300 w 4102100"/>
                <a:gd name="connsiteY219" fmla="*/ 1104900 h 2857500"/>
                <a:gd name="connsiteX220" fmla="*/ 3803650 w 4102100"/>
                <a:gd name="connsiteY220" fmla="*/ 1123950 h 2857500"/>
                <a:gd name="connsiteX221" fmla="*/ 3816350 w 4102100"/>
                <a:gd name="connsiteY221" fmla="*/ 1143000 h 2857500"/>
                <a:gd name="connsiteX222" fmla="*/ 3822700 w 4102100"/>
                <a:gd name="connsiteY222" fmla="*/ 1162050 h 2857500"/>
                <a:gd name="connsiteX223" fmla="*/ 3841750 w 4102100"/>
                <a:gd name="connsiteY223" fmla="*/ 1174750 h 2857500"/>
                <a:gd name="connsiteX224" fmla="*/ 3860800 w 4102100"/>
                <a:gd name="connsiteY224" fmla="*/ 1168400 h 2857500"/>
                <a:gd name="connsiteX225" fmla="*/ 3867150 w 4102100"/>
                <a:gd name="connsiteY225" fmla="*/ 1104900 h 2857500"/>
                <a:gd name="connsiteX226" fmla="*/ 3860800 w 4102100"/>
                <a:gd name="connsiteY226" fmla="*/ 1085850 h 2857500"/>
                <a:gd name="connsiteX227" fmla="*/ 3873500 w 4102100"/>
                <a:gd name="connsiteY227" fmla="*/ 996950 h 2857500"/>
                <a:gd name="connsiteX228" fmla="*/ 3879850 w 4102100"/>
                <a:gd name="connsiteY228" fmla="*/ 977900 h 2857500"/>
                <a:gd name="connsiteX229" fmla="*/ 3898900 w 4102100"/>
                <a:gd name="connsiteY229" fmla="*/ 965200 h 2857500"/>
                <a:gd name="connsiteX230" fmla="*/ 3886200 w 4102100"/>
                <a:gd name="connsiteY230" fmla="*/ 946150 h 2857500"/>
                <a:gd name="connsiteX231" fmla="*/ 3867150 w 4102100"/>
                <a:gd name="connsiteY231" fmla="*/ 939800 h 2857500"/>
                <a:gd name="connsiteX232" fmla="*/ 3860800 w 4102100"/>
                <a:gd name="connsiteY232" fmla="*/ 876300 h 2857500"/>
                <a:gd name="connsiteX233" fmla="*/ 3854450 w 4102100"/>
                <a:gd name="connsiteY233" fmla="*/ 857250 h 2857500"/>
                <a:gd name="connsiteX234" fmla="*/ 3835400 w 4102100"/>
                <a:gd name="connsiteY234" fmla="*/ 844550 h 2857500"/>
                <a:gd name="connsiteX235" fmla="*/ 3822700 w 4102100"/>
                <a:gd name="connsiteY235" fmla="*/ 825500 h 2857500"/>
                <a:gd name="connsiteX236" fmla="*/ 3803650 w 4102100"/>
                <a:gd name="connsiteY236" fmla="*/ 812800 h 2857500"/>
                <a:gd name="connsiteX237" fmla="*/ 3790950 w 4102100"/>
                <a:gd name="connsiteY237" fmla="*/ 755650 h 2857500"/>
                <a:gd name="connsiteX238" fmla="*/ 3797300 w 4102100"/>
                <a:gd name="connsiteY238" fmla="*/ 704850 h 2857500"/>
                <a:gd name="connsiteX239" fmla="*/ 3803650 w 4102100"/>
                <a:gd name="connsiteY239" fmla="*/ 685800 h 2857500"/>
                <a:gd name="connsiteX240" fmla="*/ 3822700 w 4102100"/>
                <a:gd name="connsiteY240" fmla="*/ 673100 h 2857500"/>
                <a:gd name="connsiteX241" fmla="*/ 3930650 w 4102100"/>
                <a:gd name="connsiteY241" fmla="*/ 654050 h 2857500"/>
                <a:gd name="connsiteX242" fmla="*/ 3943350 w 4102100"/>
                <a:gd name="connsiteY242" fmla="*/ 571500 h 2857500"/>
                <a:gd name="connsiteX243" fmla="*/ 3949700 w 4102100"/>
                <a:gd name="connsiteY243" fmla="*/ 552450 h 2857500"/>
                <a:gd name="connsiteX244" fmla="*/ 3968750 w 4102100"/>
                <a:gd name="connsiteY244" fmla="*/ 508000 h 2857500"/>
                <a:gd name="connsiteX245" fmla="*/ 4006850 w 4102100"/>
                <a:gd name="connsiteY245" fmla="*/ 495300 h 2857500"/>
                <a:gd name="connsiteX246" fmla="*/ 4025900 w 4102100"/>
                <a:gd name="connsiteY246" fmla="*/ 488950 h 2857500"/>
                <a:gd name="connsiteX247" fmla="*/ 4038600 w 4102100"/>
                <a:gd name="connsiteY247" fmla="*/ 444500 h 2857500"/>
                <a:gd name="connsiteX248" fmla="*/ 4019550 w 4102100"/>
                <a:gd name="connsiteY248" fmla="*/ 431800 h 2857500"/>
                <a:gd name="connsiteX249" fmla="*/ 3981450 w 4102100"/>
                <a:gd name="connsiteY249" fmla="*/ 419100 h 2857500"/>
                <a:gd name="connsiteX250" fmla="*/ 3962400 w 4102100"/>
                <a:gd name="connsiteY250" fmla="*/ 412750 h 2857500"/>
                <a:gd name="connsiteX251" fmla="*/ 3905250 w 4102100"/>
                <a:gd name="connsiteY251" fmla="*/ 381000 h 2857500"/>
                <a:gd name="connsiteX252" fmla="*/ 3924300 w 4102100"/>
                <a:gd name="connsiteY252" fmla="*/ 368300 h 2857500"/>
                <a:gd name="connsiteX253" fmla="*/ 3943350 w 4102100"/>
                <a:gd name="connsiteY253" fmla="*/ 361950 h 2857500"/>
                <a:gd name="connsiteX254" fmla="*/ 3949700 w 4102100"/>
                <a:gd name="connsiteY254" fmla="*/ 336550 h 2857500"/>
                <a:gd name="connsiteX255" fmla="*/ 3930650 w 4102100"/>
                <a:gd name="connsiteY255" fmla="*/ 323850 h 2857500"/>
                <a:gd name="connsiteX256" fmla="*/ 3898900 w 4102100"/>
                <a:gd name="connsiteY256" fmla="*/ 317500 h 2857500"/>
                <a:gd name="connsiteX257" fmla="*/ 3905250 w 4102100"/>
                <a:gd name="connsiteY257" fmla="*/ 298450 h 2857500"/>
                <a:gd name="connsiteX258" fmla="*/ 3898900 w 4102100"/>
                <a:gd name="connsiteY258" fmla="*/ 266700 h 2857500"/>
                <a:gd name="connsiteX259" fmla="*/ 3892550 w 4102100"/>
                <a:gd name="connsiteY259" fmla="*/ 247650 h 2857500"/>
                <a:gd name="connsiteX260" fmla="*/ 3898900 w 4102100"/>
                <a:gd name="connsiteY260" fmla="*/ 228600 h 2857500"/>
                <a:gd name="connsiteX261" fmla="*/ 3924300 w 4102100"/>
                <a:gd name="connsiteY261" fmla="*/ 234950 h 2857500"/>
                <a:gd name="connsiteX262" fmla="*/ 3943350 w 4102100"/>
                <a:gd name="connsiteY262" fmla="*/ 273050 h 2857500"/>
                <a:gd name="connsiteX263" fmla="*/ 3994150 w 4102100"/>
                <a:gd name="connsiteY263" fmla="*/ 266700 h 2857500"/>
                <a:gd name="connsiteX264" fmla="*/ 4032250 w 4102100"/>
                <a:gd name="connsiteY264" fmla="*/ 228600 h 2857500"/>
                <a:gd name="connsiteX265" fmla="*/ 4089400 w 4102100"/>
                <a:gd name="connsiteY265" fmla="*/ 241300 h 2857500"/>
                <a:gd name="connsiteX266" fmla="*/ 4102100 w 4102100"/>
                <a:gd name="connsiteY266" fmla="*/ 222250 h 2857500"/>
                <a:gd name="connsiteX267" fmla="*/ 4095750 w 4102100"/>
                <a:gd name="connsiteY267" fmla="*/ 196850 h 2857500"/>
                <a:gd name="connsiteX268" fmla="*/ 4076700 w 4102100"/>
                <a:gd name="connsiteY268" fmla="*/ 190500 h 2857500"/>
                <a:gd name="connsiteX269" fmla="*/ 4044950 w 4102100"/>
                <a:gd name="connsiteY269" fmla="*/ 184150 h 2857500"/>
                <a:gd name="connsiteX270" fmla="*/ 4032250 w 4102100"/>
                <a:gd name="connsiteY270" fmla="*/ 165100 h 2857500"/>
                <a:gd name="connsiteX271" fmla="*/ 4044950 w 4102100"/>
                <a:gd name="connsiteY271" fmla="*/ 127000 h 2857500"/>
                <a:gd name="connsiteX272" fmla="*/ 4019550 w 4102100"/>
                <a:gd name="connsiteY272" fmla="*/ 63500 h 2857500"/>
                <a:gd name="connsiteX273" fmla="*/ 3981450 w 4102100"/>
                <a:gd name="connsiteY273" fmla="*/ 69850 h 2857500"/>
                <a:gd name="connsiteX274" fmla="*/ 3962400 w 4102100"/>
                <a:gd name="connsiteY274" fmla="*/ 88900 h 2857500"/>
                <a:gd name="connsiteX275" fmla="*/ 3930650 w 4102100"/>
                <a:gd name="connsiteY275" fmla="*/ 133350 h 2857500"/>
                <a:gd name="connsiteX276" fmla="*/ 3911600 w 4102100"/>
                <a:gd name="connsiteY276" fmla="*/ 127000 h 2857500"/>
                <a:gd name="connsiteX277" fmla="*/ 3879850 w 4102100"/>
                <a:gd name="connsiteY277" fmla="*/ 82550 h 2857500"/>
                <a:gd name="connsiteX278" fmla="*/ 3727450 w 4102100"/>
                <a:gd name="connsiteY278" fmla="*/ 76200 h 2857500"/>
                <a:gd name="connsiteX279" fmla="*/ 3708400 w 4102100"/>
                <a:gd name="connsiteY279" fmla="*/ 69850 h 2857500"/>
                <a:gd name="connsiteX280" fmla="*/ 3670300 w 4102100"/>
                <a:gd name="connsiteY280" fmla="*/ 44450 h 2857500"/>
                <a:gd name="connsiteX281" fmla="*/ 3581400 w 4102100"/>
                <a:gd name="connsiteY281" fmla="*/ 50800 h 2857500"/>
                <a:gd name="connsiteX282" fmla="*/ 3536950 w 4102100"/>
                <a:gd name="connsiteY282" fmla="*/ 63500 h 2857500"/>
                <a:gd name="connsiteX283" fmla="*/ 3543300 w 4102100"/>
                <a:gd name="connsiteY283" fmla="*/ 88900 h 2857500"/>
                <a:gd name="connsiteX284" fmla="*/ 3562350 w 4102100"/>
                <a:gd name="connsiteY284" fmla="*/ 95250 h 2857500"/>
                <a:gd name="connsiteX285" fmla="*/ 3594100 w 4102100"/>
                <a:gd name="connsiteY285" fmla="*/ 101600 h 2857500"/>
                <a:gd name="connsiteX286" fmla="*/ 3606800 w 4102100"/>
                <a:gd name="connsiteY286" fmla="*/ 120650 h 2857500"/>
                <a:gd name="connsiteX287" fmla="*/ 3581400 w 4102100"/>
                <a:gd name="connsiteY287" fmla="*/ 165100 h 2857500"/>
                <a:gd name="connsiteX288" fmla="*/ 3536950 w 4102100"/>
                <a:gd name="connsiteY288" fmla="*/ 158750 h 2857500"/>
                <a:gd name="connsiteX289" fmla="*/ 3517900 w 4102100"/>
                <a:gd name="connsiteY289" fmla="*/ 95250 h 2857500"/>
                <a:gd name="connsiteX290" fmla="*/ 3492500 w 4102100"/>
                <a:gd name="connsiteY290" fmla="*/ 88900 h 2857500"/>
                <a:gd name="connsiteX291" fmla="*/ 3467100 w 4102100"/>
                <a:gd name="connsiteY291" fmla="*/ 114300 h 2857500"/>
                <a:gd name="connsiteX292" fmla="*/ 3460750 w 4102100"/>
                <a:gd name="connsiteY292" fmla="*/ 146050 h 2857500"/>
                <a:gd name="connsiteX293" fmla="*/ 3390900 w 4102100"/>
                <a:gd name="connsiteY293" fmla="*/ 152400 h 2857500"/>
                <a:gd name="connsiteX294" fmla="*/ 3365500 w 4102100"/>
                <a:gd name="connsiteY294" fmla="*/ 158750 h 2857500"/>
                <a:gd name="connsiteX295" fmla="*/ 3346450 w 4102100"/>
                <a:gd name="connsiteY295" fmla="*/ 171450 h 2857500"/>
                <a:gd name="connsiteX296" fmla="*/ 3327400 w 4102100"/>
                <a:gd name="connsiteY296" fmla="*/ 158750 h 2857500"/>
                <a:gd name="connsiteX297" fmla="*/ 3314700 w 4102100"/>
                <a:gd name="connsiteY297" fmla="*/ 139700 h 2857500"/>
                <a:gd name="connsiteX298" fmla="*/ 3276600 w 4102100"/>
                <a:gd name="connsiteY298" fmla="*/ 114300 h 2857500"/>
                <a:gd name="connsiteX299" fmla="*/ 3155950 w 4102100"/>
                <a:gd name="connsiteY299" fmla="*/ 127000 h 2857500"/>
                <a:gd name="connsiteX300" fmla="*/ 3136900 w 4102100"/>
                <a:gd name="connsiteY300" fmla="*/ 139700 h 2857500"/>
                <a:gd name="connsiteX301" fmla="*/ 3130550 w 4102100"/>
                <a:gd name="connsiteY301" fmla="*/ 158750 h 2857500"/>
                <a:gd name="connsiteX302" fmla="*/ 3086100 w 4102100"/>
                <a:gd name="connsiteY302" fmla="*/ 133350 h 2857500"/>
                <a:gd name="connsiteX303" fmla="*/ 3067050 w 4102100"/>
                <a:gd name="connsiteY303" fmla="*/ 127000 h 2857500"/>
                <a:gd name="connsiteX304" fmla="*/ 3054350 w 4102100"/>
                <a:gd name="connsiteY304" fmla="*/ 107950 h 2857500"/>
                <a:gd name="connsiteX305" fmla="*/ 2946400 w 4102100"/>
                <a:gd name="connsiteY305" fmla="*/ 95250 h 2857500"/>
                <a:gd name="connsiteX306" fmla="*/ 2940050 w 4102100"/>
                <a:gd name="connsiteY306" fmla="*/ 127000 h 2857500"/>
                <a:gd name="connsiteX307" fmla="*/ 2895600 w 4102100"/>
                <a:gd name="connsiteY307" fmla="*/ 120650 h 2857500"/>
                <a:gd name="connsiteX308" fmla="*/ 2825750 w 4102100"/>
                <a:gd name="connsiteY308" fmla="*/ 133350 h 2857500"/>
                <a:gd name="connsiteX309" fmla="*/ 2825750 w 4102100"/>
                <a:gd name="connsiteY309" fmla="*/ 184150 h 2857500"/>
                <a:gd name="connsiteX310" fmla="*/ 2832100 w 4102100"/>
                <a:gd name="connsiteY310" fmla="*/ 203200 h 2857500"/>
                <a:gd name="connsiteX311" fmla="*/ 2851150 w 4102100"/>
                <a:gd name="connsiteY311" fmla="*/ 209550 h 2857500"/>
                <a:gd name="connsiteX312" fmla="*/ 2863850 w 4102100"/>
                <a:gd name="connsiteY312" fmla="*/ 228600 h 2857500"/>
                <a:gd name="connsiteX313" fmla="*/ 2825750 w 4102100"/>
                <a:gd name="connsiteY313" fmla="*/ 241300 h 2857500"/>
                <a:gd name="connsiteX314" fmla="*/ 2806700 w 4102100"/>
                <a:gd name="connsiteY314" fmla="*/ 234950 h 2857500"/>
                <a:gd name="connsiteX315" fmla="*/ 2749550 w 4102100"/>
                <a:gd name="connsiteY315" fmla="*/ 254000 h 2857500"/>
                <a:gd name="connsiteX316" fmla="*/ 2743200 w 4102100"/>
                <a:gd name="connsiteY316" fmla="*/ 273050 h 2857500"/>
                <a:gd name="connsiteX317" fmla="*/ 2743200 w 4102100"/>
                <a:gd name="connsiteY317" fmla="*/ 298450 h 2857500"/>
                <a:gd name="connsiteX318" fmla="*/ 2698750 w 4102100"/>
                <a:gd name="connsiteY318" fmla="*/ 292100 h 2857500"/>
                <a:gd name="connsiteX319" fmla="*/ 2673350 w 4102100"/>
                <a:gd name="connsiteY319" fmla="*/ 273050 h 2857500"/>
                <a:gd name="connsiteX320" fmla="*/ 2654300 w 4102100"/>
                <a:gd name="connsiteY320" fmla="*/ 260350 h 2857500"/>
                <a:gd name="connsiteX321" fmla="*/ 2628900 w 4102100"/>
                <a:gd name="connsiteY321" fmla="*/ 222250 h 2857500"/>
                <a:gd name="connsiteX322" fmla="*/ 2622550 w 4102100"/>
                <a:gd name="connsiteY322" fmla="*/ 203200 h 2857500"/>
                <a:gd name="connsiteX323" fmla="*/ 2609850 w 4102100"/>
                <a:gd name="connsiteY323" fmla="*/ 184150 h 2857500"/>
                <a:gd name="connsiteX324" fmla="*/ 2590800 w 4102100"/>
                <a:gd name="connsiteY324" fmla="*/ 177800 h 2857500"/>
                <a:gd name="connsiteX325" fmla="*/ 2571750 w 4102100"/>
                <a:gd name="connsiteY325" fmla="*/ 165100 h 2857500"/>
                <a:gd name="connsiteX326" fmla="*/ 2501900 w 4102100"/>
                <a:gd name="connsiteY326" fmla="*/ 171450 h 2857500"/>
                <a:gd name="connsiteX327" fmla="*/ 2489200 w 4102100"/>
                <a:gd name="connsiteY327" fmla="*/ 190500 h 2857500"/>
                <a:gd name="connsiteX328" fmla="*/ 2476500 w 4102100"/>
                <a:gd name="connsiteY328" fmla="*/ 247650 h 2857500"/>
                <a:gd name="connsiteX329" fmla="*/ 2419350 w 4102100"/>
                <a:gd name="connsiteY329" fmla="*/ 234950 h 2857500"/>
                <a:gd name="connsiteX330" fmla="*/ 2374900 w 4102100"/>
                <a:gd name="connsiteY330" fmla="*/ 209550 h 2857500"/>
                <a:gd name="connsiteX331" fmla="*/ 2311400 w 4102100"/>
                <a:gd name="connsiteY331" fmla="*/ 215900 h 2857500"/>
                <a:gd name="connsiteX332" fmla="*/ 2273300 w 4102100"/>
                <a:gd name="connsiteY332" fmla="*/ 228600 h 2857500"/>
                <a:gd name="connsiteX333" fmla="*/ 2222500 w 4102100"/>
                <a:gd name="connsiteY333" fmla="*/ 241300 h 2857500"/>
                <a:gd name="connsiteX334" fmla="*/ 2209800 w 4102100"/>
                <a:gd name="connsiteY334" fmla="*/ 260350 h 2857500"/>
                <a:gd name="connsiteX335" fmla="*/ 2216150 w 4102100"/>
                <a:gd name="connsiteY335" fmla="*/ 279400 h 2857500"/>
                <a:gd name="connsiteX336" fmla="*/ 2209800 w 4102100"/>
                <a:gd name="connsiteY336" fmla="*/ 298450 h 2857500"/>
                <a:gd name="connsiteX337" fmla="*/ 2178050 w 4102100"/>
                <a:gd name="connsiteY337" fmla="*/ 292100 h 2857500"/>
                <a:gd name="connsiteX338" fmla="*/ 2184400 w 4102100"/>
                <a:gd name="connsiteY338" fmla="*/ 234950 h 2857500"/>
                <a:gd name="connsiteX339" fmla="*/ 2203450 w 4102100"/>
                <a:gd name="connsiteY339" fmla="*/ 171450 h 2857500"/>
                <a:gd name="connsiteX340" fmla="*/ 2209800 w 4102100"/>
                <a:gd name="connsiteY340" fmla="*/ 146050 h 2857500"/>
                <a:gd name="connsiteX341" fmla="*/ 2228850 w 4102100"/>
                <a:gd name="connsiteY341" fmla="*/ 107950 h 2857500"/>
                <a:gd name="connsiteX342" fmla="*/ 2190750 w 4102100"/>
                <a:gd name="connsiteY342" fmla="*/ 82550 h 2857500"/>
                <a:gd name="connsiteX343" fmla="*/ 2171700 w 4102100"/>
                <a:gd name="connsiteY343" fmla="*/ 63500 h 2857500"/>
                <a:gd name="connsiteX344" fmla="*/ 2152650 w 4102100"/>
                <a:gd name="connsiteY344" fmla="*/ 50800 h 2857500"/>
                <a:gd name="connsiteX345" fmla="*/ 2076450 w 4102100"/>
                <a:gd name="connsiteY345" fmla="*/ 57150 h 2857500"/>
                <a:gd name="connsiteX346" fmla="*/ 2057400 w 4102100"/>
                <a:gd name="connsiteY346" fmla="*/ 69850 h 2857500"/>
                <a:gd name="connsiteX347" fmla="*/ 2044700 w 4102100"/>
                <a:gd name="connsiteY347" fmla="*/ 31750 h 2857500"/>
                <a:gd name="connsiteX348" fmla="*/ 2012950 w 4102100"/>
                <a:gd name="connsiteY348" fmla="*/ 0 h 2857500"/>
                <a:gd name="connsiteX349" fmla="*/ 1968500 w 4102100"/>
                <a:gd name="connsiteY349" fmla="*/ 6350 h 2857500"/>
                <a:gd name="connsiteX350" fmla="*/ 1949450 w 4102100"/>
                <a:gd name="connsiteY350" fmla="*/ 12700 h 2857500"/>
                <a:gd name="connsiteX351" fmla="*/ 1936750 w 4102100"/>
                <a:gd name="connsiteY351" fmla="*/ 50800 h 2857500"/>
                <a:gd name="connsiteX352" fmla="*/ 1962150 w 4102100"/>
                <a:gd name="connsiteY352" fmla="*/ 82550 h 2857500"/>
                <a:gd name="connsiteX353" fmla="*/ 1968500 w 4102100"/>
                <a:gd name="connsiteY353" fmla="*/ 101600 h 2857500"/>
                <a:gd name="connsiteX354" fmla="*/ 1962150 w 4102100"/>
                <a:gd name="connsiteY354" fmla="*/ 133350 h 2857500"/>
                <a:gd name="connsiteX355" fmla="*/ 1943100 w 4102100"/>
                <a:gd name="connsiteY355" fmla="*/ 146050 h 2857500"/>
                <a:gd name="connsiteX356" fmla="*/ 1873250 w 4102100"/>
                <a:gd name="connsiteY356" fmla="*/ 158750 h 2857500"/>
                <a:gd name="connsiteX357" fmla="*/ 1822450 w 4102100"/>
                <a:gd name="connsiteY357" fmla="*/ 222250 h 2857500"/>
                <a:gd name="connsiteX358" fmla="*/ 1822450 w 4102100"/>
                <a:gd name="connsiteY358" fmla="*/ 222250 h 2857500"/>
                <a:gd name="connsiteX359" fmla="*/ 1771650 w 4102100"/>
                <a:gd name="connsiteY359" fmla="*/ 279400 h 2857500"/>
                <a:gd name="connsiteX360" fmla="*/ 1778000 w 4102100"/>
                <a:gd name="connsiteY360" fmla="*/ 311150 h 2857500"/>
                <a:gd name="connsiteX361" fmla="*/ 1816100 w 4102100"/>
                <a:gd name="connsiteY361" fmla="*/ 330200 h 2857500"/>
                <a:gd name="connsiteX362" fmla="*/ 1803400 w 4102100"/>
                <a:gd name="connsiteY362" fmla="*/ 355600 h 2857500"/>
                <a:gd name="connsiteX363" fmla="*/ 1784350 w 4102100"/>
                <a:gd name="connsiteY363" fmla="*/ 361950 h 2857500"/>
                <a:gd name="connsiteX364" fmla="*/ 1752600 w 4102100"/>
                <a:gd name="connsiteY364" fmla="*/ 368300 h 2857500"/>
                <a:gd name="connsiteX365" fmla="*/ 1714500 w 4102100"/>
                <a:gd name="connsiteY365" fmla="*/ 381000 h 2857500"/>
                <a:gd name="connsiteX366" fmla="*/ 1701800 w 4102100"/>
                <a:gd name="connsiteY366" fmla="*/ 400050 h 2857500"/>
                <a:gd name="connsiteX367" fmla="*/ 1746250 w 4102100"/>
                <a:gd name="connsiteY367" fmla="*/ 431800 h 2857500"/>
                <a:gd name="connsiteX368" fmla="*/ 1765300 w 4102100"/>
                <a:gd name="connsiteY368" fmla="*/ 444500 h 2857500"/>
                <a:gd name="connsiteX369" fmla="*/ 1797050 w 4102100"/>
                <a:gd name="connsiteY369" fmla="*/ 476250 h 2857500"/>
                <a:gd name="connsiteX370" fmla="*/ 1828800 w 4102100"/>
                <a:gd name="connsiteY370" fmla="*/ 501650 h 2857500"/>
                <a:gd name="connsiteX371" fmla="*/ 1835150 w 4102100"/>
                <a:gd name="connsiteY371" fmla="*/ 520700 h 2857500"/>
                <a:gd name="connsiteX372" fmla="*/ 1797050 w 4102100"/>
                <a:gd name="connsiteY372" fmla="*/ 546100 h 2857500"/>
                <a:gd name="connsiteX373" fmla="*/ 1765300 w 4102100"/>
                <a:gd name="connsiteY373" fmla="*/ 514350 h 2857500"/>
                <a:gd name="connsiteX374" fmla="*/ 1739900 w 4102100"/>
                <a:gd name="connsiteY374" fmla="*/ 457200 h 2857500"/>
                <a:gd name="connsiteX375" fmla="*/ 1689100 w 4102100"/>
                <a:gd name="connsiteY375" fmla="*/ 444500 h 2857500"/>
                <a:gd name="connsiteX376" fmla="*/ 1644650 w 4102100"/>
                <a:gd name="connsiteY376" fmla="*/ 450850 h 2857500"/>
                <a:gd name="connsiteX377" fmla="*/ 1651000 w 4102100"/>
                <a:gd name="connsiteY377" fmla="*/ 469900 h 2857500"/>
                <a:gd name="connsiteX378" fmla="*/ 1670050 w 4102100"/>
                <a:gd name="connsiteY378" fmla="*/ 476250 h 2857500"/>
                <a:gd name="connsiteX379" fmla="*/ 1689100 w 4102100"/>
                <a:gd name="connsiteY379" fmla="*/ 488950 h 2857500"/>
                <a:gd name="connsiteX380" fmla="*/ 1695450 w 4102100"/>
                <a:gd name="connsiteY380" fmla="*/ 508000 h 2857500"/>
                <a:gd name="connsiteX381" fmla="*/ 1644650 w 4102100"/>
                <a:gd name="connsiteY381" fmla="*/ 514350 h 2857500"/>
                <a:gd name="connsiteX382" fmla="*/ 1625600 w 4102100"/>
                <a:gd name="connsiteY382" fmla="*/ 495300 h 2857500"/>
                <a:gd name="connsiteX383" fmla="*/ 1606550 w 4102100"/>
                <a:gd name="connsiteY383" fmla="*/ 533400 h 2857500"/>
                <a:gd name="connsiteX384" fmla="*/ 1625600 w 4102100"/>
                <a:gd name="connsiteY384" fmla="*/ 546100 h 2857500"/>
                <a:gd name="connsiteX385" fmla="*/ 1644650 w 4102100"/>
                <a:gd name="connsiteY385" fmla="*/ 552450 h 2857500"/>
                <a:gd name="connsiteX386" fmla="*/ 1651000 w 4102100"/>
                <a:gd name="connsiteY386" fmla="*/ 584200 h 2857500"/>
                <a:gd name="connsiteX387" fmla="*/ 1657350 w 4102100"/>
                <a:gd name="connsiteY387" fmla="*/ 628650 h 2857500"/>
                <a:gd name="connsiteX388" fmla="*/ 1689100 w 4102100"/>
                <a:gd name="connsiteY388" fmla="*/ 660400 h 2857500"/>
                <a:gd name="connsiteX389" fmla="*/ 1708150 w 4102100"/>
                <a:gd name="connsiteY389" fmla="*/ 679450 h 2857500"/>
                <a:gd name="connsiteX390" fmla="*/ 1714500 w 4102100"/>
                <a:gd name="connsiteY390" fmla="*/ 768350 h 2857500"/>
                <a:gd name="connsiteX391" fmla="*/ 1695450 w 4102100"/>
                <a:gd name="connsiteY391" fmla="*/ 781050 h 2857500"/>
                <a:gd name="connsiteX392" fmla="*/ 1657350 w 4102100"/>
                <a:gd name="connsiteY392" fmla="*/ 793750 h 2857500"/>
                <a:gd name="connsiteX393" fmla="*/ 1644650 w 4102100"/>
                <a:gd name="connsiteY393" fmla="*/ 774700 h 2857500"/>
                <a:gd name="connsiteX394" fmla="*/ 1657350 w 4102100"/>
                <a:gd name="connsiteY394" fmla="*/ 704850 h 2857500"/>
                <a:gd name="connsiteX395" fmla="*/ 1651000 w 4102100"/>
                <a:gd name="connsiteY395" fmla="*/ 660400 h 2857500"/>
                <a:gd name="connsiteX396" fmla="*/ 1612900 w 4102100"/>
                <a:gd name="connsiteY396" fmla="*/ 628650 h 2857500"/>
                <a:gd name="connsiteX397" fmla="*/ 1593850 w 4102100"/>
                <a:gd name="connsiteY397" fmla="*/ 590550 h 2857500"/>
                <a:gd name="connsiteX398" fmla="*/ 1581150 w 4102100"/>
                <a:gd name="connsiteY398" fmla="*/ 571500 h 2857500"/>
                <a:gd name="connsiteX399" fmla="*/ 1568450 w 4102100"/>
                <a:gd name="connsiteY399" fmla="*/ 533400 h 2857500"/>
                <a:gd name="connsiteX400" fmla="*/ 1549400 w 4102100"/>
                <a:gd name="connsiteY400" fmla="*/ 457200 h 2857500"/>
                <a:gd name="connsiteX401" fmla="*/ 1530350 w 4102100"/>
                <a:gd name="connsiteY401" fmla="*/ 444500 h 2857500"/>
                <a:gd name="connsiteX402" fmla="*/ 1504950 w 4102100"/>
                <a:gd name="connsiteY402" fmla="*/ 450850 h 2857500"/>
                <a:gd name="connsiteX403" fmla="*/ 1492250 w 4102100"/>
                <a:gd name="connsiteY403" fmla="*/ 469900 h 2857500"/>
                <a:gd name="connsiteX404" fmla="*/ 1511300 w 4102100"/>
                <a:gd name="connsiteY404" fmla="*/ 546100 h 2857500"/>
                <a:gd name="connsiteX405" fmla="*/ 1498600 w 4102100"/>
                <a:gd name="connsiteY405" fmla="*/ 565150 h 2857500"/>
                <a:gd name="connsiteX406" fmla="*/ 1466850 w 4102100"/>
                <a:gd name="connsiteY406" fmla="*/ 590550 h 2857500"/>
                <a:gd name="connsiteX407" fmla="*/ 1517650 w 4102100"/>
                <a:gd name="connsiteY407" fmla="*/ 622300 h 2857500"/>
                <a:gd name="connsiteX408" fmla="*/ 1536700 w 4102100"/>
                <a:gd name="connsiteY408" fmla="*/ 628650 h 2857500"/>
                <a:gd name="connsiteX409" fmla="*/ 1555750 w 4102100"/>
                <a:gd name="connsiteY409" fmla="*/ 635000 h 2857500"/>
                <a:gd name="connsiteX410" fmla="*/ 1562100 w 4102100"/>
                <a:gd name="connsiteY410" fmla="*/ 711200 h 2857500"/>
                <a:gd name="connsiteX411" fmla="*/ 1524000 w 4102100"/>
                <a:gd name="connsiteY411" fmla="*/ 704850 h 2857500"/>
                <a:gd name="connsiteX412" fmla="*/ 1511300 w 4102100"/>
                <a:gd name="connsiteY412" fmla="*/ 685800 h 2857500"/>
                <a:gd name="connsiteX413" fmla="*/ 1492250 w 4102100"/>
                <a:gd name="connsiteY413" fmla="*/ 647700 h 2857500"/>
                <a:gd name="connsiteX414" fmla="*/ 1460500 w 4102100"/>
                <a:gd name="connsiteY414" fmla="*/ 641350 h 2857500"/>
                <a:gd name="connsiteX415" fmla="*/ 1409700 w 4102100"/>
                <a:gd name="connsiteY415" fmla="*/ 647700 h 2857500"/>
                <a:gd name="connsiteX416" fmla="*/ 1352550 w 4102100"/>
                <a:gd name="connsiteY416" fmla="*/ 647700 h 2857500"/>
                <a:gd name="connsiteX417" fmla="*/ 1358900 w 4102100"/>
                <a:gd name="connsiteY417" fmla="*/ 666750 h 2857500"/>
                <a:gd name="connsiteX418" fmla="*/ 1403350 w 4102100"/>
                <a:gd name="connsiteY418" fmla="*/ 679450 h 2857500"/>
                <a:gd name="connsiteX419" fmla="*/ 1377950 w 4102100"/>
                <a:gd name="connsiteY419" fmla="*/ 717550 h 2857500"/>
                <a:gd name="connsiteX420" fmla="*/ 1352550 w 4102100"/>
                <a:gd name="connsiteY420" fmla="*/ 711200 h 2857500"/>
                <a:gd name="connsiteX421" fmla="*/ 1301750 w 4102100"/>
                <a:gd name="connsiteY421" fmla="*/ 717550 h 2857500"/>
                <a:gd name="connsiteX422" fmla="*/ 1282700 w 4102100"/>
                <a:gd name="connsiteY422" fmla="*/ 736600 h 2857500"/>
                <a:gd name="connsiteX423" fmla="*/ 1244600 w 4102100"/>
                <a:gd name="connsiteY423" fmla="*/ 723900 h 2857500"/>
                <a:gd name="connsiteX424" fmla="*/ 1206500 w 4102100"/>
                <a:gd name="connsiteY424" fmla="*/ 736600 h 2857500"/>
                <a:gd name="connsiteX425" fmla="*/ 1155700 w 4102100"/>
                <a:gd name="connsiteY425" fmla="*/ 749300 h 2857500"/>
                <a:gd name="connsiteX426" fmla="*/ 1143000 w 4102100"/>
                <a:gd name="connsiteY426" fmla="*/ 768350 h 2857500"/>
                <a:gd name="connsiteX427" fmla="*/ 1155700 w 4102100"/>
                <a:gd name="connsiteY427" fmla="*/ 787400 h 2857500"/>
                <a:gd name="connsiteX428" fmla="*/ 1162050 w 4102100"/>
                <a:gd name="connsiteY428" fmla="*/ 806450 h 2857500"/>
                <a:gd name="connsiteX429" fmla="*/ 1117600 w 4102100"/>
                <a:gd name="connsiteY429" fmla="*/ 825500 h 2857500"/>
                <a:gd name="connsiteX430" fmla="*/ 1111250 w 4102100"/>
                <a:gd name="connsiteY430" fmla="*/ 806450 h 2857500"/>
                <a:gd name="connsiteX431" fmla="*/ 1104900 w 4102100"/>
                <a:gd name="connsiteY431" fmla="*/ 781050 h 2857500"/>
                <a:gd name="connsiteX432" fmla="*/ 1085850 w 4102100"/>
                <a:gd name="connsiteY432" fmla="*/ 844550 h 2857500"/>
                <a:gd name="connsiteX433" fmla="*/ 1047750 w 4102100"/>
                <a:gd name="connsiteY433" fmla="*/ 876300 h 2857500"/>
                <a:gd name="connsiteX434" fmla="*/ 1035050 w 4102100"/>
                <a:gd name="connsiteY434" fmla="*/ 895350 h 2857500"/>
                <a:gd name="connsiteX435" fmla="*/ 1022350 w 4102100"/>
                <a:gd name="connsiteY435" fmla="*/ 939800 h 2857500"/>
                <a:gd name="connsiteX436" fmla="*/ 990600 w 4102100"/>
                <a:gd name="connsiteY436" fmla="*/ 971550 h 2857500"/>
                <a:gd name="connsiteX437" fmla="*/ 971550 w 4102100"/>
                <a:gd name="connsiteY437" fmla="*/ 977900 h 2857500"/>
                <a:gd name="connsiteX438" fmla="*/ 933450 w 4102100"/>
                <a:gd name="connsiteY438" fmla="*/ 933450 h 2857500"/>
                <a:gd name="connsiteX439" fmla="*/ 908050 w 4102100"/>
                <a:gd name="connsiteY439" fmla="*/ 895350 h 2857500"/>
                <a:gd name="connsiteX440" fmla="*/ 895350 w 4102100"/>
                <a:gd name="connsiteY440" fmla="*/ 876300 h 2857500"/>
                <a:gd name="connsiteX441" fmla="*/ 901700 w 4102100"/>
                <a:gd name="connsiteY441" fmla="*/ 857250 h 2857500"/>
                <a:gd name="connsiteX442" fmla="*/ 927100 w 4102100"/>
                <a:gd name="connsiteY442" fmla="*/ 863600 h 2857500"/>
                <a:gd name="connsiteX443" fmla="*/ 1016000 w 4102100"/>
                <a:gd name="connsiteY443" fmla="*/ 857250 h 2857500"/>
                <a:gd name="connsiteX444" fmla="*/ 1028700 w 4102100"/>
                <a:gd name="connsiteY444" fmla="*/ 838200 h 2857500"/>
                <a:gd name="connsiteX445" fmla="*/ 1003300 w 4102100"/>
                <a:gd name="connsiteY445" fmla="*/ 806450 h 2857500"/>
                <a:gd name="connsiteX446" fmla="*/ 984250 w 4102100"/>
                <a:gd name="connsiteY446" fmla="*/ 787400 h 2857500"/>
                <a:gd name="connsiteX447" fmla="*/ 946150 w 4102100"/>
                <a:gd name="connsiteY447" fmla="*/ 762000 h 2857500"/>
                <a:gd name="connsiteX448" fmla="*/ 908050 w 4102100"/>
                <a:gd name="connsiteY448" fmla="*/ 749300 h 2857500"/>
                <a:gd name="connsiteX449" fmla="*/ 869950 w 4102100"/>
                <a:gd name="connsiteY449" fmla="*/ 723900 h 2857500"/>
                <a:gd name="connsiteX450" fmla="*/ 850900 w 4102100"/>
                <a:gd name="connsiteY450" fmla="*/ 717550 h 2857500"/>
                <a:gd name="connsiteX451" fmla="*/ 806450 w 4102100"/>
                <a:gd name="connsiteY451" fmla="*/ 704850 h 2857500"/>
                <a:gd name="connsiteX452" fmla="*/ 787400 w 4102100"/>
                <a:gd name="connsiteY452" fmla="*/ 692150 h 2857500"/>
                <a:gd name="connsiteX453" fmla="*/ 781050 w 4102100"/>
                <a:gd name="connsiteY453" fmla="*/ 673100 h 2857500"/>
                <a:gd name="connsiteX454" fmla="*/ 711200 w 4102100"/>
                <a:gd name="connsiteY454" fmla="*/ 660400 h 2857500"/>
                <a:gd name="connsiteX455" fmla="*/ 673100 w 4102100"/>
                <a:gd name="connsiteY455" fmla="*/ 679450 h 2857500"/>
                <a:gd name="connsiteX456" fmla="*/ 654050 w 4102100"/>
                <a:gd name="connsiteY456" fmla="*/ 685800 h 2857500"/>
                <a:gd name="connsiteX457" fmla="*/ 596900 w 4102100"/>
                <a:gd name="connsiteY457" fmla="*/ 717550 h 2857500"/>
                <a:gd name="connsiteX458" fmla="*/ 558800 w 4102100"/>
                <a:gd name="connsiteY458" fmla="*/ 755650 h 2857500"/>
                <a:gd name="connsiteX459" fmla="*/ 539750 w 4102100"/>
                <a:gd name="connsiteY459" fmla="*/ 774700 h 2857500"/>
                <a:gd name="connsiteX460" fmla="*/ 533400 w 4102100"/>
                <a:gd name="connsiteY460" fmla="*/ 812800 h 2857500"/>
                <a:gd name="connsiteX461" fmla="*/ 495300 w 4102100"/>
                <a:gd name="connsiteY461" fmla="*/ 844550 h 2857500"/>
                <a:gd name="connsiteX462" fmla="*/ 476250 w 4102100"/>
                <a:gd name="connsiteY462" fmla="*/ 914400 h 2857500"/>
                <a:gd name="connsiteX463" fmla="*/ 457200 w 4102100"/>
                <a:gd name="connsiteY463" fmla="*/ 971550 h 2857500"/>
                <a:gd name="connsiteX464" fmla="*/ 400050 w 4102100"/>
                <a:gd name="connsiteY464" fmla="*/ 990600 h 2857500"/>
                <a:gd name="connsiteX465" fmla="*/ 381000 w 4102100"/>
                <a:gd name="connsiteY465" fmla="*/ 996950 h 2857500"/>
                <a:gd name="connsiteX466" fmla="*/ 355600 w 4102100"/>
                <a:gd name="connsiteY466" fmla="*/ 1035050 h 2857500"/>
                <a:gd name="connsiteX467" fmla="*/ 317500 w 4102100"/>
                <a:gd name="connsiteY467" fmla="*/ 1066800 h 2857500"/>
                <a:gd name="connsiteX468" fmla="*/ 323850 w 4102100"/>
                <a:gd name="connsiteY468" fmla="*/ 1200150 h 2857500"/>
                <a:gd name="connsiteX469" fmla="*/ 330200 w 4102100"/>
                <a:gd name="connsiteY469" fmla="*/ 1219200 h 2857500"/>
                <a:gd name="connsiteX470" fmla="*/ 349250 w 4102100"/>
                <a:gd name="connsiteY470" fmla="*/ 1231900 h 2857500"/>
                <a:gd name="connsiteX471" fmla="*/ 387350 w 4102100"/>
                <a:gd name="connsiteY471" fmla="*/ 1219200 h 2857500"/>
                <a:gd name="connsiteX472" fmla="*/ 419100 w 4102100"/>
                <a:gd name="connsiteY472" fmla="*/ 1187450 h 2857500"/>
                <a:gd name="connsiteX473" fmla="*/ 463550 w 4102100"/>
                <a:gd name="connsiteY473" fmla="*/ 1219200 h 2857500"/>
                <a:gd name="connsiteX474" fmla="*/ 463550 w 4102100"/>
                <a:gd name="connsiteY474" fmla="*/ 1270000 h 2857500"/>
                <a:gd name="connsiteX475" fmla="*/ 482600 w 4102100"/>
                <a:gd name="connsiteY475" fmla="*/ 1282700 h 2857500"/>
                <a:gd name="connsiteX476" fmla="*/ 488950 w 4102100"/>
                <a:gd name="connsiteY476" fmla="*/ 1314450 h 2857500"/>
                <a:gd name="connsiteX477" fmla="*/ 508000 w 4102100"/>
                <a:gd name="connsiteY477" fmla="*/ 1308100 h 2857500"/>
                <a:gd name="connsiteX478" fmla="*/ 546100 w 4102100"/>
                <a:gd name="connsiteY478" fmla="*/ 1289050 h 2857500"/>
                <a:gd name="connsiteX479" fmla="*/ 565150 w 4102100"/>
                <a:gd name="connsiteY479" fmla="*/ 1250950 h 2857500"/>
                <a:gd name="connsiteX480" fmla="*/ 552450 w 4102100"/>
                <a:gd name="connsiteY480" fmla="*/ 1206500 h 2857500"/>
                <a:gd name="connsiteX481" fmla="*/ 571500 w 4102100"/>
                <a:gd name="connsiteY481" fmla="*/ 1193800 h 2857500"/>
                <a:gd name="connsiteX482" fmla="*/ 590550 w 4102100"/>
                <a:gd name="connsiteY482" fmla="*/ 1187450 h 2857500"/>
                <a:gd name="connsiteX483" fmla="*/ 603250 w 4102100"/>
                <a:gd name="connsiteY483" fmla="*/ 1168400 h 2857500"/>
                <a:gd name="connsiteX484" fmla="*/ 558800 w 4102100"/>
                <a:gd name="connsiteY484" fmla="*/ 1123950 h 2857500"/>
                <a:gd name="connsiteX485" fmla="*/ 546100 w 4102100"/>
                <a:gd name="connsiteY485" fmla="*/ 1104900 h 2857500"/>
                <a:gd name="connsiteX486" fmla="*/ 546100 w 4102100"/>
                <a:gd name="connsiteY486" fmla="*/ 1047750 h 2857500"/>
                <a:gd name="connsiteX487" fmla="*/ 584200 w 4102100"/>
                <a:gd name="connsiteY487" fmla="*/ 1035050 h 2857500"/>
                <a:gd name="connsiteX488" fmla="*/ 622300 w 4102100"/>
                <a:gd name="connsiteY488" fmla="*/ 1016000 h 2857500"/>
                <a:gd name="connsiteX489" fmla="*/ 628650 w 4102100"/>
                <a:gd name="connsiteY489" fmla="*/ 908050 h 2857500"/>
                <a:gd name="connsiteX490" fmla="*/ 666750 w 4102100"/>
                <a:gd name="connsiteY490" fmla="*/ 895350 h 2857500"/>
                <a:gd name="connsiteX491" fmla="*/ 723900 w 4102100"/>
                <a:gd name="connsiteY491" fmla="*/ 927100 h 2857500"/>
                <a:gd name="connsiteX492" fmla="*/ 704850 w 4102100"/>
                <a:gd name="connsiteY492" fmla="*/ 965200 h 2857500"/>
                <a:gd name="connsiteX493" fmla="*/ 685800 w 4102100"/>
                <a:gd name="connsiteY493" fmla="*/ 977900 h 2857500"/>
                <a:gd name="connsiteX494" fmla="*/ 666750 w 4102100"/>
                <a:gd name="connsiteY494" fmla="*/ 996950 h 2857500"/>
                <a:gd name="connsiteX495" fmla="*/ 654050 w 4102100"/>
                <a:gd name="connsiteY495" fmla="*/ 1035050 h 2857500"/>
                <a:gd name="connsiteX496" fmla="*/ 641350 w 4102100"/>
                <a:gd name="connsiteY496" fmla="*/ 1111250 h 2857500"/>
                <a:gd name="connsiteX497" fmla="*/ 660400 w 4102100"/>
                <a:gd name="connsiteY497" fmla="*/ 1123950 h 2857500"/>
                <a:gd name="connsiteX498" fmla="*/ 679450 w 4102100"/>
                <a:gd name="connsiteY498" fmla="*/ 1130300 h 2857500"/>
                <a:gd name="connsiteX499" fmla="*/ 806450 w 4102100"/>
                <a:gd name="connsiteY499" fmla="*/ 1136650 h 2857500"/>
                <a:gd name="connsiteX500" fmla="*/ 819150 w 4102100"/>
                <a:gd name="connsiteY500" fmla="*/ 1168400 h 2857500"/>
                <a:gd name="connsiteX501" fmla="*/ 800100 w 4102100"/>
                <a:gd name="connsiteY501" fmla="*/ 1174750 h 2857500"/>
                <a:gd name="connsiteX502" fmla="*/ 730250 w 4102100"/>
                <a:gd name="connsiteY502" fmla="*/ 1181100 h 2857500"/>
                <a:gd name="connsiteX503" fmla="*/ 711200 w 4102100"/>
                <a:gd name="connsiteY503" fmla="*/ 1206500 h 2857500"/>
                <a:gd name="connsiteX504" fmla="*/ 730250 w 4102100"/>
                <a:gd name="connsiteY504" fmla="*/ 1212850 h 2857500"/>
                <a:gd name="connsiteX505" fmla="*/ 742950 w 4102100"/>
                <a:gd name="connsiteY505" fmla="*/ 1231900 h 2857500"/>
                <a:gd name="connsiteX506" fmla="*/ 723900 w 4102100"/>
                <a:gd name="connsiteY506" fmla="*/ 1276350 h 2857500"/>
                <a:gd name="connsiteX507" fmla="*/ 698500 w 4102100"/>
                <a:gd name="connsiteY507" fmla="*/ 1270000 h 2857500"/>
                <a:gd name="connsiteX508" fmla="*/ 666750 w 4102100"/>
                <a:gd name="connsiteY508" fmla="*/ 1257300 h 2857500"/>
                <a:gd name="connsiteX509" fmla="*/ 660400 w 4102100"/>
                <a:gd name="connsiteY509" fmla="*/ 1339850 h 2857500"/>
                <a:gd name="connsiteX510" fmla="*/ 622300 w 4102100"/>
                <a:gd name="connsiteY510" fmla="*/ 1352550 h 2857500"/>
                <a:gd name="connsiteX511" fmla="*/ 520700 w 4102100"/>
                <a:gd name="connsiteY511" fmla="*/ 1352550 h 2857500"/>
                <a:gd name="connsiteX512" fmla="*/ 514350 w 4102100"/>
                <a:gd name="connsiteY512" fmla="*/ 1371600 h 2857500"/>
                <a:gd name="connsiteX513" fmla="*/ 476250 w 4102100"/>
                <a:gd name="connsiteY513" fmla="*/ 1390650 h 2857500"/>
                <a:gd name="connsiteX514" fmla="*/ 438150 w 4102100"/>
                <a:gd name="connsiteY514" fmla="*/ 1403350 h 2857500"/>
                <a:gd name="connsiteX515" fmla="*/ 431800 w 4102100"/>
                <a:gd name="connsiteY515" fmla="*/ 1333500 h 2857500"/>
                <a:gd name="connsiteX516" fmla="*/ 425450 w 4102100"/>
                <a:gd name="connsiteY516" fmla="*/ 1238250 h 2857500"/>
                <a:gd name="connsiteX517" fmla="*/ 412750 w 4102100"/>
                <a:gd name="connsiteY517" fmla="*/ 1257300 h 2857500"/>
                <a:gd name="connsiteX518" fmla="*/ 400050 w 4102100"/>
                <a:gd name="connsiteY518" fmla="*/ 1295400 h 2857500"/>
                <a:gd name="connsiteX519" fmla="*/ 381000 w 4102100"/>
                <a:gd name="connsiteY519" fmla="*/ 1308100 h 2857500"/>
                <a:gd name="connsiteX520" fmla="*/ 368300 w 4102100"/>
                <a:gd name="connsiteY520" fmla="*/ 1327150 h 2857500"/>
                <a:gd name="connsiteX521" fmla="*/ 387350 w 4102100"/>
                <a:gd name="connsiteY521" fmla="*/ 1339850 h 2857500"/>
                <a:gd name="connsiteX522" fmla="*/ 406400 w 4102100"/>
                <a:gd name="connsiteY522" fmla="*/ 1358900 h 2857500"/>
                <a:gd name="connsiteX523" fmla="*/ 412750 w 4102100"/>
                <a:gd name="connsiteY523" fmla="*/ 1377950 h 2857500"/>
                <a:gd name="connsiteX524" fmla="*/ 393700 w 4102100"/>
                <a:gd name="connsiteY524" fmla="*/ 1390650 h 2857500"/>
                <a:gd name="connsiteX525" fmla="*/ 323850 w 4102100"/>
                <a:gd name="connsiteY525" fmla="*/ 1397000 h 2857500"/>
                <a:gd name="connsiteX526" fmla="*/ 298450 w 4102100"/>
                <a:gd name="connsiteY526" fmla="*/ 1454150 h 2857500"/>
                <a:gd name="connsiteX527" fmla="*/ 279400 w 4102100"/>
                <a:gd name="connsiteY527" fmla="*/ 1473200 h 2857500"/>
                <a:gd name="connsiteX528" fmla="*/ 266700 w 4102100"/>
                <a:gd name="connsiteY528" fmla="*/ 1492250 h 2857500"/>
                <a:gd name="connsiteX529" fmla="*/ 247650 w 4102100"/>
                <a:gd name="connsiteY529" fmla="*/ 1498600 h 2857500"/>
                <a:gd name="connsiteX530" fmla="*/ 228600 w 4102100"/>
                <a:gd name="connsiteY530" fmla="*/ 1511300 h 2857500"/>
                <a:gd name="connsiteX531" fmla="*/ 215900 w 4102100"/>
                <a:gd name="connsiteY531" fmla="*/ 1530350 h 2857500"/>
                <a:gd name="connsiteX532" fmla="*/ 196850 w 4102100"/>
                <a:gd name="connsiteY532" fmla="*/ 1536700 h 2857500"/>
                <a:gd name="connsiteX533" fmla="*/ 127000 w 4102100"/>
                <a:gd name="connsiteY533" fmla="*/ 1549400 h 2857500"/>
                <a:gd name="connsiteX534" fmla="*/ 101600 w 4102100"/>
                <a:gd name="connsiteY534" fmla="*/ 1587500 h 2857500"/>
                <a:gd name="connsiteX535" fmla="*/ 158750 w 4102100"/>
                <a:gd name="connsiteY535" fmla="*/ 1619250 h 2857500"/>
                <a:gd name="connsiteX536" fmla="*/ 177800 w 4102100"/>
                <a:gd name="connsiteY536" fmla="*/ 1657350 h 2857500"/>
                <a:gd name="connsiteX537" fmla="*/ 152400 w 4102100"/>
                <a:gd name="connsiteY537" fmla="*/ 1701800 h 2857500"/>
                <a:gd name="connsiteX538" fmla="*/ 133350 w 4102100"/>
                <a:gd name="connsiteY538" fmla="*/ 1714500 h 2857500"/>
                <a:gd name="connsiteX539" fmla="*/ 114300 w 4102100"/>
                <a:gd name="connsiteY539" fmla="*/ 1720850 h 2857500"/>
                <a:gd name="connsiteX540" fmla="*/ 12700 w 4102100"/>
                <a:gd name="connsiteY540" fmla="*/ 1720850 h 2857500"/>
                <a:gd name="connsiteX541" fmla="*/ 6350 w 4102100"/>
                <a:gd name="connsiteY541" fmla="*/ 1739900 h 2857500"/>
                <a:gd name="connsiteX542" fmla="*/ 19050 w 4102100"/>
                <a:gd name="connsiteY542" fmla="*/ 1758950 h 2857500"/>
                <a:gd name="connsiteX543" fmla="*/ 6350 w 4102100"/>
                <a:gd name="connsiteY543" fmla="*/ 1784350 h 2857500"/>
                <a:gd name="connsiteX544" fmla="*/ 0 w 4102100"/>
                <a:gd name="connsiteY544" fmla="*/ 1809750 h 2857500"/>
                <a:gd name="connsiteX545" fmla="*/ 6350 w 4102100"/>
                <a:gd name="connsiteY545" fmla="*/ 1828800 h 2857500"/>
                <a:gd name="connsiteX546" fmla="*/ 12700 w 4102100"/>
                <a:gd name="connsiteY546" fmla="*/ 1911350 h 2857500"/>
                <a:gd name="connsiteX547" fmla="*/ 43294 w 4102100"/>
                <a:gd name="connsiteY547" fmla="*/ 1947717 h 2857500"/>
                <a:gd name="connsiteX548" fmla="*/ 146050 w 4102100"/>
                <a:gd name="connsiteY548" fmla="*/ 1905000 h 2857500"/>
                <a:gd name="connsiteX549" fmla="*/ 165100 w 4102100"/>
                <a:gd name="connsiteY549" fmla="*/ 1892300 h 2857500"/>
                <a:gd name="connsiteX550" fmla="*/ 184150 w 4102100"/>
                <a:gd name="connsiteY550" fmla="*/ 1885950 h 2857500"/>
                <a:gd name="connsiteX551" fmla="*/ 196850 w 4102100"/>
                <a:gd name="connsiteY551" fmla="*/ 1847850 h 2857500"/>
                <a:gd name="connsiteX552" fmla="*/ 222250 w 4102100"/>
                <a:gd name="connsiteY552" fmla="*/ 1809750 h 2857500"/>
                <a:gd name="connsiteX553" fmla="*/ 228600 w 4102100"/>
                <a:gd name="connsiteY553" fmla="*/ 1790700 h 2857500"/>
                <a:gd name="connsiteX554" fmla="*/ 260350 w 4102100"/>
                <a:gd name="connsiteY554" fmla="*/ 1752600 h 2857500"/>
                <a:gd name="connsiteX555" fmla="*/ 279400 w 4102100"/>
                <a:gd name="connsiteY555" fmla="*/ 1739900 h 2857500"/>
                <a:gd name="connsiteX556" fmla="*/ 311150 w 4102100"/>
                <a:gd name="connsiteY556" fmla="*/ 1708150 h 2857500"/>
                <a:gd name="connsiteX557" fmla="*/ 330200 w 4102100"/>
                <a:gd name="connsiteY557" fmla="*/ 1720850 h 2857500"/>
                <a:gd name="connsiteX558" fmla="*/ 393700 w 4102100"/>
                <a:gd name="connsiteY558" fmla="*/ 1714500 h 2857500"/>
                <a:gd name="connsiteX559" fmla="*/ 412750 w 4102100"/>
                <a:gd name="connsiteY559" fmla="*/ 1708150 h 2857500"/>
                <a:gd name="connsiteX560" fmla="*/ 425450 w 4102100"/>
                <a:gd name="connsiteY560" fmla="*/ 1689100 h 2857500"/>
                <a:gd name="connsiteX561" fmla="*/ 444500 w 4102100"/>
                <a:gd name="connsiteY561" fmla="*/ 1695450 h 2857500"/>
                <a:gd name="connsiteX562" fmla="*/ 450850 w 4102100"/>
                <a:gd name="connsiteY562" fmla="*/ 1714500 h 2857500"/>
                <a:gd name="connsiteX563" fmla="*/ 482600 w 4102100"/>
                <a:gd name="connsiteY563" fmla="*/ 1746250 h 2857500"/>
                <a:gd name="connsiteX564" fmla="*/ 501650 w 4102100"/>
                <a:gd name="connsiteY564" fmla="*/ 1784350 h 2857500"/>
                <a:gd name="connsiteX565" fmla="*/ 508000 w 4102100"/>
                <a:gd name="connsiteY565" fmla="*/ 1803400 h 2857500"/>
                <a:gd name="connsiteX566" fmla="*/ 527050 w 4102100"/>
                <a:gd name="connsiteY566" fmla="*/ 1809750 h 2857500"/>
                <a:gd name="connsiteX567" fmla="*/ 548410 w 4102100"/>
                <a:gd name="connsiteY567" fmla="*/ 1833994 h 2857500"/>
                <a:gd name="connsiteX568" fmla="*/ 570347 w 4102100"/>
                <a:gd name="connsiteY568" fmla="*/ 1869785 h 2857500"/>
                <a:gd name="connsiteX569" fmla="*/ 601517 w 4102100"/>
                <a:gd name="connsiteY569" fmla="*/ 1834571 h 2857500"/>
                <a:gd name="connsiteX570" fmla="*/ 590550 w 4102100"/>
                <a:gd name="connsiteY570" fmla="*/ 1797050 h 2857500"/>
                <a:gd name="connsiteX571" fmla="*/ 558800 w 4102100"/>
                <a:gd name="connsiteY571" fmla="*/ 1758950 h 2857500"/>
                <a:gd name="connsiteX572" fmla="*/ 520700 w 4102100"/>
                <a:gd name="connsiteY572" fmla="*/ 1746250 h 2857500"/>
                <a:gd name="connsiteX573" fmla="*/ 488950 w 4102100"/>
                <a:gd name="connsiteY573" fmla="*/ 1689100 h 2857500"/>
                <a:gd name="connsiteX574" fmla="*/ 495300 w 4102100"/>
                <a:gd name="connsiteY574" fmla="*/ 1663700 h 2857500"/>
                <a:gd name="connsiteX575" fmla="*/ 565150 w 4102100"/>
                <a:gd name="connsiteY575" fmla="*/ 1682750 h 2857500"/>
                <a:gd name="connsiteX576" fmla="*/ 577850 w 4102100"/>
                <a:gd name="connsiteY576" fmla="*/ 1701800 h 2857500"/>
                <a:gd name="connsiteX577" fmla="*/ 596900 w 4102100"/>
                <a:gd name="connsiteY577" fmla="*/ 1714500 h 2857500"/>
                <a:gd name="connsiteX578" fmla="*/ 603250 w 4102100"/>
                <a:gd name="connsiteY578" fmla="*/ 1733550 h 2857500"/>
                <a:gd name="connsiteX579" fmla="*/ 615950 w 4102100"/>
                <a:gd name="connsiteY579" fmla="*/ 1758950 h 2857500"/>
                <a:gd name="connsiteX580" fmla="*/ 654050 w 4102100"/>
                <a:gd name="connsiteY580" fmla="*/ 1778000 h 2857500"/>
                <a:gd name="connsiteX581" fmla="*/ 666750 w 4102100"/>
                <a:gd name="connsiteY581" fmla="*/ 1797050 h 2857500"/>
                <a:gd name="connsiteX582" fmla="*/ 685800 w 4102100"/>
                <a:gd name="connsiteY582" fmla="*/ 1809750 h 2857500"/>
                <a:gd name="connsiteX583" fmla="*/ 692150 w 4102100"/>
                <a:gd name="connsiteY583" fmla="*/ 1835150 h 2857500"/>
                <a:gd name="connsiteX584" fmla="*/ 704850 w 4102100"/>
                <a:gd name="connsiteY584" fmla="*/ 1873250 h 2857500"/>
                <a:gd name="connsiteX585" fmla="*/ 736600 w 4102100"/>
                <a:gd name="connsiteY585" fmla="*/ 1911350 h 2857500"/>
                <a:gd name="connsiteX586" fmla="*/ 755650 w 4102100"/>
                <a:gd name="connsiteY586" fmla="*/ 1905000 h 2857500"/>
                <a:gd name="connsiteX587" fmla="*/ 774700 w 4102100"/>
                <a:gd name="connsiteY587" fmla="*/ 1885950 h 2857500"/>
                <a:gd name="connsiteX588" fmla="*/ 768350 w 4102100"/>
                <a:gd name="connsiteY588" fmla="*/ 1866900 h 2857500"/>
                <a:gd name="connsiteX589" fmla="*/ 730250 w 4102100"/>
                <a:gd name="connsiteY589" fmla="*/ 1835150 h 2857500"/>
                <a:gd name="connsiteX590" fmla="*/ 717550 w 4102100"/>
                <a:gd name="connsiteY590" fmla="*/ 1816100 h 2857500"/>
                <a:gd name="connsiteX591" fmla="*/ 812800 w 4102100"/>
                <a:gd name="connsiteY591" fmla="*/ 1797050 h 2857500"/>
                <a:gd name="connsiteX592" fmla="*/ 863600 w 4102100"/>
                <a:gd name="connsiteY592" fmla="*/ 1739900 h 2857500"/>
                <a:gd name="connsiteX593" fmla="*/ 876300 w 4102100"/>
                <a:gd name="connsiteY593" fmla="*/ 1689100 h 2857500"/>
                <a:gd name="connsiteX594" fmla="*/ 889000 w 4102100"/>
                <a:gd name="connsiteY594" fmla="*/ 1663700 h 2857500"/>
                <a:gd name="connsiteX595" fmla="*/ 901700 w 4102100"/>
                <a:gd name="connsiteY595" fmla="*/ 1612900 h 2857500"/>
                <a:gd name="connsiteX596" fmla="*/ 933450 w 4102100"/>
                <a:gd name="connsiteY596" fmla="*/ 1619250 h 2857500"/>
                <a:gd name="connsiteX597" fmla="*/ 965200 w 4102100"/>
                <a:gd name="connsiteY597" fmla="*/ 1657350 h 2857500"/>
                <a:gd name="connsiteX598" fmla="*/ 1003300 w 4102100"/>
                <a:gd name="connsiteY598" fmla="*/ 1670050 h 2857500"/>
                <a:gd name="connsiteX599" fmla="*/ 1041400 w 4102100"/>
                <a:gd name="connsiteY599" fmla="*/ 1663700 h 2857500"/>
                <a:gd name="connsiteX600" fmla="*/ 1035050 w 4102100"/>
                <a:gd name="connsiteY600" fmla="*/ 1631950 h 2857500"/>
                <a:gd name="connsiteX601" fmla="*/ 1041400 w 4102100"/>
                <a:gd name="connsiteY601" fmla="*/ 1612900 h 2857500"/>
                <a:gd name="connsiteX602" fmla="*/ 1098550 w 4102100"/>
                <a:gd name="connsiteY602" fmla="*/ 1619250 h 2857500"/>
                <a:gd name="connsiteX603" fmla="*/ 1104900 w 4102100"/>
                <a:gd name="connsiteY603" fmla="*/ 1638300 h 2857500"/>
                <a:gd name="connsiteX604" fmla="*/ 1111250 w 4102100"/>
                <a:gd name="connsiteY604" fmla="*/ 1689100 h 2857500"/>
                <a:gd name="connsiteX605" fmla="*/ 1155700 w 4102100"/>
                <a:gd name="connsiteY605" fmla="*/ 1708150 h 2857500"/>
                <a:gd name="connsiteX606" fmla="*/ 1174750 w 4102100"/>
                <a:gd name="connsiteY606" fmla="*/ 1720850 h 2857500"/>
                <a:gd name="connsiteX607" fmla="*/ 1187450 w 4102100"/>
                <a:gd name="connsiteY607" fmla="*/ 1765300 h 2857500"/>
                <a:gd name="connsiteX608" fmla="*/ 1181100 w 4102100"/>
                <a:gd name="connsiteY608" fmla="*/ 1784350 h 2857500"/>
                <a:gd name="connsiteX609" fmla="*/ 1092200 w 4102100"/>
                <a:gd name="connsiteY609" fmla="*/ 1797050 h 2857500"/>
                <a:gd name="connsiteX610" fmla="*/ 1073150 w 4102100"/>
                <a:gd name="connsiteY610" fmla="*/ 1790700 h 2857500"/>
                <a:gd name="connsiteX611" fmla="*/ 1047750 w 4102100"/>
                <a:gd name="connsiteY611" fmla="*/ 1752600 h 2857500"/>
                <a:gd name="connsiteX612" fmla="*/ 971550 w 4102100"/>
                <a:gd name="connsiteY612" fmla="*/ 1758950 h 2857500"/>
                <a:gd name="connsiteX613" fmla="*/ 952500 w 4102100"/>
                <a:gd name="connsiteY613" fmla="*/ 1778000 h 2857500"/>
                <a:gd name="connsiteX614" fmla="*/ 933450 w 4102100"/>
                <a:gd name="connsiteY614" fmla="*/ 1790700 h 2857500"/>
                <a:gd name="connsiteX615" fmla="*/ 895350 w 4102100"/>
                <a:gd name="connsiteY615" fmla="*/ 1797050 h 2857500"/>
                <a:gd name="connsiteX616" fmla="*/ 876300 w 4102100"/>
                <a:gd name="connsiteY616" fmla="*/ 1809750 h 2857500"/>
                <a:gd name="connsiteX617" fmla="*/ 850900 w 4102100"/>
                <a:gd name="connsiteY617" fmla="*/ 1841500 h 2857500"/>
                <a:gd name="connsiteX618" fmla="*/ 869950 w 4102100"/>
                <a:gd name="connsiteY618" fmla="*/ 1885950 h 2857500"/>
                <a:gd name="connsiteX619" fmla="*/ 876300 w 4102100"/>
                <a:gd name="connsiteY619" fmla="*/ 1905000 h 2857500"/>
                <a:gd name="connsiteX620" fmla="*/ 895350 w 4102100"/>
                <a:gd name="connsiteY620" fmla="*/ 1917700 h 2857500"/>
                <a:gd name="connsiteX621" fmla="*/ 1060450 w 4102100"/>
                <a:gd name="connsiteY621" fmla="*/ 1911350 h 2857500"/>
                <a:gd name="connsiteX622" fmla="*/ 1123950 w 4102100"/>
                <a:gd name="connsiteY622" fmla="*/ 1917700 h 2857500"/>
                <a:gd name="connsiteX623" fmla="*/ 1117600 w 4102100"/>
                <a:gd name="connsiteY623" fmla="*/ 1949450 h 2857500"/>
                <a:gd name="connsiteX624" fmla="*/ 1085850 w 4102100"/>
                <a:gd name="connsiteY624" fmla="*/ 1981200 h 2857500"/>
                <a:gd name="connsiteX625" fmla="*/ 1060450 w 4102100"/>
                <a:gd name="connsiteY625" fmla="*/ 2019300 h 2857500"/>
                <a:gd name="connsiteX626" fmla="*/ 1054100 w 4102100"/>
                <a:gd name="connsiteY626" fmla="*/ 2051050 h 2857500"/>
                <a:gd name="connsiteX627" fmla="*/ 1035050 w 4102100"/>
                <a:gd name="connsiteY627" fmla="*/ 2063750 h 2857500"/>
                <a:gd name="connsiteX628" fmla="*/ 996950 w 4102100"/>
                <a:gd name="connsiteY628" fmla="*/ 2076450 h 2857500"/>
                <a:gd name="connsiteX629" fmla="*/ 952500 w 4102100"/>
                <a:gd name="connsiteY629" fmla="*/ 2089150 h 2857500"/>
                <a:gd name="connsiteX630" fmla="*/ 939800 w 4102100"/>
                <a:gd name="connsiteY630" fmla="*/ 2108200 h 2857500"/>
                <a:gd name="connsiteX631" fmla="*/ 958850 w 4102100"/>
                <a:gd name="connsiteY631" fmla="*/ 2120900 h 2857500"/>
                <a:gd name="connsiteX632" fmla="*/ 1003300 w 4102100"/>
                <a:gd name="connsiteY632" fmla="*/ 2171700 h 2857500"/>
                <a:gd name="connsiteX0" fmla="*/ 1003300 w 4102100"/>
                <a:gd name="connsiteY0" fmla="*/ 2171700 h 2857500"/>
                <a:gd name="connsiteX1" fmla="*/ 1092200 w 4102100"/>
                <a:gd name="connsiteY1" fmla="*/ 2165350 h 2857500"/>
                <a:gd name="connsiteX2" fmla="*/ 1098550 w 4102100"/>
                <a:gd name="connsiteY2" fmla="*/ 2184400 h 2857500"/>
                <a:gd name="connsiteX3" fmla="*/ 1123950 w 4102100"/>
                <a:gd name="connsiteY3" fmla="*/ 2222500 h 2857500"/>
                <a:gd name="connsiteX4" fmla="*/ 1136650 w 4102100"/>
                <a:gd name="connsiteY4" fmla="*/ 2241550 h 2857500"/>
                <a:gd name="connsiteX5" fmla="*/ 1143000 w 4102100"/>
                <a:gd name="connsiteY5" fmla="*/ 2298700 h 2857500"/>
                <a:gd name="connsiteX6" fmla="*/ 1181100 w 4102100"/>
                <a:gd name="connsiteY6" fmla="*/ 2330450 h 2857500"/>
                <a:gd name="connsiteX7" fmla="*/ 1200150 w 4102100"/>
                <a:gd name="connsiteY7" fmla="*/ 2349500 h 2857500"/>
                <a:gd name="connsiteX8" fmla="*/ 1225550 w 4102100"/>
                <a:gd name="connsiteY8" fmla="*/ 2406650 h 2857500"/>
                <a:gd name="connsiteX9" fmla="*/ 1244600 w 4102100"/>
                <a:gd name="connsiteY9" fmla="*/ 2419350 h 2857500"/>
                <a:gd name="connsiteX10" fmla="*/ 1270000 w 4102100"/>
                <a:gd name="connsiteY10" fmla="*/ 2457450 h 2857500"/>
                <a:gd name="connsiteX11" fmla="*/ 1276350 w 4102100"/>
                <a:gd name="connsiteY11" fmla="*/ 2495550 h 2857500"/>
                <a:gd name="connsiteX12" fmla="*/ 1314450 w 4102100"/>
                <a:gd name="connsiteY12" fmla="*/ 2533650 h 2857500"/>
                <a:gd name="connsiteX13" fmla="*/ 1352550 w 4102100"/>
                <a:gd name="connsiteY13" fmla="*/ 2546350 h 2857500"/>
                <a:gd name="connsiteX14" fmla="*/ 1441450 w 4102100"/>
                <a:gd name="connsiteY14" fmla="*/ 2540000 h 2857500"/>
                <a:gd name="connsiteX15" fmla="*/ 1460500 w 4102100"/>
                <a:gd name="connsiteY15" fmla="*/ 2533650 h 2857500"/>
                <a:gd name="connsiteX16" fmla="*/ 1485900 w 4102100"/>
                <a:gd name="connsiteY16" fmla="*/ 2527300 h 2857500"/>
                <a:gd name="connsiteX17" fmla="*/ 1562100 w 4102100"/>
                <a:gd name="connsiteY17" fmla="*/ 2476500 h 2857500"/>
                <a:gd name="connsiteX18" fmla="*/ 1581150 w 4102100"/>
                <a:gd name="connsiteY18" fmla="*/ 2463800 h 2857500"/>
                <a:gd name="connsiteX19" fmla="*/ 1600200 w 4102100"/>
                <a:gd name="connsiteY19" fmla="*/ 2457450 h 2857500"/>
                <a:gd name="connsiteX20" fmla="*/ 1638300 w 4102100"/>
                <a:gd name="connsiteY20" fmla="*/ 2438400 h 2857500"/>
                <a:gd name="connsiteX21" fmla="*/ 1651000 w 4102100"/>
                <a:gd name="connsiteY21" fmla="*/ 2419350 h 2857500"/>
                <a:gd name="connsiteX22" fmla="*/ 1670050 w 4102100"/>
                <a:gd name="connsiteY22" fmla="*/ 2400300 h 2857500"/>
                <a:gd name="connsiteX23" fmla="*/ 1676400 w 4102100"/>
                <a:gd name="connsiteY23" fmla="*/ 2374900 h 2857500"/>
                <a:gd name="connsiteX24" fmla="*/ 1682750 w 4102100"/>
                <a:gd name="connsiteY24" fmla="*/ 2355850 h 2857500"/>
                <a:gd name="connsiteX25" fmla="*/ 1676400 w 4102100"/>
                <a:gd name="connsiteY25" fmla="*/ 2286000 h 2857500"/>
                <a:gd name="connsiteX26" fmla="*/ 1657350 w 4102100"/>
                <a:gd name="connsiteY26" fmla="*/ 2273300 h 2857500"/>
                <a:gd name="connsiteX27" fmla="*/ 1625600 w 4102100"/>
                <a:gd name="connsiteY27" fmla="*/ 2266950 h 2857500"/>
                <a:gd name="connsiteX28" fmla="*/ 1600200 w 4102100"/>
                <a:gd name="connsiteY28" fmla="*/ 2260600 h 2857500"/>
                <a:gd name="connsiteX29" fmla="*/ 1581150 w 4102100"/>
                <a:gd name="connsiteY29" fmla="*/ 2222500 h 2857500"/>
                <a:gd name="connsiteX30" fmla="*/ 1562100 w 4102100"/>
                <a:gd name="connsiteY30" fmla="*/ 2260600 h 2857500"/>
                <a:gd name="connsiteX31" fmla="*/ 1543050 w 4102100"/>
                <a:gd name="connsiteY31" fmla="*/ 2273300 h 2857500"/>
                <a:gd name="connsiteX32" fmla="*/ 1511300 w 4102100"/>
                <a:gd name="connsiteY32" fmla="*/ 2266950 h 2857500"/>
                <a:gd name="connsiteX33" fmla="*/ 1492250 w 4102100"/>
                <a:gd name="connsiteY33" fmla="*/ 2228850 h 2857500"/>
                <a:gd name="connsiteX34" fmla="*/ 1473200 w 4102100"/>
                <a:gd name="connsiteY34" fmla="*/ 2216150 h 2857500"/>
                <a:gd name="connsiteX35" fmla="*/ 1428750 w 4102100"/>
                <a:gd name="connsiteY35" fmla="*/ 2203450 h 2857500"/>
                <a:gd name="connsiteX36" fmla="*/ 1409700 w 4102100"/>
                <a:gd name="connsiteY36" fmla="*/ 2184400 h 2857500"/>
                <a:gd name="connsiteX37" fmla="*/ 1397000 w 4102100"/>
                <a:gd name="connsiteY37" fmla="*/ 2165350 h 2857500"/>
                <a:gd name="connsiteX38" fmla="*/ 1377950 w 4102100"/>
                <a:gd name="connsiteY38" fmla="*/ 2159000 h 2857500"/>
                <a:gd name="connsiteX39" fmla="*/ 1371600 w 4102100"/>
                <a:gd name="connsiteY39" fmla="*/ 2133600 h 2857500"/>
                <a:gd name="connsiteX40" fmla="*/ 1447800 w 4102100"/>
                <a:gd name="connsiteY40" fmla="*/ 2114550 h 2857500"/>
                <a:gd name="connsiteX41" fmla="*/ 1466850 w 4102100"/>
                <a:gd name="connsiteY41" fmla="*/ 2127250 h 2857500"/>
                <a:gd name="connsiteX42" fmla="*/ 1492250 w 4102100"/>
                <a:gd name="connsiteY42" fmla="*/ 2159000 h 2857500"/>
                <a:gd name="connsiteX43" fmla="*/ 1504950 w 4102100"/>
                <a:gd name="connsiteY43" fmla="*/ 2178050 h 2857500"/>
                <a:gd name="connsiteX44" fmla="*/ 1549400 w 4102100"/>
                <a:gd name="connsiteY44" fmla="*/ 2190750 h 2857500"/>
                <a:gd name="connsiteX45" fmla="*/ 1631950 w 4102100"/>
                <a:gd name="connsiteY45" fmla="*/ 2190750 h 2857500"/>
                <a:gd name="connsiteX46" fmla="*/ 1638300 w 4102100"/>
                <a:gd name="connsiteY46" fmla="*/ 2209800 h 2857500"/>
                <a:gd name="connsiteX47" fmla="*/ 1657350 w 4102100"/>
                <a:gd name="connsiteY47" fmla="*/ 2222500 h 2857500"/>
                <a:gd name="connsiteX48" fmla="*/ 1714500 w 4102100"/>
                <a:gd name="connsiteY48" fmla="*/ 2241550 h 2857500"/>
                <a:gd name="connsiteX49" fmla="*/ 1733550 w 4102100"/>
                <a:gd name="connsiteY49" fmla="*/ 2247900 h 2857500"/>
                <a:gd name="connsiteX50" fmla="*/ 1809750 w 4102100"/>
                <a:gd name="connsiteY50" fmla="*/ 2235200 h 2857500"/>
                <a:gd name="connsiteX51" fmla="*/ 1847850 w 4102100"/>
                <a:gd name="connsiteY51" fmla="*/ 2222500 h 2857500"/>
                <a:gd name="connsiteX52" fmla="*/ 1885950 w 4102100"/>
                <a:gd name="connsiteY52" fmla="*/ 2247900 h 2857500"/>
                <a:gd name="connsiteX53" fmla="*/ 1905000 w 4102100"/>
                <a:gd name="connsiteY53" fmla="*/ 2254250 h 2857500"/>
                <a:gd name="connsiteX54" fmla="*/ 1930400 w 4102100"/>
                <a:gd name="connsiteY54" fmla="*/ 2286000 h 2857500"/>
                <a:gd name="connsiteX55" fmla="*/ 1943100 w 4102100"/>
                <a:gd name="connsiteY55" fmla="*/ 2336800 h 2857500"/>
                <a:gd name="connsiteX56" fmla="*/ 1955800 w 4102100"/>
                <a:gd name="connsiteY56" fmla="*/ 2355850 h 2857500"/>
                <a:gd name="connsiteX57" fmla="*/ 1993900 w 4102100"/>
                <a:gd name="connsiteY57" fmla="*/ 2349500 h 2857500"/>
                <a:gd name="connsiteX58" fmla="*/ 2012950 w 4102100"/>
                <a:gd name="connsiteY58" fmla="*/ 2343150 h 2857500"/>
                <a:gd name="connsiteX59" fmla="*/ 2038350 w 4102100"/>
                <a:gd name="connsiteY59" fmla="*/ 2349500 h 2857500"/>
                <a:gd name="connsiteX60" fmla="*/ 2032000 w 4102100"/>
                <a:gd name="connsiteY60" fmla="*/ 2368550 h 2857500"/>
                <a:gd name="connsiteX61" fmla="*/ 2019300 w 4102100"/>
                <a:gd name="connsiteY61" fmla="*/ 2387600 h 2857500"/>
                <a:gd name="connsiteX62" fmla="*/ 2057400 w 4102100"/>
                <a:gd name="connsiteY62" fmla="*/ 2463800 h 2857500"/>
                <a:gd name="connsiteX63" fmla="*/ 2063750 w 4102100"/>
                <a:gd name="connsiteY63" fmla="*/ 2482850 h 2857500"/>
                <a:gd name="connsiteX64" fmla="*/ 2108200 w 4102100"/>
                <a:gd name="connsiteY64" fmla="*/ 2540000 h 2857500"/>
                <a:gd name="connsiteX65" fmla="*/ 2114550 w 4102100"/>
                <a:gd name="connsiteY65" fmla="*/ 2571750 h 2857500"/>
                <a:gd name="connsiteX66" fmla="*/ 2120900 w 4102100"/>
                <a:gd name="connsiteY66" fmla="*/ 2590800 h 2857500"/>
                <a:gd name="connsiteX67" fmla="*/ 2139950 w 4102100"/>
                <a:gd name="connsiteY67" fmla="*/ 2597150 h 2857500"/>
                <a:gd name="connsiteX68" fmla="*/ 2146300 w 4102100"/>
                <a:gd name="connsiteY68" fmla="*/ 2616200 h 2857500"/>
                <a:gd name="connsiteX69" fmla="*/ 2146300 w 4102100"/>
                <a:gd name="connsiteY69" fmla="*/ 2686050 h 2857500"/>
                <a:gd name="connsiteX70" fmla="*/ 2165350 w 4102100"/>
                <a:gd name="connsiteY70" fmla="*/ 2692400 h 2857500"/>
                <a:gd name="connsiteX71" fmla="*/ 2190750 w 4102100"/>
                <a:gd name="connsiteY71" fmla="*/ 2686050 h 2857500"/>
                <a:gd name="connsiteX72" fmla="*/ 2216150 w 4102100"/>
                <a:gd name="connsiteY72" fmla="*/ 2609850 h 2857500"/>
                <a:gd name="connsiteX73" fmla="*/ 2216150 w 4102100"/>
                <a:gd name="connsiteY73" fmla="*/ 2482850 h 2857500"/>
                <a:gd name="connsiteX74" fmla="*/ 2235200 w 4102100"/>
                <a:gd name="connsiteY74" fmla="*/ 2476500 h 2857500"/>
                <a:gd name="connsiteX75" fmla="*/ 2286000 w 4102100"/>
                <a:gd name="connsiteY75" fmla="*/ 2463800 h 2857500"/>
                <a:gd name="connsiteX76" fmla="*/ 2292350 w 4102100"/>
                <a:gd name="connsiteY76" fmla="*/ 2444750 h 2857500"/>
                <a:gd name="connsiteX77" fmla="*/ 2355850 w 4102100"/>
                <a:gd name="connsiteY77" fmla="*/ 2393950 h 2857500"/>
                <a:gd name="connsiteX78" fmla="*/ 2393950 w 4102100"/>
                <a:gd name="connsiteY78" fmla="*/ 2368550 h 2857500"/>
                <a:gd name="connsiteX79" fmla="*/ 2400300 w 4102100"/>
                <a:gd name="connsiteY79" fmla="*/ 2324100 h 2857500"/>
                <a:gd name="connsiteX80" fmla="*/ 2425700 w 4102100"/>
                <a:gd name="connsiteY80" fmla="*/ 2317750 h 2857500"/>
                <a:gd name="connsiteX81" fmla="*/ 2489200 w 4102100"/>
                <a:gd name="connsiteY81" fmla="*/ 2305050 h 2857500"/>
                <a:gd name="connsiteX82" fmla="*/ 2508250 w 4102100"/>
                <a:gd name="connsiteY82" fmla="*/ 2311400 h 2857500"/>
                <a:gd name="connsiteX83" fmla="*/ 2520950 w 4102100"/>
                <a:gd name="connsiteY83" fmla="*/ 2355850 h 2857500"/>
                <a:gd name="connsiteX84" fmla="*/ 2559050 w 4102100"/>
                <a:gd name="connsiteY84" fmla="*/ 2374900 h 2857500"/>
                <a:gd name="connsiteX85" fmla="*/ 2578100 w 4102100"/>
                <a:gd name="connsiteY85" fmla="*/ 2387600 h 2857500"/>
                <a:gd name="connsiteX86" fmla="*/ 2584450 w 4102100"/>
                <a:gd name="connsiteY86" fmla="*/ 2406650 h 2857500"/>
                <a:gd name="connsiteX87" fmla="*/ 2590800 w 4102100"/>
                <a:gd name="connsiteY87" fmla="*/ 2482850 h 2857500"/>
                <a:gd name="connsiteX88" fmla="*/ 2635250 w 4102100"/>
                <a:gd name="connsiteY88" fmla="*/ 2476500 h 2857500"/>
                <a:gd name="connsiteX89" fmla="*/ 2667000 w 4102100"/>
                <a:gd name="connsiteY89" fmla="*/ 2457450 h 2857500"/>
                <a:gd name="connsiteX90" fmla="*/ 2679700 w 4102100"/>
                <a:gd name="connsiteY90" fmla="*/ 2495550 h 2857500"/>
                <a:gd name="connsiteX91" fmla="*/ 2686050 w 4102100"/>
                <a:gd name="connsiteY91" fmla="*/ 2514600 h 2857500"/>
                <a:gd name="connsiteX92" fmla="*/ 2692400 w 4102100"/>
                <a:gd name="connsiteY92" fmla="*/ 2533650 h 2857500"/>
                <a:gd name="connsiteX93" fmla="*/ 2692400 w 4102100"/>
                <a:gd name="connsiteY93" fmla="*/ 2679700 h 2857500"/>
                <a:gd name="connsiteX94" fmla="*/ 2730500 w 4102100"/>
                <a:gd name="connsiteY94" fmla="*/ 2705100 h 2857500"/>
                <a:gd name="connsiteX95" fmla="*/ 2724150 w 4102100"/>
                <a:gd name="connsiteY95" fmla="*/ 2724150 h 2857500"/>
                <a:gd name="connsiteX96" fmla="*/ 2755900 w 4102100"/>
                <a:gd name="connsiteY96" fmla="*/ 2762250 h 2857500"/>
                <a:gd name="connsiteX97" fmla="*/ 2781300 w 4102100"/>
                <a:gd name="connsiteY97" fmla="*/ 2813050 h 2857500"/>
                <a:gd name="connsiteX98" fmla="*/ 2794000 w 4102100"/>
                <a:gd name="connsiteY98" fmla="*/ 2832100 h 2857500"/>
                <a:gd name="connsiteX99" fmla="*/ 2832100 w 4102100"/>
                <a:gd name="connsiteY99" fmla="*/ 2857500 h 2857500"/>
                <a:gd name="connsiteX100" fmla="*/ 2851150 w 4102100"/>
                <a:gd name="connsiteY100" fmla="*/ 2851150 h 2857500"/>
                <a:gd name="connsiteX101" fmla="*/ 2832100 w 4102100"/>
                <a:gd name="connsiteY101" fmla="*/ 2781300 h 2857500"/>
                <a:gd name="connsiteX102" fmla="*/ 2813050 w 4102100"/>
                <a:gd name="connsiteY102" fmla="*/ 2762250 h 2857500"/>
                <a:gd name="connsiteX103" fmla="*/ 2787650 w 4102100"/>
                <a:gd name="connsiteY103" fmla="*/ 2730500 h 2857500"/>
                <a:gd name="connsiteX104" fmla="*/ 2781300 w 4102100"/>
                <a:gd name="connsiteY104" fmla="*/ 2711450 h 2857500"/>
                <a:gd name="connsiteX105" fmla="*/ 2743200 w 4102100"/>
                <a:gd name="connsiteY105" fmla="*/ 2679700 h 2857500"/>
                <a:gd name="connsiteX106" fmla="*/ 2711450 w 4102100"/>
                <a:gd name="connsiteY106" fmla="*/ 2641600 h 2857500"/>
                <a:gd name="connsiteX107" fmla="*/ 2717800 w 4102100"/>
                <a:gd name="connsiteY107" fmla="*/ 2603500 h 2857500"/>
                <a:gd name="connsiteX108" fmla="*/ 2724150 w 4102100"/>
                <a:gd name="connsiteY108" fmla="*/ 2584450 h 2857500"/>
                <a:gd name="connsiteX109" fmla="*/ 2730500 w 4102100"/>
                <a:gd name="connsiteY109" fmla="*/ 2546350 h 2857500"/>
                <a:gd name="connsiteX110" fmla="*/ 2781300 w 4102100"/>
                <a:gd name="connsiteY110" fmla="*/ 2552700 h 2857500"/>
                <a:gd name="connsiteX111" fmla="*/ 2806700 w 4102100"/>
                <a:gd name="connsiteY111" fmla="*/ 2590800 h 2857500"/>
                <a:gd name="connsiteX112" fmla="*/ 2857500 w 4102100"/>
                <a:gd name="connsiteY112" fmla="*/ 2647950 h 2857500"/>
                <a:gd name="connsiteX113" fmla="*/ 2876550 w 4102100"/>
                <a:gd name="connsiteY113" fmla="*/ 2654300 h 2857500"/>
                <a:gd name="connsiteX114" fmla="*/ 2895600 w 4102100"/>
                <a:gd name="connsiteY114" fmla="*/ 2647950 h 2857500"/>
                <a:gd name="connsiteX115" fmla="*/ 2927350 w 4102100"/>
                <a:gd name="connsiteY115" fmla="*/ 2609850 h 2857500"/>
                <a:gd name="connsiteX116" fmla="*/ 2946400 w 4102100"/>
                <a:gd name="connsiteY116" fmla="*/ 2597150 h 2857500"/>
                <a:gd name="connsiteX117" fmla="*/ 2952750 w 4102100"/>
                <a:gd name="connsiteY117" fmla="*/ 2571750 h 2857500"/>
                <a:gd name="connsiteX118" fmla="*/ 2933700 w 4102100"/>
                <a:gd name="connsiteY118" fmla="*/ 2476500 h 2857500"/>
                <a:gd name="connsiteX119" fmla="*/ 2895600 w 4102100"/>
                <a:gd name="connsiteY119" fmla="*/ 2457450 h 2857500"/>
                <a:gd name="connsiteX120" fmla="*/ 2857500 w 4102100"/>
                <a:gd name="connsiteY120" fmla="*/ 2432050 h 2857500"/>
                <a:gd name="connsiteX121" fmla="*/ 2857500 w 4102100"/>
                <a:gd name="connsiteY121" fmla="*/ 2374900 h 2857500"/>
                <a:gd name="connsiteX122" fmla="*/ 2895600 w 4102100"/>
                <a:gd name="connsiteY122" fmla="*/ 2349500 h 2857500"/>
                <a:gd name="connsiteX123" fmla="*/ 2933700 w 4102100"/>
                <a:gd name="connsiteY123" fmla="*/ 2317750 h 2857500"/>
                <a:gd name="connsiteX124" fmla="*/ 2959100 w 4102100"/>
                <a:gd name="connsiteY124" fmla="*/ 2324100 h 2857500"/>
                <a:gd name="connsiteX125" fmla="*/ 2959100 w 4102100"/>
                <a:gd name="connsiteY125" fmla="*/ 2368550 h 2857500"/>
                <a:gd name="connsiteX126" fmla="*/ 2940050 w 4102100"/>
                <a:gd name="connsiteY126" fmla="*/ 2381250 h 2857500"/>
                <a:gd name="connsiteX127" fmla="*/ 2965450 w 4102100"/>
                <a:gd name="connsiteY127" fmla="*/ 2406650 h 2857500"/>
                <a:gd name="connsiteX128" fmla="*/ 2984500 w 4102100"/>
                <a:gd name="connsiteY128" fmla="*/ 2387600 h 2857500"/>
                <a:gd name="connsiteX129" fmla="*/ 2990850 w 4102100"/>
                <a:gd name="connsiteY129" fmla="*/ 2368550 h 2857500"/>
                <a:gd name="connsiteX130" fmla="*/ 2978150 w 4102100"/>
                <a:gd name="connsiteY130" fmla="*/ 2330450 h 2857500"/>
                <a:gd name="connsiteX131" fmla="*/ 3041650 w 4102100"/>
                <a:gd name="connsiteY131" fmla="*/ 2305050 h 2857500"/>
                <a:gd name="connsiteX132" fmla="*/ 3079750 w 4102100"/>
                <a:gd name="connsiteY132" fmla="*/ 2279650 h 2857500"/>
                <a:gd name="connsiteX133" fmla="*/ 3124200 w 4102100"/>
                <a:gd name="connsiteY133" fmla="*/ 2266950 h 2857500"/>
                <a:gd name="connsiteX134" fmla="*/ 3168650 w 4102100"/>
                <a:gd name="connsiteY134" fmla="*/ 2209800 h 2857500"/>
                <a:gd name="connsiteX135" fmla="*/ 3181350 w 4102100"/>
                <a:gd name="connsiteY135" fmla="*/ 2165350 h 2857500"/>
                <a:gd name="connsiteX136" fmla="*/ 3187700 w 4102100"/>
                <a:gd name="connsiteY136" fmla="*/ 2146300 h 2857500"/>
                <a:gd name="connsiteX137" fmla="*/ 3206750 w 4102100"/>
                <a:gd name="connsiteY137" fmla="*/ 2127250 h 2857500"/>
                <a:gd name="connsiteX138" fmla="*/ 3194050 w 4102100"/>
                <a:gd name="connsiteY138" fmla="*/ 2032000 h 2857500"/>
                <a:gd name="connsiteX139" fmla="*/ 3181350 w 4102100"/>
                <a:gd name="connsiteY139" fmla="*/ 2006600 h 2857500"/>
                <a:gd name="connsiteX140" fmla="*/ 3168650 w 4102100"/>
                <a:gd name="connsiteY140" fmla="*/ 1955800 h 2857500"/>
                <a:gd name="connsiteX141" fmla="*/ 3155950 w 4102100"/>
                <a:gd name="connsiteY141" fmla="*/ 1936750 h 2857500"/>
                <a:gd name="connsiteX142" fmla="*/ 3136900 w 4102100"/>
                <a:gd name="connsiteY142" fmla="*/ 1917700 h 2857500"/>
                <a:gd name="connsiteX143" fmla="*/ 3136900 w 4102100"/>
                <a:gd name="connsiteY143" fmla="*/ 1873250 h 2857500"/>
                <a:gd name="connsiteX144" fmla="*/ 3175000 w 4102100"/>
                <a:gd name="connsiteY144" fmla="*/ 1860550 h 2857500"/>
                <a:gd name="connsiteX145" fmla="*/ 3194050 w 4102100"/>
                <a:gd name="connsiteY145" fmla="*/ 1841500 h 2857500"/>
                <a:gd name="connsiteX146" fmla="*/ 3092450 w 4102100"/>
                <a:gd name="connsiteY146" fmla="*/ 1803400 h 2857500"/>
                <a:gd name="connsiteX147" fmla="*/ 3079750 w 4102100"/>
                <a:gd name="connsiteY147" fmla="*/ 1784350 h 2857500"/>
                <a:gd name="connsiteX148" fmla="*/ 3111500 w 4102100"/>
                <a:gd name="connsiteY148" fmla="*/ 1727200 h 2857500"/>
                <a:gd name="connsiteX149" fmla="*/ 3149600 w 4102100"/>
                <a:gd name="connsiteY149" fmla="*/ 1701800 h 2857500"/>
                <a:gd name="connsiteX150" fmla="*/ 3168650 w 4102100"/>
                <a:gd name="connsiteY150" fmla="*/ 1708150 h 2857500"/>
                <a:gd name="connsiteX151" fmla="*/ 3149600 w 4102100"/>
                <a:gd name="connsiteY151" fmla="*/ 1752600 h 2857500"/>
                <a:gd name="connsiteX152" fmla="*/ 3168650 w 4102100"/>
                <a:gd name="connsiteY152" fmla="*/ 1765300 h 2857500"/>
                <a:gd name="connsiteX153" fmla="*/ 3194050 w 4102100"/>
                <a:gd name="connsiteY153" fmla="*/ 1733550 h 2857500"/>
                <a:gd name="connsiteX154" fmla="*/ 3213100 w 4102100"/>
                <a:gd name="connsiteY154" fmla="*/ 1720850 h 2857500"/>
                <a:gd name="connsiteX155" fmla="*/ 3251200 w 4102100"/>
                <a:gd name="connsiteY155" fmla="*/ 1746250 h 2857500"/>
                <a:gd name="connsiteX156" fmla="*/ 3238500 w 4102100"/>
                <a:gd name="connsiteY156" fmla="*/ 1765300 h 2857500"/>
                <a:gd name="connsiteX157" fmla="*/ 3244850 w 4102100"/>
                <a:gd name="connsiteY157" fmla="*/ 1790700 h 2857500"/>
                <a:gd name="connsiteX158" fmla="*/ 3276600 w 4102100"/>
                <a:gd name="connsiteY158" fmla="*/ 1797050 h 2857500"/>
                <a:gd name="connsiteX159" fmla="*/ 3314700 w 4102100"/>
                <a:gd name="connsiteY159" fmla="*/ 1828800 h 2857500"/>
                <a:gd name="connsiteX160" fmla="*/ 3314700 w 4102100"/>
                <a:gd name="connsiteY160" fmla="*/ 1892300 h 2857500"/>
                <a:gd name="connsiteX161" fmla="*/ 3365500 w 4102100"/>
                <a:gd name="connsiteY161" fmla="*/ 1885950 h 2857500"/>
                <a:gd name="connsiteX162" fmla="*/ 3346450 w 4102100"/>
                <a:gd name="connsiteY162" fmla="*/ 1790700 h 2857500"/>
                <a:gd name="connsiteX163" fmla="*/ 3327400 w 4102100"/>
                <a:gd name="connsiteY163" fmla="*/ 1778000 h 2857500"/>
                <a:gd name="connsiteX164" fmla="*/ 3295650 w 4102100"/>
                <a:gd name="connsiteY164" fmla="*/ 1720850 h 2857500"/>
                <a:gd name="connsiteX165" fmla="*/ 3333750 w 4102100"/>
                <a:gd name="connsiteY165" fmla="*/ 1708150 h 2857500"/>
                <a:gd name="connsiteX166" fmla="*/ 3327400 w 4102100"/>
                <a:gd name="connsiteY166" fmla="*/ 1689100 h 2857500"/>
                <a:gd name="connsiteX167" fmla="*/ 3314700 w 4102100"/>
                <a:gd name="connsiteY167" fmla="*/ 1644650 h 2857500"/>
                <a:gd name="connsiteX168" fmla="*/ 3302000 w 4102100"/>
                <a:gd name="connsiteY168" fmla="*/ 1625600 h 2857500"/>
                <a:gd name="connsiteX169" fmla="*/ 3308350 w 4102100"/>
                <a:gd name="connsiteY169" fmla="*/ 1581150 h 2857500"/>
                <a:gd name="connsiteX170" fmla="*/ 3378200 w 4102100"/>
                <a:gd name="connsiteY170" fmla="*/ 1574800 h 2857500"/>
                <a:gd name="connsiteX171" fmla="*/ 3429000 w 4102100"/>
                <a:gd name="connsiteY171" fmla="*/ 1568450 h 2857500"/>
                <a:gd name="connsiteX172" fmla="*/ 3435350 w 4102100"/>
                <a:gd name="connsiteY172" fmla="*/ 1549400 h 2857500"/>
                <a:gd name="connsiteX173" fmla="*/ 3441700 w 4102100"/>
                <a:gd name="connsiteY173" fmla="*/ 1485900 h 2857500"/>
                <a:gd name="connsiteX174" fmla="*/ 3448050 w 4102100"/>
                <a:gd name="connsiteY174" fmla="*/ 1466850 h 2857500"/>
                <a:gd name="connsiteX175" fmla="*/ 3460750 w 4102100"/>
                <a:gd name="connsiteY175" fmla="*/ 1397000 h 2857500"/>
                <a:gd name="connsiteX176" fmla="*/ 3467100 w 4102100"/>
                <a:gd name="connsiteY176" fmla="*/ 1377950 h 2857500"/>
                <a:gd name="connsiteX177" fmla="*/ 3460750 w 4102100"/>
                <a:gd name="connsiteY177" fmla="*/ 1263650 h 2857500"/>
                <a:gd name="connsiteX178" fmla="*/ 3448050 w 4102100"/>
                <a:gd name="connsiteY178" fmla="*/ 1212850 h 2857500"/>
                <a:gd name="connsiteX179" fmla="*/ 3435350 w 4102100"/>
                <a:gd name="connsiteY179" fmla="*/ 1174750 h 2857500"/>
                <a:gd name="connsiteX180" fmla="*/ 3390900 w 4102100"/>
                <a:gd name="connsiteY180" fmla="*/ 1130300 h 2857500"/>
                <a:gd name="connsiteX181" fmla="*/ 3295650 w 4102100"/>
                <a:gd name="connsiteY181" fmla="*/ 1123950 h 2857500"/>
                <a:gd name="connsiteX182" fmla="*/ 3270250 w 4102100"/>
                <a:gd name="connsiteY182" fmla="*/ 1098550 h 2857500"/>
                <a:gd name="connsiteX183" fmla="*/ 3263900 w 4102100"/>
                <a:gd name="connsiteY183" fmla="*/ 1060450 h 2857500"/>
                <a:gd name="connsiteX184" fmla="*/ 3270250 w 4102100"/>
                <a:gd name="connsiteY184" fmla="*/ 1022350 h 2857500"/>
                <a:gd name="connsiteX185" fmla="*/ 3308350 w 4102100"/>
                <a:gd name="connsiteY185" fmla="*/ 1003300 h 2857500"/>
                <a:gd name="connsiteX186" fmla="*/ 3308350 w 4102100"/>
                <a:gd name="connsiteY186" fmla="*/ 850900 h 2857500"/>
                <a:gd name="connsiteX187" fmla="*/ 3346450 w 4102100"/>
                <a:gd name="connsiteY187" fmla="*/ 838200 h 2857500"/>
                <a:gd name="connsiteX188" fmla="*/ 3365500 w 4102100"/>
                <a:gd name="connsiteY188" fmla="*/ 831850 h 2857500"/>
                <a:gd name="connsiteX189" fmla="*/ 3479800 w 4102100"/>
                <a:gd name="connsiteY189" fmla="*/ 819150 h 2857500"/>
                <a:gd name="connsiteX190" fmla="*/ 3536950 w 4102100"/>
                <a:gd name="connsiteY190" fmla="*/ 800100 h 2857500"/>
                <a:gd name="connsiteX191" fmla="*/ 3562350 w 4102100"/>
                <a:gd name="connsiteY191" fmla="*/ 806450 h 2857500"/>
                <a:gd name="connsiteX192" fmla="*/ 3594100 w 4102100"/>
                <a:gd name="connsiteY192" fmla="*/ 819150 h 2857500"/>
                <a:gd name="connsiteX193" fmla="*/ 3606800 w 4102100"/>
                <a:gd name="connsiteY193" fmla="*/ 781050 h 2857500"/>
                <a:gd name="connsiteX194" fmla="*/ 3600450 w 4102100"/>
                <a:gd name="connsiteY194" fmla="*/ 730250 h 2857500"/>
                <a:gd name="connsiteX195" fmla="*/ 3587750 w 4102100"/>
                <a:gd name="connsiteY195" fmla="*/ 692150 h 2857500"/>
                <a:gd name="connsiteX196" fmla="*/ 3594100 w 4102100"/>
                <a:gd name="connsiteY196" fmla="*/ 628650 h 2857500"/>
                <a:gd name="connsiteX197" fmla="*/ 3619500 w 4102100"/>
                <a:gd name="connsiteY197" fmla="*/ 635000 h 2857500"/>
                <a:gd name="connsiteX198" fmla="*/ 3663950 w 4102100"/>
                <a:gd name="connsiteY198" fmla="*/ 647700 h 2857500"/>
                <a:gd name="connsiteX199" fmla="*/ 3676650 w 4102100"/>
                <a:gd name="connsiteY199" fmla="*/ 666750 h 2857500"/>
                <a:gd name="connsiteX200" fmla="*/ 3683000 w 4102100"/>
                <a:gd name="connsiteY200" fmla="*/ 685800 h 2857500"/>
                <a:gd name="connsiteX201" fmla="*/ 3702050 w 4102100"/>
                <a:gd name="connsiteY201" fmla="*/ 692150 h 2857500"/>
                <a:gd name="connsiteX202" fmla="*/ 3714750 w 4102100"/>
                <a:gd name="connsiteY202" fmla="*/ 647700 h 2857500"/>
                <a:gd name="connsiteX203" fmla="*/ 3708400 w 4102100"/>
                <a:gd name="connsiteY203" fmla="*/ 628650 h 2857500"/>
                <a:gd name="connsiteX204" fmla="*/ 3689350 w 4102100"/>
                <a:gd name="connsiteY204" fmla="*/ 622300 h 2857500"/>
                <a:gd name="connsiteX205" fmla="*/ 3676650 w 4102100"/>
                <a:gd name="connsiteY205" fmla="*/ 603250 h 2857500"/>
                <a:gd name="connsiteX206" fmla="*/ 3695700 w 4102100"/>
                <a:gd name="connsiteY206" fmla="*/ 590550 h 2857500"/>
                <a:gd name="connsiteX207" fmla="*/ 3746500 w 4102100"/>
                <a:gd name="connsiteY207" fmla="*/ 596900 h 2857500"/>
                <a:gd name="connsiteX208" fmla="*/ 3752850 w 4102100"/>
                <a:gd name="connsiteY208" fmla="*/ 615950 h 2857500"/>
                <a:gd name="connsiteX209" fmla="*/ 3740150 w 4102100"/>
                <a:gd name="connsiteY209" fmla="*/ 685800 h 2857500"/>
                <a:gd name="connsiteX210" fmla="*/ 3714750 w 4102100"/>
                <a:gd name="connsiteY210" fmla="*/ 742950 h 2857500"/>
                <a:gd name="connsiteX211" fmla="*/ 3702050 w 4102100"/>
                <a:gd name="connsiteY211" fmla="*/ 793750 h 2857500"/>
                <a:gd name="connsiteX212" fmla="*/ 3689350 w 4102100"/>
                <a:gd name="connsiteY212" fmla="*/ 831850 h 2857500"/>
                <a:gd name="connsiteX213" fmla="*/ 3695700 w 4102100"/>
                <a:gd name="connsiteY213" fmla="*/ 927100 h 2857500"/>
                <a:gd name="connsiteX214" fmla="*/ 3708400 w 4102100"/>
                <a:gd name="connsiteY214" fmla="*/ 965200 h 2857500"/>
                <a:gd name="connsiteX215" fmla="*/ 3721100 w 4102100"/>
                <a:gd name="connsiteY215" fmla="*/ 1003300 h 2857500"/>
                <a:gd name="connsiteX216" fmla="*/ 3727450 w 4102100"/>
                <a:gd name="connsiteY216" fmla="*/ 1022350 h 2857500"/>
                <a:gd name="connsiteX217" fmla="*/ 3733800 w 4102100"/>
                <a:gd name="connsiteY217" fmla="*/ 1041400 h 2857500"/>
                <a:gd name="connsiteX218" fmla="*/ 3771900 w 4102100"/>
                <a:gd name="connsiteY218" fmla="*/ 1073150 h 2857500"/>
                <a:gd name="connsiteX219" fmla="*/ 3797300 w 4102100"/>
                <a:gd name="connsiteY219" fmla="*/ 1104900 h 2857500"/>
                <a:gd name="connsiteX220" fmla="*/ 3803650 w 4102100"/>
                <a:gd name="connsiteY220" fmla="*/ 1123950 h 2857500"/>
                <a:gd name="connsiteX221" fmla="*/ 3816350 w 4102100"/>
                <a:gd name="connsiteY221" fmla="*/ 1143000 h 2857500"/>
                <a:gd name="connsiteX222" fmla="*/ 3822700 w 4102100"/>
                <a:gd name="connsiteY222" fmla="*/ 1162050 h 2857500"/>
                <a:gd name="connsiteX223" fmla="*/ 3841750 w 4102100"/>
                <a:gd name="connsiteY223" fmla="*/ 1174750 h 2857500"/>
                <a:gd name="connsiteX224" fmla="*/ 3860800 w 4102100"/>
                <a:gd name="connsiteY224" fmla="*/ 1168400 h 2857500"/>
                <a:gd name="connsiteX225" fmla="*/ 3867150 w 4102100"/>
                <a:gd name="connsiteY225" fmla="*/ 1104900 h 2857500"/>
                <a:gd name="connsiteX226" fmla="*/ 3860800 w 4102100"/>
                <a:gd name="connsiteY226" fmla="*/ 1085850 h 2857500"/>
                <a:gd name="connsiteX227" fmla="*/ 3873500 w 4102100"/>
                <a:gd name="connsiteY227" fmla="*/ 996950 h 2857500"/>
                <a:gd name="connsiteX228" fmla="*/ 3879850 w 4102100"/>
                <a:gd name="connsiteY228" fmla="*/ 977900 h 2857500"/>
                <a:gd name="connsiteX229" fmla="*/ 3898900 w 4102100"/>
                <a:gd name="connsiteY229" fmla="*/ 965200 h 2857500"/>
                <a:gd name="connsiteX230" fmla="*/ 3886200 w 4102100"/>
                <a:gd name="connsiteY230" fmla="*/ 946150 h 2857500"/>
                <a:gd name="connsiteX231" fmla="*/ 3867150 w 4102100"/>
                <a:gd name="connsiteY231" fmla="*/ 939800 h 2857500"/>
                <a:gd name="connsiteX232" fmla="*/ 3860800 w 4102100"/>
                <a:gd name="connsiteY232" fmla="*/ 876300 h 2857500"/>
                <a:gd name="connsiteX233" fmla="*/ 3854450 w 4102100"/>
                <a:gd name="connsiteY233" fmla="*/ 857250 h 2857500"/>
                <a:gd name="connsiteX234" fmla="*/ 3835400 w 4102100"/>
                <a:gd name="connsiteY234" fmla="*/ 844550 h 2857500"/>
                <a:gd name="connsiteX235" fmla="*/ 3822700 w 4102100"/>
                <a:gd name="connsiteY235" fmla="*/ 825500 h 2857500"/>
                <a:gd name="connsiteX236" fmla="*/ 3803650 w 4102100"/>
                <a:gd name="connsiteY236" fmla="*/ 812800 h 2857500"/>
                <a:gd name="connsiteX237" fmla="*/ 3790950 w 4102100"/>
                <a:gd name="connsiteY237" fmla="*/ 755650 h 2857500"/>
                <a:gd name="connsiteX238" fmla="*/ 3797300 w 4102100"/>
                <a:gd name="connsiteY238" fmla="*/ 704850 h 2857500"/>
                <a:gd name="connsiteX239" fmla="*/ 3803650 w 4102100"/>
                <a:gd name="connsiteY239" fmla="*/ 685800 h 2857500"/>
                <a:gd name="connsiteX240" fmla="*/ 3822700 w 4102100"/>
                <a:gd name="connsiteY240" fmla="*/ 673100 h 2857500"/>
                <a:gd name="connsiteX241" fmla="*/ 3930650 w 4102100"/>
                <a:gd name="connsiteY241" fmla="*/ 654050 h 2857500"/>
                <a:gd name="connsiteX242" fmla="*/ 3943350 w 4102100"/>
                <a:gd name="connsiteY242" fmla="*/ 571500 h 2857500"/>
                <a:gd name="connsiteX243" fmla="*/ 3949700 w 4102100"/>
                <a:gd name="connsiteY243" fmla="*/ 552450 h 2857500"/>
                <a:gd name="connsiteX244" fmla="*/ 3968750 w 4102100"/>
                <a:gd name="connsiteY244" fmla="*/ 508000 h 2857500"/>
                <a:gd name="connsiteX245" fmla="*/ 4006850 w 4102100"/>
                <a:gd name="connsiteY245" fmla="*/ 495300 h 2857500"/>
                <a:gd name="connsiteX246" fmla="*/ 4025900 w 4102100"/>
                <a:gd name="connsiteY246" fmla="*/ 488950 h 2857500"/>
                <a:gd name="connsiteX247" fmla="*/ 4038600 w 4102100"/>
                <a:gd name="connsiteY247" fmla="*/ 444500 h 2857500"/>
                <a:gd name="connsiteX248" fmla="*/ 4019550 w 4102100"/>
                <a:gd name="connsiteY248" fmla="*/ 431800 h 2857500"/>
                <a:gd name="connsiteX249" fmla="*/ 3981450 w 4102100"/>
                <a:gd name="connsiteY249" fmla="*/ 419100 h 2857500"/>
                <a:gd name="connsiteX250" fmla="*/ 3962400 w 4102100"/>
                <a:gd name="connsiteY250" fmla="*/ 412750 h 2857500"/>
                <a:gd name="connsiteX251" fmla="*/ 3905250 w 4102100"/>
                <a:gd name="connsiteY251" fmla="*/ 381000 h 2857500"/>
                <a:gd name="connsiteX252" fmla="*/ 3924300 w 4102100"/>
                <a:gd name="connsiteY252" fmla="*/ 368300 h 2857500"/>
                <a:gd name="connsiteX253" fmla="*/ 3943350 w 4102100"/>
                <a:gd name="connsiteY253" fmla="*/ 361950 h 2857500"/>
                <a:gd name="connsiteX254" fmla="*/ 3949700 w 4102100"/>
                <a:gd name="connsiteY254" fmla="*/ 336550 h 2857500"/>
                <a:gd name="connsiteX255" fmla="*/ 3930650 w 4102100"/>
                <a:gd name="connsiteY255" fmla="*/ 323850 h 2857500"/>
                <a:gd name="connsiteX256" fmla="*/ 3898900 w 4102100"/>
                <a:gd name="connsiteY256" fmla="*/ 317500 h 2857500"/>
                <a:gd name="connsiteX257" fmla="*/ 3905250 w 4102100"/>
                <a:gd name="connsiteY257" fmla="*/ 298450 h 2857500"/>
                <a:gd name="connsiteX258" fmla="*/ 3898900 w 4102100"/>
                <a:gd name="connsiteY258" fmla="*/ 266700 h 2857500"/>
                <a:gd name="connsiteX259" fmla="*/ 3892550 w 4102100"/>
                <a:gd name="connsiteY259" fmla="*/ 247650 h 2857500"/>
                <a:gd name="connsiteX260" fmla="*/ 3898900 w 4102100"/>
                <a:gd name="connsiteY260" fmla="*/ 228600 h 2857500"/>
                <a:gd name="connsiteX261" fmla="*/ 3924300 w 4102100"/>
                <a:gd name="connsiteY261" fmla="*/ 234950 h 2857500"/>
                <a:gd name="connsiteX262" fmla="*/ 3943350 w 4102100"/>
                <a:gd name="connsiteY262" fmla="*/ 273050 h 2857500"/>
                <a:gd name="connsiteX263" fmla="*/ 3994150 w 4102100"/>
                <a:gd name="connsiteY263" fmla="*/ 266700 h 2857500"/>
                <a:gd name="connsiteX264" fmla="*/ 4032250 w 4102100"/>
                <a:gd name="connsiteY264" fmla="*/ 228600 h 2857500"/>
                <a:gd name="connsiteX265" fmla="*/ 4089400 w 4102100"/>
                <a:gd name="connsiteY265" fmla="*/ 241300 h 2857500"/>
                <a:gd name="connsiteX266" fmla="*/ 4102100 w 4102100"/>
                <a:gd name="connsiteY266" fmla="*/ 222250 h 2857500"/>
                <a:gd name="connsiteX267" fmla="*/ 4095750 w 4102100"/>
                <a:gd name="connsiteY267" fmla="*/ 196850 h 2857500"/>
                <a:gd name="connsiteX268" fmla="*/ 4076700 w 4102100"/>
                <a:gd name="connsiteY268" fmla="*/ 190500 h 2857500"/>
                <a:gd name="connsiteX269" fmla="*/ 4044950 w 4102100"/>
                <a:gd name="connsiteY269" fmla="*/ 184150 h 2857500"/>
                <a:gd name="connsiteX270" fmla="*/ 4032250 w 4102100"/>
                <a:gd name="connsiteY270" fmla="*/ 165100 h 2857500"/>
                <a:gd name="connsiteX271" fmla="*/ 4044950 w 4102100"/>
                <a:gd name="connsiteY271" fmla="*/ 127000 h 2857500"/>
                <a:gd name="connsiteX272" fmla="*/ 4019550 w 4102100"/>
                <a:gd name="connsiteY272" fmla="*/ 63500 h 2857500"/>
                <a:gd name="connsiteX273" fmla="*/ 3981450 w 4102100"/>
                <a:gd name="connsiteY273" fmla="*/ 69850 h 2857500"/>
                <a:gd name="connsiteX274" fmla="*/ 3962400 w 4102100"/>
                <a:gd name="connsiteY274" fmla="*/ 88900 h 2857500"/>
                <a:gd name="connsiteX275" fmla="*/ 3930650 w 4102100"/>
                <a:gd name="connsiteY275" fmla="*/ 133350 h 2857500"/>
                <a:gd name="connsiteX276" fmla="*/ 3911600 w 4102100"/>
                <a:gd name="connsiteY276" fmla="*/ 127000 h 2857500"/>
                <a:gd name="connsiteX277" fmla="*/ 3879850 w 4102100"/>
                <a:gd name="connsiteY277" fmla="*/ 82550 h 2857500"/>
                <a:gd name="connsiteX278" fmla="*/ 3727450 w 4102100"/>
                <a:gd name="connsiteY278" fmla="*/ 76200 h 2857500"/>
                <a:gd name="connsiteX279" fmla="*/ 3708400 w 4102100"/>
                <a:gd name="connsiteY279" fmla="*/ 69850 h 2857500"/>
                <a:gd name="connsiteX280" fmla="*/ 3670300 w 4102100"/>
                <a:gd name="connsiteY280" fmla="*/ 44450 h 2857500"/>
                <a:gd name="connsiteX281" fmla="*/ 3581400 w 4102100"/>
                <a:gd name="connsiteY281" fmla="*/ 50800 h 2857500"/>
                <a:gd name="connsiteX282" fmla="*/ 3536950 w 4102100"/>
                <a:gd name="connsiteY282" fmla="*/ 63500 h 2857500"/>
                <a:gd name="connsiteX283" fmla="*/ 3543300 w 4102100"/>
                <a:gd name="connsiteY283" fmla="*/ 88900 h 2857500"/>
                <a:gd name="connsiteX284" fmla="*/ 3562350 w 4102100"/>
                <a:gd name="connsiteY284" fmla="*/ 95250 h 2857500"/>
                <a:gd name="connsiteX285" fmla="*/ 3594100 w 4102100"/>
                <a:gd name="connsiteY285" fmla="*/ 101600 h 2857500"/>
                <a:gd name="connsiteX286" fmla="*/ 3606800 w 4102100"/>
                <a:gd name="connsiteY286" fmla="*/ 120650 h 2857500"/>
                <a:gd name="connsiteX287" fmla="*/ 3581400 w 4102100"/>
                <a:gd name="connsiteY287" fmla="*/ 165100 h 2857500"/>
                <a:gd name="connsiteX288" fmla="*/ 3536950 w 4102100"/>
                <a:gd name="connsiteY288" fmla="*/ 158750 h 2857500"/>
                <a:gd name="connsiteX289" fmla="*/ 3517900 w 4102100"/>
                <a:gd name="connsiteY289" fmla="*/ 95250 h 2857500"/>
                <a:gd name="connsiteX290" fmla="*/ 3492500 w 4102100"/>
                <a:gd name="connsiteY290" fmla="*/ 88900 h 2857500"/>
                <a:gd name="connsiteX291" fmla="*/ 3467100 w 4102100"/>
                <a:gd name="connsiteY291" fmla="*/ 114300 h 2857500"/>
                <a:gd name="connsiteX292" fmla="*/ 3460750 w 4102100"/>
                <a:gd name="connsiteY292" fmla="*/ 146050 h 2857500"/>
                <a:gd name="connsiteX293" fmla="*/ 3390900 w 4102100"/>
                <a:gd name="connsiteY293" fmla="*/ 152400 h 2857500"/>
                <a:gd name="connsiteX294" fmla="*/ 3365500 w 4102100"/>
                <a:gd name="connsiteY294" fmla="*/ 158750 h 2857500"/>
                <a:gd name="connsiteX295" fmla="*/ 3346450 w 4102100"/>
                <a:gd name="connsiteY295" fmla="*/ 171450 h 2857500"/>
                <a:gd name="connsiteX296" fmla="*/ 3327400 w 4102100"/>
                <a:gd name="connsiteY296" fmla="*/ 158750 h 2857500"/>
                <a:gd name="connsiteX297" fmla="*/ 3314700 w 4102100"/>
                <a:gd name="connsiteY297" fmla="*/ 139700 h 2857500"/>
                <a:gd name="connsiteX298" fmla="*/ 3276600 w 4102100"/>
                <a:gd name="connsiteY298" fmla="*/ 114300 h 2857500"/>
                <a:gd name="connsiteX299" fmla="*/ 3155950 w 4102100"/>
                <a:gd name="connsiteY299" fmla="*/ 127000 h 2857500"/>
                <a:gd name="connsiteX300" fmla="*/ 3136900 w 4102100"/>
                <a:gd name="connsiteY300" fmla="*/ 139700 h 2857500"/>
                <a:gd name="connsiteX301" fmla="*/ 3130550 w 4102100"/>
                <a:gd name="connsiteY301" fmla="*/ 158750 h 2857500"/>
                <a:gd name="connsiteX302" fmla="*/ 3086100 w 4102100"/>
                <a:gd name="connsiteY302" fmla="*/ 133350 h 2857500"/>
                <a:gd name="connsiteX303" fmla="*/ 3067050 w 4102100"/>
                <a:gd name="connsiteY303" fmla="*/ 127000 h 2857500"/>
                <a:gd name="connsiteX304" fmla="*/ 3054350 w 4102100"/>
                <a:gd name="connsiteY304" fmla="*/ 107950 h 2857500"/>
                <a:gd name="connsiteX305" fmla="*/ 2946400 w 4102100"/>
                <a:gd name="connsiteY305" fmla="*/ 95250 h 2857500"/>
                <a:gd name="connsiteX306" fmla="*/ 2940050 w 4102100"/>
                <a:gd name="connsiteY306" fmla="*/ 127000 h 2857500"/>
                <a:gd name="connsiteX307" fmla="*/ 2895600 w 4102100"/>
                <a:gd name="connsiteY307" fmla="*/ 120650 h 2857500"/>
                <a:gd name="connsiteX308" fmla="*/ 2825750 w 4102100"/>
                <a:gd name="connsiteY308" fmla="*/ 133350 h 2857500"/>
                <a:gd name="connsiteX309" fmla="*/ 2825750 w 4102100"/>
                <a:gd name="connsiteY309" fmla="*/ 184150 h 2857500"/>
                <a:gd name="connsiteX310" fmla="*/ 2832100 w 4102100"/>
                <a:gd name="connsiteY310" fmla="*/ 203200 h 2857500"/>
                <a:gd name="connsiteX311" fmla="*/ 2851150 w 4102100"/>
                <a:gd name="connsiteY311" fmla="*/ 209550 h 2857500"/>
                <a:gd name="connsiteX312" fmla="*/ 2863850 w 4102100"/>
                <a:gd name="connsiteY312" fmla="*/ 228600 h 2857500"/>
                <a:gd name="connsiteX313" fmla="*/ 2825750 w 4102100"/>
                <a:gd name="connsiteY313" fmla="*/ 241300 h 2857500"/>
                <a:gd name="connsiteX314" fmla="*/ 2806700 w 4102100"/>
                <a:gd name="connsiteY314" fmla="*/ 234950 h 2857500"/>
                <a:gd name="connsiteX315" fmla="*/ 2749550 w 4102100"/>
                <a:gd name="connsiteY315" fmla="*/ 254000 h 2857500"/>
                <a:gd name="connsiteX316" fmla="*/ 2743200 w 4102100"/>
                <a:gd name="connsiteY316" fmla="*/ 273050 h 2857500"/>
                <a:gd name="connsiteX317" fmla="*/ 2743200 w 4102100"/>
                <a:gd name="connsiteY317" fmla="*/ 298450 h 2857500"/>
                <a:gd name="connsiteX318" fmla="*/ 2698750 w 4102100"/>
                <a:gd name="connsiteY318" fmla="*/ 292100 h 2857500"/>
                <a:gd name="connsiteX319" fmla="*/ 2673350 w 4102100"/>
                <a:gd name="connsiteY319" fmla="*/ 273050 h 2857500"/>
                <a:gd name="connsiteX320" fmla="*/ 2654300 w 4102100"/>
                <a:gd name="connsiteY320" fmla="*/ 260350 h 2857500"/>
                <a:gd name="connsiteX321" fmla="*/ 2628900 w 4102100"/>
                <a:gd name="connsiteY321" fmla="*/ 222250 h 2857500"/>
                <a:gd name="connsiteX322" fmla="*/ 2622550 w 4102100"/>
                <a:gd name="connsiteY322" fmla="*/ 203200 h 2857500"/>
                <a:gd name="connsiteX323" fmla="*/ 2609850 w 4102100"/>
                <a:gd name="connsiteY323" fmla="*/ 184150 h 2857500"/>
                <a:gd name="connsiteX324" fmla="*/ 2590800 w 4102100"/>
                <a:gd name="connsiteY324" fmla="*/ 177800 h 2857500"/>
                <a:gd name="connsiteX325" fmla="*/ 2571750 w 4102100"/>
                <a:gd name="connsiteY325" fmla="*/ 165100 h 2857500"/>
                <a:gd name="connsiteX326" fmla="*/ 2501900 w 4102100"/>
                <a:gd name="connsiteY326" fmla="*/ 171450 h 2857500"/>
                <a:gd name="connsiteX327" fmla="*/ 2489200 w 4102100"/>
                <a:gd name="connsiteY327" fmla="*/ 190500 h 2857500"/>
                <a:gd name="connsiteX328" fmla="*/ 2476500 w 4102100"/>
                <a:gd name="connsiteY328" fmla="*/ 247650 h 2857500"/>
                <a:gd name="connsiteX329" fmla="*/ 2419350 w 4102100"/>
                <a:gd name="connsiteY329" fmla="*/ 234950 h 2857500"/>
                <a:gd name="connsiteX330" fmla="*/ 2374900 w 4102100"/>
                <a:gd name="connsiteY330" fmla="*/ 209550 h 2857500"/>
                <a:gd name="connsiteX331" fmla="*/ 2311400 w 4102100"/>
                <a:gd name="connsiteY331" fmla="*/ 215900 h 2857500"/>
                <a:gd name="connsiteX332" fmla="*/ 2273300 w 4102100"/>
                <a:gd name="connsiteY332" fmla="*/ 228600 h 2857500"/>
                <a:gd name="connsiteX333" fmla="*/ 2222500 w 4102100"/>
                <a:gd name="connsiteY333" fmla="*/ 241300 h 2857500"/>
                <a:gd name="connsiteX334" fmla="*/ 2209800 w 4102100"/>
                <a:gd name="connsiteY334" fmla="*/ 260350 h 2857500"/>
                <a:gd name="connsiteX335" fmla="*/ 2216150 w 4102100"/>
                <a:gd name="connsiteY335" fmla="*/ 279400 h 2857500"/>
                <a:gd name="connsiteX336" fmla="*/ 2209800 w 4102100"/>
                <a:gd name="connsiteY336" fmla="*/ 298450 h 2857500"/>
                <a:gd name="connsiteX337" fmla="*/ 2178050 w 4102100"/>
                <a:gd name="connsiteY337" fmla="*/ 292100 h 2857500"/>
                <a:gd name="connsiteX338" fmla="*/ 2184400 w 4102100"/>
                <a:gd name="connsiteY338" fmla="*/ 234950 h 2857500"/>
                <a:gd name="connsiteX339" fmla="*/ 2203450 w 4102100"/>
                <a:gd name="connsiteY339" fmla="*/ 171450 h 2857500"/>
                <a:gd name="connsiteX340" fmla="*/ 2209800 w 4102100"/>
                <a:gd name="connsiteY340" fmla="*/ 146050 h 2857500"/>
                <a:gd name="connsiteX341" fmla="*/ 2228850 w 4102100"/>
                <a:gd name="connsiteY341" fmla="*/ 107950 h 2857500"/>
                <a:gd name="connsiteX342" fmla="*/ 2190750 w 4102100"/>
                <a:gd name="connsiteY342" fmla="*/ 82550 h 2857500"/>
                <a:gd name="connsiteX343" fmla="*/ 2171700 w 4102100"/>
                <a:gd name="connsiteY343" fmla="*/ 63500 h 2857500"/>
                <a:gd name="connsiteX344" fmla="*/ 2152650 w 4102100"/>
                <a:gd name="connsiteY344" fmla="*/ 50800 h 2857500"/>
                <a:gd name="connsiteX345" fmla="*/ 2076450 w 4102100"/>
                <a:gd name="connsiteY345" fmla="*/ 57150 h 2857500"/>
                <a:gd name="connsiteX346" fmla="*/ 2057400 w 4102100"/>
                <a:gd name="connsiteY346" fmla="*/ 69850 h 2857500"/>
                <a:gd name="connsiteX347" fmla="*/ 2044700 w 4102100"/>
                <a:gd name="connsiteY347" fmla="*/ 31750 h 2857500"/>
                <a:gd name="connsiteX348" fmla="*/ 2012950 w 4102100"/>
                <a:gd name="connsiteY348" fmla="*/ 0 h 2857500"/>
                <a:gd name="connsiteX349" fmla="*/ 1968500 w 4102100"/>
                <a:gd name="connsiteY349" fmla="*/ 6350 h 2857500"/>
                <a:gd name="connsiteX350" fmla="*/ 1949450 w 4102100"/>
                <a:gd name="connsiteY350" fmla="*/ 12700 h 2857500"/>
                <a:gd name="connsiteX351" fmla="*/ 1936750 w 4102100"/>
                <a:gd name="connsiteY351" fmla="*/ 50800 h 2857500"/>
                <a:gd name="connsiteX352" fmla="*/ 1962150 w 4102100"/>
                <a:gd name="connsiteY352" fmla="*/ 82550 h 2857500"/>
                <a:gd name="connsiteX353" fmla="*/ 1968500 w 4102100"/>
                <a:gd name="connsiteY353" fmla="*/ 101600 h 2857500"/>
                <a:gd name="connsiteX354" fmla="*/ 1962150 w 4102100"/>
                <a:gd name="connsiteY354" fmla="*/ 133350 h 2857500"/>
                <a:gd name="connsiteX355" fmla="*/ 1943100 w 4102100"/>
                <a:gd name="connsiteY355" fmla="*/ 146050 h 2857500"/>
                <a:gd name="connsiteX356" fmla="*/ 1873250 w 4102100"/>
                <a:gd name="connsiteY356" fmla="*/ 158750 h 2857500"/>
                <a:gd name="connsiteX357" fmla="*/ 1822450 w 4102100"/>
                <a:gd name="connsiteY357" fmla="*/ 222250 h 2857500"/>
                <a:gd name="connsiteX358" fmla="*/ 1822450 w 4102100"/>
                <a:gd name="connsiteY358" fmla="*/ 222250 h 2857500"/>
                <a:gd name="connsiteX359" fmla="*/ 1771650 w 4102100"/>
                <a:gd name="connsiteY359" fmla="*/ 279400 h 2857500"/>
                <a:gd name="connsiteX360" fmla="*/ 1778000 w 4102100"/>
                <a:gd name="connsiteY360" fmla="*/ 311150 h 2857500"/>
                <a:gd name="connsiteX361" fmla="*/ 1816100 w 4102100"/>
                <a:gd name="connsiteY361" fmla="*/ 330200 h 2857500"/>
                <a:gd name="connsiteX362" fmla="*/ 1803400 w 4102100"/>
                <a:gd name="connsiteY362" fmla="*/ 355600 h 2857500"/>
                <a:gd name="connsiteX363" fmla="*/ 1784350 w 4102100"/>
                <a:gd name="connsiteY363" fmla="*/ 361950 h 2857500"/>
                <a:gd name="connsiteX364" fmla="*/ 1752600 w 4102100"/>
                <a:gd name="connsiteY364" fmla="*/ 368300 h 2857500"/>
                <a:gd name="connsiteX365" fmla="*/ 1714500 w 4102100"/>
                <a:gd name="connsiteY365" fmla="*/ 381000 h 2857500"/>
                <a:gd name="connsiteX366" fmla="*/ 1701800 w 4102100"/>
                <a:gd name="connsiteY366" fmla="*/ 400050 h 2857500"/>
                <a:gd name="connsiteX367" fmla="*/ 1746250 w 4102100"/>
                <a:gd name="connsiteY367" fmla="*/ 431800 h 2857500"/>
                <a:gd name="connsiteX368" fmla="*/ 1765300 w 4102100"/>
                <a:gd name="connsiteY368" fmla="*/ 444500 h 2857500"/>
                <a:gd name="connsiteX369" fmla="*/ 1797050 w 4102100"/>
                <a:gd name="connsiteY369" fmla="*/ 476250 h 2857500"/>
                <a:gd name="connsiteX370" fmla="*/ 1828800 w 4102100"/>
                <a:gd name="connsiteY370" fmla="*/ 501650 h 2857500"/>
                <a:gd name="connsiteX371" fmla="*/ 1835150 w 4102100"/>
                <a:gd name="connsiteY371" fmla="*/ 520700 h 2857500"/>
                <a:gd name="connsiteX372" fmla="*/ 1797050 w 4102100"/>
                <a:gd name="connsiteY372" fmla="*/ 546100 h 2857500"/>
                <a:gd name="connsiteX373" fmla="*/ 1765300 w 4102100"/>
                <a:gd name="connsiteY373" fmla="*/ 514350 h 2857500"/>
                <a:gd name="connsiteX374" fmla="*/ 1739900 w 4102100"/>
                <a:gd name="connsiteY374" fmla="*/ 457200 h 2857500"/>
                <a:gd name="connsiteX375" fmla="*/ 1689100 w 4102100"/>
                <a:gd name="connsiteY375" fmla="*/ 444500 h 2857500"/>
                <a:gd name="connsiteX376" fmla="*/ 1644650 w 4102100"/>
                <a:gd name="connsiteY376" fmla="*/ 450850 h 2857500"/>
                <a:gd name="connsiteX377" fmla="*/ 1651000 w 4102100"/>
                <a:gd name="connsiteY377" fmla="*/ 469900 h 2857500"/>
                <a:gd name="connsiteX378" fmla="*/ 1670050 w 4102100"/>
                <a:gd name="connsiteY378" fmla="*/ 476250 h 2857500"/>
                <a:gd name="connsiteX379" fmla="*/ 1689100 w 4102100"/>
                <a:gd name="connsiteY379" fmla="*/ 488950 h 2857500"/>
                <a:gd name="connsiteX380" fmla="*/ 1695450 w 4102100"/>
                <a:gd name="connsiteY380" fmla="*/ 508000 h 2857500"/>
                <a:gd name="connsiteX381" fmla="*/ 1644650 w 4102100"/>
                <a:gd name="connsiteY381" fmla="*/ 514350 h 2857500"/>
                <a:gd name="connsiteX382" fmla="*/ 1625600 w 4102100"/>
                <a:gd name="connsiteY382" fmla="*/ 495300 h 2857500"/>
                <a:gd name="connsiteX383" fmla="*/ 1606550 w 4102100"/>
                <a:gd name="connsiteY383" fmla="*/ 533400 h 2857500"/>
                <a:gd name="connsiteX384" fmla="*/ 1625600 w 4102100"/>
                <a:gd name="connsiteY384" fmla="*/ 546100 h 2857500"/>
                <a:gd name="connsiteX385" fmla="*/ 1644650 w 4102100"/>
                <a:gd name="connsiteY385" fmla="*/ 552450 h 2857500"/>
                <a:gd name="connsiteX386" fmla="*/ 1651000 w 4102100"/>
                <a:gd name="connsiteY386" fmla="*/ 584200 h 2857500"/>
                <a:gd name="connsiteX387" fmla="*/ 1657350 w 4102100"/>
                <a:gd name="connsiteY387" fmla="*/ 628650 h 2857500"/>
                <a:gd name="connsiteX388" fmla="*/ 1689100 w 4102100"/>
                <a:gd name="connsiteY388" fmla="*/ 660400 h 2857500"/>
                <a:gd name="connsiteX389" fmla="*/ 1708150 w 4102100"/>
                <a:gd name="connsiteY389" fmla="*/ 679450 h 2857500"/>
                <a:gd name="connsiteX390" fmla="*/ 1714500 w 4102100"/>
                <a:gd name="connsiteY390" fmla="*/ 768350 h 2857500"/>
                <a:gd name="connsiteX391" fmla="*/ 1695450 w 4102100"/>
                <a:gd name="connsiteY391" fmla="*/ 781050 h 2857500"/>
                <a:gd name="connsiteX392" fmla="*/ 1657350 w 4102100"/>
                <a:gd name="connsiteY392" fmla="*/ 793750 h 2857500"/>
                <a:gd name="connsiteX393" fmla="*/ 1644650 w 4102100"/>
                <a:gd name="connsiteY393" fmla="*/ 774700 h 2857500"/>
                <a:gd name="connsiteX394" fmla="*/ 1657350 w 4102100"/>
                <a:gd name="connsiteY394" fmla="*/ 704850 h 2857500"/>
                <a:gd name="connsiteX395" fmla="*/ 1651000 w 4102100"/>
                <a:gd name="connsiteY395" fmla="*/ 660400 h 2857500"/>
                <a:gd name="connsiteX396" fmla="*/ 1612900 w 4102100"/>
                <a:gd name="connsiteY396" fmla="*/ 628650 h 2857500"/>
                <a:gd name="connsiteX397" fmla="*/ 1593850 w 4102100"/>
                <a:gd name="connsiteY397" fmla="*/ 590550 h 2857500"/>
                <a:gd name="connsiteX398" fmla="*/ 1581150 w 4102100"/>
                <a:gd name="connsiteY398" fmla="*/ 571500 h 2857500"/>
                <a:gd name="connsiteX399" fmla="*/ 1568450 w 4102100"/>
                <a:gd name="connsiteY399" fmla="*/ 533400 h 2857500"/>
                <a:gd name="connsiteX400" fmla="*/ 1549400 w 4102100"/>
                <a:gd name="connsiteY400" fmla="*/ 457200 h 2857500"/>
                <a:gd name="connsiteX401" fmla="*/ 1530350 w 4102100"/>
                <a:gd name="connsiteY401" fmla="*/ 444500 h 2857500"/>
                <a:gd name="connsiteX402" fmla="*/ 1504950 w 4102100"/>
                <a:gd name="connsiteY402" fmla="*/ 450850 h 2857500"/>
                <a:gd name="connsiteX403" fmla="*/ 1492250 w 4102100"/>
                <a:gd name="connsiteY403" fmla="*/ 469900 h 2857500"/>
                <a:gd name="connsiteX404" fmla="*/ 1511300 w 4102100"/>
                <a:gd name="connsiteY404" fmla="*/ 546100 h 2857500"/>
                <a:gd name="connsiteX405" fmla="*/ 1498600 w 4102100"/>
                <a:gd name="connsiteY405" fmla="*/ 565150 h 2857500"/>
                <a:gd name="connsiteX406" fmla="*/ 1466850 w 4102100"/>
                <a:gd name="connsiteY406" fmla="*/ 590550 h 2857500"/>
                <a:gd name="connsiteX407" fmla="*/ 1517650 w 4102100"/>
                <a:gd name="connsiteY407" fmla="*/ 622300 h 2857500"/>
                <a:gd name="connsiteX408" fmla="*/ 1536700 w 4102100"/>
                <a:gd name="connsiteY408" fmla="*/ 628650 h 2857500"/>
                <a:gd name="connsiteX409" fmla="*/ 1555750 w 4102100"/>
                <a:gd name="connsiteY409" fmla="*/ 635000 h 2857500"/>
                <a:gd name="connsiteX410" fmla="*/ 1562100 w 4102100"/>
                <a:gd name="connsiteY410" fmla="*/ 711200 h 2857500"/>
                <a:gd name="connsiteX411" fmla="*/ 1524000 w 4102100"/>
                <a:gd name="connsiteY411" fmla="*/ 704850 h 2857500"/>
                <a:gd name="connsiteX412" fmla="*/ 1511300 w 4102100"/>
                <a:gd name="connsiteY412" fmla="*/ 685800 h 2857500"/>
                <a:gd name="connsiteX413" fmla="*/ 1492250 w 4102100"/>
                <a:gd name="connsiteY413" fmla="*/ 647700 h 2857500"/>
                <a:gd name="connsiteX414" fmla="*/ 1460500 w 4102100"/>
                <a:gd name="connsiteY414" fmla="*/ 641350 h 2857500"/>
                <a:gd name="connsiteX415" fmla="*/ 1409700 w 4102100"/>
                <a:gd name="connsiteY415" fmla="*/ 647700 h 2857500"/>
                <a:gd name="connsiteX416" fmla="*/ 1352550 w 4102100"/>
                <a:gd name="connsiteY416" fmla="*/ 647700 h 2857500"/>
                <a:gd name="connsiteX417" fmla="*/ 1358900 w 4102100"/>
                <a:gd name="connsiteY417" fmla="*/ 666750 h 2857500"/>
                <a:gd name="connsiteX418" fmla="*/ 1403350 w 4102100"/>
                <a:gd name="connsiteY418" fmla="*/ 679450 h 2857500"/>
                <a:gd name="connsiteX419" fmla="*/ 1377950 w 4102100"/>
                <a:gd name="connsiteY419" fmla="*/ 717550 h 2857500"/>
                <a:gd name="connsiteX420" fmla="*/ 1352550 w 4102100"/>
                <a:gd name="connsiteY420" fmla="*/ 711200 h 2857500"/>
                <a:gd name="connsiteX421" fmla="*/ 1301750 w 4102100"/>
                <a:gd name="connsiteY421" fmla="*/ 717550 h 2857500"/>
                <a:gd name="connsiteX422" fmla="*/ 1282700 w 4102100"/>
                <a:gd name="connsiteY422" fmla="*/ 736600 h 2857500"/>
                <a:gd name="connsiteX423" fmla="*/ 1244600 w 4102100"/>
                <a:gd name="connsiteY423" fmla="*/ 723900 h 2857500"/>
                <a:gd name="connsiteX424" fmla="*/ 1206500 w 4102100"/>
                <a:gd name="connsiteY424" fmla="*/ 736600 h 2857500"/>
                <a:gd name="connsiteX425" fmla="*/ 1155700 w 4102100"/>
                <a:gd name="connsiteY425" fmla="*/ 749300 h 2857500"/>
                <a:gd name="connsiteX426" fmla="*/ 1143000 w 4102100"/>
                <a:gd name="connsiteY426" fmla="*/ 768350 h 2857500"/>
                <a:gd name="connsiteX427" fmla="*/ 1155700 w 4102100"/>
                <a:gd name="connsiteY427" fmla="*/ 787400 h 2857500"/>
                <a:gd name="connsiteX428" fmla="*/ 1162050 w 4102100"/>
                <a:gd name="connsiteY428" fmla="*/ 806450 h 2857500"/>
                <a:gd name="connsiteX429" fmla="*/ 1117600 w 4102100"/>
                <a:gd name="connsiteY429" fmla="*/ 825500 h 2857500"/>
                <a:gd name="connsiteX430" fmla="*/ 1111250 w 4102100"/>
                <a:gd name="connsiteY430" fmla="*/ 806450 h 2857500"/>
                <a:gd name="connsiteX431" fmla="*/ 1104900 w 4102100"/>
                <a:gd name="connsiteY431" fmla="*/ 781050 h 2857500"/>
                <a:gd name="connsiteX432" fmla="*/ 1085850 w 4102100"/>
                <a:gd name="connsiteY432" fmla="*/ 844550 h 2857500"/>
                <a:gd name="connsiteX433" fmla="*/ 1047750 w 4102100"/>
                <a:gd name="connsiteY433" fmla="*/ 876300 h 2857500"/>
                <a:gd name="connsiteX434" fmla="*/ 1035050 w 4102100"/>
                <a:gd name="connsiteY434" fmla="*/ 895350 h 2857500"/>
                <a:gd name="connsiteX435" fmla="*/ 1022350 w 4102100"/>
                <a:gd name="connsiteY435" fmla="*/ 939800 h 2857500"/>
                <a:gd name="connsiteX436" fmla="*/ 990600 w 4102100"/>
                <a:gd name="connsiteY436" fmla="*/ 971550 h 2857500"/>
                <a:gd name="connsiteX437" fmla="*/ 971550 w 4102100"/>
                <a:gd name="connsiteY437" fmla="*/ 977900 h 2857500"/>
                <a:gd name="connsiteX438" fmla="*/ 933450 w 4102100"/>
                <a:gd name="connsiteY438" fmla="*/ 933450 h 2857500"/>
                <a:gd name="connsiteX439" fmla="*/ 908050 w 4102100"/>
                <a:gd name="connsiteY439" fmla="*/ 895350 h 2857500"/>
                <a:gd name="connsiteX440" fmla="*/ 895350 w 4102100"/>
                <a:gd name="connsiteY440" fmla="*/ 876300 h 2857500"/>
                <a:gd name="connsiteX441" fmla="*/ 901700 w 4102100"/>
                <a:gd name="connsiteY441" fmla="*/ 857250 h 2857500"/>
                <a:gd name="connsiteX442" fmla="*/ 927100 w 4102100"/>
                <a:gd name="connsiteY442" fmla="*/ 863600 h 2857500"/>
                <a:gd name="connsiteX443" fmla="*/ 1016000 w 4102100"/>
                <a:gd name="connsiteY443" fmla="*/ 857250 h 2857500"/>
                <a:gd name="connsiteX444" fmla="*/ 1028700 w 4102100"/>
                <a:gd name="connsiteY444" fmla="*/ 838200 h 2857500"/>
                <a:gd name="connsiteX445" fmla="*/ 1003300 w 4102100"/>
                <a:gd name="connsiteY445" fmla="*/ 806450 h 2857500"/>
                <a:gd name="connsiteX446" fmla="*/ 984250 w 4102100"/>
                <a:gd name="connsiteY446" fmla="*/ 787400 h 2857500"/>
                <a:gd name="connsiteX447" fmla="*/ 946150 w 4102100"/>
                <a:gd name="connsiteY447" fmla="*/ 762000 h 2857500"/>
                <a:gd name="connsiteX448" fmla="*/ 908050 w 4102100"/>
                <a:gd name="connsiteY448" fmla="*/ 749300 h 2857500"/>
                <a:gd name="connsiteX449" fmla="*/ 869950 w 4102100"/>
                <a:gd name="connsiteY449" fmla="*/ 723900 h 2857500"/>
                <a:gd name="connsiteX450" fmla="*/ 850900 w 4102100"/>
                <a:gd name="connsiteY450" fmla="*/ 717550 h 2857500"/>
                <a:gd name="connsiteX451" fmla="*/ 806450 w 4102100"/>
                <a:gd name="connsiteY451" fmla="*/ 704850 h 2857500"/>
                <a:gd name="connsiteX452" fmla="*/ 787400 w 4102100"/>
                <a:gd name="connsiteY452" fmla="*/ 692150 h 2857500"/>
                <a:gd name="connsiteX453" fmla="*/ 781050 w 4102100"/>
                <a:gd name="connsiteY453" fmla="*/ 673100 h 2857500"/>
                <a:gd name="connsiteX454" fmla="*/ 711200 w 4102100"/>
                <a:gd name="connsiteY454" fmla="*/ 660400 h 2857500"/>
                <a:gd name="connsiteX455" fmla="*/ 673100 w 4102100"/>
                <a:gd name="connsiteY455" fmla="*/ 679450 h 2857500"/>
                <a:gd name="connsiteX456" fmla="*/ 654050 w 4102100"/>
                <a:gd name="connsiteY456" fmla="*/ 685800 h 2857500"/>
                <a:gd name="connsiteX457" fmla="*/ 596900 w 4102100"/>
                <a:gd name="connsiteY457" fmla="*/ 717550 h 2857500"/>
                <a:gd name="connsiteX458" fmla="*/ 558800 w 4102100"/>
                <a:gd name="connsiteY458" fmla="*/ 755650 h 2857500"/>
                <a:gd name="connsiteX459" fmla="*/ 539750 w 4102100"/>
                <a:gd name="connsiteY459" fmla="*/ 774700 h 2857500"/>
                <a:gd name="connsiteX460" fmla="*/ 533400 w 4102100"/>
                <a:gd name="connsiteY460" fmla="*/ 812800 h 2857500"/>
                <a:gd name="connsiteX461" fmla="*/ 495300 w 4102100"/>
                <a:gd name="connsiteY461" fmla="*/ 844550 h 2857500"/>
                <a:gd name="connsiteX462" fmla="*/ 476250 w 4102100"/>
                <a:gd name="connsiteY462" fmla="*/ 914400 h 2857500"/>
                <a:gd name="connsiteX463" fmla="*/ 457200 w 4102100"/>
                <a:gd name="connsiteY463" fmla="*/ 971550 h 2857500"/>
                <a:gd name="connsiteX464" fmla="*/ 400050 w 4102100"/>
                <a:gd name="connsiteY464" fmla="*/ 990600 h 2857500"/>
                <a:gd name="connsiteX465" fmla="*/ 381000 w 4102100"/>
                <a:gd name="connsiteY465" fmla="*/ 996950 h 2857500"/>
                <a:gd name="connsiteX466" fmla="*/ 355600 w 4102100"/>
                <a:gd name="connsiteY466" fmla="*/ 1035050 h 2857500"/>
                <a:gd name="connsiteX467" fmla="*/ 317500 w 4102100"/>
                <a:gd name="connsiteY467" fmla="*/ 1066800 h 2857500"/>
                <a:gd name="connsiteX468" fmla="*/ 323850 w 4102100"/>
                <a:gd name="connsiteY468" fmla="*/ 1200150 h 2857500"/>
                <a:gd name="connsiteX469" fmla="*/ 330200 w 4102100"/>
                <a:gd name="connsiteY469" fmla="*/ 1219200 h 2857500"/>
                <a:gd name="connsiteX470" fmla="*/ 349250 w 4102100"/>
                <a:gd name="connsiteY470" fmla="*/ 1231900 h 2857500"/>
                <a:gd name="connsiteX471" fmla="*/ 387350 w 4102100"/>
                <a:gd name="connsiteY471" fmla="*/ 1219200 h 2857500"/>
                <a:gd name="connsiteX472" fmla="*/ 419100 w 4102100"/>
                <a:gd name="connsiteY472" fmla="*/ 1187450 h 2857500"/>
                <a:gd name="connsiteX473" fmla="*/ 463550 w 4102100"/>
                <a:gd name="connsiteY473" fmla="*/ 1219200 h 2857500"/>
                <a:gd name="connsiteX474" fmla="*/ 463550 w 4102100"/>
                <a:gd name="connsiteY474" fmla="*/ 1270000 h 2857500"/>
                <a:gd name="connsiteX475" fmla="*/ 482600 w 4102100"/>
                <a:gd name="connsiteY475" fmla="*/ 1282700 h 2857500"/>
                <a:gd name="connsiteX476" fmla="*/ 488950 w 4102100"/>
                <a:gd name="connsiteY476" fmla="*/ 1314450 h 2857500"/>
                <a:gd name="connsiteX477" fmla="*/ 508000 w 4102100"/>
                <a:gd name="connsiteY477" fmla="*/ 1308100 h 2857500"/>
                <a:gd name="connsiteX478" fmla="*/ 546100 w 4102100"/>
                <a:gd name="connsiteY478" fmla="*/ 1289050 h 2857500"/>
                <a:gd name="connsiteX479" fmla="*/ 565150 w 4102100"/>
                <a:gd name="connsiteY479" fmla="*/ 1250950 h 2857500"/>
                <a:gd name="connsiteX480" fmla="*/ 552450 w 4102100"/>
                <a:gd name="connsiteY480" fmla="*/ 1206500 h 2857500"/>
                <a:gd name="connsiteX481" fmla="*/ 571500 w 4102100"/>
                <a:gd name="connsiteY481" fmla="*/ 1193800 h 2857500"/>
                <a:gd name="connsiteX482" fmla="*/ 590550 w 4102100"/>
                <a:gd name="connsiteY482" fmla="*/ 1187450 h 2857500"/>
                <a:gd name="connsiteX483" fmla="*/ 603250 w 4102100"/>
                <a:gd name="connsiteY483" fmla="*/ 1168400 h 2857500"/>
                <a:gd name="connsiteX484" fmla="*/ 558800 w 4102100"/>
                <a:gd name="connsiteY484" fmla="*/ 1123950 h 2857500"/>
                <a:gd name="connsiteX485" fmla="*/ 546100 w 4102100"/>
                <a:gd name="connsiteY485" fmla="*/ 1104900 h 2857500"/>
                <a:gd name="connsiteX486" fmla="*/ 546100 w 4102100"/>
                <a:gd name="connsiteY486" fmla="*/ 1047750 h 2857500"/>
                <a:gd name="connsiteX487" fmla="*/ 584200 w 4102100"/>
                <a:gd name="connsiteY487" fmla="*/ 1035050 h 2857500"/>
                <a:gd name="connsiteX488" fmla="*/ 622300 w 4102100"/>
                <a:gd name="connsiteY488" fmla="*/ 1016000 h 2857500"/>
                <a:gd name="connsiteX489" fmla="*/ 628650 w 4102100"/>
                <a:gd name="connsiteY489" fmla="*/ 908050 h 2857500"/>
                <a:gd name="connsiteX490" fmla="*/ 666750 w 4102100"/>
                <a:gd name="connsiteY490" fmla="*/ 895350 h 2857500"/>
                <a:gd name="connsiteX491" fmla="*/ 723900 w 4102100"/>
                <a:gd name="connsiteY491" fmla="*/ 927100 h 2857500"/>
                <a:gd name="connsiteX492" fmla="*/ 704850 w 4102100"/>
                <a:gd name="connsiteY492" fmla="*/ 965200 h 2857500"/>
                <a:gd name="connsiteX493" fmla="*/ 685800 w 4102100"/>
                <a:gd name="connsiteY493" fmla="*/ 977900 h 2857500"/>
                <a:gd name="connsiteX494" fmla="*/ 666750 w 4102100"/>
                <a:gd name="connsiteY494" fmla="*/ 996950 h 2857500"/>
                <a:gd name="connsiteX495" fmla="*/ 654050 w 4102100"/>
                <a:gd name="connsiteY495" fmla="*/ 1035050 h 2857500"/>
                <a:gd name="connsiteX496" fmla="*/ 641350 w 4102100"/>
                <a:gd name="connsiteY496" fmla="*/ 1111250 h 2857500"/>
                <a:gd name="connsiteX497" fmla="*/ 660400 w 4102100"/>
                <a:gd name="connsiteY497" fmla="*/ 1123950 h 2857500"/>
                <a:gd name="connsiteX498" fmla="*/ 679450 w 4102100"/>
                <a:gd name="connsiteY498" fmla="*/ 1130300 h 2857500"/>
                <a:gd name="connsiteX499" fmla="*/ 806450 w 4102100"/>
                <a:gd name="connsiteY499" fmla="*/ 1136650 h 2857500"/>
                <a:gd name="connsiteX500" fmla="*/ 819150 w 4102100"/>
                <a:gd name="connsiteY500" fmla="*/ 1168400 h 2857500"/>
                <a:gd name="connsiteX501" fmla="*/ 800100 w 4102100"/>
                <a:gd name="connsiteY501" fmla="*/ 1174750 h 2857500"/>
                <a:gd name="connsiteX502" fmla="*/ 730250 w 4102100"/>
                <a:gd name="connsiteY502" fmla="*/ 1181100 h 2857500"/>
                <a:gd name="connsiteX503" fmla="*/ 711200 w 4102100"/>
                <a:gd name="connsiteY503" fmla="*/ 1206500 h 2857500"/>
                <a:gd name="connsiteX504" fmla="*/ 730250 w 4102100"/>
                <a:gd name="connsiteY504" fmla="*/ 1212850 h 2857500"/>
                <a:gd name="connsiteX505" fmla="*/ 742950 w 4102100"/>
                <a:gd name="connsiteY505" fmla="*/ 1231900 h 2857500"/>
                <a:gd name="connsiteX506" fmla="*/ 723900 w 4102100"/>
                <a:gd name="connsiteY506" fmla="*/ 1276350 h 2857500"/>
                <a:gd name="connsiteX507" fmla="*/ 698500 w 4102100"/>
                <a:gd name="connsiteY507" fmla="*/ 1270000 h 2857500"/>
                <a:gd name="connsiteX508" fmla="*/ 666750 w 4102100"/>
                <a:gd name="connsiteY508" fmla="*/ 1257300 h 2857500"/>
                <a:gd name="connsiteX509" fmla="*/ 660400 w 4102100"/>
                <a:gd name="connsiteY509" fmla="*/ 1339850 h 2857500"/>
                <a:gd name="connsiteX510" fmla="*/ 622300 w 4102100"/>
                <a:gd name="connsiteY510" fmla="*/ 1352550 h 2857500"/>
                <a:gd name="connsiteX511" fmla="*/ 520700 w 4102100"/>
                <a:gd name="connsiteY511" fmla="*/ 1352550 h 2857500"/>
                <a:gd name="connsiteX512" fmla="*/ 514350 w 4102100"/>
                <a:gd name="connsiteY512" fmla="*/ 1371600 h 2857500"/>
                <a:gd name="connsiteX513" fmla="*/ 476250 w 4102100"/>
                <a:gd name="connsiteY513" fmla="*/ 1390650 h 2857500"/>
                <a:gd name="connsiteX514" fmla="*/ 438150 w 4102100"/>
                <a:gd name="connsiteY514" fmla="*/ 1403350 h 2857500"/>
                <a:gd name="connsiteX515" fmla="*/ 431800 w 4102100"/>
                <a:gd name="connsiteY515" fmla="*/ 1333500 h 2857500"/>
                <a:gd name="connsiteX516" fmla="*/ 425450 w 4102100"/>
                <a:gd name="connsiteY516" fmla="*/ 1238250 h 2857500"/>
                <a:gd name="connsiteX517" fmla="*/ 412750 w 4102100"/>
                <a:gd name="connsiteY517" fmla="*/ 1257300 h 2857500"/>
                <a:gd name="connsiteX518" fmla="*/ 400050 w 4102100"/>
                <a:gd name="connsiteY518" fmla="*/ 1295400 h 2857500"/>
                <a:gd name="connsiteX519" fmla="*/ 381000 w 4102100"/>
                <a:gd name="connsiteY519" fmla="*/ 1308100 h 2857500"/>
                <a:gd name="connsiteX520" fmla="*/ 368300 w 4102100"/>
                <a:gd name="connsiteY520" fmla="*/ 1327150 h 2857500"/>
                <a:gd name="connsiteX521" fmla="*/ 387350 w 4102100"/>
                <a:gd name="connsiteY521" fmla="*/ 1339850 h 2857500"/>
                <a:gd name="connsiteX522" fmla="*/ 406400 w 4102100"/>
                <a:gd name="connsiteY522" fmla="*/ 1358900 h 2857500"/>
                <a:gd name="connsiteX523" fmla="*/ 412750 w 4102100"/>
                <a:gd name="connsiteY523" fmla="*/ 1377950 h 2857500"/>
                <a:gd name="connsiteX524" fmla="*/ 393700 w 4102100"/>
                <a:gd name="connsiteY524" fmla="*/ 1390650 h 2857500"/>
                <a:gd name="connsiteX525" fmla="*/ 323850 w 4102100"/>
                <a:gd name="connsiteY525" fmla="*/ 1397000 h 2857500"/>
                <a:gd name="connsiteX526" fmla="*/ 298450 w 4102100"/>
                <a:gd name="connsiteY526" fmla="*/ 1454150 h 2857500"/>
                <a:gd name="connsiteX527" fmla="*/ 279400 w 4102100"/>
                <a:gd name="connsiteY527" fmla="*/ 1473200 h 2857500"/>
                <a:gd name="connsiteX528" fmla="*/ 266700 w 4102100"/>
                <a:gd name="connsiteY528" fmla="*/ 1492250 h 2857500"/>
                <a:gd name="connsiteX529" fmla="*/ 247650 w 4102100"/>
                <a:gd name="connsiteY529" fmla="*/ 1498600 h 2857500"/>
                <a:gd name="connsiteX530" fmla="*/ 228600 w 4102100"/>
                <a:gd name="connsiteY530" fmla="*/ 1511300 h 2857500"/>
                <a:gd name="connsiteX531" fmla="*/ 215900 w 4102100"/>
                <a:gd name="connsiteY531" fmla="*/ 1530350 h 2857500"/>
                <a:gd name="connsiteX532" fmla="*/ 196850 w 4102100"/>
                <a:gd name="connsiteY532" fmla="*/ 1536700 h 2857500"/>
                <a:gd name="connsiteX533" fmla="*/ 127000 w 4102100"/>
                <a:gd name="connsiteY533" fmla="*/ 1549400 h 2857500"/>
                <a:gd name="connsiteX534" fmla="*/ 101600 w 4102100"/>
                <a:gd name="connsiteY534" fmla="*/ 1587500 h 2857500"/>
                <a:gd name="connsiteX535" fmla="*/ 158750 w 4102100"/>
                <a:gd name="connsiteY535" fmla="*/ 1619250 h 2857500"/>
                <a:gd name="connsiteX536" fmla="*/ 177800 w 4102100"/>
                <a:gd name="connsiteY536" fmla="*/ 1657350 h 2857500"/>
                <a:gd name="connsiteX537" fmla="*/ 152400 w 4102100"/>
                <a:gd name="connsiteY537" fmla="*/ 1701800 h 2857500"/>
                <a:gd name="connsiteX538" fmla="*/ 133350 w 4102100"/>
                <a:gd name="connsiteY538" fmla="*/ 1714500 h 2857500"/>
                <a:gd name="connsiteX539" fmla="*/ 114300 w 4102100"/>
                <a:gd name="connsiteY539" fmla="*/ 1720850 h 2857500"/>
                <a:gd name="connsiteX540" fmla="*/ 12700 w 4102100"/>
                <a:gd name="connsiteY540" fmla="*/ 1720850 h 2857500"/>
                <a:gd name="connsiteX541" fmla="*/ 6350 w 4102100"/>
                <a:gd name="connsiteY541" fmla="*/ 1739900 h 2857500"/>
                <a:gd name="connsiteX542" fmla="*/ 19050 w 4102100"/>
                <a:gd name="connsiteY542" fmla="*/ 1758950 h 2857500"/>
                <a:gd name="connsiteX543" fmla="*/ 6350 w 4102100"/>
                <a:gd name="connsiteY543" fmla="*/ 1784350 h 2857500"/>
                <a:gd name="connsiteX544" fmla="*/ 0 w 4102100"/>
                <a:gd name="connsiteY544" fmla="*/ 1809750 h 2857500"/>
                <a:gd name="connsiteX545" fmla="*/ 6350 w 4102100"/>
                <a:gd name="connsiteY545" fmla="*/ 1828800 h 2857500"/>
                <a:gd name="connsiteX546" fmla="*/ 12700 w 4102100"/>
                <a:gd name="connsiteY546" fmla="*/ 1911350 h 2857500"/>
                <a:gd name="connsiteX547" fmla="*/ 43294 w 4102100"/>
                <a:gd name="connsiteY547" fmla="*/ 1947717 h 2857500"/>
                <a:gd name="connsiteX548" fmla="*/ 146050 w 4102100"/>
                <a:gd name="connsiteY548" fmla="*/ 1905000 h 2857500"/>
                <a:gd name="connsiteX549" fmla="*/ 165100 w 4102100"/>
                <a:gd name="connsiteY549" fmla="*/ 1892300 h 2857500"/>
                <a:gd name="connsiteX550" fmla="*/ 184150 w 4102100"/>
                <a:gd name="connsiteY550" fmla="*/ 1885950 h 2857500"/>
                <a:gd name="connsiteX551" fmla="*/ 196850 w 4102100"/>
                <a:gd name="connsiteY551" fmla="*/ 1847850 h 2857500"/>
                <a:gd name="connsiteX552" fmla="*/ 222250 w 4102100"/>
                <a:gd name="connsiteY552" fmla="*/ 1809750 h 2857500"/>
                <a:gd name="connsiteX553" fmla="*/ 228600 w 4102100"/>
                <a:gd name="connsiteY553" fmla="*/ 1790700 h 2857500"/>
                <a:gd name="connsiteX554" fmla="*/ 260350 w 4102100"/>
                <a:gd name="connsiteY554" fmla="*/ 1752600 h 2857500"/>
                <a:gd name="connsiteX555" fmla="*/ 279400 w 4102100"/>
                <a:gd name="connsiteY555" fmla="*/ 1739900 h 2857500"/>
                <a:gd name="connsiteX556" fmla="*/ 311150 w 4102100"/>
                <a:gd name="connsiteY556" fmla="*/ 1708150 h 2857500"/>
                <a:gd name="connsiteX557" fmla="*/ 330200 w 4102100"/>
                <a:gd name="connsiteY557" fmla="*/ 1720850 h 2857500"/>
                <a:gd name="connsiteX558" fmla="*/ 393700 w 4102100"/>
                <a:gd name="connsiteY558" fmla="*/ 1714500 h 2857500"/>
                <a:gd name="connsiteX559" fmla="*/ 412750 w 4102100"/>
                <a:gd name="connsiteY559" fmla="*/ 1708150 h 2857500"/>
                <a:gd name="connsiteX560" fmla="*/ 425450 w 4102100"/>
                <a:gd name="connsiteY560" fmla="*/ 1689100 h 2857500"/>
                <a:gd name="connsiteX561" fmla="*/ 444500 w 4102100"/>
                <a:gd name="connsiteY561" fmla="*/ 1695450 h 2857500"/>
                <a:gd name="connsiteX562" fmla="*/ 450850 w 4102100"/>
                <a:gd name="connsiteY562" fmla="*/ 1714500 h 2857500"/>
                <a:gd name="connsiteX563" fmla="*/ 482600 w 4102100"/>
                <a:gd name="connsiteY563" fmla="*/ 1746250 h 2857500"/>
                <a:gd name="connsiteX564" fmla="*/ 501650 w 4102100"/>
                <a:gd name="connsiteY564" fmla="*/ 1784350 h 2857500"/>
                <a:gd name="connsiteX565" fmla="*/ 508000 w 4102100"/>
                <a:gd name="connsiteY565" fmla="*/ 1803400 h 2857500"/>
                <a:gd name="connsiteX566" fmla="*/ 527050 w 4102100"/>
                <a:gd name="connsiteY566" fmla="*/ 1809750 h 2857500"/>
                <a:gd name="connsiteX567" fmla="*/ 548410 w 4102100"/>
                <a:gd name="connsiteY567" fmla="*/ 1833994 h 2857500"/>
                <a:gd name="connsiteX568" fmla="*/ 570347 w 4102100"/>
                <a:gd name="connsiteY568" fmla="*/ 1869785 h 2857500"/>
                <a:gd name="connsiteX569" fmla="*/ 601517 w 4102100"/>
                <a:gd name="connsiteY569" fmla="*/ 1834571 h 2857500"/>
                <a:gd name="connsiteX570" fmla="*/ 590550 w 4102100"/>
                <a:gd name="connsiteY570" fmla="*/ 1797050 h 2857500"/>
                <a:gd name="connsiteX571" fmla="*/ 558800 w 4102100"/>
                <a:gd name="connsiteY571" fmla="*/ 1758950 h 2857500"/>
                <a:gd name="connsiteX572" fmla="*/ 520700 w 4102100"/>
                <a:gd name="connsiteY572" fmla="*/ 1746250 h 2857500"/>
                <a:gd name="connsiteX573" fmla="*/ 488950 w 4102100"/>
                <a:gd name="connsiteY573" fmla="*/ 1689100 h 2857500"/>
                <a:gd name="connsiteX574" fmla="*/ 495300 w 4102100"/>
                <a:gd name="connsiteY574" fmla="*/ 1663700 h 2857500"/>
                <a:gd name="connsiteX575" fmla="*/ 565150 w 4102100"/>
                <a:gd name="connsiteY575" fmla="*/ 1682750 h 2857500"/>
                <a:gd name="connsiteX576" fmla="*/ 577850 w 4102100"/>
                <a:gd name="connsiteY576" fmla="*/ 1701800 h 2857500"/>
                <a:gd name="connsiteX577" fmla="*/ 596900 w 4102100"/>
                <a:gd name="connsiteY577" fmla="*/ 1714500 h 2857500"/>
                <a:gd name="connsiteX578" fmla="*/ 603250 w 4102100"/>
                <a:gd name="connsiteY578" fmla="*/ 1733550 h 2857500"/>
                <a:gd name="connsiteX579" fmla="*/ 615950 w 4102100"/>
                <a:gd name="connsiteY579" fmla="*/ 1758950 h 2857500"/>
                <a:gd name="connsiteX580" fmla="*/ 654050 w 4102100"/>
                <a:gd name="connsiteY580" fmla="*/ 1778000 h 2857500"/>
                <a:gd name="connsiteX581" fmla="*/ 666750 w 4102100"/>
                <a:gd name="connsiteY581" fmla="*/ 1797050 h 2857500"/>
                <a:gd name="connsiteX582" fmla="*/ 685800 w 4102100"/>
                <a:gd name="connsiteY582" fmla="*/ 1809750 h 2857500"/>
                <a:gd name="connsiteX583" fmla="*/ 692150 w 4102100"/>
                <a:gd name="connsiteY583" fmla="*/ 1835150 h 2857500"/>
                <a:gd name="connsiteX584" fmla="*/ 704850 w 4102100"/>
                <a:gd name="connsiteY584" fmla="*/ 1873250 h 2857500"/>
                <a:gd name="connsiteX585" fmla="*/ 736600 w 4102100"/>
                <a:gd name="connsiteY585" fmla="*/ 1911350 h 2857500"/>
                <a:gd name="connsiteX586" fmla="*/ 755650 w 4102100"/>
                <a:gd name="connsiteY586" fmla="*/ 1905000 h 2857500"/>
                <a:gd name="connsiteX587" fmla="*/ 774700 w 4102100"/>
                <a:gd name="connsiteY587" fmla="*/ 1885950 h 2857500"/>
                <a:gd name="connsiteX588" fmla="*/ 768350 w 4102100"/>
                <a:gd name="connsiteY588" fmla="*/ 1866900 h 2857500"/>
                <a:gd name="connsiteX589" fmla="*/ 730250 w 4102100"/>
                <a:gd name="connsiteY589" fmla="*/ 1835150 h 2857500"/>
                <a:gd name="connsiteX590" fmla="*/ 717550 w 4102100"/>
                <a:gd name="connsiteY590" fmla="*/ 1816100 h 2857500"/>
                <a:gd name="connsiteX591" fmla="*/ 812800 w 4102100"/>
                <a:gd name="connsiteY591" fmla="*/ 1797050 h 2857500"/>
                <a:gd name="connsiteX592" fmla="*/ 863600 w 4102100"/>
                <a:gd name="connsiteY592" fmla="*/ 1739900 h 2857500"/>
                <a:gd name="connsiteX593" fmla="*/ 876300 w 4102100"/>
                <a:gd name="connsiteY593" fmla="*/ 1689100 h 2857500"/>
                <a:gd name="connsiteX594" fmla="*/ 889000 w 4102100"/>
                <a:gd name="connsiteY594" fmla="*/ 1663700 h 2857500"/>
                <a:gd name="connsiteX595" fmla="*/ 901700 w 4102100"/>
                <a:gd name="connsiteY595" fmla="*/ 1612900 h 2857500"/>
                <a:gd name="connsiteX596" fmla="*/ 933450 w 4102100"/>
                <a:gd name="connsiteY596" fmla="*/ 1619250 h 2857500"/>
                <a:gd name="connsiteX597" fmla="*/ 965200 w 4102100"/>
                <a:gd name="connsiteY597" fmla="*/ 1657350 h 2857500"/>
                <a:gd name="connsiteX598" fmla="*/ 1003300 w 4102100"/>
                <a:gd name="connsiteY598" fmla="*/ 1670050 h 2857500"/>
                <a:gd name="connsiteX599" fmla="*/ 1041400 w 4102100"/>
                <a:gd name="connsiteY599" fmla="*/ 1663700 h 2857500"/>
                <a:gd name="connsiteX600" fmla="*/ 1035050 w 4102100"/>
                <a:gd name="connsiteY600" fmla="*/ 1631950 h 2857500"/>
                <a:gd name="connsiteX601" fmla="*/ 1041400 w 4102100"/>
                <a:gd name="connsiteY601" fmla="*/ 1612900 h 2857500"/>
                <a:gd name="connsiteX602" fmla="*/ 1098550 w 4102100"/>
                <a:gd name="connsiteY602" fmla="*/ 1619250 h 2857500"/>
                <a:gd name="connsiteX603" fmla="*/ 1104900 w 4102100"/>
                <a:gd name="connsiteY603" fmla="*/ 1638300 h 2857500"/>
                <a:gd name="connsiteX604" fmla="*/ 1111250 w 4102100"/>
                <a:gd name="connsiteY604" fmla="*/ 1689100 h 2857500"/>
                <a:gd name="connsiteX605" fmla="*/ 1155700 w 4102100"/>
                <a:gd name="connsiteY605" fmla="*/ 1708150 h 2857500"/>
                <a:gd name="connsiteX606" fmla="*/ 1174750 w 4102100"/>
                <a:gd name="connsiteY606" fmla="*/ 1720850 h 2857500"/>
                <a:gd name="connsiteX607" fmla="*/ 1187450 w 4102100"/>
                <a:gd name="connsiteY607" fmla="*/ 1765300 h 2857500"/>
                <a:gd name="connsiteX608" fmla="*/ 1181100 w 4102100"/>
                <a:gd name="connsiteY608" fmla="*/ 1784350 h 2857500"/>
                <a:gd name="connsiteX609" fmla="*/ 1092200 w 4102100"/>
                <a:gd name="connsiteY609" fmla="*/ 1797050 h 2857500"/>
                <a:gd name="connsiteX610" fmla="*/ 1073150 w 4102100"/>
                <a:gd name="connsiteY610" fmla="*/ 1790700 h 2857500"/>
                <a:gd name="connsiteX611" fmla="*/ 1047750 w 4102100"/>
                <a:gd name="connsiteY611" fmla="*/ 1752600 h 2857500"/>
                <a:gd name="connsiteX612" fmla="*/ 971550 w 4102100"/>
                <a:gd name="connsiteY612" fmla="*/ 1758950 h 2857500"/>
                <a:gd name="connsiteX613" fmla="*/ 952500 w 4102100"/>
                <a:gd name="connsiteY613" fmla="*/ 1778000 h 2857500"/>
                <a:gd name="connsiteX614" fmla="*/ 933450 w 4102100"/>
                <a:gd name="connsiteY614" fmla="*/ 1790700 h 2857500"/>
                <a:gd name="connsiteX615" fmla="*/ 895350 w 4102100"/>
                <a:gd name="connsiteY615" fmla="*/ 1797050 h 2857500"/>
                <a:gd name="connsiteX616" fmla="*/ 876300 w 4102100"/>
                <a:gd name="connsiteY616" fmla="*/ 1809750 h 2857500"/>
                <a:gd name="connsiteX617" fmla="*/ 850900 w 4102100"/>
                <a:gd name="connsiteY617" fmla="*/ 1841500 h 2857500"/>
                <a:gd name="connsiteX618" fmla="*/ 869950 w 4102100"/>
                <a:gd name="connsiteY618" fmla="*/ 1885950 h 2857500"/>
                <a:gd name="connsiteX619" fmla="*/ 876300 w 4102100"/>
                <a:gd name="connsiteY619" fmla="*/ 1905000 h 2857500"/>
                <a:gd name="connsiteX620" fmla="*/ 895350 w 4102100"/>
                <a:gd name="connsiteY620" fmla="*/ 1917700 h 2857500"/>
                <a:gd name="connsiteX621" fmla="*/ 1060450 w 4102100"/>
                <a:gd name="connsiteY621" fmla="*/ 1911350 h 2857500"/>
                <a:gd name="connsiteX622" fmla="*/ 1123950 w 4102100"/>
                <a:gd name="connsiteY622" fmla="*/ 1917700 h 2857500"/>
                <a:gd name="connsiteX623" fmla="*/ 1117600 w 4102100"/>
                <a:gd name="connsiteY623" fmla="*/ 1949450 h 2857500"/>
                <a:gd name="connsiteX624" fmla="*/ 1085850 w 4102100"/>
                <a:gd name="connsiteY624" fmla="*/ 1981200 h 2857500"/>
                <a:gd name="connsiteX625" fmla="*/ 1060450 w 4102100"/>
                <a:gd name="connsiteY625" fmla="*/ 2019300 h 2857500"/>
                <a:gd name="connsiteX626" fmla="*/ 1054100 w 4102100"/>
                <a:gd name="connsiteY626" fmla="*/ 2051050 h 2857500"/>
                <a:gd name="connsiteX627" fmla="*/ 1035050 w 4102100"/>
                <a:gd name="connsiteY627" fmla="*/ 2063750 h 2857500"/>
                <a:gd name="connsiteX628" fmla="*/ 996950 w 4102100"/>
                <a:gd name="connsiteY628" fmla="*/ 2076450 h 2857500"/>
                <a:gd name="connsiteX629" fmla="*/ 952500 w 4102100"/>
                <a:gd name="connsiteY629" fmla="*/ 2089150 h 2857500"/>
                <a:gd name="connsiteX630" fmla="*/ 939800 w 4102100"/>
                <a:gd name="connsiteY630" fmla="*/ 2108200 h 2857500"/>
                <a:gd name="connsiteX631" fmla="*/ 958850 w 4102100"/>
                <a:gd name="connsiteY631" fmla="*/ 2120900 h 2857500"/>
                <a:gd name="connsiteX632" fmla="*/ 1003300 w 4102100"/>
                <a:gd name="connsiteY632" fmla="*/ 2171700 h 2857500"/>
                <a:gd name="connsiteX0" fmla="*/ 1003300 w 4102100"/>
                <a:gd name="connsiteY0" fmla="*/ 2171700 h 2857500"/>
                <a:gd name="connsiteX1" fmla="*/ 1092200 w 4102100"/>
                <a:gd name="connsiteY1" fmla="*/ 2165350 h 2857500"/>
                <a:gd name="connsiteX2" fmla="*/ 1098550 w 4102100"/>
                <a:gd name="connsiteY2" fmla="*/ 2184400 h 2857500"/>
                <a:gd name="connsiteX3" fmla="*/ 1123950 w 4102100"/>
                <a:gd name="connsiteY3" fmla="*/ 2222500 h 2857500"/>
                <a:gd name="connsiteX4" fmla="*/ 1136650 w 4102100"/>
                <a:gd name="connsiteY4" fmla="*/ 2241550 h 2857500"/>
                <a:gd name="connsiteX5" fmla="*/ 1143000 w 4102100"/>
                <a:gd name="connsiteY5" fmla="*/ 2298700 h 2857500"/>
                <a:gd name="connsiteX6" fmla="*/ 1181100 w 4102100"/>
                <a:gd name="connsiteY6" fmla="*/ 2330450 h 2857500"/>
                <a:gd name="connsiteX7" fmla="*/ 1200150 w 4102100"/>
                <a:gd name="connsiteY7" fmla="*/ 2349500 h 2857500"/>
                <a:gd name="connsiteX8" fmla="*/ 1225550 w 4102100"/>
                <a:gd name="connsiteY8" fmla="*/ 2406650 h 2857500"/>
                <a:gd name="connsiteX9" fmla="*/ 1244600 w 4102100"/>
                <a:gd name="connsiteY9" fmla="*/ 2419350 h 2857500"/>
                <a:gd name="connsiteX10" fmla="*/ 1270000 w 4102100"/>
                <a:gd name="connsiteY10" fmla="*/ 2457450 h 2857500"/>
                <a:gd name="connsiteX11" fmla="*/ 1276350 w 4102100"/>
                <a:gd name="connsiteY11" fmla="*/ 2495550 h 2857500"/>
                <a:gd name="connsiteX12" fmla="*/ 1314450 w 4102100"/>
                <a:gd name="connsiteY12" fmla="*/ 2533650 h 2857500"/>
                <a:gd name="connsiteX13" fmla="*/ 1352550 w 4102100"/>
                <a:gd name="connsiteY13" fmla="*/ 2546350 h 2857500"/>
                <a:gd name="connsiteX14" fmla="*/ 1441450 w 4102100"/>
                <a:gd name="connsiteY14" fmla="*/ 2540000 h 2857500"/>
                <a:gd name="connsiteX15" fmla="*/ 1460500 w 4102100"/>
                <a:gd name="connsiteY15" fmla="*/ 2533650 h 2857500"/>
                <a:gd name="connsiteX16" fmla="*/ 1485900 w 4102100"/>
                <a:gd name="connsiteY16" fmla="*/ 2527300 h 2857500"/>
                <a:gd name="connsiteX17" fmla="*/ 1562100 w 4102100"/>
                <a:gd name="connsiteY17" fmla="*/ 2476500 h 2857500"/>
                <a:gd name="connsiteX18" fmla="*/ 1581150 w 4102100"/>
                <a:gd name="connsiteY18" fmla="*/ 2463800 h 2857500"/>
                <a:gd name="connsiteX19" fmla="*/ 1600200 w 4102100"/>
                <a:gd name="connsiteY19" fmla="*/ 2457450 h 2857500"/>
                <a:gd name="connsiteX20" fmla="*/ 1638300 w 4102100"/>
                <a:gd name="connsiteY20" fmla="*/ 2438400 h 2857500"/>
                <a:gd name="connsiteX21" fmla="*/ 1651000 w 4102100"/>
                <a:gd name="connsiteY21" fmla="*/ 2419350 h 2857500"/>
                <a:gd name="connsiteX22" fmla="*/ 1670050 w 4102100"/>
                <a:gd name="connsiteY22" fmla="*/ 2400300 h 2857500"/>
                <a:gd name="connsiteX23" fmla="*/ 1676400 w 4102100"/>
                <a:gd name="connsiteY23" fmla="*/ 2374900 h 2857500"/>
                <a:gd name="connsiteX24" fmla="*/ 1682750 w 4102100"/>
                <a:gd name="connsiteY24" fmla="*/ 2355850 h 2857500"/>
                <a:gd name="connsiteX25" fmla="*/ 1676400 w 4102100"/>
                <a:gd name="connsiteY25" fmla="*/ 2286000 h 2857500"/>
                <a:gd name="connsiteX26" fmla="*/ 1657350 w 4102100"/>
                <a:gd name="connsiteY26" fmla="*/ 2273300 h 2857500"/>
                <a:gd name="connsiteX27" fmla="*/ 1625600 w 4102100"/>
                <a:gd name="connsiteY27" fmla="*/ 2266950 h 2857500"/>
                <a:gd name="connsiteX28" fmla="*/ 1600200 w 4102100"/>
                <a:gd name="connsiteY28" fmla="*/ 2260600 h 2857500"/>
                <a:gd name="connsiteX29" fmla="*/ 1581150 w 4102100"/>
                <a:gd name="connsiteY29" fmla="*/ 2222500 h 2857500"/>
                <a:gd name="connsiteX30" fmla="*/ 1562100 w 4102100"/>
                <a:gd name="connsiteY30" fmla="*/ 2260600 h 2857500"/>
                <a:gd name="connsiteX31" fmla="*/ 1543050 w 4102100"/>
                <a:gd name="connsiteY31" fmla="*/ 2273300 h 2857500"/>
                <a:gd name="connsiteX32" fmla="*/ 1511300 w 4102100"/>
                <a:gd name="connsiteY32" fmla="*/ 2266950 h 2857500"/>
                <a:gd name="connsiteX33" fmla="*/ 1492250 w 4102100"/>
                <a:gd name="connsiteY33" fmla="*/ 2228850 h 2857500"/>
                <a:gd name="connsiteX34" fmla="*/ 1473200 w 4102100"/>
                <a:gd name="connsiteY34" fmla="*/ 2216150 h 2857500"/>
                <a:gd name="connsiteX35" fmla="*/ 1428750 w 4102100"/>
                <a:gd name="connsiteY35" fmla="*/ 2203450 h 2857500"/>
                <a:gd name="connsiteX36" fmla="*/ 1409700 w 4102100"/>
                <a:gd name="connsiteY36" fmla="*/ 2184400 h 2857500"/>
                <a:gd name="connsiteX37" fmla="*/ 1397000 w 4102100"/>
                <a:gd name="connsiteY37" fmla="*/ 2165350 h 2857500"/>
                <a:gd name="connsiteX38" fmla="*/ 1377950 w 4102100"/>
                <a:gd name="connsiteY38" fmla="*/ 2159000 h 2857500"/>
                <a:gd name="connsiteX39" fmla="*/ 1371600 w 4102100"/>
                <a:gd name="connsiteY39" fmla="*/ 2133600 h 2857500"/>
                <a:gd name="connsiteX40" fmla="*/ 1447800 w 4102100"/>
                <a:gd name="connsiteY40" fmla="*/ 2114550 h 2857500"/>
                <a:gd name="connsiteX41" fmla="*/ 1466850 w 4102100"/>
                <a:gd name="connsiteY41" fmla="*/ 2127250 h 2857500"/>
                <a:gd name="connsiteX42" fmla="*/ 1492250 w 4102100"/>
                <a:gd name="connsiteY42" fmla="*/ 2159000 h 2857500"/>
                <a:gd name="connsiteX43" fmla="*/ 1504950 w 4102100"/>
                <a:gd name="connsiteY43" fmla="*/ 2178050 h 2857500"/>
                <a:gd name="connsiteX44" fmla="*/ 1549400 w 4102100"/>
                <a:gd name="connsiteY44" fmla="*/ 2190750 h 2857500"/>
                <a:gd name="connsiteX45" fmla="*/ 1631950 w 4102100"/>
                <a:gd name="connsiteY45" fmla="*/ 2190750 h 2857500"/>
                <a:gd name="connsiteX46" fmla="*/ 1638300 w 4102100"/>
                <a:gd name="connsiteY46" fmla="*/ 2209800 h 2857500"/>
                <a:gd name="connsiteX47" fmla="*/ 1657350 w 4102100"/>
                <a:gd name="connsiteY47" fmla="*/ 2222500 h 2857500"/>
                <a:gd name="connsiteX48" fmla="*/ 1714500 w 4102100"/>
                <a:gd name="connsiteY48" fmla="*/ 2241550 h 2857500"/>
                <a:gd name="connsiteX49" fmla="*/ 1733550 w 4102100"/>
                <a:gd name="connsiteY49" fmla="*/ 2247900 h 2857500"/>
                <a:gd name="connsiteX50" fmla="*/ 1809750 w 4102100"/>
                <a:gd name="connsiteY50" fmla="*/ 2235200 h 2857500"/>
                <a:gd name="connsiteX51" fmla="*/ 1847850 w 4102100"/>
                <a:gd name="connsiteY51" fmla="*/ 2222500 h 2857500"/>
                <a:gd name="connsiteX52" fmla="*/ 1885950 w 4102100"/>
                <a:gd name="connsiteY52" fmla="*/ 2247900 h 2857500"/>
                <a:gd name="connsiteX53" fmla="*/ 1905000 w 4102100"/>
                <a:gd name="connsiteY53" fmla="*/ 2254250 h 2857500"/>
                <a:gd name="connsiteX54" fmla="*/ 1930400 w 4102100"/>
                <a:gd name="connsiteY54" fmla="*/ 2286000 h 2857500"/>
                <a:gd name="connsiteX55" fmla="*/ 1943100 w 4102100"/>
                <a:gd name="connsiteY55" fmla="*/ 2336800 h 2857500"/>
                <a:gd name="connsiteX56" fmla="*/ 1955800 w 4102100"/>
                <a:gd name="connsiteY56" fmla="*/ 2355850 h 2857500"/>
                <a:gd name="connsiteX57" fmla="*/ 1993900 w 4102100"/>
                <a:gd name="connsiteY57" fmla="*/ 2349500 h 2857500"/>
                <a:gd name="connsiteX58" fmla="*/ 2012950 w 4102100"/>
                <a:gd name="connsiteY58" fmla="*/ 2343150 h 2857500"/>
                <a:gd name="connsiteX59" fmla="*/ 2038350 w 4102100"/>
                <a:gd name="connsiteY59" fmla="*/ 2349500 h 2857500"/>
                <a:gd name="connsiteX60" fmla="*/ 2032000 w 4102100"/>
                <a:gd name="connsiteY60" fmla="*/ 2368550 h 2857500"/>
                <a:gd name="connsiteX61" fmla="*/ 2019300 w 4102100"/>
                <a:gd name="connsiteY61" fmla="*/ 2387600 h 2857500"/>
                <a:gd name="connsiteX62" fmla="*/ 2057400 w 4102100"/>
                <a:gd name="connsiteY62" fmla="*/ 2463800 h 2857500"/>
                <a:gd name="connsiteX63" fmla="*/ 2063750 w 4102100"/>
                <a:gd name="connsiteY63" fmla="*/ 2482850 h 2857500"/>
                <a:gd name="connsiteX64" fmla="*/ 2108200 w 4102100"/>
                <a:gd name="connsiteY64" fmla="*/ 2540000 h 2857500"/>
                <a:gd name="connsiteX65" fmla="*/ 2114550 w 4102100"/>
                <a:gd name="connsiteY65" fmla="*/ 2571750 h 2857500"/>
                <a:gd name="connsiteX66" fmla="*/ 2120900 w 4102100"/>
                <a:gd name="connsiteY66" fmla="*/ 2590800 h 2857500"/>
                <a:gd name="connsiteX67" fmla="*/ 2139950 w 4102100"/>
                <a:gd name="connsiteY67" fmla="*/ 2597150 h 2857500"/>
                <a:gd name="connsiteX68" fmla="*/ 2146300 w 4102100"/>
                <a:gd name="connsiteY68" fmla="*/ 2616200 h 2857500"/>
                <a:gd name="connsiteX69" fmla="*/ 2146300 w 4102100"/>
                <a:gd name="connsiteY69" fmla="*/ 2686050 h 2857500"/>
                <a:gd name="connsiteX70" fmla="*/ 2165350 w 4102100"/>
                <a:gd name="connsiteY70" fmla="*/ 2692400 h 2857500"/>
                <a:gd name="connsiteX71" fmla="*/ 2190750 w 4102100"/>
                <a:gd name="connsiteY71" fmla="*/ 2686050 h 2857500"/>
                <a:gd name="connsiteX72" fmla="*/ 2216150 w 4102100"/>
                <a:gd name="connsiteY72" fmla="*/ 2609850 h 2857500"/>
                <a:gd name="connsiteX73" fmla="*/ 2216150 w 4102100"/>
                <a:gd name="connsiteY73" fmla="*/ 2482850 h 2857500"/>
                <a:gd name="connsiteX74" fmla="*/ 2235200 w 4102100"/>
                <a:gd name="connsiteY74" fmla="*/ 2476500 h 2857500"/>
                <a:gd name="connsiteX75" fmla="*/ 2286000 w 4102100"/>
                <a:gd name="connsiteY75" fmla="*/ 2463800 h 2857500"/>
                <a:gd name="connsiteX76" fmla="*/ 2292350 w 4102100"/>
                <a:gd name="connsiteY76" fmla="*/ 2444750 h 2857500"/>
                <a:gd name="connsiteX77" fmla="*/ 2355850 w 4102100"/>
                <a:gd name="connsiteY77" fmla="*/ 2393950 h 2857500"/>
                <a:gd name="connsiteX78" fmla="*/ 2393950 w 4102100"/>
                <a:gd name="connsiteY78" fmla="*/ 2368550 h 2857500"/>
                <a:gd name="connsiteX79" fmla="*/ 2400300 w 4102100"/>
                <a:gd name="connsiteY79" fmla="*/ 2324100 h 2857500"/>
                <a:gd name="connsiteX80" fmla="*/ 2425700 w 4102100"/>
                <a:gd name="connsiteY80" fmla="*/ 2317750 h 2857500"/>
                <a:gd name="connsiteX81" fmla="*/ 2489200 w 4102100"/>
                <a:gd name="connsiteY81" fmla="*/ 2305050 h 2857500"/>
                <a:gd name="connsiteX82" fmla="*/ 2508250 w 4102100"/>
                <a:gd name="connsiteY82" fmla="*/ 2311400 h 2857500"/>
                <a:gd name="connsiteX83" fmla="*/ 2520950 w 4102100"/>
                <a:gd name="connsiteY83" fmla="*/ 2355850 h 2857500"/>
                <a:gd name="connsiteX84" fmla="*/ 2559050 w 4102100"/>
                <a:gd name="connsiteY84" fmla="*/ 2374900 h 2857500"/>
                <a:gd name="connsiteX85" fmla="*/ 2578100 w 4102100"/>
                <a:gd name="connsiteY85" fmla="*/ 2387600 h 2857500"/>
                <a:gd name="connsiteX86" fmla="*/ 2584450 w 4102100"/>
                <a:gd name="connsiteY86" fmla="*/ 2406650 h 2857500"/>
                <a:gd name="connsiteX87" fmla="*/ 2590800 w 4102100"/>
                <a:gd name="connsiteY87" fmla="*/ 2482850 h 2857500"/>
                <a:gd name="connsiteX88" fmla="*/ 2635250 w 4102100"/>
                <a:gd name="connsiteY88" fmla="*/ 2476500 h 2857500"/>
                <a:gd name="connsiteX89" fmla="*/ 2667000 w 4102100"/>
                <a:gd name="connsiteY89" fmla="*/ 2457450 h 2857500"/>
                <a:gd name="connsiteX90" fmla="*/ 2679700 w 4102100"/>
                <a:gd name="connsiteY90" fmla="*/ 2495550 h 2857500"/>
                <a:gd name="connsiteX91" fmla="*/ 2686050 w 4102100"/>
                <a:gd name="connsiteY91" fmla="*/ 2514600 h 2857500"/>
                <a:gd name="connsiteX92" fmla="*/ 2692400 w 4102100"/>
                <a:gd name="connsiteY92" fmla="*/ 2533650 h 2857500"/>
                <a:gd name="connsiteX93" fmla="*/ 2692400 w 4102100"/>
                <a:gd name="connsiteY93" fmla="*/ 2679700 h 2857500"/>
                <a:gd name="connsiteX94" fmla="*/ 2730500 w 4102100"/>
                <a:gd name="connsiteY94" fmla="*/ 2705100 h 2857500"/>
                <a:gd name="connsiteX95" fmla="*/ 2724150 w 4102100"/>
                <a:gd name="connsiteY95" fmla="*/ 2724150 h 2857500"/>
                <a:gd name="connsiteX96" fmla="*/ 2755900 w 4102100"/>
                <a:gd name="connsiteY96" fmla="*/ 2762250 h 2857500"/>
                <a:gd name="connsiteX97" fmla="*/ 2781300 w 4102100"/>
                <a:gd name="connsiteY97" fmla="*/ 2813050 h 2857500"/>
                <a:gd name="connsiteX98" fmla="*/ 2794000 w 4102100"/>
                <a:gd name="connsiteY98" fmla="*/ 2832100 h 2857500"/>
                <a:gd name="connsiteX99" fmla="*/ 2832100 w 4102100"/>
                <a:gd name="connsiteY99" fmla="*/ 2857500 h 2857500"/>
                <a:gd name="connsiteX100" fmla="*/ 2851150 w 4102100"/>
                <a:gd name="connsiteY100" fmla="*/ 2851150 h 2857500"/>
                <a:gd name="connsiteX101" fmla="*/ 2832100 w 4102100"/>
                <a:gd name="connsiteY101" fmla="*/ 2781300 h 2857500"/>
                <a:gd name="connsiteX102" fmla="*/ 2813050 w 4102100"/>
                <a:gd name="connsiteY102" fmla="*/ 2762250 h 2857500"/>
                <a:gd name="connsiteX103" fmla="*/ 2787650 w 4102100"/>
                <a:gd name="connsiteY103" fmla="*/ 2730500 h 2857500"/>
                <a:gd name="connsiteX104" fmla="*/ 2781300 w 4102100"/>
                <a:gd name="connsiteY104" fmla="*/ 2711450 h 2857500"/>
                <a:gd name="connsiteX105" fmla="*/ 2743200 w 4102100"/>
                <a:gd name="connsiteY105" fmla="*/ 2679700 h 2857500"/>
                <a:gd name="connsiteX106" fmla="*/ 2711450 w 4102100"/>
                <a:gd name="connsiteY106" fmla="*/ 2641600 h 2857500"/>
                <a:gd name="connsiteX107" fmla="*/ 2717800 w 4102100"/>
                <a:gd name="connsiteY107" fmla="*/ 2603500 h 2857500"/>
                <a:gd name="connsiteX108" fmla="*/ 2724150 w 4102100"/>
                <a:gd name="connsiteY108" fmla="*/ 2584450 h 2857500"/>
                <a:gd name="connsiteX109" fmla="*/ 2730500 w 4102100"/>
                <a:gd name="connsiteY109" fmla="*/ 2546350 h 2857500"/>
                <a:gd name="connsiteX110" fmla="*/ 2781300 w 4102100"/>
                <a:gd name="connsiteY110" fmla="*/ 2552700 h 2857500"/>
                <a:gd name="connsiteX111" fmla="*/ 2806700 w 4102100"/>
                <a:gd name="connsiteY111" fmla="*/ 2590800 h 2857500"/>
                <a:gd name="connsiteX112" fmla="*/ 2857500 w 4102100"/>
                <a:gd name="connsiteY112" fmla="*/ 2647950 h 2857500"/>
                <a:gd name="connsiteX113" fmla="*/ 2876550 w 4102100"/>
                <a:gd name="connsiteY113" fmla="*/ 2654300 h 2857500"/>
                <a:gd name="connsiteX114" fmla="*/ 2895600 w 4102100"/>
                <a:gd name="connsiteY114" fmla="*/ 2647950 h 2857500"/>
                <a:gd name="connsiteX115" fmla="*/ 2927350 w 4102100"/>
                <a:gd name="connsiteY115" fmla="*/ 2609850 h 2857500"/>
                <a:gd name="connsiteX116" fmla="*/ 2946400 w 4102100"/>
                <a:gd name="connsiteY116" fmla="*/ 2597150 h 2857500"/>
                <a:gd name="connsiteX117" fmla="*/ 2952750 w 4102100"/>
                <a:gd name="connsiteY117" fmla="*/ 2571750 h 2857500"/>
                <a:gd name="connsiteX118" fmla="*/ 2933700 w 4102100"/>
                <a:gd name="connsiteY118" fmla="*/ 2476500 h 2857500"/>
                <a:gd name="connsiteX119" fmla="*/ 2895600 w 4102100"/>
                <a:gd name="connsiteY119" fmla="*/ 2457450 h 2857500"/>
                <a:gd name="connsiteX120" fmla="*/ 2857500 w 4102100"/>
                <a:gd name="connsiteY120" fmla="*/ 2432050 h 2857500"/>
                <a:gd name="connsiteX121" fmla="*/ 2857500 w 4102100"/>
                <a:gd name="connsiteY121" fmla="*/ 2374900 h 2857500"/>
                <a:gd name="connsiteX122" fmla="*/ 2895600 w 4102100"/>
                <a:gd name="connsiteY122" fmla="*/ 2349500 h 2857500"/>
                <a:gd name="connsiteX123" fmla="*/ 2933700 w 4102100"/>
                <a:gd name="connsiteY123" fmla="*/ 2317750 h 2857500"/>
                <a:gd name="connsiteX124" fmla="*/ 2959100 w 4102100"/>
                <a:gd name="connsiteY124" fmla="*/ 2324100 h 2857500"/>
                <a:gd name="connsiteX125" fmla="*/ 2959100 w 4102100"/>
                <a:gd name="connsiteY125" fmla="*/ 2368550 h 2857500"/>
                <a:gd name="connsiteX126" fmla="*/ 2940050 w 4102100"/>
                <a:gd name="connsiteY126" fmla="*/ 2381250 h 2857500"/>
                <a:gd name="connsiteX127" fmla="*/ 2965450 w 4102100"/>
                <a:gd name="connsiteY127" fmla="*/ 2406650 h 2857500"/>
                <a:gd name="connsiteX128" fmla="*/ 2984500 w 4102100"/>
                <a:gd name="connsiteY128" fmla="*/ 2387600 h 2857500"/>
                <a:gd name="connsiteX129" fmla="*/ 2990850 w 4102100"/>
                <a:gd name="connsiteY129" fmla="*/ 2368550 h 2857500"/>
                <a:gd name="connsiteX130" fmla="*/ 2978150 w 4102100"/>
                <a:gd name="connsiteY130" fmla="*/ 2330450 h 2857500"/>
                <a:gd name="connsiteX131" fmla="*/ 3041650 w 4102100"/>
                <a:gd name="connsiteY131" fmla="*/ 2305050 h 2857500"/>
                <a:gd name="connsiteX132" fmla="*/ 3079750 w 4102100"/>
                <a:gd name="connsiteY132" fmla="*/ 2279650 h 2857500"/>
                <a:gd name="connsiteX133" fmla="*/ 3124200 w 4102100"/>
                <a:gd name="connsiteY133" fmla="*/ 2266950 h 2857500"/>
                <a:gd name="connsiteX134" fmla="*/ 3168650 w 4102100"/>
                <a:gd name="connsiteY134" fmla="*/ 2209800 h 2857500"/>
                <a:gd name="connsiteX135" fmla="*/ 3181350 w 4102100"/>
                <a:gd name="connsiteY135" fmla="*/ 2165350 h 2857500"/>
                <a:gd name="connsiteX136" fmla="*/ 3187700 w 4102100"/>
                <a:gd name="connsiteY136" fmla="*/ 2146300 h 2857500"/>
                <a:gd name="connsiteX137" fmla="*/ 3206750 w 4102100"/>
                <a:gd name="connsiteY137" fmla="*/ 2127250 h 2857500"/>
                <a:gd name="connsiteX138" fmla="*/ 3194050 w 4102100"/>
                <a:gd name="connsiteY138" fmla="*/ 2032000 h 2857500"/>
                <a:gd name="connsiteX139" fmla="*/ 3181350 w 4102100"/>
                <a:gd name="connsiteY139" fmla="*/ 2006600 h 2857500"/>
                <a:gd name="connsiteX140" fmla="*/ 3168650 w 4102100"/>
                <a:gd name="connsiteY140" fmla="*/ 1955800 h 2857500"/>
                <a:gd name="connsiteX141" fmla="*/ 3155950 w 4102100"/>
                <a:gd name="connsiteY141" fmla="*/ 1936750 h 2857500"/>
                <a:gd name="connsiteX142" fmla="*/ 3136900 w 4102100"/>
                <a:gd name="connsiteY142" fmla="*/ 1917700 h 2857500"/>
                <a:gd name="connsiteX143" fmla="*/ 3136900 w 4102100"/>
                <a:gd name="connsiteY143" fmla="*/ 1873250 h 2857500"/>
                <a:gd name="connsiteX144" fmla="*/ 3175000 w 4102100"/>
                <a:gd name="connsiteY144" fmla="*/ 1860550 h 2857500"/>
                <a:gd name="connsiteX145" fmla="*/ 3194050 w 4102100"/>
                <a:gd name="connsiteY145" fmla="*/ 1841500 h 2857500"/>
                <a:gd name="connsiteX146" fmla="*/ 3092450 w 4102100"/>
                <a:gd name="connsiteY146" fmla="*/ 1803400 h 2857500"/>
                <a:gd name="connsiteX147" fmla="*/ 3079750 w 4102100"/>
                <a:gd name="connsiteY147" fmla="*/ 1784350 h 2857500"/>
                <a:gd name="connsiteX148" fmla="*/ 3111500 w 4102100"/>
                <a:gd name="connsiteY148" fmla="*/ 1727200 h 2857500"/>
                <a:gd name="connsiteX149" fmla="*/ 3149600 w 4102100"/>
                <a:gd name="connsiteY149" fmla="*/ 1701800 h 2857500"/>
                <a:gd name="connsiteX150" fmla="*/ 3168650 w 4102100"/>
                <a:gd name="connsiteY150" fmla="*/ 1708150 h 2857500"/>
                <a:gd name="connsiteX151" fmla="*/ 3149600 w 4102100"/>
                <a:gd name="connsiteY151" fmla="*/ 1752600 h 2857500"/>
                <a:gd name="connsiteX152" fmla="*/ 3168650 w 4102100"/>
                <a:gd name="connsiteY152" fmla="*/ 1765300 h 2857500"/>
                <a:gd name="connsiteX153" fmla="*/ 3194050 w 4102100"/>
                <a:gd name="connsiteY153" fmla="*/ 1733550 h 2857500"/>
                <a:gd name="connsiteX154" fmla="*/ 3213100 w 4102100"/>
                <a:gd name="connsiteY154" fmla="*/ 1720850 h 2857500"/>
                <a:gd name="connsiteX155" fmla="*/ 3251200 w 4102100"/>
                <a:gd name="connsiteY155" fmla="*/ 1746250 h 2857500"/>
                <a:gd name="connsiteX156" fmla="*/ 3238500 w 4102100"/>
                <a:gd name="connsiteY156" fmla="*/ 1765300 h 2857500"/>
                <a:gd name="connsiteX157" fmla="*/ 3244850 w 4102100"/>
                <a:gd name="connsiteY157" fmla="*/ 1790700 h 2857500"/>
                <a:gd name="connsiteX158" fmla="*/ 3276600 w 4102100"/>
                <a:gd name="connsiteY158" fmla="*/ 1797050 h 2857500"/>
                <a:gd name="connsiteX159" fmla="*/ 3314700 w 4102100"/>
                <a:gd name="connsiteY159" fmla="*/ 1828800 h 2857500"/>
                <a:gd name="connsiteX160" fmla="*/ 3314700 w 4102100"/>
                <a:gd name="connsiteY160" fmla="*/ 1892300 h 2857500"/>
                <a:gd name="connsiteX161" fmla="*/ 3365500 w 4102100"/>
                <a:gd name="connsiteY161" fmla="*/ 1885950 h 2857500"/>
                <a:gd name="connsiteX162" fmla="*/ 3346450 w 4102100"/>
                <a:gd name="connsiteY162" fmla="*/ 1790700 h 2857500"/>
                <a:gd name="connsiteX163" fmla="*/ 3327400 w 4102100"/>
                <a:gd name="connsiteY163" fmla="*/ 1778000 h 2857500"/>
                <a:gd name="connsiteX164" fmla="*/ 3295650 w 4102100"/>
                <a:gd name="connsiteY164" fmla="*/ 1720850 h 2857500"/>
                <a:gd name="connsiteX165" fmla="*/ 3333750 w 4102100"/>
                <a:gd name="connsiteY165" fmla="*/ 1708150 h 2857500"/>
                <a:gd name="connsiteX166" fmla="*/ 3327400 w 4102100"/>
                <a:gd name="connsiteY166" fmla="*/ 1689100 h 2857500"/>
                <a:gd name="connsiteX167" fmla="*/ 3314700 w 4102100"/>
                <a:gd name="connsiteY167" fmla="*/ 1644650 h 2857500"/>
                <a:gd name="connsiteX168" fmla="*/ 3302000 w 4102100"/>
                <a:gd name="connsiteY168" fmla="*/ 1625600 h 2857500"/>
                <a:gd name="connsiteX169" fmla="*/ 3308350 w 4102100"/>
                <a:gd name="connsiteY169" fmla="*/ 1581150 h 2857500"/>
                <a:gd name="connsiteX170" fmla="*/ 3378200 w 4102100"/>
                <a:gd name="connsiteY170" fmla="*/ 1574800 h 2857500"/>
                <a:gd name="connsiteX171" fmla="*/ 3429000 w 4102100"/>
                <a:gd name="connsiteY171" fmla="*/ 1568450 h 2857500"/>
                <a:gd name="connsiteX172" fmla="*/ 3435350 w 4102100"/>
                <a:gd name="connsiteY172" fmla="*/ 1549400 h 2857500"/>
                <a:gd name="connsiteX173" fmla="*/ 3441700 w 4102100"/>
                <a:gd name="connsiteY173" fmla="*/ 1485900 h 2857500"/>
                <a:gd name="connsiteX174" fmla="*/ 3448050 w 4102100"/>
                <a:gd name="connsiteY174" fmla="*/ 1466850 h 2857500"/>
                <a:gd name="connsiteX175" fmla="*/ 3460750 w 4102100"/>
                <a:gd name="connsiteY175" fmla="*/ 1397000 h 2857500"/>
                <a:gd name="connsiteX176" fmla="*/ 3467100 w 4102100"/>
                <a:gd name="connsiteY176" fmla="*/ 1377950 h 2857500"/>
                <a:gd name="connsiteX177" fmla="*/ 3460750 w 4102100"/>
                <a:gd name="connsiteY177" fmla="*/ 1263650 h 2857500"/>
                <a:gd name="connsiteX178" fmla="*/ 3448050 w 4102100"/>
                <a:gd name="connsiteY178" fmla="*/ 1212850 h 2857500"/>
                <a:gd name="connsiteX179" fmla="*/ 3435350 w 4102100"/>
                <a:gd name="connsiteY179" fmla="*/ 1174750 h 2857500"/>
                <a:gd name="connsiteX180" fmla="*/ 3390900 w 4102100"/>
                <a:gd name="connsiteY180" fmla="*/ 1130300 h 2857500"/>
                <a:gd name="connsiteX181" fmla="*/ 3295650 w 4102100"/>
                <a:gd name="connsiteY181" fmla="*/ 1123950 h 2857500"/>
                <a:gd name="connsiteX182" fmla="*/ 3270250 w 4102100"/>
                <a:gd name="connsiteY182" fmla="*/ 1098550 h 2857500"/>
                <a:gd name="connsiteX183" fmla="*/ 3263900 w 4102100"/>
                <a:gd name="connsiteY183" fmla="*/ 1060450 h 2857500"/>
                <a:gd name="connsiteX184" fmla="*/ 3270250 w 4102100"/>
                <a:gd name="connsiteY184" fmla="*/ 1022350 h 2857500"/>
                <a:gd name="connsiteX185" fmla="*/ 3308350 w 4102100"/>
                <a:gd name="connsiteY185" fmla="*/ 1003300 h 2857500"/>
                <a:gd name="connsiteX186" fmla="*/ 3308350 w 4102100"/>
                <a:gd name="connsiteY186" fmla="*/ 850900 h 2857500"/>
                <a:gd name="connsiteX187" fmla="*/ 3346450 w 4102100"/>
                <a:gd name="connsiteY187" fmla="*/ 838200 h 2857500"/>
                <a:gd name="connsiteX188" fmla="*/ 3365500 w 4102100"/>
                <a:gd name="connsiteY188" fmla="*/ 831850 h 2857500"/>
                <a:gd name="connsiteX189" fmla="*/ 3479800 w 4102100"/>
                <a:gd name="connsiteY189" fmla="*/ 819150 h 2857500"/>
                <a:gd name="connsiteX190" fmla="*/ 3536950 w 4102100"/>
                <a:gd name="connsiteY190" fmla="*/ 800100 h 2857500"/>
                <a:gd name="connsiteX191" fmla="*/ 3562350 w 4102100"/>
                <a:gd name="connsiteY191" fmla="*/ 806450 h 2857500"/>
                <a:gd name="connsiteX192" fmla="*/ 3594100 w 4102100"/>
                <a:gd name="connsiteY192" fmla="*/ 819150 h 2857500"/>
                <a:gd name="connsiteX193" fmla="*/ 3606800 w 4102100"/>
                <a:gd name="connsiteY193" fmla="*/ 781050 h 2857500"/>
                <a:gd name="connsiteX194" fmla="*/ 3600450 w 4102100"/>
                <a:gd name="connsiteY194" fmla="*/ 730250 h 2857500"/>
                <a:gd name="connsiteX195" fmla="*/ 3587750 w 4102100"/>
                <a:gd name="connsiteY195" fmla="*/ 692150 h 2857500"/>
                <a:gd name="connsiteX196" fmla="*/ 3594100 w 4102100"/>
                <a:gd name="connsiteY196" fmla="*/ 628650 h 2857500"/>
                <a:gd name="connsiteX197" fmla="*/ 3619500 w 4102100"/>
                <a:gd name="connsiteY197" fmla="*/ 635000 h 2857500"/>
                <a:gd name="connsiteX198" fmla="*/ 3663950 w 4102100"/>
                <a:gd name="connsiteY198" fmla="*/ 647700 h 2857500"/>
                <a:gd name="connsiteX199" fmla="*/ 3676650 w 4102100"/>
                <a:gd name="connsiteY199" fmla="*/ 666750 h 2857500"/>
                <a:gd name="connsiteX200" fmla="*/ 3683000 w 4102100"/>
                <a:gd name="connsiteY200" fmla="*/ 685800 h 2857500"/>
                <a:gd name="connsiteX201" fmla="*/ 3702050 w 4102100"/>
                <a:gd name="connsiteY201" fmla="*/ 692150 h 2857500"/>
                <a:gd name="connsiteX202" fmla="*/ 3714750 w 4102100"/>
                <a:gd name="connsiteY202" fmla="*/ 647700 h 2857500"/>
                <a:gd name="connsiteX203" fmla="*/ 3708400 w 4102100"/>
                <a:gd name="connsiteY203" fmla="*/ 628650 h 2857500"/>
                <a:gd name="connsiteX204" fmla="*/ 3689350 w 4102100"/>
                <a:gd name="connsiteY204" fmla="*/ 622300 h 2857500"/>
                <a:gd name="connsiteX205" fmla="*/ 3676650 w 4102100"/>
                <a:gd name="connsiteY205" fmla="*/ 603250 h 2857500"/>
                <a:gd name="connsiteX206" fmla="*/ 3695700 w 4102100"/>
                <a:gd name="connsiteY206" fmla="*/ 590550 h 2857500"/>
                <a:gd name="connsiteX207" fmla="*/ 3746500 w 4102100"/>
                <a:gd name="connsiteY207" fmla="*/ 596900 h 2857500"/>
                <a:gd name="connsiteX208" fmla="*/ 3752850 w 4102100"/>
                <a:gd name="connsiteY208" fmla="*/ 615950 h 2857500"/>
                <a:gd name="connsiteX209" fmla="*/ 3740150 w 4102100"/>
                <a:gd name="connsiteY209" fmla="*/ 685800 h 2857500"/>
                <a:gd name="connsiteX210" fmla="*/ 3714750 w 4102100"/>
                <a:gd name="connsiteY210" fmla="*/ 742950 h 2857500"/>
                <a:gd name="connsiteX211" fmla="*/ 3702050 w 4102100"/>
                <a:gd name="connsiteY211" fmla="*/ 793750 h 2857500"/>
                <a:gd name="connsiteX212" fmla="*/ 3689350 w 4102100"/>
                <a:gd name="connsiteY212" fmla="*/ 831850 h 2857500"/>
                <a:gd name="connsiteX213" fmla="*/ 3695700 w 4102100"/>
                <a:gd name="connsiteY213" fmla="*/ 927100 h 2857500"/>
                <a:gd name="connsiteX214" fmla="*/ 3708400 w 4102100"/>
                <a:gd name="connsiteY214" fmla="*/ 965200 h 2857500"/>
                <a:gd name="connsiteX215" fmla="*/ 3721100 w 4102100"/>
                <a:gd name="connsiteY215" fmla="*/ 1003300 h 2857500"/>
                <a:gd name="connsiteX216" fmla="*/ 3727450 w 4102100"/>
                <a:gd name="connsiteY216" fmla="*/ 1022350 h 2857500"/>
                <a:gd name="connsiteX217" fmla="*/ 3733800 w 4102100"/>
                <a:gd name="connsiteY217" fmla="*/ 1041400 h 2857500"/>
                <a:gd name="connsiteX218" fmla="*/ 3771900 w 4102100"/>
                <a:gd name="connsiteY218" fmla="*/ 1073150 h 2857500"/>
                <a:gd name="connsiteX219" fmla="*/ 3797300 w 4102100"/>
                <a:gd name="connsiteY219" fmla="*/ 1104900 h 2857500"/>
                <a:gd name="connsiteX220" fmla="*/ 3803650 w 4102100"/>
                <a:gd name="connsiteY220" fmla="*/ 1123950 h 2857500"/>
                <a:gd name="connsiteX221" fmla="*/ 3816350 w 4102100"/>
                <a:gd name="connsiteY221" fmla="*/ 1143000 h 2857500"/>
                <a:gd name="connsiteX222" fmla="*/ 3822700 w 4102100"/>
                <a:gd name="connsiteY222" fmla="*/ 1162050 h 2857500"/>
                <a:gd name="connsiteX223" fmla="*/ 3841750 w 4102100"/>
                <a:gd name="connsiteY223" fmla="*/ 1174750 h 2857500"/>
                <a:gd name="connsiteX224" fmla="*/ 3860800 w 4102100"/>
                <a:gd name="connsiteY224" fmla="*/ 1168400 h 2857500"/>
                <a:gd name="connsiteX225" fmla="*/ 3867150 w 4102100"/>
                <a:gd name="connsiteY225" fmla="*/ 1104900 h 2857500"/>
                <a:gd name="connsiteX226" fmla="*/ 3860800 w 4102100"/>
                <a:gd name="connsiteY226" fmla="*/ 1085850 h 2857500"/>
                <a:gd name="connsiteX227" fmla="*/ 3873500 w 4102100"/>
                <a:gd name="connsiteY227" fmla="*/ 996950 h 2857500"/>
                <a:gd name="connsiteX228" fmla="*/ 3879850 w 4102100"/>
                <a:gd name="connsiteY228" fmla="*/ 977900 h 2857500"/>
                <a:gd name="connsiteX229" fmla="*/ 3898900 w 4102100"/>
                <a:gd name="connsiteY229" fmla="*/ 965200 h 2857500"/>
                <a:gd name="connsiteX230" fmla="*/ 3886200 w 4102100"/>
                <a:gd name="connsiteY230" fmla="*/ 946150 h 2857500"/>
                <a:gd name="connsiteX231" fmla="*/ 3867150 w 4102100"/>
                <a:gd name="connsiteY231" fmla="*/ 939800 h 2857500"/>
                <a:gd name="connsiteX232" fmla="*/ 3860800 w 4102100"/>
                <a:gd name="connsiteY232" fmla="*/ 876300 h 2857500"/>
                <a:gd name="connsiteX233" fmla="*/ 3854450 w 4102100"/>
                <a:gd name="connsiteY233" fmla="*/ 857250 h 2857500"/>
                <a:gd name="connsiteX234" fmla="*/ 3835400 w 4102100"/>
                <a:gd name="connsiteY234" fmla="*/ 844550 h 2857500"/>
                <a:gd name="connsiteX235" fmla="*/ 3822700 w 4102100"/>
                <a:gd name="connsiteY235" fmla="*/ 825500 h 2857500"/>
                <a:gd name="connsiteX236" fmla="*/ 3803650 w 4102100"/>
                <a:gd name="connsiteY236" fmla="*/ 812800 h 2857500"/>
                <a:gd name="connsiteX237" fmla="*/ 3790950 w 4102100"/>
                <a:gd name="connsiteY237" fmla="*/ 755650 h 2857500"/>
                <a:gd name="connsiteX238" fmla="*/ 3797300 w 4102100"/>
                <a:gd name="connsiteY238" fmla="*/ 704850 h 2857500"/>
                <a:gd name="connsiteX239" fmla="*/ 3803650 w 4102100"/>
                <a:gd name="connsiteY239" fmla="*/ 685800 h 2857500"/>
                <a:gd name="connsiteX240" fmla="*/ 3822700 w 4102100"/>
                <a:gd name="connsiteY240" fmla="*/ 673100 h 2857500"/>
                <a:gd name="connsiteX241" fmla="*/ 3930650 w 4102100"/>
                <a:gd name="connsiteY241" fmla="*/ 654050 h 2857500"/>
                <a:gd name="connsiteX242" fmla="*/ 3943350 w 4102100"/>
                <a:gd name="connsiteY242" fmla="*/ 571500 h 2857500"/>
                <a:gd name="connsiteX243" fmla="*/ 3949700 w 4102100"/>
                <a:gd name="connsiteY243" fmla="*/ 552450 h 2857500"/>
                <a:gd name="connsiteX244" fmla="*/ 3968750 w 4102100"/>
                <a:gd name="connsiteY244" fmla="*/ 508000 h 2857500"/>
                <a:gd name="connsiteX245" fmla="*/ 4006850 w 4102100"/>
                <a:gd name="connsiteY245" fmla="*/ 495300 h 2857500"/>
                <a:gd name="connsiteX246" fmla="*/ 4025900 w 4102100"/>
                <a:gd name="connsiteY246" fmla="*/ 488950 h 2857500"/>
                <a:gd name="connsiteX247" fmla="*/ 4038600 w 4102100"/>
                <a:gd name="connsiteY247" fmla="*/ 444500 h 2857500"/>
                <a:gd name="connsiteX248" fmla="*/ 4019550 w 4102100"/>
                <a:gd name="connsiteY248" fmla="*/ 431800 h 2857500"/>
                <a:gd name="connsiteX249" fmla="*/ 3981450 w 4102100"/>
                <a:gd name="connsiteY249" fmla="*/ 419100 h 2857500"/>
                <a:gd name="connsiteX250" fmla="*/ 3962400 w 4102100"/>
                <a:gd name="connsiteY250" fmla="*/ 412750 h 2857500"/>
                <a:gd name="connsiteX251" fmla="*/ 3905250 w 4102100"/>
                <a:gd name="connsiteY251" fmla="*/ 381000 h 2857500"/>
                <a:gd name="connsiteX252" fmla="*/ 3924300 w 4102100"/>
                <a:gd name="connsiteY252" fmla="*/ 368300 h 2857500"/>
                <a:gd name="connsiteX253" fmla="*/ 3943350 w 4102100"/>
                <a:gd name="connsiteY253" fmla="*/ 361950 h 2857500"/>
                <a:gd name="connsiteX254" fmla="*/ 3949700 w 4102100"/>
                <a:gd name="connsiteY254" fmla="*/ 336550 h 2857500"/>
                <a:gd name="connsiteX255" fmla="*/ 3930650 w 4102100"/>
                <a:gd name="connsiteY255" fmla="*/ 323850 h 2857500"/>
                <a:gd name="connsiteX256" fmla="*/ 3898900 w 4102100"/>
                <a:gd name="connsiteY256" fmla="*/ 317500 h 2857500"/>
                <a:gd name="connsiteX257" fmla="*/ 3905250 w 4102100"/>
                <a:gd name="connsiteY257" fmla="*/ 298450 h 2857500"/>
                <a:gd name="connsiteX258" fmla="*/ 3898900 w 4102100"/>
                <a:gd name="connsiteY258" fmla="*/ 266700 h 2857500"/>
                <a:gd name="connsiteX259" fmla="*/ 3892550 w 4102100"/>
                <a:gd name="connsiteY259" fmla="*/ 247650 h 2857500"/>
                <a:gd name="connsiteX260" fmla="*/ 3898900 w 4102100"/>
                <a:gd name="connsiteY260" fmla="*/ 228600 h 2857500"/>
                <a:gd name="connsiteX261" fmla="*/ 3924300 w 4102100"/>
                <a:gd name="connsiteY261" fmla="*/ 234950 h 2857500"/>
                <a:gd name="connsiteX262" fmla="*/ 3943350 w 4102100"/>
                <a:gd name="connsiteY262" fmla="*/ 273050 h 2857500"/>
                <a:gd name="connsiteX263" fmla="*/ 3994150 w 4102100"/>
                <a:gd name="connsiteY263" fmla="*/ 266700 h 2857500"/>
                <a:gd name="connsiteX264" fmla="*/ 4032250 w 4102100"/>
                <a:gd name="connsiteY264" fmla="*/ 228600 h 2857500"/>
                <a:gd name="connsiteX265" fmla="*/ 4089400 w 4102100"/>
                <a:gd name="connsiteY265" fmla="*/ 241300 h 2857500"/>
                <a:gd name="connsiteX266" fmla="*/ 4102100 w 4102100"/>
                <a:gd name="connsiteY266" fmla="*/ 222250 h 2857500"/>
                <a:gd name="connsiteX267" fmla="*/ 4095750 w 4102100"/>
                <a:gd name="connsiteY267" fmla="*/ 196850 h 2857500"/>
                <a:gd name="connsiteX268" fmla="*/ 4076700 w 4102100"/>
                <a:gd name="connsiteY268" fmla="*/ 190500 h 2857500"/>
                <a:gd name="connsiteX269" fmla="*/ 4044950 w 4102100"/>
                <a:gd name="connsiteY269" fmla="*/ 184150 h 2857500"/>
                <a:gd name="connsiteX270" fmla="*/ 4032250 w 4102100"/>
                <a:gd name="connsiteY270" fmla="*/ 165100 h 2857500"/>
                <a:gd name="connsiteX271" fmla="*/ 4044950 w 4102100"/>
                <a:gd name="connsiteY271" fmla="*/ 127000 h 2857500"/>
                <a:gd name="connsiteX272" fmla="*/ 4019550 w 4102100"/>
                <a:gd name="connsiteY272" fmla="*/ 63500 h 2857500"/>
                <a:gd name="connsiteX273" fmla="*/ 3981450 w 4102100"/>
                <a:gd name="connsiteY273" fmla="*/ 69850 h 2857500"/>
                <a:gd name="connsiteX274" fmla="*/ 3962400 w 4102100"/>
                <a:gd name="connsiteY274" fmla="*/ 88900 h 2857500"/>
                <a:gd name="connsiteX275" fmla="*/ 3930650 w 4102100"/>
                <a:gd name="connsiteY275" fmla="*/ 133350 h 2857500"/>
                <a:gd name="connsiteX276" fmla="*/ 3911600 w 4102100"/>
                <a:gd name="connsiteY276" fmla="*/ 127000 h 2857500"/>
                <a:gd name="connsiteX277" fmla="*/ 3879850 w 4102100"/>
                <a:gd name="connsiteY277" fmla="*/ 82550 h 2857500"/>
                <a:gd name="connsiteX278" fmla="*/ 3727450 w 4102100"/>
                <a:gd name="connsiteY278" fmla="*/ 76200 h 2857500"/>
                <a:gd name="connsiteX279" fmla="*/ 3708400 w 4102100"/>
                <a:gd name="connsiteY279" fmla="*/ 69850 h 2857500"/>
                <a:gd name="connsiteX280" fmla="*/ 3670300 w 4102100"/>
                <a:gd name="connsiteY280" fmla="*/ 44450 h 2857500"/>
                <a:gd name="connsiteX281" fmla="*/ 3581400 w 4102100"/>
                <a:gd name="connsiteY281" fmla="*/ 50800 h 2857500"/>
                <a:gd name="connsiteX282" fmla="*/ 3536950 w 4102100"/>
                <a:gd name="connsiteY282" fmla="*/ 63500 h 2857500"/>
                <a:gd name="connsiteX283" fmla="*/ 3543300 w 4102100"/>
                <a:gd name="connsiteY283" fmla="*/ 88900 h 2857500"/>
                <a:gd name="connsiteX284" fmla="*/ 3562350 w 4102100"/>
                <a:gd name="connsiteY284" fmla="*/ 95250 h 2857500"/>
                <a:gd name="connsiteX285" fmla="*/ 3594100 w 4102100"/>
                <a:gd name="connsiteY285" fmla="*/ 101600 h 2857500"/>
                <a:gd name="connsiteX286" fmla="*/ 3606800 w 4102100"/>
                <a:gd name="connsiteY286" fmla="*/ 120650 h 2857500"/>
                <a:gd name="connsiteX287" fmla="*/ 3581400 w 4102100"/>
                <a:gd name="connsiteY287" fmla="*/ 165100 h 2857500"/>
                <a:gd name="connsiteX288" fmla="*/ 3536950 w 4102100"/>
                <a:gd name="connsiteY288" fmla="*/ 158750 h 2857500"/>
                <a:gd name="connsiteX289" fmla="*/ 3517900 w 4102100"/>
                <a:gd name="connsiteY289" fmla="*/ 95250 h 2857500"/>
                <a:gd name="connsiteX290" fmla="*/ 3492500 w 4102100"/>
                <a:gd name="connsiteY290" fmla="*/ 88900 h 2857500"/>
                <a:gd name="connsiteX291" fmla="*/ 3467100 w 4102100"/>
                <a:gd name="connsiteY291" fmla="*/ 114300 h 2857500"/>
                <a:gd name="connsiteX292" fmla="*/ 3460750 w 4102100"/>
                <a:gd name="connsiteY292" fmla="*/ 146050 h 2857500"/>
                <a:gd name="connsiteX293" fmla="*/ 3390900 w 4102100"/>
                <a:gd name="connsiteY293" fmla="*/ 152400 h 2857500"/>
                <a:gd name="connsiteX294" fmla="*/ 3365500 w 4102100"/>
                <a:gd name="connsiteY294" fmla="*/ 158750 h 2857500"/>
                <a:gd name="connsiteX295" fmla="*/ 3346450 w 4102100"/>
                <a:gd name="connsiteY295" fmla="*/ 171450 h 2857500"/>
                <a:gd name="connsiteX296" fmla="*/ 3327400 w 4102100"/>
                <a:gd name="connsiteY296" fmla="*/ 158750 h 2857500"/>
                <a:gd name="connsiteX297" fmla="*/ 3314700 w 4102100"/>
                <a:gd name="connsiteY297" fmla="*/ 139700 h 2857500"/>
                <a:gd name="connsiteX298" fmla="*/ 3276600 w 4102100"/>
                <a:gd name="connsiteY298" fmla="*/ 114300 h 2857500"/>
                <a:gd name="connsiteX299" fmla="*/ 3155950 w 4102100"/>
                <a:gd name="connsiteY299" fmla="*/ 127000 h 2857500"/>
                <a:gd name="connsiteX300" fmla="*/ 3136900 w 4102100"/>
                <a:gd name="connsiteY300" fmla="*/ 139700 h 2857500"/>
                <a:gd name="connsiteX301" fmla="*/ 3130550 w 4102100"/>
                <a:gd name="connsiteY301" fmla="*/ 158750 h 2857500"/>
                <a:gd name="connsiteX302" fmla="*/ 3086100 w 4102100"/>
                <a:gd name="connsiteY302" fmla="*/ 133350 h 2857500"/>
                <a:gd name="connsiteX303" fmla="*/ 3067050 w 4102100"/>
                <a:gd name="connsiteY303" fmla="*/ 127000 h 2857500"/>
                <a:gd name="connsiteX304" fmla="*/ 3054350 w 4102100"/>
                <a:gd name="connsiteY304" fmla="*/ 107950 h 2857500"/>
                <a:gd name="connsiteX305" fmla="*/ 2946400 w 4102100"/>
                <a:gd name="connsiteY305" fmla="*/ 95250 h 2857500"/>
                <a:gd name="connsiteX306" fmla="*/ 2940050 w 4102100"/>
                <a:gd name="connsiteY306" fmla="*/ 127000 h 2857500"/>
                <a:gd name="connsiteX307" fmla="*/ 2895600 w 4102100"/>
                <a:gd name="connsiteY307" fmla="*/ 120650 h 2857500"/>
                <a:gd name="connsiteX308" fmla="*/ 2825750 w 4102100"/>
                <a:gd name="connsiteY308" fmla="*/ 133350 h 2857500"/>
                <a:gd name="connsiteX309" fmla="*/ 2825750 w 4102100"/>
                <a:gd name="connsiteY309" fmla="*/ 184150 h 2857500"/>
                <a:gd name="connsiteX310" fmla="*/ 2832100 w 4102100"/>
                <a:gd name="connsiteY310" fmla="*/ 203200 h 2857500"/>
                <a:gd name="connsiteX311" fmla="*/ 2851150 w 4102100"/>
                <a:gd name="connsiteY311" fmla="*/ 209550 h 2857500"/>
                <a:gd name="connsiteX312" fmla="*/ 2863850 w 4102100"/>
                <a:gd name="connsiteY312" fmla="*/ 228600 h 2857500"/>
                <a:gd name="connsiteX313" fmla="*/ 2825750 w 4102100"/>
                <a:gd name="connsiteY313" fmla="*/ 241300 h 2857500"/>
                <a:gd name="connsiteX314" fmla="*/ 2806700 w 4102100"/>
                <a:gd name="connsiteY314" fmla="*/ 234950 h 2857500"/>
                <a:gd name="connsiteX315" fmla="*/ 2749550 w 4102100"/>
                <a:gd name="connsiteY315" fmla="*/ 254000 h 2857500"/>
                <a:gd name="connsiteX316" fmla="*/ 2743200 w 4102100"/>
                <a:gd name="connsiteY316" fmla="*/ 273050 h 2857500"/>
                <a:gd name="connsiteX317" fmla="*/ 2743200 w 4102100"/>
                <a:gd name="connsiteY317" fmla="*/ 298450 h 2857500"/>
                <a:gd name="connsiteX318" fmla="*/ 2698750 w 4102100"/>
                <a:gd name="connsiteY318" fmla="*/ 292100 h 2857500"/>
                <a:gd name="connsiteX319" fmla="*/ 2673350 w 4102100"/>
                <a:gd name="connsiteY319" fmla="*/ 273050 h 2857500"/>
                <a:gd name="connsiteX320" fmla="*/ 2654300 w 4102100"/>
                <a:gd name="connsiteY320" fmla="*/ 260350 h 2857500"/>
                <a:gd name="connsiteX321" fmla="*/ 2628900 w 4102100"/>
                <a:gd name="connsiteY321" fmla="*/ 222250 h 2857500"/>
                <a:gd name="connsiteX322" fmla="*/ 2622550 w 4102100"/>
                <a:gd name="connsiteY322" fmla="*/ 203200 h 2857500"/>
                <a:gd name="connsiteX323" fmla="*/ 2609850 w 4102100"/>
                <a:gd name="connsiteY323" fmla="*/ 184150 h 2857500"/>
                <a:gd name="connsiteX324" fmla="*/ 2590800 w 4102100"/>
                <a:gd name="connsiteY324" fmla="*/ 177800 h 2857500"/>
                <a:gd name="connsiteX325" fmla="*/ 2571750 w 4102100"/>
                <a:gd name="connsiteY325" fmla="*/ 165100 h 2857500"/>
                <a:gd name="connsiteX326" fmla="*/ 2501900 w 4102100"/>
                <a:gd name="connsiteY326" fmla="*/ 171450 h 2857500"/>
                <a:gd name="connsiteX327" fmla="*/ 2489200 w 4102100"/>
                <a:gd name="connsiteY327" fmla="*/ 190500 h 2857500"/>
                <a:gd name="connsiteX328" fmla="*/ 2476500 w 4102100"/>
                <a:gd name="connsiteY328" fmla="*/ 247650 h 2857500"/>
                <a:gd name="connsiteX329" fmla="*/ 2419350 w 4102100"/>
                <a:gd name="connsiteY329" fmla="*/ 234950 h 2857500"/>
                <a:gd name="connsiteX330" fmla="*/ 2374900 w 4102100"/>
                <a:gd name="connsiteY330" fmla="*/ 209550 h 2857500"/>
                <a:gd name="connsiteX331" fmla="*/ 2311400 w 4102100"/>
                <a:gd name="connsiteY331" fmla="*/ 215900 h 2857500"/>
                <a:gd name="connsiteX332" fmla="*/ 2273300 w 4102100"/>
                <a:gd name="connsiteY332" fmla="*/ 228600 h 2857500"/>
                <a:gd name="connsiteX333" fmla="*/ 2222500 w 4102100"/>
                <a:gd name="connsiteY333" fmla="*/ 241300 h 2857500"/>
                <a:gd name="connsiteX334" fmla="*/ 2209800 w 4102100"/>
                <a:gd name="connsiteY334" fmla="*/ 260350 h 2857500"/>
                <a:gd name="connsiteX335" fmla="*/ 2216150 w 4102100"/>
                <a:gd name="connsiteY335" fmla="*/ 279400 h 2857500"/>
                <a:gd name="connsiteX336" fmla="*/ 2209800 w 4102100"/>
                <a:gd name="connsiteY336" fmla="*/ 298450 h 2857500"/>
                <a:gd name="connsiteX337" fmla="*/ 2178050 w 4102100"/>
                <a:gd name="connsiteY337" fmla="*/ 292100 h 2857500"/>
                <a:gd name="connsiteX338" fmla="*/ 2184400 w 4102100"/>
                <a:gd name="connsiteY338" fmla="*/ 234950 h 2857500"/>
                <a:gd name="connsiteX339" fmla="*/ 2203450 w 4102100"/>
                <a:gd name="connsiteY339" fmla="*/ 171450 h 2857500"/>
                <a:gd name="connsiteX340" fmla="*/ 2209800 w 4102100"/>
                <a:gd name="connsiteY340" fmla="*/ 146050 h 2857500"/>
                <a:gd name="connsiteX341" fmla="*/ 2228850 w 4102100"/>
                <a:gd name="connsiteY341" fmla="*/ 107950 h 2857500"/>
                <a:gd name="connsiteX342" fmla="*/ 2190750 w 4102100"/>
                <a:gd name="connsiteY342" fmla="*/ 82550 h 2857500"/>
                <a:gd name="connsiteX343" fmla="*/ 2171700 w 4102100"/>
                <a:gd name="connsiteY343" fmla="*/ 63500 h 2857500"/>
                <a:gd name="connsiteX344" fmla="*/ 2152650 w 4102100"/>
                <a:gd name="connsiteY344" fmla="*/ 50800 h 2857500"/>
                <a:gd name="connsiteX345" fmla="*/ 2076450 w 4102100"/>
                <a:gd name="connsiteY345" fmla="*/ 57150 h 2857500"/>
                <a:gd name="connsiteX346" fmla="*/ 2057400 w 4102100"/>
                <a:gd name="connsiteY346" fmla="*/ 69850 h 2857500"/>
                <a:gd name="connsiteX347" fmla="*/ 2044700 w 4102100"/>
                <a:gd name="connsiteY347" fmla="*/ 31750 h 2857500"/>
                <a:gd name="connsiteX348" fmla="*/ 2012950 w 4102100"/>
                <a:gd name="connsiteY348" fmla="*/ 0 h 2857500"/>
                <a:gd name="connsiteX349" fmla="*/ 1968500 w 4102100"/>
                <a:gd name="connsiteY349" fmla="*/ 6350 h 2857500"/>
                <a:gd name="connsiteX350" fmla="*/ 1949450 w 4102100"/>
                <a:gd name="connsiteY350" fmla="*/ 12700 h 2857500"/>
                <a:gd name="connsiteX351" fmla="*/ 1936750 w 4102100"/>
                <a:gd name="connsiteY351" fmla="*/ 50800 h 2857500"/>
                <a:gd name="connsiteX352" fmla="*/ 1962150 w 4102100"/>
                <a:gd name="connsiteY352" fmla="*/ 82550 h 2857500"/>
                <a:gd name="connsiteX353" fmla="*/ 1968500 w 4102100"/>
                <a:gd name="connsiteY353" fmla="*/ 101600 h 2857500"/>
                <a:gd name="connsiteX354" fmla="*/ 1962150 w 4102100"/>
                <a:gd name="connsiteY354" fmla="*/ 133350 h 2857500"/>
                <a:gd name="connsiteX355" fmla="*/ 1943100 w 4102100"/>
                <a:gd name="connsiteY355" fmla="*/ 146050 h 2857500"/>
                <a:gd name="connsiteX356" fmla="*/ 1873250 w 4102100"/>
                <a:gd name="connsiteY356" fmla="*/ 158750 h 2857500"/>
                <a:gd name="connsiteX357" fmla="*/ 1822450 w 4102100"/>
                <a:gd name="connsiteY357" fmla="*/ 222250 h 2857500"/>
                <a:gd name="connsiteX358" fmla="*/ 1822450 w 4102100"/>
                <a:gd name="connsiteY358" fmla="*/ 222250 h 2857500"/>
                <a:gd name="connsiteX359" fmla="*/ 1771650 w 4102100"/>
                <a:gd name="connsiteY359" fmla="*/ 279400 h 2857500"/>
                <a:gd name="connsiteX360" fmla="*/ 1778000 w 4102100"/>
                <a:gd name="connsiteY360" fmla="*/ 311150 h 2857500"/>
                <a:gd name="connsiteX361" fmla="*/ 1816100 w 4102100"/>
                <a:gd name="connsiteY361" fmla="*/ 330200 h 2857500"/>
                <a:gd name="connsiteX362" fmla="*/ 1803400 w 4102100"/>
                <a:gd name="connsiteY362" fmla="*/ 355600 h 2857500"/>
                <a:gd name="connsiteX363" fmla="*/ 1784350 w 4102100"/>
                <a:gd name="connsiteY363" fmla="*/ 361950 h 2857500"/>
                <a:gd name="connsiteX364" fmla="*/ 1752600 w 4102100"/>
                <a:gd name="connsiteY364" fmla="*/ 368300 h 2857500"/>
                <a:gd name="connsiteX365" fmla="*/ 1714500 w 4102100"/>
                <a:gd name="connsiteY365" fmla="*/ 381000 h 2857500"/>
                <a:gd name="connsiteX366" fmla="*/ 1701800 w 4102100"/>
                <a:gd name="connsiteY366" fmla="*/ 400050 h 2857500"/>
                <a:gd name="connsiteX367" fmla="*/ 1746250 w 4102100"/>
                <a:gd name="connsiteY367" fmla="*/ 431800 h 2857500"/>
                <a:gd name="connsiteX368" fmla="*/ 1765300 w 4102100"/>
                <a:gd name="connsiteY368" fmla="*/ 444500 h 2857500"/>
                <a:gd name="connsiteX369" fmla="*/ 1797050 w 4102100"/>
                <a:gd name="connsiteY369" fmla="*/ 476250 h 2857500"/>
                <a:gd name="connsiteX370" fmla="*/ 1828800 w 4102100"/>
                <a:gd name="connsiteY370" fmla="*/ 501650 h 2857500"/>
                <a:gd name="connsiteX371" fmla="*/ 1835150 w 4102100"/>
                <a:gd name="connsiteY371" fmla="*/ 520700 h 2857500"/>
                <a:gd name="connsiteX372" fmla="*/ 1797050 w 4102100"/>
                <a:gd name="connsiteY372" fmla="*/ 546100 h 2857500"/>
                <a:gd name="connsiteX373" fmla="*/ 1765300 w 4102100"/>
                <a:gd name="connsiteY373" fmla="*/ 514350 h 2857500"/>
                <a:gd name="connsiteX374" fmla="*/ 1739900 w 4102100"/>
                <a:gd name="connsiteY374" fmla="*/ 457200 h 2857500"/>
                <a:gd name="connsiteX375" fmla="*/ 1689100 w 4102100"/>
                <a:gd name="connsiteY375" fmla="*/ 444500 h 2857500"/>
                <a:gd name="connsiteX376" fmla="*/ 1644650 w 4102100"/>
                <a:gd name="connsiteY376" fmla="*/ 450850 h 2857500"/>
                <a:gd name="connsiteX377" fmla="*/ 1651000 w 4102100"/>
                <a:gd name="connsiteY377" fmla="*/ 469900 h 2857500"/>
                <a:gd name="connsiteX378" fmla="*/ 1670050 w 4102100"/>
                <a:gd name="connsiteY378" fmla="*/ 476250 h 2857500"/>
                <a:gd name="connsiteX379" fmla="*/ 1689100 w 4102100"/>
                <a:gd name="connsiteY379" fmla="*/ 488950 h 2857500"/>
                <a:gd name="connsiteX380" fmla="*/ 1695450 w 4102100"/>
                <a:gd name="connsiteY380" fmla="*/ 508000 h 2857500"/>
                <a:gd name="connsiteX381" fmla="*/ 1644650 w 4102100"/>
                <a:gd name="connsiteY381" fmla="*/ 514350 h 2857500"/>
                <a:gd name="connsiteX382" fmla="*/ 1625600 w 4102100"/>
                <a:gd name="connsiteY382" fmla="*/ 495300 h 2857500"/>
                <a:gd name="connsiteX383" fmla="*/ 1606550 w 4102100"/>
                <a:gd name="connsiteY383" fmla="*/ 533400 h 2857500"/>
                <a:gd name="connsiteX384" fmla="*/ 1625600 w 4102100"/>
                <a:gd name="connsiteY384" fmla="*/ 546100 h 2857500"/>
                <a:gd name="connsiteX385" fmla="*/ 1644650 w 4102100"/>
                <a:gd name="connsiteY385" fmla="*/ 552450 h 2857500"/>
                <a:gd name="connsiteX386" fmla="*/ 1651000 w 4102100"/>
                <a:gd name="connsiteY386" fmla="*/ 584200 h 2857500"/>
                <a:gd name="connsiteX387" fmla="*/ 1657350 w 4102100"/>
                <a:gd name="connsiteY387" fmla="*/ 628650 h 2857500"/>
                <a:gd name="connsiteX388" fmla="*/ 1689100 w 4102100"/>
                <a:gd name="connsiteY388" fmla="*/ 660400 h 2857500"/>
                <a:gd name="connsiteX389" fmla="*/ 1708150 w 4102100"/>
                <a:gd name="connsiteY389" fmla="*/ 679450 h 2857500"/>
                <a:gd name="connsiteX390" fmla="*/ 1714500 w 4102100"/>
                <a:gd name="connsiteY390" fmla="*/ 768350 h 2857500"/>
                <a:gd name="connsiteX391" fmla="*/ 1695450 w 4102100"/>
                <a:gd name="connsiteY391" fmla="*/ 781050 h 2857500"/>
                <a:gd name="connsiteX392" fmla="*/ 1657350 w 4102100"/>
                <a:gd name="connsiteY392" fmla="*/ 793750 h 2857500"/>
                <a:gd name="connsiteX393" fmla="*/ 1644650 w 4102100"/>
                <a:gd name="connsiteY393" fmla="*/ 774700 h 2857500"/>
                <a:gd name="connsiteX394" fmla="*/ 1657350 w 4102100"/>
                <a:gd name="connsiteY394" fmla="*/ 704850 h 2857500"/>
                <a:gd name="connsiteX395" fmla="*/ 1651000 w 4102100"/>
                <a:gd name="connsiteY395" fmla="*/ 660400 h 2857500"/>
                <a:gd name="connsiteX396" fmla="*/ 1612900 w 4102100"/>
                <a:gd name="connsiteY396" fmla="*/ 628650 h 2857500"/>
                <a:gd name="connsiteX397" fmla="*/ 1593850 w 4102100"/>
                <a:gd name="connsiteY397" fmla="*/ 590550 h 2857500"/>
                <a:gd name="connsiteX398" fmla="*/ 1581150 w 4102100"/>
                <a:gd name="connsiteY398" fmla="*/ 571500 h 2857500"/>
                <a:gd name="connsiteX399" fmla="*/ 1568450 w 4102100"/>
                <a:gd name="connsiteY399" fmla="*/ 533400 h 2857500"/>
                <a:gd name="connsiteX400" fmla="*/ 1549400 w 4102100"/>
                <a:gd name="connsiteY400" fmla="*/ 457200 h 2857500"/>
                <a:gd name="connsiteX401" fmla="*/ 1530350 w 4102100"/>
                <a:gd name="connsiteY401" fmla="*/ 444500 h 2857500"/>
                <a:gd name="connsiteX402" fmla="*/ 1504950 w 4102100"/>
                <a:gd name="connsiteY402" fmla="*/ 450850 h 2857500"/>
                <a:gd name="connsiteX403" fmla="*/ 1492250 w 4102100"/>
                <a:gd name="connsiteY403" fmla="*/ 469900 h 2857500"/>
                <a:gd name="connsiteX404" fmla="*/ 1511300 w 4102100"/>
                <a:gd name="connsiteY404" fmla="*/ 546100 h 2857500"/>
                <a:gd name="connsiteX405" fmla="*/ 1498600 w 4102100"/>
                <a:gd name="connsiteY405" fmla="*/ 565150 h 2857500"/>
                <a:gd name="connsiteX406" fmla="*/ 1466850 w 4102100"/>
                <a:gd name="connsiteY406" fmla="*/ 590550 h 2857500"/>
                <a:gd name="connsiteX407" fmla="*/ 1517650 w 4102100"/>
                <a:gd name="connsiteY407" fmla="*/ 622300 h 2857500"/>
                <a:gd name="connsiteX408" fmla="*/ 1536700 w 4102100"/>
                <a:gd name="connsiteY408" fmla="*/ 628650 h 2857500"/>
                <a:gd name="connsiteX409" fmla="*/ 1555750 w 4102100"/>
                <a:gd name="connsiteY409" fmla="*/ 635000 h 2857500"/>
                <a:gd name="connsiteX410" fmla="*/ 1562100 w 4102100"/>
                <a:gd name="connsiteY410" fmla="*/ 711200 h 2857500"/>
                <a:gd name="connsiteX411" fmla="*/ 1524000 w 4102100"/>
                <a:gd name="connsiteY411" fmla="*/ 704850 h 2857500"/>
                <a:gd name="connsiteX412" fmla="*/ 1511300 w 4102100"/>
                <a:gd name="connsiteY412" fmla="*/ 685800 h 2857500"/>
                <a:gd name="connsiteX413" fmla="*/ 1492250 w 4102100"/>
                <a:gd name="connsiteY413" fmla="*/ 647700 h 2857500"/>
                <a:gd name="connsiteX414" fmla="*/ 1460500 w 4102100"/>
                <a:gd name="connsiteY414" fmla="*/ 641350 h 2857500"/>
                <a:gd name="connsiteX415" fmla="*/ 1409700 w 4102100"/>
                <a:gd name="connsiteY415" fmla="*/ 647700 h 2857500"/>
                <a:gd name="connsiteX416" fmla="*/ 1352550 w 4102100"/>
                <a:gd name="connsiteY416" fmla="*/ 647700 h 2857500"/>
                <a:gd name="connsiteX417" fmla="*/ 1358900 w 4102100"/>
                <a:gd name="connsiteY417" fmla="*/ 666750 h 2857500"/>
                <a:gd name="connsiteX418" fmla="*/ 1403350 w 4102100"/>
                <a:gd name="connsiteY418" fmla="*/ 679450 h 2857500"/>
                <a:gd name="connsiteX419" fmla="*/ 1377950 w 4102100"/>
                <a:gd name="connsiteY419" fmla="*/ 717550 h 2857500"/>
                <a:gd name="connsiteX420" fmla="*/ 1352550 w 4102100"/>
                <a:gd name="connsiteY420" fmla="*/ 711200 h 2857500"/>
                <a:gd name="connsiteX421" fmla="*/ 1301750 w 4102100"/>
                <a:gd name="connsiteY421" fmla="*/ 717550 h 2857500"/>
                <a:gd name="connsiteX422" fmla="*/ 1282700 w 4102100"/>
                <a:gd name="connsiteY422" fmla="*/ 736600 h 2857500"/>
                <a:gd name="connsiteX423" fmla="*/ 1244600 w 4102100"/>
                <a:gd name="connsiteY423" fmla="*/ 723900 h 2857500"/>
                <a:gd name="connsiteX424" fmla="*/ 1206500 w 4102100"/>
                <a:gd name="connsiteY424" fmla="*/ 736600 h 2857500"/>
                <a:gd name="connsiteX425" fmla="*/ 1155700 w 4102100"/>
                <a:gd name="connsiteY425" fmla="*/ 749300 h 2857500"/>
                <a:gd name="connsiteX426" fmla="*/ 1143000 w 4102100"/>
                <a:gd name="connsiteY426" fmla="*/ 768350 h 2857500"/>
                <a:gd name="connsiteX427" fmla="*/ 1155700 w 4102100"/>
                <a:gd name="connsiteY427" fmla="*/ 787400 h 2857500"/>
                <a:gd name="connsiteX428" fmla="*/ 1162050 w 4102100"/>
                <a:gd name="connsiteY428" fmla="*/ 806450 h 2857500"/>
                <a:gd name="connsiteX429" fmla="*/ 1117600 w 4102100"/>
                <a:gd name="connsiteY429" fmla="*/ 825500 h 2857500"/>
                <a:gd name="connsiteX430" fmla="*/ 1111250 w 4102100"/>
                <a:gd name="connsiteY430" fmla="*/ 806450 h 2857500"/>
                <a:gd name="connsiteX431" fmla="*/ 1104900 w 4102100"/>
                <a:gd name="connsiteY431" fmla="*/ 781050 h 2857500"/>
                <a:gd name="connsiteX432" fmla="*/ 1085850 w 4102100"/>
                <a:gd name="connsiteY432" fmla="*/ 844550 h 2857500"/>
                <a:gd name="connsiteX433" fmla="*/ 1047750 w 4102100"/>
                <a:gd name="connsiteY433" fmla="*/ 876300 h 2857500"/>
                <a:gd name="connsiteX434" fmla="*/ 1035050 w 4102100"/>
                <a:gd name="connsiteY434" fmla="*/ 895350 h 2857500"/>
                <a:gd name="connsiteX435" fmla="*/ 1022350 w 4102100"/>
                <a:gd name="connsiteY435" fmla="*/ 939800 h 2857500"/>
                <a:gd name="connsiteX436" fmla="*/ 990600 w 4102100"/>
                <a:gd name="connsiteY436" fmla="*/ 971550 h 2857500"/>
                <a:gd name="connsiteX437" fmla="*/ 971550 w 4102100"/>
                <a:gd name="connsiteY437" fmla="*/ 977900 h 2857500"/>
                <a:gd name="connsiteX438" fmla="*/ 933450 w 4102100"/>
                <a:gd name="connsiteY438" fmla="*/ 933450 h 2857500"/>
                <a:gd name="connsiteX439" fmla="*/ 908050 w 4102100"/>
                <a:gd name="connsiteY439" fmla="*/ 895350 h 2857500"/>
                <a:gd name="connsiteX440" fmla="*/ 895350 w 4102100"/>
                <a:gd name="connsiteY440" fmla="*/ 876300 h 2857500"/>
                <a:gd name="connsiteX441" fmla="*/ 901700 w 4102100"/>
                <a:gd name="connsiteY441" fmla="*/ 857250 h 2857500"/>
                <a:gd name="connsiteX442" fmla="*/ 927100 w 4102100"/>
                <a:gd name="connsiteY442" fmla="*/ 863600 h 2857500"/>
                <a:gd name="connsiteX443" fmla="*/ 1016000 w 4102100"/>
                <a:gd name="connsiteY443" fmla="*/ 857250 h 2857500"/>
                <a:gd name="connsiteX444" fmla="*/ 1028700 w 4102100"/>
                <a:gd name="connsiteY444" fmla="*/ 838200 h 2857500"/>
                <a:gd name="connsiteX445" fmla="*/ 1003300 w 4102100"/>
                <a:gd name="connsiteY445" fmla="*/ 806450 h 2857500"/>
                <a:gd name="connsiteX446" fmla="*/ 984250 w 4102100"/>
                <a:gd name="connsiteY446" fmla="*/ 787400 h 2857500"/>
                <a:gd name="connsiteX447" fmla="*/ 946150 w 4102100"/>
                <a:gd name="connsiteY447" fmla="*/ 762000 h 2857500"/>
                <a:gd name="connsiteX448" fmla="*/ 908050 w 4102100"/>
                <a:gd name="connsiteY448" fmla="*/ 749300 h 2857500"/>
                <a:gd name="connsiteX449" fmla="*/ 869950 w 4102100"/>
                <a:gd name="connsiteY449" fmla="*/ 723900 h 2857500"/>
                <a:gd name="connsiteX450" fmla="*/ 850900 w 4102100"/>
                <a:gd name="connsiteY450" fmla="*/ 717550 h 2857500"/>
                <a:gd name="connsiteX451" fmla="*/ 806450 w 4102100"/>
                <a:gd name="connsiteY451" fmla="*/ 704850 h 2857500"/>
                <a:gd name="connsiteX452" fmla="*/ 787400 w 4102100"/>
                <a:gd name="connsiteY452" fmla="*/ 692150 h 2857500"/>
                <a:gd name="connsiteX453" fmla="*/ 781050 w 4102100"/>
                <a:gd name="connsiteY453" fmla="*/ 673100 h 2857500"/>
                <a:gd name="connsiteX454" fmla="*/ 711200 w 4102100"/>
                <a:gd name="connsiteY454" fmla="*/ 660400 h 2857500"/>
                <a:gd name="connsiteX455" fmla="*/ 673100 w 4102100"/>
                <a:gd name="connsiteY455" fmla="*/ 679450 h 2857500"/>
                <a:gd name="connsiteX456" fmla="*/ 654050 w 4102100"/>
                <a:gd name="connsiteY456" fmla="*/ 685800 h 2857500"/>
                <a:gd name="connsiteX457" fmla="*/ 596900 w 4102100"/>
                <a:gd name="connsiteY457" fmla="*/ 717550 h 2857500"/>
                <a:gd name="connsiteX458" fmla="*/ 558800 w 4102100"/>
                <a:gd name="connsiteY458" fmla="*/ 755650 h 2857500"/>
                <a:gd name="connsiteX459" fmla="*/ 539750 w 4102100"/>
                <a:gd name="connsiteY459" fmla="*/ 774700 h 2857500"/>
                <a:gd name="connsiteX460" fmla="*/ 533400 w 4102100"/>
                <a:gd name="connsiteY460" fmla="*/ 812800 h 2857500"/>
                <a:gd name="connsiteX461" fmla="*/ 495300 w 4102100"/>
                <a:gd name="connsiteY461" fmla="*/ 844550 h 2857500"/>
                <a:gd name="connsiteX462" fmla="*/ 476250 w 4102100"/>
                <a:gd name="connsiteY462" fmla="*/ 914400 h 2857500"/>
                <a:gd name="connsiteX463" fmla="*/ 457200 w 4102100"/>
                <a:gd name="connsiteY463" fmla="*/ 971550 h 2857500"/>
                <a:gd name="connsiteX464" fmla="*/ 400050 w 4102100"/>
                <a:gd name="connsiteY464" fmla="*/ 990600 h 2857500"/>
                <a:gd name="connsiteX465" fmla="*/ 381000 w 4102100"/>
                <a:gd name="connsiteY465" fmla="*/ 996950 h 2857500"/>
                <a:gd name="connsiteX466" fmla="*/ 355600 w 4102100"/>
                <a:gd name="connsiteY466" fmla="*/ 1035050 h 2857500"/>
                <a:gd name="connsiteX467" fmla="*/ 317500 w 4102100"/>
                <a:gd name="connsiteY467" fmla="*/ 1066800 h 2857500"/>
                <a:gd name="connsiteX468" fmla="*/ 323850 w 4102100"/>
                <a:gd name="connsiteY468" fmla="*/ 1200150 h 2857500"/>
                <a:gd name="connsiteX469" fmla="*/ 330200 w 4102100"/>
                <a:gd name="connsiteY469" fmla="*/ 1219200 h 2857500"/>
                <a:gd name="connsiteX470" fmla="*/ 349250 w 4102100"/>
                <a:gd name="connsiteY470" fmla="*/ 1231900 h 2857500"/>
                <a:gd name="connsiteX471" fmla="*/ 387350 w 4102100"/>
                <a:gd name="connsiteY471" fmla="*/ 1219200 h 2857500"/>
                <a:gd name="connsiteX472" fmla="*/ 419100 w 4102100"/>
                <a:gd name="connsiteY472" fmla="*/ 1187450 h 2857500"/>
                <a:gd name="connsiteX473" fmla="*/ 463550 w 4102100"/>
                <a:gd name="connsiteY473" fmla="*/ 1219200 h 2857500"/>
                <a:gd name="connsiteX474" fmla="*/ 463550 w 4102100"/>
                <a:gd name="connsiteY474" fmla="*/ 1270000 h 2857500"/>
                <a:gd name="connsiteX475" fmla="*/ 482600 w 4102100"/>
                <a:gd name="connsiteY475" fmla="*/ 1282700 h 2857500"/>
                <a:gd name="connsiteX476" fmla="*/ 488950 w 4102100"/>
                <a:gd name="connsiteY476" fmla="*/ 1314450 h 2857500"/>
                <a:gd name="connsiteX477" fmla="*/ 508000 w 4102100"/>
                <a:gd name="connsiteY477" fmla="*/ 1308100 h 2857500"/>
                <a:gd name="connsiteX478" fmla="*/ 546100 w 4102100"/>
                <a:gd name="connsiteY478" fmla="*/ 1289050 h 2857500"/>
                <a:gd name="connsiteX479" fmla="*/ 565150 w 4102100"/>
                <a:gd name="connsiteY479" fmla="*/ 1250950 h 2857500"/>
                <a:gd name="connsiteX480" fmla="*/ 552450 w 4102100"/>
                <a:gd name="connsiteY480" fmla="*/ 1206500 h 2857500"/>
                <a:gd name="connsiteX481" fmla="*/ 571500 w 4102100"/>
                <a:gd name="connsiteY481" fmla="*/ 1193800 h 2857500"/>
                <a:gd name="connsiteX482" fmla="*/ 590550 w 4102100"/>
                <a:gd name="connsiteY482" fmla="*/ 1187450 h 2857500"/>
                <a:gd name="connsiteX483" fmla="*/ 603250 w 4102100"/>
                <a:gd name="connsiteY483" fmla="*/ 1168400 h 2857500"/>
                <a:gd name="connsiteX484" fmla="*/ 558800 w 4102100"/>
                <a:gd name="connsiteY484" fmla="*/ 1123950 h 2857500"/>
                <a:gd name="connsiteX485" fmla="*/ 546100 w 4102100"/>
                <a:gd name="connsiteY485" fmla="*/ 1104900 h 2857500"/>
                <a:gd name="connsiteX486" fmla="*/ 546100 w 4102100"/>
                <a:gd name="connsiteY486" fmla="*/ 1047750 h 2857500"/>
                <a:gd name="connsiteX487" fmla="*/ 584200 w 4102100"/>
                <a:gd name="connsiteY487" fmla="*/ 1035050 h 2857500"/>
                <a:gd name="connsiteX488" fmla="*/ 622300 w 4102100"/>
                <a:gd name="connsiteY488" fmla="*/ 1016000 h 2857500"/>
                <a:gd name="connsiteX489" fmla="*/ 628650 w 4102100"/>
                <a:gd name="connsiteY489" fmla="*/ 908050 h 2857500"/>
                <a:gd name="connsiteX490" fmla="*/ 666750 w 4102100"/>
                <a:gd name="connsiteY490" fmla="*/ 895350 h 2857500"/>
                <a:gd name="connsiteX491" fmla="*/ 723900 w 4102100"/>
                <a:gd name="connsiteY491" fmla="*/ 927100 h 2857500"/>
                <a:gd name="connsiteX492" fmla="*/ 704850 w 4102100"/>
                <a:gd name="connsiteY492" fmla="*/ 965200 h 2857500"/>
                <a:gd name="connsiteX493" fmla="*/ 685800 w 4102100"/>
                <a:gd name="connsiteY493" fmla="*/ 977900 h 2857500"/>
                <a:gd name="connsiteX494" fmla="*/ 666750 w 4102100"/>
                <a:gd name="connsiteY494" fmla="*/ 996950 h 2857500"/>
                <a:gd name="connsiteX495" fmla="*/ 654050 w 4102100"/>
                <a:gd name="connsiteY495" fmla="*/ 1035050 h 2857500"/>
                <a:gd name="connsiteX496" fmla="*/ 641350 w 4102100"/>
                <a:gd name="connsiteY496" fmla="*/ 1111250 h 2857500"/>
                <a:gd name="connsiteX497" fmla="*/ 660400 w 4102100"/>
                <a:gd name="connsiteY497" fmla="*/ 1123950 h 2857500"/>
                <a:gd name="connsiteX498" fmla="*/ 679450 w 4102100"/>
                <a:gd name="connsiteY498" fmla="*/ 1130300 h 2857500"/>
                <a:gd name="connsiteX499" fmla="*/ 806450 w 4102100"/>
                <a:gd name="connsiteY499" fmla="*/ 1136650 h 2857500"/>
                <a:gd name="connsiteX500" fmla="*/ 819150 w 4102100"/>
                <a:gd name="connsiteY500" fmla="*/ 1168400 h 2857500"/>
                <a:gd name="connsiteX501" fmla="*/ 800100 w 4102100"/>
                <a:gd name="connsiteY501" fmla="*/ 1174750 h 2857500"/>
                <a:gd name="connsiteX502" fmla="*/ 730250 w 4102100"/>
                <a:gd name="connsiteY502" fmla="*/ 1181100 h 2857500"/>
                <a:gd name="connsiteX503" fmla="*/ 711200 w 4102100"/>
                <a:gd name="connsiteY503" fmla="*/ 1206500 h 2857500"/>
                <a:gd name="connsiteX504" fmla="*/ 730250 w 4102100"/>
                <a:gd name="connsiteY504" fmla="*/ 1212850 h 2857500"/>
                <a:gd name="connsiteX505" fmla="*/ 742950 w 4102100"/>
                <a:gd name="connsiteY505" fmla="*/ 1231900 h 2857500"/>
                <a:gd name="connsiteX506" fmla="*/ 723900 w 4102100"/>
                <a:gd name="connsiteY506" fmla="*/ 1276350 h 2857500"/>
                <a:gd name="connsiteX507" fmla="*/ 698500 w 4102100"/>
                <a:gd name="connsiteY507" fmla="*/ 1270000 h 2857500"/>
                <a:gd name="connsiteX508" fmla="*/ 666750 w 4102100"/>
                <a:gd name="connsiteY508" fmla="*/ 1257300 h 2857500"/>
                <a:gd name="connsiteX509" fmla="*/ 660400 w 4102100"/>
                <a:gd name="connsiteY509" fmla="*/ 1339850 h 2857500"/>
                <a:gd name="connsiteX510" fmla="*/ 622300 w 4102100"/>
                <a:gd name="connsiteY510" fmla="*/ 1352550 h 2857500"/>
                <a:gd name="connsiteX511" fmla="*/ 520700 w 4102100"/>
                <a:gd name="connsiteY511" fmla="*/ 1352550 h 2857500"/>
                <a:gd name="connsiteX512" fmla="*/ 514350 w 4102100"/>
                <a:gd name="connsiteY512" fmla="*/ 1371600 h 2857500"/>
                <a:gd name="connsiteX513" fmla="*/ 476250 w 4102100"/>
                <a:gd name="connsiteY513" fmla="*/ 1390650 h 2857500"/>
                <a:gd name="connsiteX514" fmla="*/ 438150 w 4102100"/>
                <a:gd name="connsiteY514" fmla="*/ 1403350 h 2857500"/>
                <a:gd name="connsiteX515" fmla="*/ 431800 w 4102100"/>
                <a:gd name="connsiteY515" fmla="*/ 1333500 h 2857500"/>
                <a:gd name="connsiteX516" fmla="*/ 425450 w 4102100"/>
                <a:gd name="connsiteY516" fmla="*/ 1238250 h 2857500"/>
                <a:gd name="connsiteX517" fmla="*/ 412750 w 4102100"/>
                <a:gd name="connsiteY517" fmla="*/ 1257300 h 2857500"/>
                <a:gd name="connsiteX518" fmla="*/ 400050 w 4102100"/>
                <a:gd name="connsiteY518" fmla="*/ 1295400 h 2857500"/>
                <a:gd name="connsiteX519" fmla="*/ 381000 w 4102100"/>
                <a:gd name="connsiteY519" fmla="*/ 1308100 h 2857500"/>
                <a:gd name="connsiteX520" fmla="*/ 368300 w 4102100"/>
                <a:gd name="connsiteY520" fmla="*/ 1327150 h 2857500"/>
                <a:gd name="connsiteX521" fmla="*/ 387350 w 4102100"/>
                <a:gd name="connsiteY521" fmla="*/ 1339850 h 2857500"/>
                <a:gd name="connsiteX522" fmla="*/ 406400 w 4102100"/>
                <a:gd name="connsiteY522" fmla="*/ 1358900 h 2857500"/>
                <a:gd name="connsiteX523" fmla="*/ 412750 w 4102100"/>
                <a:gd name="connsiteY523" fmla="*/ 1377950 h 2857500"/>
                <a:gd name="connsiteX524" fmla="*/ 393700 w 4102100"/>
                <a:gd name="connsiteY524" fmla="*/ 1390650 h 2857500"/>
                <a:gd name="connsiteX525" fmla="*/ 323850 w 4102100"/>
                <a:gd name="connsiteY525" fmla="*/ 1397000 h 2857500"/>
                <a:gd name="connsiteX526" fmla="*/ 298450 w 4102100"/>
                <a:gd name="connsiteY526" fmla="*/ 1454150 h 2857500"/>
                <a:gd name="connsiteX527" fmla="*/ 279400 w 4102100"/>
                <a:gd name="connsiteY527" fmla="*/ 1473200 h 2857500"/>
                <a:gd name="connsiteX528" fmla="*/ 266700 w 4102100"/>
                <a:gd name="connsiteY528" fmla="*/ 1492250 h 2857500"/>
                <a:gd name="connsiteX529" fmla="*/ 247650 w 4102100"/>
                <a:gd name="connsiteY529" fmla="*/ 1498600 h 2857500"/>
                <a:gd name="connsiteX530" fmla="*/ 228600 w 4102100"/>
                <a:gd name="connsiteY530" fmla="*/ 1511300 h 2857500"/>
                <a:gd name="connsiteX531" fmla="*/ 215900 w 4102100"/>
                <a:gd name="connsiteY531" fmla="*/ 1530350 h 2857500"/>
                <a:gd name="connsiteX532" fmla="*/ 196850 w 4102100"/>
                <a:gd name="connsiteY532" fmla="*/ 1536700 h 2857500"/>
                <a:gd name="connsiteX533" fmla="*/ 127000 w 4102100"/>
                <a:gd name="connsiteY533" fmla="*/ 1549400 h 2857500"/>
                <a:gd name="connsiteX534" fmla="*/ 101600 w 4102100"/>
                <a:gd name="connsiteY534" fmla="*/ 1587500 h 2857500"/>
                <a:gd name="connsiteX535" fmla="*/ 158750 w 4102100"/>
                <a:gd name="connsiteY535" fmla="*/ 1619250 h 2857500"/>
                <a:gd name="connsiteX536" fmla="*/ 177800 w 4102100"/>
                <a:gd name="connsiteY536" fmla="*/ 1657350 h 2857500"/>
                <a:gd name="connsiteX537" fmla="*/ 152400 w 4102100"/>
                <a:gd name="connsiteY537" fmla="*/ 1701800 h 2857500"/>
                <a:gd name="connsiteX538" fmla="*/ 133350 w 4102100"/>
                <a:gd name="connsiteY538" fmla="*/ 1714500 h 2857500"/>
                <a:gd name="connsiteX539" fmla="*/ 114300 w 4102100"/>
                <a:gd name="connsiteY539" fmla="*/ 1720850 h 2857500"/>
                <a:gd name="connsiteX540" fmla="*/ 12700 w 4102100"/>
                <a:gd name="connsiteY540" fmla="*/ 1720850 h 2857500"/>
                <a:gd name="connsiteX541" fmla="*/ 6350 w 4102100"/>
                <a:gd name="connsiteY541" fmla="*/ 1739900 h 2857500"/>
                <a:gd name="connsiteX542" fmla="*/ 19050 w 4102100"/>
                <a:gd name="connsiteY542" fmla="*/ 1758950 h 2857500"/>
                <a:gd name="connsiteX543" fmla="*/ 6350 w 4102100"/>
                <a:gd name="connsiteY543" fmla="*/ 1784350 h 2857500"/>
                <a:gd name="connsiteX544" fmla="*/ 0 w 4102100"/>
                <a:gd name="connsiteY544" fmla="*/ 1809750 h 2857500"/>
                <a:gd name="connsiteX545" fmla="*/ 6350 w 4102100"/>
                <a:gd name="connsiteY545" fmla="*/ 1828800 h 2857500"/>
                <a:gd name="connsiteX546" fmla="*/ 12700 w 4102100"/>
                <a:gd name="connsiteY546" fmla="*/ 1911350 h 2857500"/>
                <a:gd name="connsiteX547" fmla="*/ 43294 w 4102100"/>
                <a:gd name="connsiteY547" fmla="*/ 1947717 h 2857500"/>
                <a:gd name="connsiteX548" fmla="*/ 146050 w 4102100"/>
                <a:gd name="connsiteY548" fmla="*/ 1905000 h 2857500"/>
                <a:gd name="connsiteX549" fmla="*/ 165100 w 4102100"/>
                <a:gd name="connsiteY549" fmla="*/ 1892300 h 2857500"/>
                <a:gd name="connsiteX550" fmla="*/ 184150 w 4102100"/>
                <a:gd name="connsiteY550" fmla="*/ 1885950 h 2857500"/>
                <a:gd name="connsiteX551" fmla="*/ 196850 w 4102100"/>
                <a:gd name="connsiteY551" fmla="*/ 1847850 h 2857500"/>
                <a:gd name="connsiteX552" fmla="*/ 222250 w 4102100"/>
                <a:gd name="connsiteY552" fmla="*/ 1809750 h 2857500"/>
                <a:gd name="connsiteX553" fmla="*/ 228600 w 4102100"/>
                <a:gd name="connsiteY553" fmla="*/ 1790700 h 2857500"/>
                <a:gd name="connsiteX554" fmla="*/ 260350 w 4102100"/>
                <a:gd name="connsiteY554" fmla="*/ 1752600 h 2857500"/>
                <a:gd name="connsiteX555" fmla="*/ 279400 w 4102100"/>
                <a:gd name="connsiteY555" fmla="*/ 1739900 h 2857500"/>
                <a:gd name="connsiteX556" fmla="*/ 311150 w 4102100"/>
                <a:gd name="connsiteY556" fmla="*/ 1708150 h 2857500"/>
                <a:gd name="connsiteX557" fmla="*/ 330200 w 4102100"/>
                <a:gd name="connsiteY557" fmla="*/ 1720850 h 2857500"/>
                <a:gd name="connsiteX558" fmla="*/ 393700 w 4102100"/>
                <a:gd name="connsiteY558" fmla="*/ 1714500 h 2857500"/>
                <a:gd name="connsiteX559" fmla="*/ 412750 w 4102100"/>
                <a:gd name="connsiteY559" fmla="*/ 1708150 h 2857500"/>
                <a:gd name="connsiteX560" fmla="*/ 425450 w 4102100"/>
                <a:gd name="connsiteY560" fmla="*/ 1689100 h 2857500"/>
                <a:gd name="connsiteX561" fmla="*/ 444500 w 4102100"/>
                <a:gd name="connsiteY561" fmla="*/ 1695450 h 2857500"/>
                <a:gd name="connsiteX562" fmla="*/ 450850 w 4102100"/>
                <a:gd name="connsiteY562" fmla="*/ 1714500 h 2857500"/>
                <a:gd name="connsiteX563" fmla="*/ 482600 w 4102100"/>
                <a:gd name="connsiteY563" fmla="*/ 1746250 h 2857500"/>
                <a:gd name="connsiteX564" fmla="*/ 501650 w 4102100"/>
                <a:gd name="connsiteY564" fmla="*/ 1784350 h 2857500"/>
                <a:gd name="connsiteX565" fmla="*/ 508000 w 4102100"/>
                <a:gd name="connsiteY565" fmla="*/ 1803400 h 2857500"/>
                <a:gd name="connsiteX566" fmla="*/ 527050 w 4102100"/>
                <a:gd name="connsiteY566" fmla="*/ 1809750 h 2857500"/>
                <a:gd name="connsiteX567" fmla="*/ 548410 w 4102100"/>
                <a:gd name="connsiteY567" fmla="*/ 1833994 h 2857500"/>
                <a:gd name="connsiteX568" fmla="*/ 570347 w 4102100"/>
                <a:gd name="connsiteY568" fmla="*/ 1869785 h 2857500"/>
                <a:gd name="connsiteX569" fmla="*/ 603827 w 4102100"/>
                <a:gd name="connsiteY569" fmla="*/ 1848425 h 2857500"/>
                <a:gd name="connsiteX570" fmla="*/ 590550 w 4102100"/>
                <a:gd name="connsiteY570" fmla="*/ 1797050 h 2857500"/>
                <a:gd name="connsiteX571" fmla="*/ 558800 w 4102100"/>
                <a:gd name="connsiteY571" fmla="*/ 1758950 h 2857500"/>
                <a:gd name="connsiteX572" fmla="*/ 520700 w 4102100"/>
                <a:gd name="connsiteY572" fmla="*/ 1746250 h 2857500"/>
                <a:gd name="connsiteX573" fmla="*/ 488950 w 4102100"/>
                <a:gd name="connsiteY573" fmla="*/ 1689100 h 2857500"/>
                <a:gd name="connsiteX574" fmla="*/ 495300 w 4102100"/>
                <a:gd name="connsiteY574" fmla="*/ 1663700 h 2857500"/>
                <a:gd name="connsiteX575" fmla="*/ 565150 w 4102100"/>
                <a:gd name="connsiteY575" fmla="*/ 1682750 h 2857500"/>
                <a:gd name="connsiteX576" fmla="*/ 577850 w 4102100"/>
                <a:gd name="connsiteY576" fmla="*/ 1701800 h 2857500"/>
                <a:gd name="connsiteX577" fmla="*/ 596900 w 4102100"/>
                <a:gd name="connsiteY577" fmla="*/ 1714500 h 2857500"/>
                <a:gd name="connsiteX578" fmla="*/ 603250 w 4102100"/>
                <a:gd name="connsiteY578" fmla="*/ 1733550 h 2857500"/>
                <a:gd name="connsiteX579" fmla="*/ 615950 w 4102100"/>
                <a:gd name="connsiteY579" fmla="*/ 1758950 h 2857500"/>
                <a:gd name="connsiteX580" fmla="*/ 654050 w 4102100"/>
                <a:gd name="connsiteY580" fmla="*/ 1778000 h 2857500"/>
                <a:gd name="connsiteX581" fmla="*/ 666750 w 4102100"/>
                <a:gd name="connsiteY581" fmla="*/ 1797050 h 2857500"/>
                <a:gd name="connsiteX582" fmla="*/ 685800 w 4102100"/>
                <a:gd name="connsiteY582" fmla="*/ 1809750 h 2857500"/>
                <a:gd name="connsiteX583" fmla="*/ 692150 w 4102100"/>
                <a:gd name="connsiteY583" fmla="*/ 1835150 h 2857500"/>
                <a:gd name="connsiteX584" fmla="*/ 704850 w 4102100"/>
                <a:gd name="connsiteY584" fmla="*/ 1873250 h 2857500"/>
                <a:gd name="connsiteX585" fmla="*/ 736600 w 4102100"/>
                <a:gd name="connsiteY585" fmla="*/ 1911350 h 2857500"/>
                <a:gd name="connsiteX586" fmla="*/ 755650 w 4102100"/>
                <a:gd name="connsiteY586" fmla="*/ 1905000 h 2857500"/>
                <a:gd name="connsiteX587" fmla="*/ 774700 w 4102100"/>
                <a:gd name="connsiteY587" fmla="*/ 1885950 h 2857500"/>
                <a:gd name="connsiteX588" fmla="*/ 768350 w 4102100"/>
                <a:gd name="connsiteY588" fmla="*/ 1866900 h 2857500"/>
                <a:gd name="connsiteX589" fmla="*/ 730250 w 4102100"/>
                <a:gd name="connsiteY589" fmla="*/ 1835150 h 2857500"/>
                <a:gd name="connsiteX590" fmla="*/ 717550 w 4102100"/>
                <a:gd name="connsiteY590" fmla="*/ 1816100 h 2857500"/>
                <a:gd name="connsiteX591" fmla="*/ 812800 w 4102100"/>
                <a:gd name="connsiteY591" fmla="*/ 1797050 h 2857500"/>
                <a:gd name="connsiteX592" fmla="*/ 863600 w 4102100"/>
                <a:gd name="connsiteY592" fmla="*/ 1739900 h 2857500"/>
                <a:gd name="connsiteX593" fmla="*/ 876300 w 4102100"/>
                <a:gd name="connsiteY593" fmla="*/ 1689100 h 2857500"/>
                <a:gd name="connsiteX594" fmla="*/ 889000 w 4102100"/>
                <a:gd name="connsiteY594" fmla="*/ 1663700 h 2857500"/>
                <a:gd name="connsiteX595" fmla="*/ 901700 w 4102100"/>
                <a:gd name="connsiteY595" fmla="*/ 1612900 h 2857500"/>
                <a:gd name="connsiteX596" fmla="*/ 933450 w 4102100"/>
                <a:gd name="connsiteY596" fmla="*/ 1619250 h 2857500"/>
                <a:gd name="connsiteX597" fmla="*/ 965200 w 4102100"/>
                <a:gd name="connsiteY597" fmla="*/ 1657350 h 2857500"/>
                <a:gd name="connsiteX598" fmla="*/ 1003300 w 4102100"/>
                <a:gd name="connsiteY598" fmla="*/ 1670050 h 2857500"/>
                <a:gd name="connsiteX599" fmla="*/ 1041400 w 4102100"/>
                <a:gd name="connsiteY599" fmla="*/ 1663700 h 2857500"/>
                <a:gd name="connsiteX600" fmla="*/ 1035050 w 4102100"/>
                <a:gd name="connsiteY600" fmla="*/ 1631950 h 2857500"/>
                <a:gd name="connsiteX601" fmla="*/ 1041400 w 4102100"/>
                <a:gd name="connsiteY601" fmla="*/ 1612900 h 2857500"/>
                <a:gd name="connsiteX602" fmla="*/ 1098550 w 4102100"/>
                <a:gd name="connsiteY602" fmla="*/ 1619250 h 2857500"/>
                <a:gd name="connsiteX603" fmla="*/ 1104900 w 4102100"/>
                <a:gd name="connsiteY603" fmla="*/ 1638300 h 2857500"/>
                <a:gd name="connsiteX604" fmla="*/ 1111250 w 4102100"/>
                <a:gd name="connsiteY604" fmla="*/ 1689100 h 2857500"/>
                <a:gd name="connsiteX605" fmla="*/ 1155700 w 4102100"/>
                <a:gd name="connsiteY605" fmla="*/ 1708150 h 2857500"/>
                <a:gd name="connsiteX606" fmla="*/ 1174750 w 4102100"/>
                <a:gd name="connsiteY606" fmla="*/ 1720850 h 2857500"/>
                <a:gd name="connsiteX607" fmla="*/ 1187450 w 4102100"/>
                <a:gd name="connsiteY607" fmla="*/ 1765300 h 2857500"/>
                <a:gd name="connsiteX608" fmla="*/ 1181100 w 4102100"/>
                <a:gd name="connsiteY608" fmla="*/ 1784350 h 2857500"/>
                <a:gd name="connsiteX609" fmla="*/ 1092200 w 4102100"/>
                <a:gd name="connsiteY609" fmla="*/ 1797050 h 2857500"/>
                <a:gd name="connsiteX610" fmla="*/ 1073150 w 4102100"/>
                <a:gd name="connsiteY610" fmla="*/ 1790700 h 2857500"/>
                <a:gd name="connsiteX611" fmla="*/ 1047750 w 4102100"/>
                <a:gd name="connsiteY611" fmla="*/ 1752600 h 2857500"/>
                <a:gd name="connsiteX612" fmla="*/ 971550 w 4102100"/>
                <a:gd name="connsiteY612" fmla="*/ 1758950 h 2857500"/>
                <a:gd name="connsiteX613" fmla="*/ 952500 w 4102100"/>
                <a:gd name="connsiteY613" fmla="*/ 1778000 h 2857500"/>
                <a:gd name="connsiteX614" fmla="*/ 933450 w 4102100"/>
                <a:gd name="connsiteY614" fmla="*/ 1790700 h 2857500"/>
                <a:gd name="connsiteX615" fmla="*/ 895350 w 4102100"/>
                <a:gd name="connsiteY615" fmla="*/ 1797050 h 2857500"/>
                <a:gd name="connsiteX616" fmla="*/ 876300 w 4102100"/>
                <a:gd name="connsiteY616" fmla="*/ 1809750 h 2857500"/>
                <a:gd name="connsiteX617" fmla="*/ 850900 w 4102100"/>
                <a:gd name="connsiteY617" fmla="*/ 1841500 h 2857500"/>
                <a:gd name="connsiteX618" fmla="*/ 869950 w 4102100"/>
                <a:gd name="connsiteY618" fmla="*/ 1885950 h 2857500"/>
                <a:gd name="connsiteX619" fmla="*/ 876300 w 4102100"/>
                <a:gd name="connsiteY619" fmla="*/ 1905000 h 2857500"/>
                <a:gd name="connsiteX620" fmla="*/ 895350 w 4102100"/>
                <a:gd name="connsiteY620" fmla="*/ 1917700 h 2857500"/>
                <a:gd name="connsiteX621" fmla="*/ 1060450 w 4102100"/>
                <a:gd name="connsiteY621" fmla="*/ 1911350 h 2857500"/>
                <a:gd name="connsiteX622" fmla="*/ 1123950 w 4102100"/>
                <a:gd name="connsiteY622" fmla="*/ 1917700 h 2857500"/>
                <a:gd name="connsiteX623" fmla="*/ 1117600 w 4102100"/>
                <a:gd name="connsiteY623" fmla="*/ 1949450 h 2857500"/>
                <a:gd name="connsiteX624" fmla="*/ 1085850 w 4102100"/>
                <a:gd name="connsiteY624" fmla="*/ 1981200 h 2857500"/>
                <a:gd name="connsiteX625" fmla="*/ 1060450 w 4102100"/>
                <a:gd name="connsiteY625" fmla="*/ 2019300 h 2857500"/>
                <a:gd name="connsiteX626" fmla="*/ 1054100 w 4102100"/>
                <a:gd name="connsiteY626" fmla="*/ 2051050 h 2857500"/>
                <a:gd name="connsiteX627" fmla="*/ 1035050 w 4102100"/>
                <a:gd name="connsiteY627" fmla="*/ 2063750 h 2857500"/>
                <a:gd name="connsiteX628" fmla="*/ 996950 w 4102100"/>
                <a:gd name="connsiteY628" fmla="*/ 2076450 h 2857500"/>
                <a:gd name="connsiteX629" fmla="*/ 952500 w 4102100"/>
                <a:gd name="connsiteY629" fmla="*/ 2089150 h 2857500"/>
                <a:gd name="connsiteX630" fmla="*/ 939800 w 4102100"/>
                <a:gd name="connsiteY630" fmla="*/ 2108200 h 2857500"/>
                <a:gd name="connsiteX631" fmla="*/ 958850 w 4102100"/>
                <a:gd name="connsiteY631" fmla="*/ 2120900 h 2857500"/>
                <a:gd name="connsiteX632" fmla="*/ 1003300 w 4102100"/>
                <a:gd name="connsiteY632" fmla="*/ 2171700 h 285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</a:cxnLst>
              <a:rect l="l" t="t" r="r" b="b"/>
              <a:pathLst>
                <a:path w="4102100" h="2857500">
                  <a:moveTo>
                    <a:pt x="1003300" y="2171700"/>
                  </a:moveTo>
                  <a:cubicBezTo>
                    <a:pt x="1025525" y="2179108"/>
                    <a:pt x="1048450" y="2147850"/>
                    <a:pt x="1092200" y="2165350"/>
                  </a:cubicBezTo>
                  <a:cubicBezTo>
                    <a:pt x="1098415" y="2167836"/>
                    <a:pt x="1095299" y="2178549"/>
                    <a:pt x="1098550" y="2184400"/>
                  </a:cubicBezTo>
                  <a:cubicBezTo>
                    <a:pt x="1105963" y="2197743"/>
                    <a:pt x="1115483" y="2209800"/>
                    <a:pt x="1123950" y="2222500"/>
                  </a:cubicBezTo>
                  <a:lnTo>
                    <a:pt x="1136650" y="2241550"/>
                  </a:lnTo>
                  <a:cubicBezTo>
                    <a:pt x="1138767" y="2260600"/>
                    <a:pt x="1136939" y="2280516"/>
                    <a:pt x="1143000" y="2298700"/>
                  </a:cubicBezTo>
                  <a:cubicBezTo>
                    <a:pt x="1147281" y="2311543"/>
                    <a:pt x="1171715" y="2322629"/>
                    <a:pt x="1181100" y="2330450"/>
                  </a:cubicBezTo>
                  <a:cubicBezTo>
                    <a:pt x="1187999" y="2336199"/>
                    <a:pt x="1193800" y="2343150"/>
                    <a:pt x="1200150" y="2349500"/>
                  </a:cubicBezTo>
                  <a:cubicBezTo>
                    <a:pt x="1206438" y="2368363"/>
                    <a:pt x="1210456" y="2391556"/>
                    <a:pt x="1225550" y="2406650"/>
                  </a:cubicBezTo>
                  <a:cubicBezTo>
                    <a:pt x="1230946" y="2412046"/>
                    <a:pt x="1238250" y="2415117"/>
                    <a:pt x="1244600" y="2419350"/>
                  </a:cubicBezTo>
                  <a:cubicBezTo>
                    <a:pt x="1253067" y="2432050"/>
                    <a:pt x="1267491" y="2442394"/>
                    <a:pt x="1270000" y="2457450"/>
                  </a:cubicBezTo>
                  <a:cubicBezTo>
                    <a:pt x="1272117" y="2470150"/>
                    <a:pt x="1269863" y="2484429"/>
                    <a:pt x="1276350" y="2495550"/>
                  </a:cubicBezTo>
                  <a:cubicBezTo>
                    <a:pt x="1285400" y="2511064"/>
                    <a:pt x="1297411" y="2527970"/>
                    <a:pt x="1314450" y="2533650"/>
                  </a:cubicBezTo>
                  <a:lnTo>
                    <a:pt x="1352550" y="2546350"/>
                  </a:lnTo>
                  <a:cubicBezTo>
                    <a:pt x="1382183" y="2544233"/>
                    <a:pt x="1411945" y="2543471"/>
                    <a:pt x="1441450" y="2540000"/>
                  </a:cubicBezTo>
                  <a:cubicBezTo>
                    <a:pt x="1448098" y="2539218"/>
                    <a:pt x="1454064" y="2535489"/>
                    <a:pt x="1460500" y="2533650"/>
                  </a:cubicBezTo>
                  <a:cubicBezTo>
                    <a:pt x="1468891" y="2531252"/>
                    <a:pt x="1477433" y="2529417"/>
                    <a:pt x="1485900" y="2527300"/>
                  </a:cubicBezTo>
                  <a:lnTo>
                    <a:pt x="1562100" y="2476500"/>
                  </a:lnTo>
                  <a:cubicBezTo>
                    <a:pt x="1568450" y="2472267"/>
                    <a:pt x="1573910" y="2466213"/>
                    <a:pt x="1581150" y="2463800"/>
                  </a:cubicBezTo>
                  <a:cubicBezTo>
                    <a:pt x="1587500" y="2461683"/>
                    <a:pt x="1594213" y="2460443"/>
                    <a:pt x="1600200" y="2457450"/>
                  </a:cubicBezTo>
                  <a:cubicBezTo>
                    <a:pt x="1649439" y="2432831"/>
                    <a:pt x="1590417" y="2454361"/>
                    <a:pt x="1638300" y="2438400"/>
                  </a:cubicBezTo>
                  <a:cubicBezTo>
                    <a:pt x="1642533" y="2432050"/>
                    <a:pt x="1646114" y="2425213"/>
                    <a:pt x="1651000" y="2419350"/>
                  </a:cubicBezTo>
                  <a:cubicBezTo>
                    <a:pt x="1656749" y="2412451"/>
                    <a:pt x="1665595" y="2408097"/>
                    <a:pt x="1670050" y="2400300"/>
                  </a:cubicBezTo>
                  <a:cubicBezTo>
                    <a:pt x="1674380" y="2392723"/>
                    <a:pt x="1674002" y="2383291"/>
                    <a:pt x="1676400" y="2374900"/>
                  </a:cubicBezTo>
                  <a:cubicBezTo>
                    <a:pt x="1678239" y="2368464"/>
                    <a:pt x="1680633" y="2362200"/>
                    <a:pt x="1682750" y="2355850"/>
                  </a:cubicBezTo>
                  <a:cubicBezTo>
                    <a:pt x="1680633" y="2332567"/>
                    <a:pt x="1683276" y="2308345"/>
                    <a:pt x="1676400" y="2286000"/>
                  </a:cubicBezTo>
                  <a:cubicBezTo>
                    <a:pt x="1674156" y="2278706"/>
                    <a:pt x="1664496" y="2275980"/>
                    <a:pt x="1657350" y="2273300"/>
                  </a:cubicBezTo>
                  <a:cubicBezTo>
                    <a:pt x="1647244" y="2269510"/>
                    <a:pt x="1636136" y="2269291"/>
                    <a:pt x="1625600" y="2266950"/>
                  </a:cubicBezTo>
                  <a:cubicBezTo>
                    <a:pt x="1617081" y="2265057"/>
                    <a:pt x="1608667" y="2262717"/>
                    <a:pt x="1600200" y="2260600"/>
                  </a:cubicBezTo>
                  <a:cubicBezTo>
                    <a:pt x="1598634" y="2255902"/>
                    <a:pt x="1589356" y="2222500"/>
                    <a:pt x="1581150" y="2222500"/>
                  </a:cubicBezTo>
                  <a:cubicBezTo>
                    <a:pt x="1570444" y="2222500"/>
                    <a:pt x="1565858" y="2255902"/>
                    <a:pt x="1562100" y="2260600"/>
                  </a:cubicBezTo>
                  <a:cubicBezTo>
                    <a:pt x="1557332" y="2266559"/>
                    <a:pt x="1549400" y="2269067"/>
                    <a:pt x="1543050" y="2273300"/>
                  </a:cubicBezTo>
                  <a:cubicBezTo>
                    <a:pt x="1532467" y="2271183"/>
                    <a:pt x="1520671" y="2272305"/>
                    <a:pt x="1511300" y="2266950"/>
                  </a:cubicBezTo>
                  <a:cubicBezTo>
                    <a:pt x="1491579" y="2255681"/>
                    <a:pt x="1503915" y="2243431"/>
                    <a:pt x="1492250" y="2228850"/>
                  </a:cubicBezTo>
                  <a:cubicBezTo>
                    <a:pt x="1487482" y="2222891"/>
                    <a:pt x="1480026" y="2219563"/>
                    <a:pt x="1473200" y="2216150"/>
                  </a:cubicBezTo>
                  <a:cubicBezTo>
                    <a:pt x="1464090" y="2211595"/>
                    <a:pt x="1436888" y="2205485"/>
                    <a:pt x="1428750" y="2203450"/>
                  </a:cubicBezTo>
                  <a:cubicBezTo>
                    <a:pt x="1422400" y="2197100"/>
                    <a:pt x="1415449" y="2191299"/>
                    <a:pt x="1409700" y="2184400"/>
                  </a:cubicBezTo>
                  <a:cubicBezTo>
                    <a:pt x="1404814" y="2178537"/>
                    <a:pt x="1402959" y="2170118"/>
                    <a:pt x="1397000" y="2165350"/>
                  </a:cubicBezTo>
                  <a:cubicBezTo>
                    <a:pt x="1391773" y="2161169"/>
                    <a:pt x="1384300" y="2161117"/>
                    <a:pt x="1377950" y="2159000"/>
                  </a:cubicBezTo>
                  <a:cubicBezTo>
                    <a:pt x="1375833" y="2150533"/>
                    <a:pt x="1371600" y="2142327"/>
                    <a:pt x="1371600" y="2133600"/>
                  </a:cubicBezTo>
                  <a:cubicBezTo>
                    <a:pt x="1371600" y="2084426"/>
                    <a:pt x="1401460" y="2110337"/>
                    <a:pt x="1447800" y="2114550"/>
                  </a:cubicBezTo>
                  <a:cubicBezTo>
                    <a:pt x="1454150" y="2118783"/>
                    <a:pt x="1462082" y="2121291"/>
                    <a:pt x="1466850" y="2127250"/>
                  </a:cubicBezTo>
                  <a:cubicBezTo>
                    <a:pt x="1501903" y="2171067"/>
                    <a:pt x="1437655" y="2122604"/>
                    <a:pt x="1492250" y="2159000"/>
                  </a:cubicBezTo>
                  <a:cubicBezTo>
                    <a:pt x="1496483" y="2165350"/>
                    <a:pt x="1498991" y="2173282"/>
                    <a:pt x="1504950" y="2178050"/>
                  </a:cubicBezTo>
                  <a:cubicBezTo>
                    <a:pt x="1509091" y="2181363"/>
                    <a:pt x="1547741" y="2190335"/>
                    <a:pt x="1549400" y="2190750"/>
                  </a:cubicBezTo>
                  <a:cubicBezTo>
                    <a:pt x="1580075" y="2183081"/>
                    <a:pt x="1595381" y="2176122"/>
                    <a:pt x="1631950" y="2190750"/>
                  </a:cubicBezTo>
                  <a:cubicBezTo>
                    <a:pt x="1638165" y="2193236"/>
                    <a:pt x="1634119" y="2204573"/>
                    <a:pt x="1638300" y="2209800"/>
                  </a:cubicBezTo>
                  <a:cubicBezTo>
                    <a:pt x="1643068" y="2215759"/>
                    <a:pt x="1650376" y="2219400"/>
                    <a:pt x="1657350" y="2222500"/>
                  </a:cubicBezTo>
                  <a:lnTo>
                    <a:pt x="1714500" y="2241550"/>
                  </a:lnTo>
                  <a:lnTo>
                    <a:pt x="1733550" y="2247900"/>
                  </a:lnTo>
                  <a:cubicBezTo>
                    <a:pt x="1785638" y="2230537"/>
                    <a:pt x="1703412" y="2256468"/>
                    <a:pt x="1809750" y="2235200"/>
                  </a:cubicBezTo>
                  <a:cubicBezTo>
                    <a:pt x="1822877" y="2232575"/>
                    <a:pt x="1847850" y="2222500"/>
                    <a:pt x="1847850" y="2222500"/>
                  </a:cubicBezTo>
                  <a:cubicBezTo>
                    <a:pt x="1893146" y="2237599"/>
                    <a:pt x="1838384" y="2216189"/>
                    <a:pt x="1885950" y="2247900"/>
                  </a:cubicBezTo>
                  <a:cubicBezTo>
                    <a:pt x="1891519" y="2251613"/>
                    <a:pt x="1898650" y="2252133"/>
                    <a:pt x="1905000" y="2254250"/>
                  </a:cubicBezTo>
                  <a:cubicBezTo>
                    <a:pt x="1920961" y="2302133"/>
                    <a:pt x="1897574" y="2244968"/>
                    <a:pt x="1930400" y="2286000"/>
                  </a:cubicBezTo>
                  <a:cubicBezTo>
                    <a:pt x="1935930" y="2292912"/>
                    <a:pt x="1942263" y="2334568"/>
                    <a:pt x="1943100" y="2336800"/>
                  </a:cubicBezTo>
                  <a:cubicBezTo>
                    <a:pt x="1945780" y="2343946"/>
                    <a:pt x="1951567" y="2349500"/>
                    <a:pt x="1955800" y="2355850"/>
                  </a:cubicBezTo>
                  <a:cubicBezTo>
                    <a:pt x="1968500" y="2353733"/>
                    <a:pt x="1981331" y="2352293"/>
                    <a:pt x="1993900" y="2349500"/>
                  </a:cubicBezTo>
                  <a:cubicBezTo>
                    <a:pt x="2000434" y="2348048"/>
                    <a:pt x="2006257" y="2343150"/>
                    <a:pt x="2012950" y="2343150"/>
                  </a:cubicBezTo>
                  <a:cubicBezTo>
                    <a:pt x="2021677" y="2343150"/>
                    <a:pt x="2029883" y="2347383"/>
                    <a:pt x="2038350" y="2349500"/>
                  </a:cubicBezTo>
                  <a:cubicBezTo>
                    <a:pt x="2036233" y="2355850"/>
                    <a:pt x="2034993" y="2362563"/>
                    <a:pt x="2032000" y="2368550"/>
                  </a:cubicBezTo>
                  <a:cubicBezTo>
                    <a:pt x="2028587" y="2375376"/>
                    <a:pt x="2019300" y="2379968"/>
                    <a:pt x="2019300" y="2387600"/>
                  </a:cubicBezTo>
                  <a:cubicBezTo>
                    <a:pt x="2019300" y="2430785"/>
                    <a:pt x="2044558" y="2425273"/>
                    <a:pt x="2057400" y="2463800"/>
                  </a:cubicBezTo>
                  <a:cubicBezTo>
                    <a:pt x="2059517" y="2470150"/>
                    <a:pt x="2060499" y="2476999"/>
                    <a:pt x="2063750" y="2482850"/>
                  </a:cubicBezTo>
                  <a:cubicBezTo>
                    <a:pt x="2082738" y="2517029"/>
                    <a:pt x="2085060" y="2516860"/>
                    <a:pt x="2108200" y="2540000"/>
                  </a:cubicBezTo>
                  <a:cubicBezTo>
                    <a:pt x="2110317" y="2550583"/>
                    <a:pt x="2111932" y="2561279"/>
                    <a:pt x="2114550" y="2571750"/>
                  </a:cubicBezTo>
                  <a:cubicBezTo>
                    <a:pt x="2116173" y="2578244"/>
                    <a:pt x="2116167" y="2586067"/>
                    <a:pt x="2120900" y="2590800"/>
                  </a:cubicBezTo>
                  <a:cubicBezTo>
                    <a:pt x="2125633" y="2595533"/>
                    <a:pt x="2133600" y="2595033"/>
                    <a:pt x="2139950" y="2597150"/>
                  </a:cubicBezTo>
                  <a:cubicBezTo>
                    <a:pt x="2142067" y="2603500"/>
                    <a:pt x="2146300" y="2609507"/>
                    <a:pt x="2146300" y="2616200"/>
                  </a:cubicBezTo>
                  <a:cubicBezTo>
                    <a:pt x="2146300" y="2640077"/>
                    <a:pt x="2130615" y="2662522"/>
                    <a:pt x="2146300" y="2686050"/>
                  </a:cubicBezTo>
                  <a:cubicBezTo>
                    <a:pt x="2150013" y="2691619"/>
                    <a:pt x="2159000" y="2690283"/>
                    <a:pt x="2165350" y="2692400"/>
                  </a:cubicBezTo>
                  <a:cubicBezTo>
                    <a:pt x="2173817" y="2690283"/>
                    <a:pt x="2182728" y="2689488"/>
                    <a:pt x="2190750" y="2686050"/>
                  </a:cubicBezTo>
                  <a:cubicBezTo>
                    <a:pt x="2226585" y="2670692"/>
                    <a:pt x="2211589" y="2655463"/>
                    <a:pt x="2216150" y="2609850"/>
                  </a:cubicBezTo>
                  <a:cubicBezTo>
                    <a:pt x="2209576" y="2563833"/>
                    <a:pt x="2201868" y="2532836"/>
                    <a:pt x="2216150" y="2482850"/>
                  </a:cubicBezTo>
                  <a:cubicBezTo>
                    <a:pt x="2217989" y="2476414"/>
                    <a:pt x="2228742" y="2478261"/>
                    <a:pt x="2235200" y="2476500"/>
                  </a:cubicBezTo>
                  <a:cubicBezTo>
                    <a:pt x="2252039" y="2471907"/>
                    <a:pt x="2286000" y="2463800"/>
                    <a:pt x="2286000" y="2463800"/>
                  </a:cubicBezTo>
                  <a:cubicBezTo>
                    <a:pt x="2288117" y="2457450"/>
                    <a:pt x="2289099" y="2450601"/>
                    <a:pt x="2292350" y="2444750"/>
                  </a:cubicBezTo>
                  <a:cubicBezTo>
                    <a:pt x="2334119" y="2369566"/>
                    <a:pt x="2295426" y="2434233"/>
                    <a:pt x="2355850" y="2393950"/>
                  </a:cubicBezTo>
                  <a:lnTo>
                    <a:pt x="2393950" y="2368550"/>
                  </a:lnTo>
                  <a:cubicBezTo>
                    <a:pt x="2396067" y="2353733"/>
                    <a:pt x="2392367" y="2336792"/>
                    <a:pt x="2400300" y="2324100"/>
                  </a:cubicBezTo>
                  <a:cubicBezTo>
                    <a:pt x="2404925" y="2316699"/>
                    <a:pt x="2417166" y="2319579"/>
                    <a:pt x="2425700" y="2317750"/>
                  </a:cubicBezTo>
                  <a:cubicBezTo>
                    <a:pt x="2446807" y="2313227"/>
                    <a:pt x="2489200" y="2305050"/>
                    <a:pt x="2489200" y="2305050"/>
                  </a:cubicBezTo>
                  <a:cubicBezTo>
                    <a:pt x="2495550" y="2307167"/>
                    <a:pt x="2503517" y="2306667"/>
                    <a:pt x="2508250" y="2311400"/>
                  </a:cubicBezTo>
                  <a:cubicBezTo>
                    <a:pt x="2511497" y="2314647"/>
                    <a:pt x="2520620" y="2355356"/>
                    <a:pt x="2520950" y="2355850"/>
                  </a:cubicBezTo>
                  <a:cubicBezTo>
                    <a:pt x="2530049" y="2369499"/>
                    <a:pt x="2546372" y="2368561"/>
                    <a:pt x="2559050" y="2374900"/>
                  </a:cubicBezTo>
                  <a:cubicBezTo>
                    <a:pt x="2565876" y="2378313"/>
                    <a:pt x="2571750" y="2383367"/>
                    <a:pt x="2578100" y="2387600"/>
                  </a:cubicBezTo>
                  <a:cubicBezTo>
                    <a:pt x="2580217" y="2393950"/>
                    <a:pt x="2583565" y="2400015"/>
                    <a:pt x="2584450" y="2406650"/>
                  </a:cubicBezTo>
                  <a:cubicBezTo>
                    <a:pt x="2587819" y="2431914"/>
                    <a:pt x="2575809" y="2462237"/>
                    <a:pt x="2590800" y="2482850"/>
                  </a:cubicBezTo>
                  <a:cubicBezTo>
                    <a:pt x="2599603" y="2494954"/>
                    <a:pt x="2620433" y="2478617"/>
                    <a:pt x="2635250" y="2476500"/>
                  </a:cubicBezTo>
                  <a:cubicBezTo>
                    <a:pt x="2637708" y="2466668"/>
                    <a:pt x="2639142" y="2424949"/>
                    <a:pt x="2667000" y="2457450"/>
                  </a:cubicBezTo>
                  <a:cubicBezTo>
                    <a:pt x="2675712" y="2467614"/>
                    <a:pt x="2675467" y="2482850"/>
                    <a:pt x="2679700" y="2495550"/>
                  </a:cubicBezTo>
                  <a:lnTo>
                    <a:pt x="2686050" y="2514600"/>
                  </a:lnTo>
                  <a:lnTo>
                    <a:pt x="2692400" y="2533650"/>
                  </a:lnTo>
                  <a:cubicBezTo>
                    <a:pt x="2690019" y="2562217"/>
                    <a:pt x="2678321" y="2649530"/>
                    <a:pt x="2692400" y="2679700"/>
                  </a:cubicBezTo>
                  <a:cubicBezTo>
                    <a:pt x="2698855" y="2693532"/>
                    <a:pt x="2730500" y="2705100"/>
                    <a:pt x="2730500" y="2705100"/>
                  </a:cubicBezTo>
                  <a:cubicBezTo>
                    <a:pt x="2728383" y="2711450"/>
                    <a:pt x="2723050" y="2717548"/>
                    <a:pt x="2724150" y="2724150"/>
                  </a:cubicBezTo>
                  <a:cubicBezTo>
                    <a:pt x="2725918" y="2734759"/>
                    <a:pt x="2750179" y="2756529"/>
                    <a:pt x="2755900" y="2762250"/>
                  </a:cubicBezTo>
                  <a:cubicBezTo>
                    <a:pt x="2765699" y="2811245"/>
                    <a:pt x="2753214" y="2779347"/>
                    <a:pt x="2781300" y="2813050"/>
                  </a:cubicBezTo>
                  <a:cubicBezTo>
                    <a:pt x="2786186" y="2818913"/>
                    <a:pt x="2788257" y="2827074"/>
                    <a:pt x="2794000" y="2832100"/>
                  </a:cubicBezTo>
                  <a:cubicBezTo>
                    <a:pt x="2805487" y="2842151"/>
                    <a:pt x="2832100" y="2857500"/>
                    <a:pt x="2832100" y="2857500"/>
                  </a:cubicBezTo>
                  <a:cubicBezTo>
                    <a:pt x="2838450" y="2855383"/>
                    <a:pt x="2849698" y="2857684"/>
                    <a:pt x="2851150" y="2851150"/>
                  </a:cubicBezTo>
                  <a:cubicBezTo>
                    <a:pt x="2857246" y="2823718"/>
                    <a:pt x="2848277" y="2800712"/>
                    <a:pt x="2832100" y="2781300"/>
                  </a:cubicBezTo>
                  <a:cubicBezTo>
                    <a:pt x="2826351" y="2774401"/>
                    <a:pt x="2819400" y="2768600"/>
                    <a:pt x="2813050" y="2762250"/>
                  </a:cubicBezTo>
                  <a:cubicBezTo>
                    <a:pt x="2797089" y="2714367"/>
                    <a:pt x="2820476" y="2771532"/>
                    <a:pt x="2787650" y="2730500"/>
                  </a:cubicBezTo>
                  <a:cubicBezTo>
                    <a:pt x="2783469" y="2725273"/>
                    <a:pt x="2785013" y="2717019"/>
                    <a:pt x="2781300" y="2711450"/>
                  </a:cubicBezTo>
                  <a:cubicBezTo>
                    <a:pt x="2767386" y="2690579"/>
                    <a:pt x="2760771" y="2694342"/>
                    <a:pt x="2743200" y="2679700"/>
                  </a:cubicBezTo>
                  <a:cubicBezTo>
                    <a:pt x="2724865" y="2664421"/>
                    <a:pt x="2723937" y="2660331"/>
                    <a:pt x="2711450" y="2641600"/>
                  </a:cubicBezTo>
                  <a:cubicBezTo>
                    <a:pt x="2713567" y="2628900"/>
                    <a:pt x="2715007" y="2616069"/>
                    <a:pt x="2717800" y="2603500"/>
                  </a:cubicBezTo>
                  <a:cubicBezTo>
                    <a:pt x="2719252" y="2596966"/>
                    <a:pt x="2722698" y="2590984"/>
                    <a:pt x="2724150" y="2584450"/>
                  </a:cubicBezTo>
                  <a:cubicBezTo>
                    <a:pt x="2726943" y="2571881"/>
                    <a:pt x="2728383" y="2559050"/>
                    <a:pt x="2730500" y="2546350"/>
                  </a:cubicBezTo>
                  <a:cubicBezTo>
                    <a:pt x="2747433" y="2548467"/>
                    <a:pt x="2766560" y="2544101"/>
                    <a:pt x="2781300" y="2552700"/>
                  </a:cubicBezTo>
                  <a:cubicBezTo>
                    <a:pt x="2794484" y="2560391"/>
                    <a:pt x="2798233" y="2578100"/>
                    <a:pt x="2806700" y="2590800"/>
                  </a:cubicBezTo>
                  <a:cubicBezTo>
                    <a:pt x="2818801" y="2608952"/>
                    <a:pt x="2838859" y="2641736"/>
                    <a:pt x="2857500" y="2647950"/>
                  </a:cubicBezTo>
                  <a:lnTo>
                    <a:pt x="2876550" y="2654300"/>
                  </a:lnTo>
                  <a:cubicBezTo>
                    <a:pt x="2882900" y="2652183"/>
                    <a:pt x="2890031" y="2651663"/>
                    <a:pt x="2895600" y="2647950"/>
                  </a:cubicBezTo>
                  <a:cubicBezTo>
                    <a:pt x="2926808" y="2627144"/>
                    <a:pt x="2903922" y="2633278"/>
                    <a:pt x="2927350" y="2609850"/>
                  </a:cubicBezTo>
                  <a:cubicBezTo>
                    <a:pt x="2932746" y="2604454"/>
                    <a:pt x="2940050" y="2601383"/>
                    <a:pt x="2946400" y="2597150"/>
                  </a:cubicBezTo>
                  <a:cubicBezTo>
                    <a:pt x="2948517" y="2588683"/>
                    <a:pt x="2952750" y="2580477"/>
                    <a:pt x="2952750" y="2571750"/>
                  </a:cubicBezTo>
                  <a:cubicBezTo>
                    <a:pt x="2952750" y="2539745"/>
                    <a:pt x="2958447" y="2501247"/>
                    <a:pt x="2933700" y="2476500"/>
                  </a:cubicBezTo>
                  <a:cubicBezTo>
                    <a:pt x="2912557" y="2455357"/>
                    <a:pt x="2918841" y="2470362"/>
                    <a:pt x="2895600" y="2457450"/>
                  </a:cubicBezTo>
                  <a:cubicBezTo>
                    <a:pt x="2882257" y="2450037"/>
                    <a:pt x="2857500" y="2432050"/>
                    <a:pt x="2857500" y="2432050"/>
                  </a:cubicBezTo>
                  <a:cubicBezTo>
                    <a:pt x="2851077" y="2412780"/>
                    <a:pt x="2842359" y="2396530"/>
                    <a:pt x="2857500" y="2374900"/>
                  </a:cubicBezTo>
                  <a:cubicBezTo>
                    <a:pt x="2866253" y="2362396"/>
                    <a:pt x="2884807" y="2360293"/>
                    <a:pt x="2895600" y="2349500"/>
                  </a:cubicBezTo>
                  <a:cubicBezTo>
                    <a:pt x="2920046" y="2325054"/>
                    <a:pt x="2907178" y="2335431"/>
                    <a:pt x="2933700" y="2317750"/>
                  </a:cubicBezTo>
                  <a:cubicBezTo>
                    <a:pt x="2942167" y="2319867"/>
                    <a:pt x="2952285" y="2318648"/>
                    <a:pt x="2959100" y="2324100"/>
                  </a:cubicBezTo>
                  <a:cubicBezTo>
                    <a:pt x="2970276" y="2333041"/>
                    <a:pt x="2964379" y="2360632"/>
                    <a:pt x="2959100" y="2368550"/>
                  </a:cubicBezTo>
                  <a:cubicBezTo>
                    <a:pt x="2954867" y="2374900"/>
                    <a:pt x="2946400" y="2377017"/>
                    <a:pt x="2940050" y="2381250"/>
                  </a:cubicBezTo>
                  <a:cubicBezTo>
                    <a:pt x="2943437" y="2391410"/>
                    <a:pt x="2945130" y="2413423"/>
                    <a:pt x="2965450" y="2406650"/>
                  </a:cubicBezTo>
                  <a:cubicBezTo>
                    <a:pt x="2973969" y="2403810"/>
                    <a:pt x="2978150" y="2393950"/>
                    <a:pt x="2984500" y="2387600"/>
                  </a:cubicBezTo>
                  <a:cubicBezTo>
                    <a:pt x="2986617" y="2381250"/>
                    <a:pt x="2991589" y="2375203"/>
                    <a:pt x="2990850" y="2368550"/>
                  </a:cubicBezTo>
                  <a:cubicBezTo>
                    <a:pt x="2989372" y="2355245"/>
                    <a:pt x="2978150" y="2330450"/>
                    <a:pt x="2978150" y="2330450"/>
                  </a:cubicBezTo>
                  <a:cubicBezTo>
                    <a:pt x="2992418" y="2287646"/>
                    <a:pt x="2972531" y="2328090"/>
                    <a:pt x="3041650" y="2305050"/>
                  </a:cubicBezTo>
                  <a:cubicBezTo>
                    <a:pt x="3056130" y="2300223"/>
                    <a:pt x="3065270" y="2284477"/>
                    <a:pt x="3079750" y="2279650"/>
                  </a:cubicBezTo>
                  <a:cubicBezTo>
                    <a:pt x="3107079" y="2270540"/>
                    <a:pt x="3092306" y="2274923"/>
                    <a:pt x="3124200" y="2266950"/>
                  </a:cubicBezTo>
                  <a:cubicBezTo>
                    <a:pt x="3140637" y="2250513"/>
                    <a:pt x="3161055" y="2232586"/>
                    <a:pt x="3168650" y="2209800"/>
                  </a:cubicBezTo>
                  <a:cubicBezTo>
                    <a:pt x="3183875" y="2164125"/>
                    <a:pt x="3165403" y="2221164"/>
                    <a:pt x="3181350" y="2165350"/>
                  </a:cubicBezTo>
                  <a:cubicBezTo>
                    <a:pt x="3183189" y="2158914"/>
                    <a:pt x="3183987" y="2151869"/>
                    <a:pt x="3187700" y="2146300"/>
                  </a:cubicBezTo>
                  <a:cubicBezTo>
                    <a:pt x="3192681" y="2138828"/>
                    <a:pt x="3200400" y="2133600"/>
                    <a:pt x="3206750" y="2127250"/>
                  </a:cubicBezTo>
                  <a:cubicBezTo>
                    <a:pt x="3204762" y="2105383"/>
                    <a:pt x="3204147" y="2058926"/>
                    <a:pt x="3194050" y="2032000"/>
                  </a:cubicBezTo>
                  <a:cubicBezTo>
                    <a:pt x="3190726" y="2023137"/>
                    <a:pt x="3185583" y="2015067"/>
                    <a:pt x="3181350" y="2006600"/>
                  </a:cubicBezTo>
                  <a:cubicBezTo>
                    <a:pt x="3178935" y="1994524"/>
                    <a:pt x="3175159" y="1968817"/>
                    <a:pt x="3168650" y="1955800"/>
                  </a:cubicBezTo>
                  <a:cubicBezTo>
                    <a:pt x="3165237" y="1948974"/>
                    <a:pt x="3160836" y="1942613"/>
                    <a:pt x="3155950" y="1936750"/>
                  </a:cubicBezTo>
                  <a:cubicBezTo>
                    <a:pt x="3150201" y="1929851"/>
                    <a:pt x="3143250" y="1924050"/>
                    <a:pt x="3136900" y="1917700"/>
                  </a:cubicBezTo>
                  <a:cubicBezTo>
                    <a:pt x="3132773" y="1905319"/>
                    <a:pt x="3122430" y="1885653"/>
                    <a:pt x="3136900" y="1873250"/>
                  </a:cubicBezTo>
                  <a:cubicBezTo>
                    <a:pt x="3147064" y="1864538"/>
                    <a:pt x="3175000" y="1860550"/>
                    <a:pt x="3175000" y="1860550"/>
                  </a:cubicBezTo>
                  <a:cubicBezTo>
                    <a:pt x="3181350" y="1854200"/>
                    <a:pt x="3191872" y="1850212"/>
                    <a:pt x="3194050" y="1841500"/>
                  </a:cubicBezTo>
                  <a:cubicBezTo>
                    <a:pt x="3209324" y="1780405"/>
                    <a:pt x="3116318" y="1804991"/>
                    <a:pt x="3092450" y="1803400"/>
                  </a:cubicBezTo>
                  <a:cubicBezTo>
                    <a:pt x="3088217" y="1797050"/>
                    <a:pt x="3079750" y="1791982"/>
                    <a:pt x="3079750" y="1784350"/>
                  </a:cubicBezTo>
                  <a:cubicBezTo>
                    <a:pt x="3079750" y="1759264"/>
                    <a:pt x="3093408" y="1741271"/>
                    <a:pt x="3111500" y="1727200"/>
                  </a:cubicBezTo>
                  <a:cubicBezTo>
                    <a:pt x="3123548" y="1717829"/>
                    <a:pt x="3149600" y="1701800"/>
                    <a:pt x="3149600" y="1701800"/>
                  </a:cubicBezTo>
                  <a:cubicBezTo>
                    <a:pt x="3155950" y="1703917"/>
                    <a:pt x="3166164" y="1701935"/>
                    <a:pt x="3168650" y="1708150"/>
                  </a:cubicBezTo>
                  <a:cubicBezTo>
                    <a:pt x="3173776" y="1720964"/>
                    <a:pt x="3155487" y="1743769"/>
                    <a:pt x="3149600" y="1752600"/>
                  </a:cubicBezTo>
                  <a:cubicBezTo>
                    <a:pt x="3155950" y="1756833"/>
                    <a:pt x="3161122" y="1764045"/>
                    <a:pt x="3168650" y="1765300"/>
                  </a:cubicBezTo>
                  <a:cubicBezTo>
                    <a:pt x="3196954" y="1770017"/>
                    <a:pt x="3184806" y="1747415"/>
                    <a:pt x="3194050" y="1733550"/>
                  </a:cubicBezTo>
                  <a:cubicBezTo>
                    <a:pt x="3198283" y="1727200"/>
                    <a:pt x="3206750" y="1725083"/>
                    <a:pt x="3213100" y="1720850"/>
                  </a:cubicBezTo>
                  <a:cubicBezTo>
                    <a:pt x="3289790" y="1729371"/>
                    <a:pt x="3278830" y="1713094"/>
                    <a:pt x="3251200" y="1746250"/>
                  </a:cubicBezTo>
                  <a:cubicBezTo>
                    <a:pt x="3246314" y="1752113"/>
                    <a:pt x="3242733" y="1758950"/>
                    <a:pt x="3238500" y="1765300"/>
                  </a:cubicBezTo>
                  <a:cubicBezTo>
                    <a:pt x="3240617" y="1773767"/>
                    <a:pt x="3238146" y="1785113"/>
                    <a:pt x="3244850" y="1790700"/>
                  </a:cubicBezTo>
                  <a:cubicBezTo>
                    <a:pt x="3253141" y="1797609"/>
                    <a:pt x="3266494" y="1793260"/>
                    <a:pt x="3276600" y="1797050"/>
                  </a:cubicBezTo>
                  <a:cubicBezTo>
                    <a:pt x="3290745" y="1802354"/>
                    <a:pt x="3304817" y="1818917"/>
                    <a:pt x="3314700" y="1828800"/>
                  </a:cubicBezTo>
                  <a:cubicBezTo>
                    <a:pt x="3309253" y="1845140"/>
                    <a:pt x="3294800" y="1879033"/>
                    <a:pt x="3314700" y="1892300"/>
                  </a:cubicBezTo>
                  <a:cubicBezTo>
                    <a:pt x="3328899" y="1901766"/>
                    <a:pt x="3348567" y="1888067"/>
                    <a:pt x="3365500" y="1885950"/>
                  </a:cubicBezTo>
                  <a:cubicBezTo>
                    <a:pt x="3362590" y="1851035"/>
                    <a:pt x="3372068" y="1816318"/>
                    <a:pt x="3346450" y="1790700"/>
                  </a:cubicBezTo>
                  <a:cubicBezTo>
                    <a:pt x="3341054" y="1785304"/>
                    <a:pt x="3333750" y="1782233"/>
                    <a:pt x="3327400" y="1778000"/>
                  </a:cubicBezTo>
                  <a:cubicBezTo>
                    <a:pt x="3298287" y="1734331"/>
                    <a:pt x="3306827" y="1754380"/>
                    <a:pt x="3295650" y="1720850"/>
                  </a:cubicBezTo>
                  <a:cubicBezTo>
                    <a:pt x="3308350" y="1716617"/>
                    <a:pt x="3337983" y="1720850"/>
                    <a:pt x="3333750" y="1708150"/>
                  </a:cubicBezTo>
                  <a:cubicBezTo>
                    <a:pt x="3331633" y="1701800"/>
                    <a:pt x="3329239" y="1695536"/>
                    <a:pt x="3327400" y="1689100"/>
                  </a:cubicBezTo>
                  <a:cubicBezTo>
                    <a:pt x="3324687" y="1679605"/>
                    <a:pt x="3319775" y="1654800"/>
                    <a:pt x="3314700" y="1644650"/>
                  </a:cubicBezTo>
                  <a:cubicBezTo>
                    <a:pt x="3311287" y="1637824"/>
                    <a:pt x="3306233" y="1631950"/>
                    <a:pt x="3302000" y="1625600"/>
                  </a:cubicBezTo>
                  <a:cubicBezTo>
                    <a:pt x="3304117" y="1610783"/>
                    <a:pt x="3302271" y="1594827"/>
                    <a:pt x="3308350" y="1581150"/>
                  </a:cubicBezTo>
                  <a:cubicBezTo>
                    <a:pt x="3319433" y="1556213"/>
                    <a:pt x="3369392" y="1573699"/>
                    <a:pt x="3378200" y="1574800"/>
                  </a:cubicBezTo>
                  <a:cubicBezTo>
                    <a:pt x="3415975" y="1587392"/>
                    <a:pt x="3413187" y="1600076"/>
                    <a:pt x="3429000" y="1568450"/>
                  </a:cubicBezTo>
                  <a:cubicBezTo>
                    <a:pt x="3431993" y="1562463"/>
                    <a:pt x="3433233" y="1555750"/>
                    <a:pt x="3435350" y="1549400"/>
                  </a:cubicBezTo>
                  <a:cubicBezTo>
                    <a:pt x="3437467" y="1528233"/>
                    <a:pt x="3438465" y="1506925"/>
                    <a:pt x="3441700" y="1485900"/>
                  </a:cubicBezTo>
                  <a:cubicBezTo>
                    <a:pt x="3442718" y="1479284"/>
                    <a:pt x="3446598" y="1473384"/>
                    <a:pt x="3448050" y="1466850"/>
                  </a:cubicBezTo>
                  <a:cubicBezTo>
                    <a:pt x="3459373" y="1415897"/>
                    <a:pt x="3449194" y="1443225"/>
                    <a:pt x="3460750" y="1397000"/>
                  </a:cubicBezTo>
                  <a:cubicBezTo>
                    <a:pt x="3462373" y="1390506"/>
                    <a:pt x="3464983" y="1384300"/>
                    <a:pt x="3467100" y="1377950"/>
                  </a:cubicBezTo>
                  <a:cubicBezTo>
                    <a:pt x="3464983" y="1339850"/>
                    <a:pt x="3465124" y="1301557"/>
                    <a:pt x="3460750" y="1263650"/>
                  </a:cubicBezTo>
                  <a:cubicBezTo>
                    <a:pt x="3458749" y="1246311"/>
                    <a:pt x="3453570" y="1229409"/>
                    <a:pt x="3448050" y="1212850"/>
                  </a:cubicBezTo>
                  <a:lnTo>
                    <a:pt x="3435350" y="1174750"/>
                  </a:lnTo>
                  <a:cubicBezTo>
                    <a:pt x="3428090" y="1152971"/>
                    <a:pt x="3425637" y="1132616"/>
                    <a:pt x="3390900" y="1130300"/>
                  </a:cubicBezTo>
                  <a:lnTo>
                    <a:pt x="3295650" y="1123950"/>
                  </a:lnTo>
                  <a:cubicBezTo>
                    <a:pt x="3222634" y="1111781"/>
                    <a:pt x="3266642" y="1131019"/>
                    <a:pt x="3270250" y="1098550"/>
                  </a:cubicBezTo>
                  <a:cubicBezTo>
                    <a:pt x="3271672" y="1085754"/>
                    <a:pt x="3266017" y="1073150"/>
                    <a:pt x="3263900" y="1060450"/>
                  </a:cubicBezTo>
                  <a:cubicBezTo>
                    <a:pt x="3266017" y="1047750"/>
                    <a:pt x="3264492" y="1033866"/>
                    <a:pt x="3270250" y="1022350"/>
                  </a:cubicBezTo>
                  <a:cubicBezTo>
                    <a:pt x="3275174" y="1012502"/>
                    <a:pt x="3299334" y="1006305"/>
                    <a:pt x="3308350" y="1003300"/>
                  </a:cubicBezTo>
                  <a:cubicBezTo>
                    <a:pt x="3305931" y="974271"/>
                    <a:pt x="3293836" y="879929"/>
                    <a:pt x="3308350" y="850900"/>
                  </a:cubicBezTo>
                  <a:cubicBezTo>
                    <a:pt x="3314337" y="838926"/>
                    <a:pt x="3333750" y="842433"/>
                    <a:pt x="3346450" y="838200"/>
                  </a:cubicBezTo>
                  <a:lnTo>
                    <a:pt x="3365500" y="831850"/>
                  </a:lnTo>
                  <a:cubicBezTo>
                    <a:pt x="3414738" y="815437"/>
                    <a:pt x="3377871" y="825945"/>
                    <a:pt x="3479800" y="819150"/>
                  </a:cubicBezTo>
                  <a:cubicBezTo>
                    <a:pt x="3527292" y="787488"/>
                    <a:pt x="3501743" y="790041"/>
                    <a:pt x="3536950" y="800100"/>
                  </a:cubicBezTo>
                  <a:cubicBezTo>
                    <a:pt x="3545341" y="802498"/>
                    <a:pt x="3553883" y="804333"/>
                    <a:pt x="3562350" y="806450"/>
                  </a:cubicBezTo>
                  <a:cubicBezTo>
                    <a:pt x="3567737" y="814531"/>
                    <a:pt x="3577480" y="842418"/>
                    <a:pt x="3594100" y="819150"/>
                  </a:cubicBezTo>
                  <a:cubicBezTo>
                    <a:pt x="3601881" y="808257"/>
                    <a:pt x="3606800" y="781050"/>
                    <a:pt x="3606800" y="781050"/>
                  </a:cubicBezTo>
                  <a:cubicBezTo>
                    <a:pt x="3604683" y="764117"/>
                    <a:pt x="3604026" y="746936"/>
                    <a:pt x="3600450" y="730250"/>
                  </a:cubicBezTo>
                  <a:cubicBezTo>
                    <a:pt x="3597645" y="717160"/>
                    <a:pt x="3587750" y="692150"/>
                    <a:pt x="3587750" y="692150"/>
                  </a:cubicBezTo>
                  <a:cubicBezTo>
                    <a:pt x="3589867" y="670983"/>
                    <a:pt x="3583769" y="647245"/>
                    <a:pt x="3594100" y="628650"/>
                  </a:cubicBezTo>
                  <a:cubicBezTo>
                    <a:pt x="3598338" y="621021"/>
                    <a:pt x="3611109" y="632602"/>
                    <a:pt x="3619500" y="635000"/>
                  </a:cubicBezTo>
                  <a:cubicBezTo>
                    <a:pt x="3683269" y="653220"/>
                    <a:pt x="3584545" y="627849"/>
                    <a:pt x="3663950" y="647700"/>
                  </a:cubicBezTo>
                  <a:cubicBezTo>
                    <a:pt x="3668183" y="654050"/>
                    <a:pt x="3673237" y="659924"/>
                    <a:pt x="3676650" y="666750"/>
                  </a:cubicBezTo>
                  <a:cubicBezTo>
                    <a:pt x="3679643" y="672737"/>
                    <a:pt x="3678267" y="681067"/>
                    <a:pt x="3683000" y="685800"/>
                  </a:cubicBezTo>
                  <a:cubicBezTo>
                    <a:pt x="3687733" y="690533"/>
                    <a:pt x="3695700" y="690033"/>
                    <a:pt x="3702050" y="692150"/>
                  </a:cubicBezTo>
                  <a:cubicBezTo>
                    <a:pt x="3705044" y="683167"/>
                    <a:pt x="3714750" y="655673"/>
                    <a:pt x="3714750" y="647700"/>
                  </a:cubicBezTo>
                  <a:cubicBezTo>
                    <a:pt x="3714750" y="641007"/>
                    <a:pt x="3713133" y="633383"/>
                    <a:pt x="3708400" y="628650"/>
                  </a:cubicBezTo>
                  <a:cubicBezTo>
                    <a:pt x="3703667" y="623917"/>
                    <a:pt x="3695700" y="624417"/>
                    <a:pt x="3689350" y="622300"/>
                  </a:cubicBezTo>
                  <a:cubicBezTo>
                    <a:pt x="3685117" y="615950"/>
                    <a:pt x="3675153" y="610734"/>
                    <a:pt x="3676650" y="603250"/>
                  </a:cubicBezTo>
                  <a:cubicBezTo>
                    <a:pt x="3678147" y="595766"/>
                    <a:pt x="3688100" y="591241"/>
                    <a:pt x="3695700" y="590550"/>
                  </a:cubicBezTo>
                  <a:cubicBezTo>
                    <a:pt x="3712695" y="589005"/>
                    <a:pt x="3729567" y="594783"/>
                    <a:pt x="3746500" y="596900"/>
                  </a:cubicBezTo>
                  <a:cubicBezTo>
                    <a:pt x="3748617" y="603250"/>
                    <a:pt x="3752850" y="609257"/>
                    <a:pt x="3752850" y="615950"/>
                  </a:cubicBezTo>
                  <a:cubicBezTo>
                    <a:pt x="3752850" y="629084"/>
                    <a:pt x="3749080" y="667940"/>
                    <a:pt x="3740150" y="685800"/>
                  </a:cubicBezTo>
                  <a:cubicBezTo>
                    <a:pt x="3719301" y="727498"/>
                    <a:pt x="3731132" y="677420"/>
                    <a:pt x="3714750" y="742950"/>
                  </a:cubicBezTo>
                  <a:cubicBezTo>
                    <a:pt x="3710517" y="759883"/>
                    <a:pt x="3707570" y="777191"/>
                    <a:pt x="3702050" y="793750"/>
                  </a:cubicBezTo>
                  <a:lnTo>
                    <a:pt x="3689350" y="831850"/>
                  </a:lnTo>
                  <a:cubicBezTo>
                    <a:pt x="3691467" y="863600"/>
                    <a:pt x="3691200" y="895599"/>
                    <a:pt x="3695700" y="927100"/>
                  </a:cubicBezTo>
                  <a:cubicBezTo>
                    <a:pt x="3697593" y="940352"/>
                    <a:pt x="3704167" y="952500"/>
                    <a:pt x="3708400" y="965200"/>
                  </a:cubicBezTo>
                  <a:lnTo>
                    <a:pt x="3721100" y="1003300"/>
                  </a:lnTo>
                  <a:lnTo>
                    <a:pt x="3727450" y="1022350"/>
                  </a:lnTo>
                  <a:cubicBezTo>
                    <a:pt x="3729567" y="1028700"/>
                    <a:pt x="3729067" y="1036667"/>
                    <a:pt x="3733800" y="1041400"/>
                  </a:cubicBezTo>
                  <a:cubicBezTo>
                    <a:pt x="3758246" y="1065846"/>
                    <a:pt x="3745378" y="1055469"/>
                    <a:pt x="3771900" y="1073150"/>
                  </a:cubicBezTo>
                  <a:cubicBezTo>
                    <a:pt x="3787861" y="1121033"/>
                    <a:pt x="3764474" y="1063868"/>
                    <a:pt x="3797300" y="1104900"/>
                  </a:cubicBezTo>
                  <a:cubicBezTo>
                    <a:pt x="3801481" y="1110127"/>
                    <a:pt x="3800657" y="1117963"/>
                    <a:pt x="3803650" y="1123950"/>
                  </a:cubicBezTo>
                  <a:cubicBezTo>
                    <a:pt x="3807063" y="1130776"/>
                    <a:pt x="3812937" y="1136174"/>
                    <a:pt x="3816350" y="1143000"/>
                  </a:cubicBezTo>
                  <a:cubicBezTo>
                    <a:pt x="3819343" y="1148987"/>
                    <a:pt x="3818519" y="1156823"/>
                    <a:pt x="3822700" y="1162050"/>
                  </a:cubicBezTo>
                  <a:cubicBezTo>
                    <a:pt x="3827468" y="1168009"/>
                    <a:pt x="3835400" y="1170517"/>
                    <a:pt x="3841750" y="1174750"/>
                  </a:cubicBezTo>
                  <a:cubicBezTo>
                    <a:pt x="3848100" y="1172633"/>
                    <a:pt x="3855573" y="1172581"/>
                    <a:pt x="3860800" y="1168400"/>
                  </a:cubicBezTo>
                  <a:cubicBezTo>
                    <a:pt x="3883031" y="1150615"/>
                    <a:pt x="3872170" y="1130000"/>
                    <a:pt x="3867150" y="1104900"/>
                  </a:cubicBezTo>
                  <a:cubicBezTo>
                    <a:pt x="3865837" y="1098336"/>
                    <a:pt x="3862917" y="1092200"/>
                    <a:pt x="3860800" y="1085850"/>
                  </a:cubicBezTo>
                  <a:cubicBezTo>
                    <a:pt x="3865033" y="1056217"/>
                    <a:pt x="3864034" y="1025348"/>
                    <a:pt x="3873500" y="996950"/>
                  </a:cubicBezTo>
                  <a:cubicBezTo>
                    <a:pt x="3875617" y="990600"/>
                    <a:pt x="3875669" y="983127"/>
                    <a:pt x="3879850" y="977900"/>
                  </a:cubicBezTo>
                  <a:cubicBezTo>
                    <a:pt x="3884618" y="971941"/>
                    <a:pt x="3892550" y="969433"/>
                    <a:pt x="3898900" y="965200"/>
                  </a:cubicBezTo>
                  <a:cubicBezTo>
                    <a:pt x="3894667" y="958850"/>
                    <a:pt x="3892159" y="950918"/>
                    <a:pt x="3886200" y="946150"/>
                  </a:cubicBezTo>
                  <a:cubicBezTo>
                    <a:pt x="3880973" y="941969"/>
                    <a:pt x="3869437" y="946090"/>
                    <a:pt x="3867150" y="939800"/>
                  </a:cubicBezTo>
                  <a:cubicBezTo>
                    <a:pt x="3859880" y="919808"/>
                    <a:pt x="3864035" y="897325"/>
                    <a:pt x="3860800" y="876300"/>
                  </a:cubicBezTo>
                  <a:cubicBezTo>
                    <a:pt x="3859782" y="869684"/>
                    <a:pt x="3858631" y="862477"/>
                    <a:pt x="3854450" y="857250"/>
                  </a:cubicBezTo>
                  <a:cubicBezTo>
                    <a:pt x="3849682" y="851291"/>
                    <a:pt x="3841750" y="848783"/>
                    <a:pt x="3835400" y="844550"/>
                  </a:cubicBezTo>
                  <a:cubicBezTo>
                    <a:pt x="3831167" y="838200"/>
                    <a:pt x="3828096" y="830896"/>
                    <a:pt x="3822700" y="825500"/>
                  </a:cubicBezTo>
                  <a:cubicBezTo>
                    <a:pt x="3817304" y="820104"/>
                    <a:pt x="3808418" y="818759"/>
                    <a:pt x="3803650" y="812800"/>
                  </a:cubicBezTo>
                  <a:cubicBezTo>
                    <a:pt x="3797068" y="804573"/>
                    <a:pt x="3791015" y="756040"/>
                    <a:pt x="3790950" y="755650"/>
                  </a:cubicBezTo>
                  <a:cubicBezTo>
                    <a:pt x="3793067" y="738717"/>
                    <a:pt x="3794247" y="721640"/>
                    <a:pt x="3797300" y="704850"/>
                  </a:cubicBezTo>
                  <a:cubicBezTo>
                    <a:pt x="3798497" y="698264"/>
                    <a:pt x="3799469" y="691027"/>
                    <a:pt x="3803650" y="685800"/>
                  </a:cubicBezTo>
                  <a:cubicBezTo>
                    <a:pt x="3808418" y="679841"/>
                    <a:pt x="3815726" y="676200"/>
                    <a:pt x="3822700" y="673100"/>
                  </a:cubicBezTo>
                  <a:cubicBezTo>
                    <a:pt x="3864035" y="654729"/>
                    <a:pt x="3880554" y="658604"/>
                    <a:pt x="3930650" y="654050"/>
                  </a:cubicBezTo>
                  <a:cubicBezTo>
                    <a:pt x="3934506" y="623204"/>
                    <a:pt x="3936077" y="600590"/>
                    <a:pt x="3943350" y="571500"/>
                  </a:cubicBezTo>
                  <a:cubicBezTo>
                    <a:pt x="3944973" y="565006"/>
                    <a:pt x="3947861" y="558886"/>
                    <a:pt x="3949700" y="552450"/>
                  </a:cubicBezTo>
                  <a:cubicBezTo>
                    <a:pt x="3953222" y="540122"/>
                    <a:pt x="3955300" y="516406"/>
                    <a:pt x="3968750" y="508000"/>
                  </a:cubicBezTo>
                  <a:cubicBezTo>
                    <a:pt x="3980102" y="500905"/>
                    <a:pt x="3994150" y="499533"/>
                    <a:pt x="4006850" y="495300"/>
                  </a:cubicBezTo>
                  <a:lnTo>
                    <a:pt x="4025900" y="488950"/>
                  </a:lnTo>
                  <a:cubicBezTo>
                    <a:pt x="4027875" y="483024"/>
                    <a:pt x="4039929" y="448487"/>
                    <a:pt x="4038600" y="444500"/>
                  </a:cubicBezTo>
                  <a:cubicBezTo>
                    <a:pt x="4036187" y="437260"/>
                    <a:pt x="4026524" y="434900"/>
                    <a:pt x="4019550" y="431800"/>
                  </a:cubicBezTo>
                  <a:cubicBezTo>
                    <a:pt x="4007317" y="426363"/>
                    <a:pt x="3994150" y="423333"/>
                    <a:pt x="3981450" y="419100"/>
                  </a:cubicBezTo>
                  <a:cubicBezTo>
                    <a:pt x="3975100" y="416983"/>
                    <a:pt x="3967969" y="416463"/>
                    <a:pt x="3962400" y="412750"/>
                  </a:cubicBezTo>
                  <a:cubicBezTo>
                    <a:pt x="3918731" y="383637"/>
                    <a:pt x="3938780" y="392177"/>
                    <a:pt x="3905250" y="381000"/>
                  </a:cubicBezTo>
                  <a:cubicBezTo>
                    <a:pt x="3911600" y="376767"/>
                    <a:pt x="3917474" y="371713"/>
                    <a:pt x="3924300" y="368300"/>
                  </a:cubicBezTo>
                  <a:cubicBezTo>
                    <a:pt x="3930287" y="365307"/>
                    <a:pt x="3939169" y="367177"/>
                    <a:pt x="3943350" y="361950"/>
                  </a:cubicBezTo>
                  <a:cubicBezTo>
                    <a:pt x="3948802" y="355135"/>
                    <a:pt x="3947583" y="345017"/>
                    <a:pt x="3949700" y="336550"/>
                  </a:cubicBezTo>
                  <a:cubicBezTo>
                    <a:pt x="3943350" y="332317"/>
                    <a:pt x="3937796" y="326530"/>
                    <a:pt x="3930650" y="323850"/>
                  </a:cubicBezTo>
                  <a:cubicBezTo>
                    <a:pt x="3920544" y="320060"/>
                    <a:pt x="3906532" y="325132"/>
                    <a:pt x="3898900" y="317500"/>
                  </a:cubicBezTo>
                  <a:cubicBezTo>
                    <a:pt x="3894167" y="312767"/>
                    <a:pt x="3903133" y="304800"/>
                    <a:pt x="3905250" y="298450"/>
                  </a:cubicBezTo>
                  <a:cubicBezTo>
                    <a:pt x="3903133" y="287867"/>
                    <a:pt x="3901518" y="277171"/>
                    <a:pt x="3898900" y="266700"/>
                  </a:cubicBezTo>
                  <a:cubicBezTo>
                    <a:pt x="3897277" y="260206"/>
                    <a:pt x="3892550" y="254343"/>
                    <a:pt x="3892550" y="247650"/>
                  </a:cubicBezTo>
                  <a:cubicBezTo>
                    <a:pt x="3892550" y="240957"/>
                    <a:pt x="3896783" y="234950"/>
                    <a:pt x="3898900" y="228600"/>
                  </a:cubicBezTo>
                  <a:cubicBezTo>
                    <a:pt x="3907367" y="230717"/>
                    <a:pt x="3917038" y="230109"/>
                    <a:pt x="3924300" y="234950"/>
                  </a:cubicBezTo>
                  <a:cubicBezTo>
                    <a:pt x="3934851" y="241984"/>
                    <a:pt x="3939728" y="262183"/>
                    <a:pt x="3943350" y="273050"/>
                  </a:cubicBezTo>
                  <a:cubicBezTo>
                    <a:pt x="3960283" y="270933"/>
                    <a:pt x="3978886" y="274332"/>
                    <a:pt x="3994150" y="266700"/>
                  </a:cubicBezTo>
                  <a:cubicBezTo>
                    <a:pt x="4010214" y="258668"/>
                    <a:pt x="4032250" y="228600"/>
                    <a:pt x="4032250" y="228600"/>
                  </a:cubicBezTo>
                  <a:cubicBezTo>
                    <a:pt x="4038570" y="230180"/>
                    <a:pt x="4085638" y="242375"/>
                    <a:pt x="4089400" y="241300"/>
                  </a:cubicBezTo>
                  <a:cubicBezTo>
                    <a:pt x="4096738" y="239203"/>
                    <a:pt x="4097867" y="228600"/>
                    <a:pt x="4102100" y="222250"/>
                  </a:cubicBezTo>
                  <a:cubicBezTo>
                    <a:pt x="4099983" y="213783"/>
                    <a:pt x="4101202" y="203665"/>
                    <a:pt x="4095750" y="196850"/>
                  </a:cubicBezTo>
                  <a:cubicBezTo>
                    <a:pt x="4091569" y="191623"/>
                    <a:pt x="4083194" y="192123"/>
                    <a:pt x="4076700" y="190500"/>
                  </a:cubicBezTo>
                  <a:cubicBezTo>
                    <a:pt x="4066229" y="187882"/>
                    <a:pt x="4055533" y="186267"/>
                    <a:pt x="4044950" y="184150"/>
                  </a:cubicBezTo>
                  <a:cubicBezTo>
                    <a:pt x="4040717" y="177800"/>
                    <a:pt x="4032250" y="172732"/>
                    <a:pt x="4032250" y="165100"/>
                  </a:cubicBezTo>
                  <a:cubicBezTo>
                    <a:pt x="4032250" y="151713"/>
                    <a:pt x="4044950" y="127000"/>
                    <a:pt x="4044950" y="127000"/>
                  </a:cubicBezTo>
                  <a:cubicBezTo>
                    <a:pt x="4042889" y="110513"/>
                    <a:pt x="4050458" y="66934"/>
                    <a:pt x="4019550" y="63500"/>
                  </a:cubicBezTo>
                  <a:cubicBezTo>
                    <a:pt x="4006754" y="62078"/>
                    <a:pt x="3994150" y="67733"/>
                    <a:pt x="3981450" y="69850"/>
                  </a:cubicBezTo>
                  <a:cubicBezTo>
                    <a:pt x="3975100" y="76200"/>
                    <a:pt x="3966761" y="81050"/>
                    <a:pt x="3962400" y="88900"/>
                  </a:cubicBezTo>
                  <a:cubicBezTo>
                    <a:pt x="3935461" y="137391"/>
                    <a:pt x="3968461" y="120746"/>
                    <a:pt x="3930650" y="133350"/>
                  </a:cubicBezTo>
                  <a:cubicBezTo>
                    <a:pt x="3924300" y="131233"/>
                    <a:pt x="3915491" y="132447"/>
                    <a:pt x="3911600" y="127000"/>
                  </a:cubicBezTo>
                  <a:cubicBezTo>
                    <a:pt x="3891320" y="98608"/>
                    <a:pt x="3914332" y="85104"/>
                    <a:pt x="3879850" y="82550"/>
                  </a:cubicBezTo>
                  <a:cubicBezTo>
                    <a:pt x="3829145" y="78794"/>
                    <a:pt x="3778250" y="78317"/>
                    <a:pt x="3727450" y="76200"/>
                  </a:cubicBezTo>
                  <a:cubicBezTo>
                    <a:pt x="3721100" y="74083"/>
                    <a:pt x="3714251" y="73101"/>
                    <a:pt x="3708400" y="69850"/>
                  </a:cubicBezTo>
                  <a:cubicBezTo>
                    <a:pt x="3695057" y="62437"/>
                    <a:pt x="3670300" y="44450"/>
                    <a:pt x="3670300" y="44450"/>
                  </a:cubicBezTo>
                  <a:cubicBezTo>
                    <a:pt x="3640667" y="46567"/>
                    <a:pt x="3610927" y="47519"/>
                    <a:pt x="3581400" y="50800"/>
                  </a:cubicBezTo>
                  <a:cubicBezTo>
                    <a:pt x="3569440" y="52129"/>
                    <a:pt x="3548991" y="59486"/>
                    <a:pt x="3536950" y="63500"/>
                  </a:cubicBezTo>
                  <a:cubicBezTo>
                    <a:pt x="3539067" y="71967"/>
                    <a:pt x="3537848" y="82085"/>
                    <a:pt x="3543300" y="88900"/>
                  </a:cubicBezTo>
                  <a:cubicBezTo>
                    <a:pt x="3547481" y="94127"/>
                    <a:pt x="3555856" y="93627"/>
                    <a:pt x="3562350" y="95250"/>
                  </a:cubicBezTo>
                  <a:cubicBezTo>
                    <a:pt x="3572821" y="97868"/>
                    <a:pt x="3583517" y="99483"/>
                    <a:pt x="3594100" y="101600"/>
                  </a:cubicBezTo>
                  <a:cubicBezTo>
                    <a:pt x="3598333" y="107950"/>
                    <a:pt x="3605853" y="113077"/>
                    <a:pt x="3606800" y="120650"/>
                  </a:cubicBezTo>
                  <a:cubicBezTo>
                    <a:pt x="3610723" y="152037"/>
                    <a:pt x="3601108" y="151962"/>
                    <a:pt x="3581400" y="165100"/>
                  </a:cubicBezTo>
                  <a:cubicBezTo>
                    <a:pt x="3566583" y="162983"/>
                    <a:pt x="3550627" y="164829"/>
                    <a:pt x="3536950" y="158750"/>
                  </a:cubicBezTo>
                  <a:cubicBezTo>
                    <a:pt x="3517430" y="150074"/>
                    <a:pt x="3522423" y="102486"/>
                    <a:pt x="3517900" y="95250"/>
                  </a:cubicBezTo>
                  <a:cubicBezTo>
                    <a:pt x="3513275" y="87849"/>
                    <a:pt x="3500967" y="91017"/>
                    <a:pt x="3492500" y="88900"/>
                  </a:cubicBezTo>
                  <a:cubicBezTo>
                    <a:pt x="3469409" y="96597"/>
                    <a:pt x="3473258" y="89670"/>
                    <a:pt x="3467100" y="114300"/>
                  </a:cubicBezTo>
                  <a:cubicBezTo>
                    <a:pt x="3464482" y="124771"/>
                    <a:pt x="3470403" y="141223"/>
                    <a:pt x="3460750" y="146050"/>
                  </a:cubicBezTo>
                  <a:cubicBezTo>
                    <a:pt x="3439839" y="156506"/>
                    <a:pt x="3414183" y="150283"/>
                    <a:pt x="3390900" y="152400"/>
                  </a:cubicBezTo>
                  <a:cubicBezTo>
                    <a:pt x="3382433" y="154517"/>
                    <a:pt x="3373522" y="155312"/>
                    <a:pt x="3365500" y="158750"/>
                  </a:cubicBezTo>
                  <a:cubicBezTo>
                    <a:pt x="3358485" y="161756"/>
                    <a:pt x="3354082" y="171450"/>
                    <a:pt x="3346450" y="171450"/>
                  </a:cubicBezTo>
                  <a:cubicBezTo>
                    <a:pt x="3338818" y="171450"/>
                    <a:pt x="3333750" y="162983"/>
                    <a:pt x="3327400" y="158750"/>
                  </a:cubicBezTo>
                  <a:cubicBezTo>
                    <a:pt x="3323167" y="152400"/>
                    <a:pt x="3320443" y="144726"/>
                    <a:pt x="3314700" y="139700"/>
                  </a:cubicBezTo>
                  <a:cubicBezTo>
                    <a:pt x="3303213" y="129649"/>
                    <a:pt x="3276600" y="114300"/>
                    <a:pt x="3276600" y="114300"/>
                  </a:cubicBezTo>
                  <a:cubicBezTo>
                    <a:pt x="3273876" y="114482"/>
                    <a:pt x="3184455" y="114783"/>
                    <a:pt x="3155950" y="127000"/>
                  </a:cubicBezTo>
                  <a:cubicBezTo>
                    <a:pt x="3148935" y="130006"/>
                    <a:pt x="3143250" y="135467"/>
                    <a:pt x="3136900" y="139700"/>
                  </a:cubicBezTo>
                  <a:cubicBezTo>
                    <a:pt x="3134783" y="146050"/>
                    <a:pt x="3136765" y="156264"/>
                    <a:pt x="3130550" y="158750"/>
                  </a:cubicBezTo>
                  <a:cubicBezTo>
                    <a:pt x="3109565" y="167144"/>
                    <a:pt x="3097813" y="141159"/>
                    <a:pt x="3086100" y="133350"/>
                  </a:cubicBezTo>
                  <a:cubicBezTo>
                    <a:pt x="3080531" y="129637"/>
                    <a:pt x="3073400" y="129117"/>
                    <a:pt x="3067050" y="127000"/>
                  </a:cubicBezTo>
                  <a:cubicBezTo>
                    <a:pt x="3062817" y="120650"/>
                    <a:pt x="3057763" y="114776"/>
                    <a:pt x="3054350" y="107950"/>
                  </a:cubicBezTo>
                  <a:cubicBezTo>
                    <a:pt x="3028988" y="57226"/>
                    <a:pt x="3096663" y="85859"/>
                    <a:pt x="2946400" y="95250"/>
                  </a:cubicBezTo>
                  <a:cubicBezTo>
                    <a:pt x="2944283" y="105833"/>
                    <a:pt x="2949703" y="122173"/>
                    <a:pt x="2940050" y="127000"/>
                  </a:cubicBezTo>
                  <a:cubicBezTo>
                    <a:pt x="2926663" y="133693"/>
                    <a:pt x="2910544" y="119820"/>
                    <a:pt x="2895600" y="120650"/>
                  </a:cubicBezTo>
                  <a:cubicBezTo>
                    <a:pt x="2871971" y="121963"/>
                    <a:pt x="2849033" y="129117"/>
                    <a:pt x="2825750" y="133350"/>
                  </a:cubicBezTo>
                  <a:cubicBezTo>
                    <a:pt x="2816666" y="160602"/>
                    <a:pt x="2816993" y="149121"/>
                    <a:pt x="2825750" y="184150"/>
                  </a:cubicBezTo>
                  <a:cubicBezTo>
                    <a:pt x="2827373" y="190644"/>
                    <a:pt x="2827367" y="198467"/>
                    <a:pt x="2832100" y="203200"/>
                  </a:cubicBezTo>
                  <a:cubicBezTo>
                    <a:pt x="2836833" y="207933"/>
                    <a:pt x="2844800" y="207433"/>
                    <a:pt x="2851150" y="209550"/>
                  </a:cubicBezTo>
                  <a:cubicBezTo>
                    <a:pt x="2855383" y="215900"/>
                    <a:pt x="2868618" y="222641"/>
                    <a:pt x="2863850" y="228600"/>
                  </a:cubicBezTo>
                  <a:cubicBezTo>
                    <a:pt x="2855487" y="239053"/>
                    <a:pt x="2825750" y="241300"/>
                    <a:pt x="2825750" y="241300"/>
                  </a:cubicBezTo>
                  <a:cubicBezTo>
                    <a:pt x="2819400" y="239183"/>
                    <a:pt x="2813393" y="234950"/>
                    <a:pt x="2806700" y="234950"/>
                  </a:cubicBezTo>
                  <a:cubicBezTo>
                    <a:pt x="2772479" y="234950"/>
                    <a:pt x="2772551" y="238666"/>
                    <a:pt x="2749550" y="254000"/>
                  </a:cubicBezTo>
                  <a:cubicBezTo>
                    <a:pt x="2747433" y="260350"/>
                    <a:pt x="2741083" y="266700"/>
                    <a:pt x="2743200" y="273050"/>
                  </a:cubicBezTo>
                  <a:cubicBezTo>
                    <a:pt x="2752713" y="301590"/>
                    <a:pt x="2781406" y="285715"/>
                    <a:pt x="2743200" y="298450"/>
                  </a:cubicBezTo>
                  <a:cubicBezTo>
                    <a:pt x="2728383" y="296333"/>
                    <a:pt x="2712816" y="297215"/>
                    <a:pt x="2698750" y="292100"/>
                  </a:cubicBezTo>
                  <a:cubicBezTo>
                    <a:pt x="2688804" y="288483"/>
                    <a:pt x="2681962" y="279201"/>
                    <a:pt x="2673350" y="273050"/>
                  </a:cubicBezTo>
                  <a:cubicBezTo>
                    <a:pt x="2667140" y="268614"/>
                    <a:pt x="2660650" y="264583"/>
                    <a:pt x="2654300" y="260350"/>
                  </a:cubicBezTo>
                  <a:cubicBezTo>
                    <a:pt x="2645833" y="247650"/>
                    <a:pt x="2633727" y="236730"/>
                    <a:pt x="2628900" y="222250"/>
                  </a:cubicBezTo>
                  <a:cubicBezTo>
                    <a:pt x="2626783" y="215900"/>
                    <a:pt x="2625543" y="209187"/>
                    <a:pt x="2622550" y="203200"/>
                  </a:cubicBezTo>
                  <a:cubicBezTo>
                    <a:pt x="2619137" y="196374"/>
                    <a:pt x="2615809" y="188918"/>
                    <a:pt x="2609850" y="184150"/>
                  </a:cubicBezTo>
                  <a:cubicBezTo>
                    <a:pt x="2604623" y="179969"/>
                    <a:pt x="2596787" y="180793"/>
                    <a:pt x="2590800" y="177800"/>
                  </a:cubicBezTo>
                  <a:cubicBezTo>
                    <a:pt x="2583974" y="174387"/>
                    <a:pt x="2578100" y="169333"/>
                    <a:pt x="2571750" y="165100"/>
                  </a:cubicBezTo>
                  <a:cubicBezTo>
                    <a:pt x="2548467" y="167217"/>
                    <a:pt x="2524245" y="164574"/>
                    <a:pt x="2501900" y="171450"/>
                  </a:cubicBezTo>
                  <a:cubicBezTo>
                    <a:pt x="2494606" y="173694"/>
                    <a:pt x="2492613" y="183674"/>
                    <a:pt x="2489200" y="190500"/>
                  </a:cubicBezTo>
                  <a:cubicBezTo>
                    <a:pt x="2481384" y="206132"/>
                    <a:pt x="2478939" y="233017"/>
                    <a:pt x="2476500" y="247650"/>
                  </a:cubicBezTo>
                  <a:cubicBezTo>
                    <a:pt x="2471890" y="246882"/>
                    <a:pt x="2429771" y="241898"/>
                    <a:pt x="2419350" y="234950"/>
                  </a:cubicBezTo>
                  <a:cubicBezTo>
                    <a:pt x="2373952" y="204685"/>
                    <a:pt x="2428621" y="222980"/>
                    <a:pt x="2374900" y="209550"/>
                  </a:cubicBezTo>
                  <a:cubicBezTo>
                    <a:pt x="2353733" y="211667"/>
                    <a:pt x="2332308" y="211980"/>
                    <a:pt x="2311400" y="215900"/>
                  </a:cubicBezTo>
                  <a:cubicBezTo>
                    <a:pt x="2298242" y="218367"/>
                    <a:pt x="2286427" y="225975"/>
                    <a:pt x="2273300" y="228600"/>
                  </a:cubicBezTo>
                  <a:cubicBezTo>
                    <a:pt x="2234986" y="236263"/>
                    <a:pt x="2251789" y="231537"/>
                    <a:pt x="2222500" y="241300"/>
                  </a:cubicBezTo>
                  <a:cubicBezTo>
                    <a:pt x="2218267" y="247650"/>
                    <a:pt x="2211055" y="252822"/>
                    <a:pt x="2209800" y="260350"/>
                  </a:cubicBezTo>
                  <a:cubicBezTo>
                    <a:pt x="2208700" y="266952"/>
                    <a:pt x="2216150" y="272707"/>
                    <a:pt x="2216150" y="279400"/>
                  </a:cubicBezTo>
                  <a:cubicBezTo>
                    <a:pt x="2216150" y="286093"/>
                    <a:pt x="2211917" y="292100"/>
                    <a:pt x="2209800" y="298450"/>
                  </a:cubicBezTo>
                  <a:cubicBezTo>
                    <a:pt x="2199217" y="296333"/>
                    <a:pt x="2182058" y="302121"/>
                    <a:pt x="2178050" y="292100"/>
                  </a:cubicBezTo>
                  <a:cubicBezTo>
                    <a:pt x="2170931" y="274304"/>
                    <a:pt x="2181485" y="253894"/>
                    <a:pt x="2184400" y="234950"/>
                  </a:cubicBezTo>
                  <a:cubicBezTo>
                    <a:pt x="2188431" y="208746"/>
                    <a:pt x="2196527" y="199141"/>
                    <a:pt x="2203450" y="171450"/>
                  </a:cubicBezTo>
                  <a:cubicBezTo>
                    <a:pt x="2205567" y="162983"/>
                    <a:pt x="2206362" y="154072"/>
                    <a:pt x="2209800" y="146050"/>
                  </a:cubicBezTo>
                  <a:cubicBezTo>
                    <a:pt x="2246729" y="59882"/>
                    <a:pt x="2202093" y="188222"/>
                    <a:pt x="2228850" y="107950"/>
                  </a:cubicBezTo>
                  <a:cubicBezTo>
                    <a:pt x="2216236" y="70107"/>
                    <a:pt x="2233661" y="104006"/>
                    <a:pt x="2190750" y="82550"/>
                  </a:cubicBezTo>
                  <a:cubicBezTo>
                    <a:pt x="2182718" y="78534"/>
                    <a:pt x="2178599" y="69249"/>
                    <a:pt x="2171700" y="63500"/>
                  </a:cubicBezTo>
                  <a:cubicBezTo>
                    <a:pt x="2165837" y="58614"/>
                    <a:pt x="2159000" y="55033"/>
                    <a:pt x="2152650" y="50800"/>
                  </a:cubicBezTo>
                  <a:cubicBezTo>
                    <a:pt x="2127250" y="52917"/>
                    <a:pt x="2101443" y="52151"/>
                    <a:pt x="2076450" y="57150"/>
                  </a:cubicBezTo>
                  <a:cubicBezTo>
                    <a:pt x="2068966" y="58647"/>
                    <a:pt x="2063359" y="74618"/>
                    <a:pt x="2057400" y="69850"/>
                  </a:cubicBezTo>
                  <a:cubicBezTo>
                    <a:pt x="2046947" y="61487"/>
                    <a:pt x="2052126" y="42889"/>
                    <a:pt x="2044700" y="31750"/>
                  </a:cubicBezTo>
                  <a:cubicBezTo>
                    <a:pt x="2027767" y="6350"/>
                    <a:pt x="2038350" y="16933"/>
                    <a:pt x="2012950" y="0"/>
                  </a:cubicBezTo>
                  <a:cubicBezTo>
                    <a:pt x="1998133" y="2117"/>
                    <a:pt x="1983176" y="3415"/>
                    <a:pt x="1968500" y="6350"/>
                  </a:cubicBezTo>
                  <a:cubicBezTo>
                    <a:pt x="1961936" y="7663"/>
                    <a:pt x="1953341" y="7253"/>
                    <a:pt x="1949450" y="12700"/>
                  </a:cubicBezTo>
                  <a:cubicBezTo>
                    <a:pt x="1941669" y="23593"/>
                    <a:pt x="1936750" y="50800"/>
                    <a:pt x="1936750" y="50800"/>
                  </a:cubicBezTo>
                  <a:cubicBezTo>
                    <a:pt x="1952711" y="98683"/>
                    <a:pt x="1929324" y="41518"/>
                    <a:pt x="1962150" y="82550"/>
                  </a:cubicBezTo>
                  <a:cubicBezTo>
                    <a:pt x="1966331" y="87777"/>
                    <a:pt x="1966383" y="95250"/>
                    <a:pt x="1968500" y="101600"/>
                  </a:cubicBezTo>
                  <a:cubicBezTo>
                    <a:pt x="1966383" y="112183"/>
                    <a:pt x="1967505" y="123979"/>
                    <a:pt x="1962150" y="133350"/>
                  </a:cubicBezTo>
                  <a:cubicBezTo>
                    <a:pt x="1958364" y="139976"/>
                    <a:pt x="1949926" y="142637"/>
                    <a:pt x="1943100" y="146050"/>
                  </a:cubicBezTo>
                  <a:cubicBezTo>
                    <a:pt x="1923523" y="155839"/>
                    <a:pt x="1890762" y="156561"/>
                    <a:pt x="1873250" y="158750"/>
                  </a:cubicBezTo>
                  <a:cubicBezTo>
                    <a:pt x="1824011" y="191576"/>
                    <a:pt x="1839977" y="169670"/>
                    <a:pt x="1822450" y="222250"/>
                  </a:cubicBezTo>
                  <a:lnTo>
                    <a:pt x="1822450" y="222250"/>
                  </a:lnTo>
                  <a:cubicBezTo>
                    <a:pt x="1778954" y="265746"/>
                    <a:pt x="1794313" y="245406"/>
                    <a:pt x="1771650" y="279400"/>
                  </a:cubicBezTo>
                  <a:cubicBezTo>
                    <a:pt x="1773767" y="289983"/>
                    <a:pt x="1772645" y="301779"/>
                    <a:pt x="1778000" y="311150"/>
                  </a:cubicBezTo>
                  <a:cubicBezTo>
                    <a:pt x="1783793" y="321287"/>
                    <a:pt x="1806322" y="326941"/>
                    <a:pt x="1816100" y="330200"/>
                  </a:cubicBezTo>
                  <a:cubicBezTo>
                    <a:pt x="1811867" y="338667"/>
                    <a:pt x="1810093" y="348907"/>
                    <a:pt x="1803400" y="355600"/>
                  </a:cubicBezTo>
                  <a:cubicBezTo>
                    <a:pt x="1798667" y="360333"/>
                    <a:pt x="1790844" y="360327"/>
                    <a:pt x="1784350" y="361950"/>
                  </a:cubicBezTo>
                  <a:cubicBezTo>
                    <a:pt x="1773879" y="364568"/>
                    <a:pt x="1763013" y="365460"/>
                    <a:pt x="1752600" y="368300"/>
                  </a:cubicBezTo>
                  <a:cubicBezTo>
                    <a:pt x="1739685" y="371822"/>
                    <a:pt x="1714500" y="381000"/>
                    <a:pt x="1714500" y="381000"/>
                  </a:cubicBezTo>
                  <a:cubicBezTo>
                    <a:pt x="1710267" y="387350"/>
                    <a:pt x="1703055" y="392522"/>
                    <a:pt x="1701800" y="400050"/>
                  </a:cubicBezTo>
                  <a:cubicBezTo>
                    <a:pt x="1696985" y="428943"/>
                    <a:pt x="1732597" y="422698"/>
                    <a:pt x="1746250" y="431800"/>
                  </a:cubicBezTo>
                  <a:lnTo>
                    <a:pt x="1765300" y="444500"/>
                  </a:lnTo>
                  <a:cubicBezTo>
                    <a:pt x="1799167" y="495300"/>
                    <a:pt x="1754717" y="433917"/>
                    <a:pt x="1797050" y="476250"/>
                  </a:cubicBezTo>
                  <a:cubicBezTo>
                    <a:pt x="1825773" y="504973"/>
                    <a:pt x="1791714" y="489288"/>
                    <a:pt x="1828800" y="501650"/>
                  </a:cubicBezTo>
                  <a:cubicBezTo>
                    <a:pt x="1830917" y="508000"/>
                    <a:pt x="1837267" y="514350"/>
                    <a:pt x="1835150" y="520700"/>
                  </a:cubicBezTo>
                  <a:cubicBezTo>
                    <a:pt x="1829204" y="538537"/>
                    <a:pt x="1811324" y="541342"/>
                    <a:pt x="1797050" y="546100"/>
                  </a:cubicBezTo>
                  <a:cubicBezTo>
                    <a:pt x="1779671" y="534514"/>
                    <a:pt x="1774212" y="534403"/>
                    <a:pt x="1765300" y="514350"/>
                  </a:cubicBezTo>
                  <a:cubicBezTo>
                    <a:pt x="1763883" y="511161"/>
                    <a:pt x="1752218" y="463359"/>
                    <a:pt x="1739900" y="457200"/>
                  </a:cubicBezTo>
                  <a:cubicBezTo>
                    <a:pt x="1724288" y="449394"/>
                    <a:pt x="1689100" y="444500"/>
                    <a:pt x="1689100" y="444500"/>
                  </a:cubicBezTo>
                  <a:cubicBezTo>
                    <a:pt x="1674283" y="446617"/>
                    <a:pt x="1657103" y="442548"/>
                    <a:pt x="1644650" y="450850"/>
                  </a:cubicBezTo>
                  <a:cubicBezTo>
                    <a:pt x="1639081" y="454563"/>
                    <a:pt x="1646267" y="465167"/>
                    <a:pt x="1651000" y="469900"/>
                  </a:cubicBezTo>
                  <a:cubicBezTo>
                    <a:pt x="1655733" y="474633"/>
                    <a:pt x="1664063" y="473257"/>
                    <a:pt x="1670050" y="476250"/>
                  </a:cubicBezTo>
                  <a:cubicBezTo>
                    <a:pt x="1676876" y="479663"/>
                    <a:pt x="1682750" y="484717"/>
                    <a:pt x="1689100" y="488950"/>
                  </a:cubicBezTo>
                  <a:cubicBezTo>
                    <a:pt x="1691217" y="495300"/>
                    <a:pt x="1697936" y="501785"/>
                    <a:pt x="1695450" y="508000"/>
                  </a:cubicBezTo>
                  <a:cubicBezTo>
                    <a:pt x="1686453" y="530493"/>
                    <a:pt x="1656967" y="516813"/>
                    <a:pt x="1644650" y="514350"/>
                  </a:cubicBezTo>
                  <a:cubicBezTo>
                    <a:pt x="1638300" y="508000"/>
                    <a:pt x="1634580" y="495300"/>
                    <a:pt x="1625600" y="495300"/>
                  </a:cubicBezTo>
                  <a:cubicBezTo>
                    <a:pt x="1617394" y="495300"/>
                    <a:pt x="1608116" y="528702"/>
                    <a:pt x="1606550" y="533400"/>
                  </a:cubicBezTo>
                  <a:cubicBezTo>
                    <a:pt x="1612900" y="537633"/>
                    <a:pt x="1618774" y="542687"/>
                    <a:pt x="1625600" y="546100"/>
                  </a:cubicBezTo>
                  <a:cubicBezTo>
                    <a:pt x="1631587" y="549093"/>
                    <a:pt x="1640937" y="546881"/>
                    <a:pt x="1644650" y="552450"/>
                  </a:cubicBezTo>
                  <a:cubicBezTo>
                    <a:pt x="1650637" y="561430"/>
                    <a:pt x="1649226" y="573554"/>
                    <a:pt x="1651000" y="584200"/>
                  </a:cubicBezTo>
                  <a:cubicBezTo>
                    <a:pt x="1653461" y="598963"/>
                    <a:pt x="1653049" y="614314"/>
                    <a:pt x="1657350" y="628650"/>
                  </a:cubicBezTo>
                  <a:cubicBezTo>
                    <a:pt x="1663559" y="649346"/>
                    <a:pt x="1674424" y="648170"/>
                    <a:pt x="1689100" y="660400"/>
                  </a:cubicBezTo>
                  <a:cubicBezTo>
                    <a:pt x="1695999" y="666149"/>
                    <a:pt x="1701800" y="673100"/>
                    <a:pt x="1708150" y="679450"/>
                  </a:cubicBezTo>
                  <a:cubicBezTo>
                    <a:pt x="1719963" y="714888"/>
                    <a:pt x="1730521" y="728298"/>
                    <a:pt x="1714500" y="768350"/>
                  </a:cubicBezTo>
                  <a:cubicBezTo>
                    <a:pt x="1711666" y="775436"/>
                    <a:pt x="1702424" y="777950"/>
                    <a:pt x="1695450" y="781050"/>
                  </a:cubicBezTo>
                  <a:cubicBezTo>
                    <a:pt x="1683217" y="786487"/>
                    <a:pt x="1657350" y="793750"/>
                    <a:pt x="1657350" y="793750"/>
                  </a:cubicBezTo>
                  <a:cubicBezTo>
                    <a:pt x="1653117" y="787400"/>
                    <a:pt x="1645493" y="782285"/>
                    <a:pt x="1644650" y="774700"/>
                  </a:cubicBezTo>
                  <a:cubicBezTo>
                    <a:pt x="1644070" y="769477"/>
                    <a:pt x="1655772" y="712741"/>
                    <a:pt x="1657350" y="704850"/>
                  </a:cubicBezTo>
                  <a:cubicBezTo>
                    <a:pt x="1655233" y="690033"/>
                    <a:pt x="1656559" y="674297"/>
                    <a:pt x="1651000" y="660400"/>
                  </a:cubicBezTo>
                  <a:cubicBezTo>
                    <a:pt x="1646555" y="649288"/>
                    <a:pt x="1622424" y="634999"/>
                    <a:pt x="1612900" y="628650"/>
                  </a:cubicBezTo>
                  <a:cubicBezTo>
                    <a:pt x="1576504" y="574055"/>
                    <a:pt x="1620140" y="643130"/>
                    <a:pt x="1593850" y="590550"/>
                  </a:cubicBezTo>
                  <a:cubicBezTo>
                    <a:pt x="1590437" y="583724"/>
                    <a:pt x="1584250" y="578474"/>
                    <a:pt x="1581150" y="571500"/>
                  </a:cubicBezTo>
                  <a:cubicBezTo>
                    <a:pt x="1575713" y="559267"/>
                    <a:pt x="1568450" y="533400"/>
                    <a:pt x="1568450" y="533400"/>
                  </a:cubicBezTo>
                  <a:cubicBezTo>
                    <a:pt x="1564920" y="501627"/>
                    <a:pt x="1571274" y="479074"/>
                    <a:pt x="1549400" y="457200"/>
                  </a:cubicBezTo>
                  <a:cubicBezTo>
                    <a:pt x="1544004" y="451804"/>
                    <a:pt x="1536700" y="448733"/>
                    <a:pt x="1530350" y="444500"/>
                  </a:cubicBezTo>
                  <a:cubicBezTo>
                    <a:pt x="1521883" y="446617"/>
                    <a:pt x="1512212" y="446009"/>
                    <a:pt x="1504950" y="450850"/>
                  </a:cubicBezTo>
                  <a:cubicBezTo>
                    <a:pt x="1498600" y="455083"/>
                    <a:pt x="1492884" y="462295"/>
                    <a:pt x="1492250" y="469900"/>
                  </a:cubicBezTo>
                  <a:cubicBezTo>
                    <a:pt x="1488254" y="517852"/>
                    <a:pt x="1492423" y="517784"/>
                    <a:pt x="1511300" y="546100"/>
                  </a:cubicBezTo>
                  <a:cubicBezTo>
                    <a:pt x="1507067" y="552450"/>
                    <a:pt x="1504559" y="560382"/>
                    <a:pt x="1498600" y="565150"/>
                  </a:cubicBezTo>
                  <a:cubicBezTo>
                    <a:pt x="1454783" y="600203"/>
                    <a:pt x="1503246" y="535955"/>
                    <a:pt x="1466850" y="590550"/>
                  </a:cubicBezTo>
                  <a:cubicBezTo>
                    <a:pt x="1486976" y="620739"/>
                    <a:pt x="1472310" y="607187"/>
                    <a:pt x="1517650" y="622300"/>
                  </a:cubicBezTo>
                  <a:lnTo>
                    <a:pt x="1536700" y="628650"/>
                  </a:lnTo>
                  <a:lnTo>
                    <a:pt x="1555750" y="635000"/>
                  </a:lnTo>
                  <a:cubicBezTo>
                    <a:pt x="1570568" y="657227"/>
                    <a:pt x="1590677" y="678541"/>
                    <a:pt x="1562100" y="711200"/>
                  </a:cubicBezTo>
                  <a:cubicBezTo>
                    <a:pt x="1553622" y="720890"/>
                    <a:pt x="1536700" y="706967"/>
                    <a:pt x="1524000" y="704850"/>
                  </a:cubicBezTo>
                  <a:cubicBezTo>
                    <a:pt x="1519767" y="698500"/>
                    <a:pt x="1514713" y="692626"/>
                    <a:pt x="1511300" y="685800"/>
                  </a:cubicBezTo>
                  <a:cubicBezTo>
                    <a:pt x="1505759" y="674718"/>
                    <a:pt x="1504989" y="654979"/>
                    <a:pt x="1492250" y="647700"/>
                  </a:cubicBezTo>
                  <a:cubicBezTo>
                    <a:pt x="1482879" y="642345"/>
                    <a:pt x="1471083" y="643467"/>
                    <a:pt x="1460500" y="641350"/>
                  </a:cubicBezTo>
                  <a:cubicBezTo>
                    <a:pt x="1443567" y="643467"/>
                    <a:pt x="1426765" y="647700"/>
                    <a:pt x="1409700" y="647700"/>
                  </a:cubicBezTo>
                  <a:cubicBezTo>
                    <a:pt x="1342646" y="647700"/>
                    <a:pt x="1395434" y="633405"/>
                    <a:pt x="1352550" y="647700"/>
                  </a:cubicBezTo>
                  <a:cubicBezTo>
                    <a:pt x="1354667" y="654050"/>
                    <a:pt x="1354167" y="662017"/>
                    <a:pt x="1358900" y="666750"/>
                  </a:cubicBezTo>
                  <a:cubicBezTo>
                    <a:pt x="1361937" y="669787"/>
                    <a:pt x="1403130" y="679395"/>
                    <a:pt x="1403350" y="679450"/>
                  </a:cubicBezTo>
                  <a:cubicBezTo>
                    <a:pt x="1399235" y="695910"/>
                    <a:pt x="1400688" y="714302"/>
                    <a:pt x="1377950" y="717550"/>
                  </a:cubicBezTo>
                  <a:cubicBezTo>
                    <a:pt x="1369310" y="718784"/>
                    <a:pt x="1361017" y="713317"/>
                    <a:pt x="1352550" y="711200"/>
                  </a:cubicBezTo>
                  <a:cubicBezTo>
                    <a:pt x="1335617" y="713317"/>
                    <a:pt x="1317788" y="711718"/>
                    <a:pt x="1301750" y="717550"/>
                  </a:cubicBezTo>
                  <a:cubicBezTo>
                    <a:pt x="1293310" y="720619"/>
                    <a:pt x="1291625" y="735608"/>
                    <a:pt x="1282700" y="736600"/>
                  </a:cubicBezTo>
                  <a:cubicBezTo>
                    <a:pt x="1269395" y="738078"/>
                    <a:pt x="1244600" y="723900"/>
                    <a:pt x="1244600" y="723900"/>
                  </a:cubicBezTo>
                  <a:cubicBezTo>
                    <a:pt x="1231900" y="728133"/>
                    <a:pt x="1219627" y="733975"/>
                    <a:pt x="1206500" y="736600"/>
                  </a:cubicBezTo>
                  <a:cubicBezTo>
                    <a:pt x="1168186" y="744263"/>
                    <a:pt x="1184989" y="739537"/>
                    <a:pt x="1155700" y="749300"/>
                  </a:cubicBezTo>
                  <a:cubicBezTo>
                    <a:pt x="1151467" y="755650"/>
                    <a:pt x="1143000" y="760718"/>
                    <a:pt x="1143000" y="768350"/>
                  </a:cubicBezTo>
                  <a:cubicBezTo>
                    <a:pt x="1143000" y="775982"/>
                    <a:pt x="1152287" y="780574"/>
                    <a:pt x="1155700" y="787400"/>
                  </a:cubicBezTo>
                  <a:cubicBezTo>
                    <a:pt x="1158693" y="793387"/>
                    <a:pt x="1159933" y="800100"/>
                    <a:pt x="1162050" y="806450"/>
                  </a:cubicBezTo>
                  <a:cubicBezTo>
                    <a:pt x="1155381" y="833128"/>
                    <a:pt x="1160173" y="849827"/>
                    <a:pt x="1117600" y="825500"/>
                  </a:cubicBezTo>
                  <a:cubicBezTo>
                    <a:pt x="1111788" y="822179"/>
                    <a:pt x="1113089" y="812886"/>
                    <a:pt x="1111250" y="806450"/>
                  </a:cubicBezTo>
                  <a:cubicBezTo>
                    <a:pt x="1108852" y="798059"/>
                    <a:pt x="1107017" y="789517"/>
                    <a:pt x="1104900" y="781050"/>
                  </a:cubicBezTo>
                  <a:cubicBezTo>
                    <a:pt x="1074659" y="826412"/>
                    <a:pt x="1075798" y="804342"/>
                    <a:pt x="1085850" y="844550"/>
                  </a:cubicBezTo>
                  <a:cubicBezTo>
                    <a:pt x="1073351" y="894544"/>
                    <a:pt x="1092424" y="850772"/>
                    <a:pt x="1047750" y="876300"/>
                  </a:cubicBezTo>
                  <a:cubicBezTo>
                    <a:pt x="1041124" y="880086"/>
                    <a:pt x="1038463" y="888524"/>
                    <a:pt x="1035050" y="895350"/>
                  </a:cubicBezTo>
                  <a:cubicBezTo>
                    <a:pt x="1022693" y="920064"/>
                    <a:pt x="1034557" y="911316"/>
                    <a:pt x="1022350" y="939800"/>
                  </a:cubicBezTo>
                  <a:cubicBezTo>
                    <a:pt x="1015423" y="955964"/>
                    <a:pt x="1005994" y="963853"/>
                    <a:pt x="990600" y="971550"/>
                  </a:cubicBezTo>
                  <a:cubicBezTo>
                    <a:pt x="984613" y="974543"/>
                    <a:pt x="977900" y="975783"/>
                    <a:pt x="971550" y="977900"/>
                  </a:cubicBezTo>
                  <a:cubicBezTo>
                    <a:pt x="921068" y="965280"/>
                    <a:pt x="967462" y="984467"/>
                    <a:pt x="933450" y="933450"/>
                  </a:cubicBezTo>
                  <a:lnTo>
                    <a:pt x="908050" y="895350"/>
                  </a:lnTo>
                  <a:lnTo>
                    <a:pt x="895350" y="876300"/>
                  </a:lnTo>
                  <a:cubicBezTo>
                    <a:pt x="897467" y="869950"/>
                    <a:pt x="895485" y="859736"/>
                    <a:pt x="901700" y="857250"/>
                  </a:cubicBezTo>
                  <a:cubicBezTo>
                    <a:pt x="909803" y="854009"/>
                    <a:pt x="918373" y="863600"/>
                    <a:pt x="927100" y="863600"/>
                  </a:cubicBezTo>
                  <a:cubicBezTo>
                    <a:pt x="956809" y="863600"/>
                    <a:pt x="986367" y="859367"/>
                    <a:pt x="1016000" y="857250"/>
                  </a:cubicBezTo>
                  <a:cubicBezTo>
                    <a:pt x="1020233" y="850900"/>
                    <a:pt x="1027445" y="845728"/>
                    <a:pt x="1028700" y="838200"/>
                  </a:cubicBezTo>
                  <a:cubicBezTo>
                    <a:pt x="1032005" y="818368"/>
                    <a:pt x="1014159" y="815499"/>
                    <a:pt x="1003300" y="806450"/>
                  </a:cubicBezTo>
                  <a:cubicBezTo>
                    <a:pt x="996401" y="800701"/>
                    <a:pt x="991339" y="792913"/>
                    <a:pt x="984250" y="787400"/>
                  </a:cubicBezTo>
                  <a:cubicBezTo>
                    <a:pt x="972202" y="778029"/>
                    <a:pt x="960630" y="766827"/>
                    <a:pt x="946150" y="762000"/>
                  </a:cubicBezTo>
                  <a:cubicBezTo>
                    <a:pt x="933450" y="757767"/>
                    <a:pt x="919189" y="756726"/>
                    <a:pt x="908050" y="749300"/>
                  </a:cubicBezTo>
                  <a:cubicBezTo>
                    <a:pt x="895350" y="740833"/>
                    <a:pt x="884430" y="728727"/>
                    <a:pt x="869950" y="723900"/>
                  </a:cubicBezTo>
                  <a:cubicBezTo>
                    <a:pt x="863600" y="721783"/>
                    <a:pt x="857336" y="719389"/>
                    <a:pt x="850900" y="717550"/>
                  </a:cubicBezTo>
                  <a:cubicBezTo>
                    <a:pt x="841405" y="714837"/>
                    <a:pt x="816600" y="709925"/>
                    <a:pt x="806450" y="704850"/>
                  </a:cubicBezTo>
                  <a:cubicBezTo>
                    <a:pt x="799624" y="701437"/>
                    <a:pt x="793750" y="696383"/>
                    <a:pt x="787400" y="692150"/>
                  </a:cubicBezTo>
                  <a:cubicBezTo>
                    <a:pt x="785283" y="685800"/>
                    <a:pt x="784763" y="678669"/>
                    <a:pt x="781050" y="673100"/>
                  </a:cubicBezTo>
                  <a:cubicBezTo>
                    <a:pt x="759508" y="640786"/>
                    <a:pt x="752717" y="655210"/>
                    <a:pt x="711200" y="660400"/>
                  </a:cubicBezTo>
                  <a:cubicBezTo>
                    <a:pt x="663317" y="676361"/>
                    <a:pt x="722339" y="654831"/>
                    <a:pt x="673100" y="679450"/>
                  </a:cubicBezTo>
                  <a:cubicBezTo>
                    <a:pt x="667113" y="682443"/>
                    <a:pt x="659901" y="682549"/>
                    <a:pt x="654050" y="685800"/>
                  </a:cubicBezTo>
                  <a:cubicBezTo>
                    <a:pt x="588546" y="722191"/>
                    <a:pt x="640005" y="703182"/>
                    <a:pt x="596900" y="717550"/>
                  </a:cubicBezTo>
                  <a:lnTo>
                    <a:pt x="558800" y="755650"/>
                  </a:lnTo>
                  <a:lnTo>
                    <a:pt x="539750" y="774700"/>
                  </a:lnTo>
                  <a:cubicBezTo>
                    <a:pt x="537633" y="787400"/>
                    <a:pt x="538629" y="801035"/>
                    <a:pt x="533400" y="812800"/>
                  </a:cubicBezTo>
                  <a:cubicBezTo>
                    <a:pt x="528253" y="824380"/>
                    <a:pt x="505420" y="837803"/>
                    <a:pt x="495300" y="844550"/>
                  </a:cubicBezTo>
                  <a:cubicBezTo>
                    <a:pt x="481414" y="886209"/>
                    <a:pt x="483430" y="874908"/>
                    <a:pt x="476250" y="914400"/>
                  </a:cubicBezTo>
                  <a:cubicBezTo>
                    <a:pt x="473874" y="927470"/>
                    <a:pt x="473943" y="961086"/>
                    <a:pt x="457200" y="971550"/>
                  </a:cubicBezTo>
                  <a:lnTo>
                    <a:pt x="400050" y="990600"/>
                  </a:lnTo>
                  <a:lnTo>
                    <a:pt x="381000" y="996950"/>
                  </a:lnTo>
                  <a:cubicBezTo>
                    <a:pt x="372533" y="1009650"/>
                    <a:pt x="368300" y="1026583"/>
                    <a:pt x="355600" y="1035050"/>
                  </a:cubicBezTo>
                  <a:cubicBezTo>
                    <a:pt x="329078" y="1052731"/>
                    <a:pt x="341946" y="1042354"/>
                    <a:pt x="317500" y="1066800"/>
                  </a:cubicBezTo>
                  <a:cubicBezTo>
                    <a:pt x="319617" y="1111250"/>
                    <a:pt x="320154" y="1155803"/>
                    <a:pt x="323850" y="1200150"/>
                  </a:cubicBezTo>
                  <a:cubicBezTo>
                    <a:pt x="324406" y="1206820"/>
                    <a:pt x="326019" y="1213973"/>
                    <a:pt x="330200" y="1219200"/>
                  </a:cubicBezTo>
                  <a:cubicBezTo>
                    <a:pt x="334968" y="1225159"/>
                    <a:pt x="342900" y="1227667"/>
                    <a:pt x="349250" y="1231900"/>
                  </a:cubicBezTo>
                  <a:cubicBezTo>
                    <a:pt x="361950" y="1227667"/>
                    <a:pt x="381363" y="1231174"/>
                    <a:pt x="387350" y="1219200"/>
                  </a:cubicBezTo>
                  <a:cubicBezTo>
                    <a:pt x="403043" y="1187813"/>
                    <a:pt x="391070" y="1196793"/>
                    <a:pt x="419100" y="1187450"/>
                  </a:cubicBezTo>
                  <a:cubicBezTo>
                    <a:pt x="463550" y="1202267"/>
                    <a:pt x="452967" y="1187450"/>
                    <a:pt x="463550" y="1219200"/>
                  </a:cubicBezTo>
                  <a:cubicBezTo>
                    <a:pt x="457038" y="1238735"/>
                    <a:pt x="450644" y="1247415"/>
                    <a:pt x="463550" y="1270000"/>
                  </a:cubicBezTo>
                  <a:cubicBezTo>
                    <a:pt x="467336" y="1276626"/>
                    <a:pt x="476250" y="1278467"/>
                    <a:pt x="482600" y="1282700"/>
                  </a:cubicBezTo>
                  <a:cubicBezTo>
                    <a:pt x="484717" y="1293283"/>
                    <a:pt x="481318" y="1306818"/>
                    <a:pt x="488950" y="1314450"/>
                  </a:cubicBezTo>
                  <a:cubicBezTo>
                    <a:pt x="493683" y="1319183"/>
                    <a:pt x="502013" y="1311093"/>
                    <a:pt x="508000" y="1308100"/>
                  </a:cubicBezTo>
                  <a:cubicBezTo>
                    <a:pt x="557239" y="1283481"/>
                    <a:pt x="498217" y="1305011"/>
                    <a:pt x="546100" y="1289050"/>
                  </a:cubicBezTo>
                  <a:cubicBezTo>
                    <a:pt x="552521" y="1279418"/>
                    <a:pt x="565150" y="1264095"/>
                    <a:pt x="565150" y="1250950"/>
                  </a:cubicBezTo>
                  <a:cubicBezTo>
                    <a:pt x="565150" y="1242977"/>
                    <a:pt x="555444" y="1215483"/>
                    <a:pt x="552450" y="1206500"/>
                  </a:cubicBezTo>
                  <a:cubicBezTo>
                    <a:pt x="558800" y="1202267"/>
                    <a:pt x="564674" y="1197213"/>
                    <a:pt x="571500" y="1193800"/>
                  </a:cubicBezTo>
                  <a:cubicBezTo>
                    <a:pt x="577487" y="1190807"/>
                    <a:pt x="585323" y="1191631"/>
                    <a:pt x="590550" y="1187450"/>
                  </a:cubicBezTo>
                  <a:cubicBezTo>
                    <a:pt x="596509" y="1182682"/>
                    <a:pt x="599017" y="1174750"/>
                    <a:pt x="603250" y="1168400"/>
                  </a:cubicBezTo>
                  <a:cubicBezTo>
                    <a:pt x="574137" y="1124731"/>
                    <a:pt x="592330" y="1135127"/>
                    <a:pt x="558800" y="1123950"/>
                  </a:cubicBezTo>
                  <a:cubicBezTo>
                    <a:pt x="554567" y="1117600"/>
                    <a:pt x="549513" y="1111726"/>
                    <a:pt x="546100" y="1104900"/>
                  </a:cubicBezTo>
                  <a:cubicBezTo>
                    <a:pt x="538349" y="1089397"/>
                    <a:pt x="533514" y="1062134"/>
                    <a:pt x="546100" y="1047750"/>
                  </a:cubicBezTo>
                  <a:cubicBezTo>
                    <a:pt x="554915" y="1037675"/>
                    <a:pt x="571500" y="1039283"/>
                    <a:pt x="584200" y="1035050"/>
                  </a:cubicBezTo>
                  <a:cubicBezTo>
                    <a:pt x="610490" y="1026287"/>
                    <a:pt x="597681" y="1032413"/>
                    <a:pt x="622300" y="1016000"/>
                  </a:cubicBezTo>
                  <a:cubicBezTo>
                    <a:pt x="624417" y="980017"/>
                    <a:pt x="616189" y="941873"/>
                    <a:pt x="628650" y="908050"/>
                  </a:cubicBezTo>
                  <a:cubicBezTo>
                    <a:pt x="633278" y="895488"/>
                    <a:pt x="666750" y="895350"/>
                    <a:pt x="666750" y="895350"/>
                  </a:cubicBezTo>
                  <a:cubicBezTo>
                    <a:pt x="713369" y="910890"/>
                    <a:pt x="695384" y="898584"/>
                    <a:pt x="723900" y="927100"/>
                  </a:cubicBezTo>
                  <a:cubicBezTo>
                    <a:pt x="718735" y="942594"/>
                    <a:pt x="717160" y="952890"/>
                    <a:pt x="704850" y="965200"/>
                  </a:cubicBezTo>
                  <a:cubicBezTo>
                    <a:pt x="699454" y="970596"/>
                    <a:pt x="691663" y="973014"/>
                    <a:pt x="685800" y="977900"/>
                  </a:cubicBezTo>
                  <a:cubicBezTo>
                    <a:pt x="678901" y="983649"/>
                    <a:pt x="673100" y="990600"/>
                    <a:pt x="666750" y="996950"/>
                  </a:cubicBezTo>
                  <a:cubicBezTo>
                    <a:pt x="662517" y="1009650"/>
                    <a:pt x="655528" y="1021745"/>
                    <a:pt x="654050" y="1035050"/>
                  </a:cubicBezTo>
                  <a:cubicBezTo>
                    <a:pt x="646961" y="1098853"/>
                    <a:pt x="653761" y="1074016"/>
                    <a:pt x="641350" y="1111250"/>
                  </a:cubicBezTo>
                  <a:cubicBezTo>
                    <a:pt x="647700" y="1115483"/>
                    <a:pt x="653574" y="1120537"/>
                    <a:pt x="660400" y="1123950"/>
                  </a:cubicBezTo>
                  <a:cubicBezTo>
                    <a:pt x="666387" y="1126943"/>
                    <a:pt x="672782" y="1129720"/>
                    <a:pt x="679450" y="1130300"/>
                  </a:cubicBezTo>
                  <a:cubicBezTo>
                    <a:pt x="721677" y="1133972"/>
                    <a:pt x="764117" y="1134533"/>
                    <a:pt x="806450" y="1136650"/>
                  </a:cubicBezTo>
                  <a:cubicBezTo>
                    <a:pt x="823158" y="1142219"/>
                    <a:pt x="840972" y="1141123"/>
                    <a:pt x="819150" y="1168400"/>
                  </a:cubicBezTo>
                  <a:cubicBezTo>
                    <a:pt x="814969" y="1173627"/>
                    <a:pt x="806726" y="1173803"/>
                    <a:pt x="800100" y="1174750"/>
                  </a:cubicBezTo>
                  <a:cubicBezTo>
                    <a:pt x="776956" y="1178056"/>
                    <a:pt x="753533" y="1178983"/>
                    <a:pt x="730250" y="1181100"/>
                  </a:cubicBezTo>
                  <a:cubicBezTo>
                    <a:pt x="695501" y="1192683"/>
                    <a:pt x="674974" y="1188387"/>
                    <a:pt x="711200" y="1206500"/>
                  </a:cubicBezTo>
                  <a:cubicBezTo>
                    <a:pt x="717187" y="1209493"/>
                    <a:pt x="723900" y="1210733"/>
                    <a:pt x="730250" y="1212850"/>
                  </a:cubicBezTo>
                  <a:cubicBezTo>
                    <a:pt x="734483" y="1219200"/>
                    <a:pt x="741871" y="1224345"/>
                    <a:pt x="742950" y="1231900"/>
                  </a:cubicBezTo>
                  <a:cubicBezTo>
                    <a:pt x="745362" y="1248784"/>
                    <a:pt x="732160" y="1263960"/>
                    <a:pt x="723900" y="1276350"/>
                  </a:cubicBezTo>
                  <a:cubicBezTo>
                    <a:pt x="715433" y="1274233"/>
                    <a:pt x="705315" y="1275452"/>
                    <a:pt x="698500" y="1270000"/>
                  </a:cubicBezTo>
                  <a:cubicBezTo>
                    <a:pt x="670303" y="1247442"/>
                    <a:pt x="723530" y="1243105"/>
                    <a:pt x="666750" y="1257300"/>
                  </a:cubicBezTo>
                  <a:cubicBezTo>
                    <a:pt x="664633" y="1284817"/>
                    <a:pt x="672071" y="1314841"/>
                    <a:pt x="660400" y="1339850"/>
                  </a:cubicBezTo>
                  <a:cubicBezTo>
                    <a:pt x="654739" y="1351981"/>
                    <a:pt x="622300" y="1352550"/>
                    <a:pt x="622300" y="1352550"/>
                  </a:cubicBezTo>
                  <a:cubicBezTo>
                    <a:pt x="586179" y="1346530"/>
                    <a:pt x="559074" y="1338596"/>
                    <a:pt x="520700" y="1352550"/>
                  </a:cubicBezTo>
                  <a:cubicBezTo>
                    <a:pt x="514410" y="1354837"/>
                    <a:pt x="518531" y="1366373"/>
                    <a:pt x="514350" y="1371600"/>
                  </a:cubicBezTo>
                  <a:cubicBezTo>
                    <a:pt x="505398" y="1382791"/>
                    <a:pt x="488799" y="1386467"/>
                    <a:pt x="476250" y="1390650"/>
                  </a:cubicBezTo>
                  <a:cubicBezTo>
                    <a:pt x="474523" y="1393240"/>
                    <a:pt x="452870" y="1438677"/>
                    <a:pt x="438150" y="1403350"/>
                  </a:cubicBezTo>
                  <a:cubicBezTo>
                    <a:pt x="429158" y="1381769"/>
                    <a:pt x="433593" y="1356810"/>
                    <a:pt x="431800" y="1333500"/>
                  </a:cubicBezTo>
                  <a:cubicBezTo>
                    <a:pt x="429359" y="1301773"/>
                    <a:pt x="427567" y="1270000"/>
                    <a:pt x="425450" y="1238250"/>
                  </a:cubicBezTo>
                  <a:cubicBezTo>
                    <a:pt x="421217" y="1244600"/>
                    <a:pt x="415850" y="1250326"/>
                    <a:pt x="412750" y="1257300"/>
                  </a:cubicBezTo>
                  <a:cubicBezTo>
                    <a:pt x="407313" y="1269533"/>
                    <a:pt x="411189" y="1287974"/>
                    <a:pt x="400050" y="1295400"/>
                  </a:cubicBezTo>
                  <a:lnTo>
                    <a:pt x="381000" y="1308100"/>
                  </a:lnTo>
                  <a:cubicBezTo>
                    <a:pt x="376767" y="1314450"/>
                    <a:pt x="366803" y="1319666"/>
                    <a:pt x="368300" y="1327150"/>
                  </a:cubicBezTo>
                  <a:cubicBezTo>
                    <a:pt x="369797" y="1334634"/>
                    <a:pt x="381487" y="1334964"/>
                    <a:pt x="387350" y="1339850"/>
                  </a:cubicBezTo>
                  <a:cubicBezTo>
                    <a:pt x="394249" y="1345599"/>
                    <a:pt x="400050" y="1352550"/>
                    <a:pt x="406400" y="1358900"/>
                  </a:cubicBezTo>
                  <a:cubicBezTo>
                    <a:pt x="408517" y="1365250"/>
                    <a:pt x="415236" y="1371735"/>
                    <a:pt x="412750" y="1377950"/>
                  </a:cubicBezTo>
                  <a:cubicBezTo>
                    <a:pt x="409916" y="1385036"/>
                    <a:pt x="401162" y="1389051"/>
                    <a:pt x="393700" y="1390650"/>
                  </a:cubicBezTo>
                  <a:cubicBezTo>
                    <a:pt x="370840" y="1395549"/>
                    <a:pt x="347133" y="1394883"/>
                    <a:pt x="323850" y="1397000"/>
                  </a:cubicBezTo>
                  <a:cubicBezTo>
                    <a:pt x="314620" y="1424689"/>
                    <a:pt x="315221" y="1434024"/>
                    <a:pt x="298450" y="1454150"/>
                  </a:cubicBezTo>
                  <a:cubicBezTo>
                    <a:pt x="292701" y="1461049"/>
                    <a:pt x="285149" y="1466301"/>
                    <a:pt x="279400" y="1473200"/>
                  </a:cubicBezTo>
                  <a:cubicBezTo>
                    <a:pt x="274514" y="1479063"/>
                    <a:pt x="272659" y="1487482"/>
                    <a:pt x="266700" y="1492250"/>
                  </a:cubicBezTo>
                  <a:cubicBezTo>
                    <a:pt x="261473" y="1496431"/>
                    <a:pt x="253637" y="1495607"/>
                    <a:pt x="247650" y="1498600"/>
                  </a:cubicBezTo>
                  <a:cubicBezTo>
                    <a:pt x="240824" y="1502013"/>
                    <a:pt x="234950" y="1507067"/>
                    <a:pt x="228600" y="1511300"/>
                  </a:cubicBezTo>
                  <a:cubicBezTo>
                    <a:pt x="224367" y="1517650"/>
                    <a:pt x="221859" y="1525582"/>
                    <a:pt x="215900" y="1530350"/>
                  </a:cubicBezTo>
                  <a:cubicBezTo>
                    <a:pt x="210673" y="1534531"/>
                    <a:pt x="203286" y="1534861"/>
                    <a:pt x="196850" y="1536700"/>
                  </a:cubicBezTo>
                  <a:cubicBezTo>
                    <a:pt x="166910" y="1545254"/>
                    <a:pt x="162974" y="1544261"/>
                    <a:pt x="127000" y="1549400"/>
                  </a:cubicBezTo>
                  <a:cubicBezTo>
                    <a:pt x="118533" y="1562100"/>
                    <a:pt x="88900" y="1579033"/>
                    <a:pt x="101600" y="1587500"/>
                  </a:cubicBezTo>
                  <a:cubicBezTo>
                    <a:pt x="145269" y="1616613"/>
                    <a:pt x="125220" y="1608073"/>
                    <a:pt x="158750" y="1619250"/>
                  </a:cubicBezTo>
                  <a:cubicBezTo>
                    <a:pt x="165171" y="1628882"/>
                    <a:pt x="177800" y="1644205"/>
                    <a:pt x="177800" y="1657350"/>
                  </a:cubicBezTo>
                  <a:cubicBezTo>
                    <a:pt x="177800" y="1680270"/>
                    <a:pt x="168846" y="1688095"/>
                    <a:pt x="152400" y="1701800"/>
                  </a:cubicBezTo>
                  <a:cubicBezTo>
                    <a:pt x="146537" y="1706686"/>
                    <a:pt x="140176" y="1711087"/>
                    <a:pt x="133350" y="1714500"/>
                  </a:cubicBezTo>
                  <a:cubicBezTo>
                    <a:pt x="127363" y="1717493"/>
                    <a:pt x="120650" y="1718733"/>
                    <a:pt x="114300" y="1720850"/>
                  </a:cubicBezTo>
                  <a:cubicBezTo>
                    <a:pt x="106658" y="1720155"/>
                    <a:pt x="33695" y="1706853"/>
                    <a:pt x="12700" y="1720850"/>
                  </a:cubicBezTo>
                  <a:cubicBezTo>
                    <a:pt x="7131" y="1724563"/>
                    <a:pt x="8467" y="1733550"/>
                    <a:pt x="6350" y="1739900"/>
                  </a:cubicBezTo>
                  <a:cubicBezTo>
                    <a:pt x="10583" y="1746250"/>
                    <a:pt x="19050" y="1751318"/>
                    <a:pt x="19050" y="1758950"/>
                  </a:cubicBezTo>
                  <a:cubicBezTo>
                    <a:pt x="19050" y="1768416"/>
                    <a:pt x="9674" y="1775487"/>
                    <a:pt x="6350" y="1784350"/>
                  </a:cubicBezTo>
                  <a:cubicBezTo>
                    <a:pt x="3286" y="1792522"/>
                    <a:pt x="2117" y="1801283"/>
                    <a:pt x="0" y="1809750"/>
                  </a:cubicBezTo>
                  <a:cubicBezTo>
                    <a:pt x="2117" y="1816100"/>
                    <a:pt x="5520" y="1822158"/>
                    <a:pt x="6350" y="1828800"/>
                  </a:cubicBezTo>
                  <a:cubicBezTo>
                    <a:pt x="9773" y="1856185"/>
                    <a:pt x="6543" y="1891531"/>
                    <a:pt x="12700" y="1911350"/>
                  </a:cubicBezTo>
                  <a:cubicBezTo>
                    <a:pt x="18857" y="1931170"/>
                    <a:pt x="36944" y="1945600"/>
                    <a:pt x="43294" y="1947717"/>
                  </a:cubicBezTo>
                  <a:cubicBezTo>
                    <a:pt x="47112" y="1947335"/>
                    <a:pt x="125749" y="1914236"/>
                    <a:pt x="146050" y="1905000"/>
                  </a:cubicBezTo>
                  <a:cubicBezTo>
                    <a:pt x="166351" y="1895764"/>
                    <a:pt x="158274" y="1895713"/>
                    <a:pt x="165100" y="1892300"/>
                  </a:cubicBezTo>
                  <a:cubicBezTo>
                    <a:pt x="171087" y="1889307"/>
                    <a:pt x="177800" y="1888067"/>
                    <a:pt x="184150" y="1885950"/>
                  </a:cubicBezTo>
                  <a:cubicBezTo>
                    <a:pt x="188383" y="1873250"/>
                    <a:pt x="189424" y="1858989"/>
                    <a:pt x="196850" y="1847850"/>
                  </a:cubicBezTo>
                  <a:cubicBezTo>
                    <a:pt x="205317" y="1835150"/>
                    <a:pt x="217423" y="1824230"/>
                    <a:pt x="222250" y="1809750"/>
                  </a:cubicBezTo>
                  <a:cubicBezTo>
                    <a:pt x="224367" y="1803400"/>
                    <a:pt x="225607" y="1796687"/>
                    <a:pt x="228600" y="1790700"/>
                  </a:cubicBezTo>
                  <a:cubicBezTo>
                    <a:pt x="235736" y="1776429"/>
                    <a:pt x="248313" y="1762631"/>
                    <a:pt x="260350" y="1752600"/>
                  </a:cubicBezTo>
                  <a:cubicBezTo>
                    <a:pt x="266213" y="1747714"/>
                    <a:pt x="273050" y="1744133"/>
                    <a:pt x="279400" y="1739900"/>
                  </a:cubicBezTo>
                  <a:cubicBezTo>
                    <a:pt x="285044" y="1731433"/>
                    <a:pt x="297039" y="1708150"/>
                    <a:pt x="311150" y="1708150"/>
                  </a:cubicBezTo>
                  <a:cubicBezTo>
                    <a:pt x="318782" y="1708150"/>
                    <a:pt x="323850" y="1716617"/>
                    <a:pt x="330200" y="1720850"/>
                  </a:cubicBezTo>
                  <a:cubicBezTo>
                    <a:pt x="351367" y="1718733"/>
                    <a:pt x="372675" y="1717735"/>
                    <a:pt x="393700" y="1714500"/>
                  </a:cubicBezTo>
                  <a:cubicBezTo>
                    <a:pt x="400316" y="1713482"/>
                    <a:pt x="407523" y="1712331"/>
                    <a:pt x="412750" y="1708150"/>
                  </a:cubicBezTo>
                  <a:cubicBezTo>
                    <a:pt x="418709" y="1703382"/>
                    <a:pt x="421217" y="1695450"/>
                    <a:pt x="425450" y="1689100"/>
                  </a:cubicBezTo>
                  <a:cubicBezTo>
                    <a:pt x="431800" y="1691217"/>
                    <a:pt x="439767" y="1690717"/>
                    <a:pt x="444500" y="1695450"/>
                  </a:cubicBezTo>
                  <a:cubicBezTo>
                    <a:pt x="449233" y="1700183"/>
                    <a:pt x="447857" y="1708513"/>
                    <a:pt x="450850" y="1714500"/>
                  </a:cubicBezTo>
                  <a:cubicBezTo>
                    <a:pt x="461433" y="1735667"/>
                    <a:pt x="463550" y="1733550"/>
                    <a:pt x="482600" y="1746250"/>
                  </a:cubicBezTo>
                  <a:cubicBezTo>
                    <a:pt x="498561" y="1794133"/>
                    <a:pt x="477031" y="1735111"/>
                    <a:pt x="501650" y="1784350"/>
                  </a:cubicBezTo>
                  <a:cubicBezTo>
                    <a:pt x="504643" y="1790337"/>
                    <a:pt x="503267" y="1798667"/>
                    <a:pt x="508000" y="1803400"/>
                  </a:cubicBezTo>
                  <a:cubicBezTo>
                    <a:pt x="512733" y="1808133"/>
                    <a:pt x="520315" y="1804651"/>
                    <a:pt x="527050" y="1809750"/>
                  </a:cubicBezTo>
                  <a:cubicBezTo>
                    <a:pt x="533785" y="1814849"/>
                    <a:pt x="541194" y="1823988"/>
                    <a:pt x="548410" y="1833994"/>
                  </a:cubicBezTo>
                  <a:cubicBezTo>
                    <a:pt x="555626" y="1844000"/>
                    <a:pt x="561111" y="1867380"/>
                    <a:pt x="570347" y="1869785"/>
                  </a:cubicBezTo>
                  <a:cubicBezTo>
                    <a:pt x="579583" y="1872190"/>
                    <a:pt x="592195" y="1853221"/>
                    <a:pt x="603827" y="1848425"/>
                  </a:cubicBezTo>
                  <a:cubicBezTo>
                    <a:pt x="616429" y="1843229"/>
                    <a:pt x="598054" y="1811962"/>
                    <a:pt x="590550" y="1797050"/>
                  </a:cubicBezTo>
                  <a:cubicBezTo>
                    <a:pt x="583046" y="1782138"/>
                    <a:pt x="568523" y="1764351"/>
                    <a:pt x="558800" y="1758950"/>
                  </a:cubicBezTo>
                  <a:cubicBezTo>
                    <a:pt x="547098" y="1752449"/>
                    <a:pt x="520700" y="1746250"/>
                    <a:pt x="520700" y="1746250"/>
                  </a:cubicBezTo>
                  <a:cubicBezTo>
                    <a:pt x="491587" y="1702581"/>
                    <a:pt x="500127" y="1722630"/>
                    <a:pt x="488950" y="1689100"/>
                  </a:cubicBezTo>
                  <a:cubicBezTo>
                    <a:pt x="491067" y="1680633"/>
                    <a:pt x="487021" y="1666460"/>
                    <a:pt x="495300" y="1663700"/>
                  </a:cubicBezTo>
                  <a:cubicBezTo>
                    <a:pt x="526919" y="1653160"/>
                    <a:pt x="543866" y="1668561"/>
                    <a:pt x="565150" y="1682750"/>
                  </a:cubicBezTo>
                  <a:cubicBezTo>
                    <a:pt x="569383" y="1689100"/>
                    <a:pt x="572454" y="1696404"/>
                    <a:pt x="577850" y="1701800"/>
                  </a:cubicBezTo>
                  <a:cubicBezTo>
                    <a:pt x="583246" y="1707196"/>
                    <a:pt x="592132" y="1708541"/>
                    <a:pt x="596900" y="1714500"/>
                  </a:cubicBezTo>
                  <a:cubicBezTo>
                    <a:pt x="601081" y="1719727"/>
                    <a:pt x="600613" y="1727398"/>
                    <a:pt x="603250" y="1733550"/>
                  </a:cubicBezTo>
                  <a:cubicBezTo>
                    <a:pt x="606979" y="1742251"/>
                    <a:pt x="609890" y="1751678"/>
                    <a:pt x="615950" y="1758950"/>
                  </a:cubicBezTo>
                  <a:cubicBezTo>
                    <a:pt x="625419" y="1770313"/>
                    <a:pt x="641048" y="1773666"/>
                    <a:pt x="654050" y="1778000"/>
                  </a:cubicBezTo>
                  <a:cubicBezTo>
                    <a:pt x="658283" y="1784350"/>
                    <a:pt x="661354" y="1791654"/>
                    <a:pt x="666750" y="1797050"/>
                  </a:cubicBezTo>
                  <a:cubicBezTo>
                    <a:pt x="672146" y="1802446"/>
                    <a:pt x="681567" y="1803400"/>
                    <a:pt x="685800" y="1809750"/>
                  </a:cubicBezTo>
                  <a:cubicBezTo>
                    <a:pt x="690641" y="1817012"/>
                    <a:pt x="689642" y="1826791"/>
                    <a:pt x="692150" y="1835150"/>
                  </a:cubicBezTo>
                  <a:cubicBezTo>
                    <a:pt x="695997" y="1847972"/>
                    <a:pt x="697424" y="1862111"/>
                    <a:pt x="704850" y="1873250"/>
                  </a:cubicBezTo>
                  <a:cubicBezTo>
                    <a:pt x="722531" y="1899772"/>
                    <a:pt x="712154" y="1886904"/>
                    <a:pt x="736600" y="1911350"/>
                  </a:cubicBezTo>
                  <a:cubicBezTo>
                    <a:pt x="742950" y="1909233"/>
                    <a:pt x="750081" y="1908713"/>
                    <a:pt x="755650" y="1905000"/>
                  </a:cubicBezTo>
                  <a:cubicBezTo>
                    <a:pt x="763122" y="1900019"/>
                    <a:pt x="771860" y="1894469"/>
                    <a:pt x="774700" y="1885950"/>
                  </a:cubicBezTo>
                  <a:cubicBezTo>
                    <a:pt x="776817" y="1879600"/>
                    <a:pt x="772063" y="1872469"/>
                    <a:pt x="768350" y="1866900"/>
                  </a:cubicBezTo>
                  <a:cubicBezTo>
                    <a:pt x="758571" y="1852232"/>
                    <a:pt x="744307" y="1844521"/>
                    <a:pt x="730250" y="1835150"/>
                  </a:cubicBezTo>
                  <a:cubicBezTo>
                    <a:pt x="726017" y="1828800"/>
                    <a:pt x="712782" y="1822059"/>
                    <a:pt x="717550" y="1816100"/>
                  </a:cubicBezTo>
                  <a:cubicBezTo>
                    <a:pt x="728532" y="1802372"/>
                    <a:pt x="807207" y="1797671"/>
                    <a:pt x="812800" y="1797050"/>
                  </a:cubicBezTo>
                  <a:cubicBezTo>
                    <a:pt x="856296" y="1753554"/>
                    <a:pt x="840937" y="1773894"/>
                    <a:pt x="863600" y="1739900"/>
                  </a:cubicBezTo>
                  <a:cubicBezTo>
                    <a:pt x="867833" y="1722967"/>
                    <a:pt x="868494" y="1704712"/>
                    <a:pt x="876300" y="1689100"/>
                  </a:cubicBezTo>
                  <a:cubicBezTo>
                    <a:pt x="880533" y="1680633"/>
                    <a:pt x="885271" y="1672401"/>
                    <a:pt x="889000" y="1663700"/>
                  </a:cubicBezTo>
                  <a:cubicBezTo>
                    <a:pt x="896322" y="1646615"/>
                    <a:pt x="897973" y="1631536"/>
                    <a:pt x="901700" y="1612900"/>
                  </a:cubicBezTo>
                  <a:cubicBezTo>
                    <a:pt x="912283" y="1615017"/>
                    <a:pt x="923797" y="1614423"/>
                    <a:pt x="933450" y="1619250"/>
                  </a:cubicBezTo>
                  <a:cubicBezTo>
                    <a:pt x="1005750" y="1655400"/>
                    <a:pt x="906851" y="1620882"/>
                    <a:pt x="965200" y="1657350"/>
                  </a:cubicBezTo>
                  <a:cubicBezTo>
                    <a:pt x="976552" y="1664445"/>
                    <a:pt x="1003300" y="1670050"/>
                    <a:pt x="1003300" y="1670050"/>
                  </a:cubicBezTo>
                  <a:cubicBezTo>
                    <a:pt x="1016000" y="1667933"/>
                    <a:pt x="1033158" y="1673591"/>
                    <a:pt x="1041400" y="1663700"/>
                  </a:cubicBezTo>
                  <a:cubicBezTo>
                    <a:pt x="1048309" y="1655409"/>
                    <a:pt x="1035050" y="1642743"/>
                    <a:pt x="1035050" y="1631950"/>
                  </a:cubicBezTo>
                  <a:cubicBezTo>
                    <a:pt x="1035050" y="1625257"/>
                    <a:pt x="1039283" y="1619250"/>
                    <a:pt x="1041400" y="1612900"/>
                  </a:cubicBezTo>
                  <a:cubicBezTo>
                    <a:pt x="1060450" y="1615017"/>
                    <a:pt x="1080754" y="1612131"/>
                    <a:pt x="1098550" y="1619250"/>
                  </a:cubicBezTo>
                  <a:cubicBezTo>
                    <a:pt x="1104765" y="1621736"/>
                    <a:pt x="1103703" y="1631714"/>
                    <a:pt x="1104900" y="1638300"/>
                  </a:cubicBezTo>
                  <a:cubicBezTo>
                    <a:pt x="1107953" y="1655090"/>
                    <a:pt x="1104912" y="1673255"/>
                    <a:pt x="1111250" y="1689100"/>
                  </a:cubicBezTo>
                  <a:cubicBezTo>
                    <a:pt x="1116123" y="1701281"/>
                    <a:pt x="1147413" y="1706078"/>
                    <a:pt x="1155700" y="1708150"/>
                  </a:cubicBezTo>
                  <a:cubicBezTo>
                    <a:pt x="1162050" y="1712383"/>
                    <a:pt x="1169982" y="1714891"/>
                    <a:pt x="1174750" y="1720850"/>
                  </a:cubicBezTo>
                  <a:cubicBezTo>
                    <a:pt x="1178063" y="1724991"/>
                    <a:pt x="1187035" y="1763641"/>
                    <a:pt x="1187450" y="1765300"/>
                  </a:cubicBezTo>
                  <a:cubicBezTo>
                    <a:pt x="1185333" y="1771650"/>
                    <a:pt x="1184813" y="1778781"/>
                    <a:pt x="1181100" y="1784350"/>
                  </a:cubicBezTo>
                  <a:cubicBezTo>
                    <a:pt x="1156701" y="1820948"/>
                    <a:pt x="1141880" y="1801566"/>
                    <a:pt x="1092200" y="1797050"/>
                  </a:cubicBezTo>
                  <a:cubicBezTo>
                    <a:pt x="1085850" y="1794933"/>
                    <a:pt x="1077883" y="1795433"/>
                    <a:pt x="1073150" y="1790700"/>
                  </a:cubicBezTo>
                  <a:cubicBezTo>
                    <a:pt x="1062357" y="1779907"/>
                    <a:pt x="1047750" y="1752600"/>
                    <a:pt x="1047750" y="1752600"/>
                  </a:cubicBezTo>
                  <a:cubicBezTo>
                    <a:pt x="1022350" y="1754717"/>
                    <a:pt x="996177" y="1752383"/>
                    <a:pt x="971550" y="1758950"/>
                  </a:cubicBezTo>
                  <a:cubicBezTo>
                    <a:pt x="962873" y="1761264"/>
                    <a:pt x="959399" y="1772251"/>
                    <a:pt x="952500" y="1778000"/>
                  </a:cubicBezTo>
                  <a:cubicBezTo>
                    <a:pt x="946637" y="1782886"/>
                    <a:pt x="940690" y="1788287"/>
                    <a:pt x="933450" y="1790700"/>
                  </a:cubicBezTo>
                  <a:cubicBezTo>
                    <a:pt x="921236" y="1794771"/>
                    <a:pt x="908050" y="1794933"/>
                    <a:pt x="895350" y="1797050"/>
                  </a:cubicBezTo>
                  <a:cubicBezTo>
                    <a:pt x="889000" y="1801283"/>
                    <a:pt x="881068" y="1803791"/>
                    <a:pt x="876300" y="1809750"/>
                  </a:cubicBezTo>
                  <a:cubicBezTo>
                    <a:pt x="841247" y="1853567"/>
                    <a:pt x="905495" y="1805104"/>
                    <a:pt x="850900" y="1841500"/>
                  </a:cubicBezTo>
                  <a:cubicBezTo>
                    <a:pt x="864116" y="1894363"/>
                    <a:pt x="848024" y="1842097"/>
                    <a:pt x="869950" y="1885950"/>
                  </a:cubicBezTo>
                  <a:cubicBezTo>
                    <a:pt x="872943" y="1891937"/>
                    <a:pt x="872119" y="1899773"/>
                    <a:pt x="876300" y="1905000"/>
                  </a:cubicBezTo>
                  <a:cubicBezTo>
                    <a:pt x="881068" y="1910959"/>
                    <a:pt x="889000" y="1913467"/>
                    <a:pt x="895350" y="1917700"/>
                  </a:cubicBezTo>
                  <a:cubicBezTo>
                    <a:pt x="950383" y="1915583"/>
                    <a:pt x="1005376" y="1911350"/>
                    <a:pt x="1060450" y="1911350"/>
                  </a:cubicBezTo>
                  <a:cubicBezTo>
                    <a:pt x="1081722" y="1911350"/>
                    <a:pt x="1106250" y="1905900"/>
                    <a:pt x="1123950" y="1917700"/>
                  </a:cubicBezTo>
                  <a:cubicBezTo>
                    <a:pt x="1132930" y="1923687"/>
                    <a:pt x="1121390" y="1939344"/>
                    <a:pt x="1117600" y="1949450"/>
                  </a:cubicBezTo>
                  <a:cubicBezTo>
                    <a:pt x="1110544" y="1968265"/>
                    <a:pt x="1101372" y="1970852"/>
                    <a:pt x="1085850" y="1981200"/>
                  </a:cubicBezTo>
                  <a:cubicBezTo>
                    <a:pt x="1077383" y="1993900"/>
                    <a:pt x="1063443" y="2004333"/>
                    <a:pt x="1060450" y="2019300"/>
                  </a:cubicBezTo>
                  <a:cubicBezTo>
                    <a:pt x="1058333" y="2029883"/>
                    <a:pt x="1059455" y="2041679"/>
                    <a:pt x="1054100" y="2051050"/>
                  </a:cubicBezTo>
                  <a:cubicBezTo>
                    <a:pt x="1050314" y="2057676"/>
                    <a:pt x="1042024" y="2060650"/>
                    <a:pt x="1035050" y="2063750"/>
                  </a:cubicBezTo>
                  <a:cubicBezTo>
                    <a:pt x="1022817" y="2069187"/>
                    <a:pt x="1009650" y="2072217"/>
                    <a:pt x="996950" y="2076450"/>
                  </a:cubicBezTo>
                  <a:cubicBezTo>
                    <a:pt x="969621" y="2085560"/>
                    <a:pt x="984394" y="2081177"/>
                    <a:pt x="952500" y="2089150"/>
                  </a:cubicBezTo>
                  <a:cubicBezTo>
                    <a:pt x="948267" y="2095500"/>
                    <a:pt x="938303" y="2100716"/>
                    <a:pt x="939800" y="2108200"/>
                  </a:cubicBezTo>
                  <a:cubicBezTo>
                    <a:pt x="941297" y="2115684"/>
                    <a:pt x="952987" y="2116014"/>
                    <a:pt x="958850" y="2120900"/>
                  </a:cubicBezTo>
                  <a:cubicBezTo>
                    <a:pt x="978047" y="2136898"/>
                    <a:pt x="981075" y="2164292"/>
                    <a:pt x="1003300" y="217170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Forma livre 197"/>
            <p:cNvSpPr/>
            <p:nvPr/>
          </p:nvSpPr>
          <p:spPr>
            <a:xfrm>
              <a:off x="7189497" y="3522508"/>
              <a:ext cx="1739364" cy="1909664"/>
            </a:xfrm>
            <a:custGeom>
              <a:avLst/>
              <a:gdLst>
                <a:gd name="connsiteX0" fmla="*/ 195553 w 1739364"/>
                <a:gd name="connsiteY0" fmla="*/ 217642 h 1909664"/>
                <a:gd name="connsiteX1" fmla="*/ 163803 w 1739364"/>
                <a:gd name="connsiteY1" fmla="*/ 243042 h 1909664"/>
                <a:gd name="connsiteX2" fmla="*/ 144753 w 1739364"/>
                <a:gd name="connsiteY2" fmla="*/ 262092 h 1909664"/>
                <a:gd name="connsiteX3" fmla="*/ 125703 w 1739364"/>
                <a:gd name="connsiteY3" fmla="*/ 268442 h 1909664"/>
                <a:gd name="connsiteX4" fmla="*/ 87603 w 1739364"/>
                <a:gd name="connsiteY4" fmla="*/ 293842 h 1909664"/>
                <a:gd name="connsiteX5" fmla="*/ 74903 w 1739364"/>
                <a:gd name="connsiteY5" fmla="*/ 312892 h 1909664"/>
                <a:gd name="connsiteX6" fmla="*/ 55853 w 1739364"/>
                <a:gd name="connsiteY6" fmla="*/ 325592 h 1909664"/>
                <a:gd name="connsiteX7" fmla="*/ 49503 w 1739364"/>
                <a:gd name="connsiteY7" fmla="*/ 344642 h 1909664"/>
                <a:gd name="connsiteX8" fmla="*/ 36803 w 1739364"/>
                <a:gd name="connsiteY8" fmla="*/ 363692 h 1909664"/>
                <a:gd name="connsiteX9" fmla="*/ 24103 w 1739364"/>
                <a:gd name="connsiteY9" fmla="*/ 401792 h 1909664"/>
                <a:gd name="connsiteX10" fmla="*/ 11403 w 1739364"/>
                <a:gd name="connsiteY10" fmla="*/ 439892 h 1909664"/>
                <a:gd name="connsiteX11" fmla="*/ 5053 w 1739364"/>
                <a:gd name="connsiteY11" fmla="*/ 458942 h 1909664"/>
                <a:gd name="connsiteX12" fmla="*/ 11403 w 1739364"/>
                <a:gd name="connsiteY12" fmla="*/ 484342 h 1909664"/>
                <a:gd name="connsiteX13" fmla="*/ 24103 w 1739364"/>
                <a:gd name="connsiteY13" fmla="*/ 522442 h 1909664"/>
                <a:gd name="connsiteX14" fmla="*/ 17753 w 1739364"/>
                <a:gd name="connsiteY14" fmla="*/ 592292 h 1909664"/>
                <a:gd name="connsiteX15" fmla="*/ 11403 w 1739364"/>
                <a:gd name="connsiteY15" fmla="*/ 649442 h 1909664"/>
                <a:gd name="connsiteX16" fmla="*/ 62203 w 1739364"/>
                <a:gd name="connsiteY16" fmla="*/ 693892 h 1909664"/>
                <a:gd name="connsiteX17" fmla="*/ 100303 w 1739364"/>
                <a:gd name="connsiteY17" fmla="*/ 706592 h 1909664"/>
                <a:gd name="connsiteX18" fmla="*/ 106653 w 1739364"/>
                <a:gd name="connsiteY18" fmla="*/ 731992 h 1909664"/>
                <a:gd name="connsiteX19" fmla="*/ 119353 w 1739364"/>
                <a:gd name="connsiteY19" fmla="*/ 770092 h 1909664"/>
                <a:gd name="connsiteX20" fmla="*/ 106653 w 1739364"/>
                <a:gd name="connsiteY20" fmla="*/ 789142 h 1909664"/>
                <a:gd name="connsiteX21" fmla="*/ 163803 w 1739364"/>
                <a:gd name="connsiteY21" fmla="*/ 820892 h 1909664"/>
                <a:gd name="connsiteX22" fmla="*/ 189203 w 1739364"/>
                <a:gd name="connsiteY22" fmla="*/ 827242 h 1909664"/>
                <a:gd name="connsiteX23" fmla="*/ 208253 w 1739364"/>
                <a:gd name="connsiteY23" fmla="*/ 833592 h 1909664"/>
                <a:gd name="connsiteX24" fmla="*/ 214603 w 1739364"/>
                <a:gd name="connsiteY24" fmla="*/ 852642 h 1909664"/>
                <a:gd name="connsiteX25" fmla="*/ 233653 w 1739364"/>
                <a:gd name="connsiteY25" fmla="*/ 865342 h 1909664"/>
                <a:gd name="connsiteX26" fmla="*/ 373353 w 1739364"/>
                <a:gd name="connsiteY26" fmla="*/ 858992 h 1909664"/>
                <a:gd name="connsiteX27" fmla="*/ 436853 w 1739364"/>
                <a:gd name="connsiteY27" fmla="*/ 852642 h 1909664"/>
                <a:gd name="connsiteX28" fmla="*/ 474953 w 1739364"/>
                <a:gd name="connsiteY28" fmla="*/ 827242 h 1909664"/>
                <a:gd name="connsiteX29" fmla="*/ 494003 w 1739364"/>
                <a:gd name="connsiteY29" fmla="*/ 820892 h 1909664"/>
                <a:gd name="connsiteX30" fmla="*/ 544803 w 1739364"/>
                <a:gd name="connsiteY30" fmla="*/ 827242 h 1909664"/>
                <a:gd name="connsiteX31" fmla="*/ 570203 w 1739364"/>
                <a:gd name="connsiteY31" fmla="*/ 871692 h 1909664"/>
                <a:gd name="connsiteX32" fmla="*/ 589253 w 1739364"/>
                <a:gd name="connsiteY32" fmla="*/ 890742 h 1909664"/>
                <a:gd name="connsiteX33" fmla="*/ 614653 w 1739364"/>
                <a:gd name="connsiteY33" fmla="*/ 884392 h 1909664"/>
                <a:gd name="connsiteX34" fmla="*/ 633703 w 1739364"/>
                <a:gd name="connsiteY34" fmla="*/ 871692 h 1909664"/>
                <a:gd name="connsiteX35" fmla="*/ 659103 w 1739364"/>
                <a:gd name="connsiteY35" fmla="*/ 878042 h 1909664"/>
                <a:gd name="connsiteX36" fmla="*/ 665453 w 1739364"/>
                <a:gd name="connsiteY36" fmla="*/ 909792 h 1909664"/>
                <a:gd name="connsiteX37" fmla="*/ 671803 w 1739364"/>
                <a:gd name="connsiteY37" fmla="*/ 1036792 h 1909664"/>
                <a:gd name="connsiteX38" fmla="*/ 709903 w 1739364"/>
                <a:gd name="connsiteY38" fmla="*/ 1068542 h 1909664"/>
                <a:gd name="connsiteX39" fmla="*/ 728953 w 1739364"/>
                <a:gd name="connsiteY39" fmla="*/ 1087592 h 1909664"/>
                <a:gd name="connsiteX40" fmla="*/ 748003 w 1739364"/>
                <a:gd name="connsiteY40" fmla="*/ 1132042 h 1909664"/>
                <a:gd name="connsiteX41" fmla="*/ 754353 w 1739364"/>
                <a:gd name="connsiteY41" fmla="*/ 1176492 h 1909664"/>
                <a:gd name="connsiteX42" fmla="*/ 760703 w 1739364"/>
                <a:gd name="connsiteY42" fmla="*/ 1195542 h 1909664"/>
                <a:gd name="connsiteX43" fmla="*/ 773403 w 1739364"/>
                <a:gd name="connsiteY43" fmla="*/ 1239992 h 1909664"/>
                <a:gd name="connsiteX44" fmla="*/ 767053 w 1739364"/>
                <a:gd name="connsiteY44" fmla="*/ 1316192 h 1909664"/>
                <a:gd name="connsiteX45" fmla="*/ 741653 w 1739364"/>
                <a:gd name="connsiteY45" fmla="*/ 1328892 h 1909664"/>
                <a:gd name="connsiteX46" fmla="*/ 722603 w 1739364"/>
                <a:gd name="connsiteY46" fmla="*/ 1366992 h 1909664"/>
                <a:gd name="connsiteX47" fmla="*/ 728953 w 1739364"/>
                <a:gd name="connsiteY47" fmla="*/ 1443192 h 1909664"/>
                <a:gd name="connsiteX48" fmla="*/ 741653 w 1739364"/>
                <a:gd name="connsiteY48" fmla="*/ 1481292 h 1909664"/>
                <a:gd name="connsiteX49" fmla="*/ 760703 w 1739364"/>
                <a:gd name="connsiteY49" fmla="*/ 1493992 h 1909664"/>
                <a:gd name="connsiteX50" fmla="*/ 773403 w 1739364"/>
                <a:gd name="connsiteY50" fmla="*/ 1595592 h 1909664"/>
                <a:gd name="connsiteX51" fmla="*/ 798803 w 1739364"/>
                <a:gd name="connsiteY51" fmla="*/ 1633692 h 1909664"/>
                <a:gd name="connsiteX52" fmla="*/ 805153 w 1739364"/>
                <a:gd name="connsiteY52" fmla="*/ 1697192 h 1909664"/>
                <a:gd name="connsiteX53" fmla="*/ 811503 w 1739364"/>
                <a:gd name="connsiteY53" fmla="*/ 1716242 h 1909664"/>
                <a:gd name="connsiteX54" fmla="*/ 830553 w 1739364"/>
                <a:gd name="connsiteY54" fmla="*/ 1735292 h 1909664"/>
                <a:gd name="connsiteX55" fmla="*/ 849603 w 1739364"/>
                <a:gd name="connsiteY55" fmla="*/ 1792442 h 1909664"/>
                <a:gd name="connsiteX56" fmla="*/ 855953 w 1739364"/>
                <a:gd name="connsiteY56" fmla="*/ 1811492 h 1909664"/>
                <a:gd name="connsiteX57" fmla="*/ 868653 w 1739364"/>
                <a:gd name="connsiteY57" fmla="*/ 1830542 h 1909664"/>
                <a:gd name="connsiteX58" fmla="*/ 868653 w 1739364"/>
                <a:gd name="connsiteY58" fmla="*/ 1906742 h 1909664"/>
                <a:gd name="connsiteX59" fmla="*/ 925803 w 1739364"/>
                <a:gd name="connsiteY59" fmla="*/ 1900392 h 1909664"/>
                <a:gd name="connsiteX60" fmla="*/ 944853 w 1739364"/>
                <a:gd name="connsiteY60" fmla="*/ 1887692 h 1909664"/>
                <a:gd name="connsiteX61" fmla="*/ 1103603 w 1739364"/>
                <a:gd name="connsiteY61" fmla="*/ 1874992 h 1909664"/>
                <a:gd name="connsiteX62" fmla="*/ 1109953 w 1739364"/>
                <a:gd name="connsiteY62" fmla="*/ 1855942 h 1909664"/>
                <a:gd name="connsiteX63" fmla="*/ 1167103 w 1739364"/>
                <a:gd name="connsiteY63" fmla="*/ 1805142 h 1909664"/>
                <a:gd name="connsiteX64" fmla="*/ 1205203 w 1739364"/>
                <a:gd name="connsiteY64" fmla="*/ 1786092 h 1909664"/>
                <a:gd name="connsiteX65" fmla="*/ 1217903 w 1739364"/>
                <a:gd name="connsiteY65" fmla="*/ 1767042 h 1909664"/>
                <a:gd name="connsiteX66" fmla="*/ 1224253 w 1739364"/>
                <a:gd name="connsiteY66" fmla="*/ 1747992 h 1909664"/>
                <a:gd name="connsiteX67" fmla="*/ 1236953 w 1739364"/>
                <a:gd name="connsiteY67" fmla="*/ 1690842 h 1909664"/>
                <a:gd name="connsiteX68" fmla="*/ 1249653 w 1739364"/>
                <a:gd name="connsiteY68" fmla="*/ 1652742 h 1909664"/>
                <a:gd name="connsiteX69" fmla="*/ 1256003 w 1739364"/>
                <a:gd name="connsiteY69" fmla="*/ 1627342 h 1909664"/>
                <a:gd name="connsiteX70" fmla="*/ 1294103 w 1739364"/>
                <a:gd name="connsiteY70" fmla="*/ 1614642 h 1909664"/>
                <a:gd name="connsiteX71" fmla="*/ 1313153 w 1739364"/>
                <a:gd name="connsiteY71" fmla="*/ 1601942 h 1909664"/>
                <a:gd name="connsiteX72" fmla="*/ 1319503 w 1739364"/>
                <a:gd name="connsiteY72" fmla="*/ 1582892 h 1909664"/>
                <a:gd name="connsiteX73" fmla="*/ 1294103 w 1739364"/>
                <a:gd name="connsiteY73" fmla="*/ 1544792 h 1909664"/>
                <a:gd name="connsiteX74" fmla="*/ 1300453 w 1739364"/>
                <a:gd name="connsiteY74" fmla="*/ 1493992 h 1909664"/>
                <a:gd name="connsiteX75" fmla="*/ 1313153 w 1739364"/>
                <a:gd name="connsiteY75" fmla="*/ 1474942 h 1909664"/>
                <a:gd name="connsiteX76" fmla="*/ 1351253 w 1739364"/>
                <a:gd name="connsiteY76" fmla="*/ 1443192 h 1909664"/>
                <a:gd name="connsiteX77" fmla="*/ 1402053 w 1739364"/>
                <a:gd name="connsiteY77" fmla="*/ 1430492 h 1909664"/>
                <a:gd name="connsiteX78" fmla="*/ 1414753 w 1739364"/>
                <a:gd name="connsiteY78" fmla="*/ 1411442 h 1909664"/>
                <a:gd name="connsiteX79" fmla="*/ 1433803 w 1739364"/>
                <a:gd name="connsiteY79" fmla="*/ 1398742 h 1909664"/>
                <a:gd name="connsiteX80" fmla="*/ 1440153 w 1739364"/>
                <a:gd name="connsiteY80" fmla="*/ 1373342 h 1909664"/>
                <a:gd name="connsiteX81" fmla="*/ 1452853 w 1739364"/>
                <a:gd name="connsiteY81" fmla="*/ 1309842 h 1909664"/>
                <a:gd name="connsiteX82" fmla="*/ 1440153 w 1739364"/>
                <a:gd name="connsiteY82" fmla="*/ 1233642 h 1909664"/>
                <a:gd name="connsiteX83" fmla="*/ 1427453 w 1739364"/>
                <a:gd name="connsiteY83" fmla="*/ 1214592 h 1909664"/>
                <a:gd name="connsiteX84" fmla="*/ 1421103 w 1739364"/>
                <a:gd name="connsiteY84" fmla="*/ 1189192 h 1909664"/>
                <a:gd name="connsiteX85" fmla="*/ 1408403 w 1739364"/>
                <a:gd name="connsiteY85" fmla="*/ 1151092 h 1909664"/>
                <a:gd name="connsiteX86" fmla="*/ 1414753 w 1739364"/>
                <a:gd name="connsiteY86" fmla="*/ 1106642 h 1909664"/>
                <a:gd name="connsiteX87" fmla="*/ 1421103 w 1739364"/>
                <a:gd name="connsiteY87" fmla="*/ 1087592 h 1909664"/>
                <a:gd name="connsiteX88" fmla="*/ 1440153 w 1739364"/>
                <a:gd name="connsiteY88" fmla="*/ 1074892 h 1909664"/>
                <a:gd name="connsiteX89" fmla="*/ 1478253 w 1739364"/>
                <a:gd name="connsiteY89" fmla="*/ 1043142 h 1909664"/>
                <a:gd name="connsiteX90" fmla="*/ 1510003 w 1739364"/>
                <a:gd name="connsiteY90" fmla="*/ 1005042 h 1909664"/>
                <a:gd name="connsiteX91" fmla="*/ 1541753 w 1739364"/>
                <a:gd name="connsiteY91" fmla="*/ 973292 h 1909664"/>
                <a:gd name="connsiteX92" fmla="*/ 1554453 w 1739364"/>
                <a:gd name="connsiteY92" fmla="*/ 954242 h 1909664"/>
                <a:gd name="connsiteX93" fmla="*/ 1592553 w 1739364"/>
                <a:gd name="connsiteY93" fmla="*/ 941542 h 1909664"/>
                <a:gd name="connsiteX94" fmla="*/ 1624303 w 1739364"/>
                <a:gd name="connsiteY94" fmla="*/ 884392 h 1909664"/>
                <a:gd name="connsiteX95" fmla="*/ 1681453 w 1739364"/>
                <a:gd name="connsiteY95" fmla="*/ 839942 h 1909664"/>
                <a:gd name="connsiteX96" fmla="*/ 1694153 w 1739364"/>
                <a:gd name="connsiteY96" fmla="*/ 820892 h 1909664"/>
                <a:gd name="connsiteX97" fmla="*/ 1706853 w 1739364"/>
                <a:gd name="connsiteY97" fmla="*/ 770092 h 1909664"/>
                <a:gd name="connsiteX98" fmla="*/ 1713203 w 1739364"/>
                <a:gd name="connsiteY98" fmla="*/ 751042 h 1909664"/>
                <a:gd name="connsiteX99" fmla="*/ 1732253 w 1739364"/>
                <a:gd name="connsiteY99" fmla="*/ 738342 h 1909664"/>
                <a:gd name="connsiteX100" fmla="*/ 1738603 w 1739364"/>
                <a:gd name="connsiteY100" fmla="*/ 700242 h 1909664"/>
                <a:gd name="connsiteX101" fmla="*/ 1675103 w 1739364"/>
                <a:gd name="connsiteY101" fmla="*/ 693892 h 1909664"/>
                <a:gd name="connsiteX102" fmla="*/ 1637003 w 1739364"/>
                <a:gd name="connsiteY102" fmla="*/ 706592 h 1909664"/>
                <a:gd name="connsiteX103" fmla="*/ 1617953 w 1739364"/>
                <a:gd name="connsiteY103" fmla="*/ 712942 h 1909664"/>
                <a:gd name="connsiteX104" fmla="*/ 1522703 w 1739364"/>
                <a:gd name="connsiteY104" fmla="*/ 706592 h 1909664"/>
                <a:gd name="connsiteX105" fmla="*/ 1497303 w 1739364"/>
                <a:gd name="connsiteY105" fmla="*/ 674842 h 1909664"/>
                <a:gd name="connsiteX106" fmla="*/ 1471903 w 1739364"/>
                <a:gd name="connsiteY106" fmla="*/ 636742 h 1909664"/>
                <a:gd name="connsiteX107" fmla="*/ 1452853 w 1739364"/>
                <a:gd name="connsiteY107" fmla="*/ 598642 h 1909664"/>
                <a:gd name="connsiteX108" fmla="*/ 1446503 w 1739364"/>
                <a:gd name="connsiteY108" fmla="*/ 579592 h 1909664"/>
                <a:gd name="connsiteX109" fmla="*/ 1427453 w 1739364"/>
                <a:gd name="connsiteY109" fmla="*/ 566892 h 1909664"/>
                <a:gd name="connsiteX110" fmla="*/ 1395703 w 1739364"/>
                <a:gd name="connsiteY110" fmla="*/ 535142 h 1909664"/>
                <a:gd name="connsiteX111" fmla="*/ 1383003 w 1739364"/>
                <a:gd name="connsiteY111" fmla="*/ 516092 h 1909664"/>
                <a:gd name="connsiteX112" fmla="*/ 1344903 w 1739364"/>
                <a:gd name="connsiteY112" fmla="*/ 509742 h 1909664"/>
                <a:gd name="connsiteX113" fmla="*/ 1332203 w 1739364"/>
                <a:gd name="connsiteY113" fmla="*/ 433542 h 1909664"/>
                <a:gd name="connsiteX114" fmla="*/ 1306803 w 1739364"/>
                <a:gd name="connsiteY114" fmla="*/ 395442 h 1909664"/>
                <a:gd name="connsiteX115" fmla="*/ 1281403 w 1739364"/>
                <a:gd name="connsiteY115" fmla="*/ 319242 h 1909664"/>
                <a:gd name="connsiteX116" fmla="*/ 1275053 w 1739364"/>
                <a:gd name="connsiteY116" fmla="*/ 300192 h 1909664"/>
                <a:gd name="connsiteX117" fmla="*/ 1268703 w 1739364"/>
                <a:gd name="connsiteY117" fmla="*/ 281142 h 1909664"/>
                <a:gd name="connsiteX118" fmla="*/ 1256003 w 1739364"/>
                <a:gd name="connsiteY118" fmla="*/ 262092 h 1909664"/>
                <a:gd name="connsiteX119" fmla="*/ 1243303 w 1739364"/>
                <a:gd name="connsiteY119" fmla="*/ 223992 h 1909664"/>
                <a:gd name="connsiteX120" fmla="*/ 1179803 w 1739364"/>
                <a:gd name="connsiteY120" fmla="*/ 160492 h 1909664"/>
                <a:gd name="connsiteX121" fmla="*/ 1071853 w 1739364"/>
                <a:gd name="connsiteY121" fmla="*/ 154142 h 1909664"/>
                <a:gd name="connsiteX122" fmla="*/ 1040103 w 1739364"/>
                <a:gd name="connsiteY122" fmla="*/ 128742 h 1909664"/>
                <a:gd name="connsiteX123" fmla="*/ 1002003 w 1739364"/>
                <a:gd name="connsiteY123" fmla="*/ 103342 h 1909664"/>
                <a:gd name="connsiteX124" fmla="*/ 925803 w 1739364"/>
                <a:gd name="connsiteY124" fmla="*/ 109692 h 1909664"/>
                <a:gd name="connsiteX125" fmla="*/ 919453 w 1739364"/>
                <a:gd name="connsiteY125" fmla="*/ 192242 h 1909664"/>
                <a:gd name="connsiteX126" fmla="*/ 900403 w 1739364"/>
                <a:gd name="connsiteY126" fmla="*/ 198592 h 1909664"/>
                <a:gd name="connsiteX127" fmla="*/ 849603 w 1739364"/>
                <a:gd name="connsiteY127" fmla="*/ 192242 h 1909664"/>
                <a:gd name="connsiteX128" fmla="*/ 830553 w 1739364"/>
                <a:gd name="connsiteY128" fmla="*/ 173192 h 1909664"/>
                <a:gd name="connsiteX129" fmla="*/ 811503 w 1739364"/>
                <a:gd name="connsiteY129" fmla="*/ 160492 h 1909664"/>
                <a:gd name="connsiteX130" fmla="*/ 773403 w 1739364"/>
                <a:gd name="connsiteY130" fmla="*/ 122392 h 1909664"/>
                <a:gd name="connsiteX131" fmla="*/ 697203 w 1739364"/>
                <a:gd name="connsiteY131" fmla="*/ 128742 h 1909664"/>
                <a:gd name="connsiteX132" fmla="*/ 678153 w 1739364"/>
                <a:gd name="connsiteY132" fmla="*/ 122392 h 1909664"/>
                <a:gd name="connsiteX133" fmla="*/ 671803 w 1739364"/>
                <a:gd name="connsiteY133" fmla="*/ 103342 h 1909664"/>
                <a:gd name="connsiteX134" fmla="*/ 678153 w 1739364"/>
                <a:gd name="connsiteY134" fmla="*/ 27142 h 1909664"/>
                <a:gd name="connsiteX135" fmla="*/ 671803 w 1739364"/>
                <a:gd name="connsiteY135" fmla="*/ 1742 h 1909664"/>
                <a:gd name="connsiteX136" fmla="*/ 608303 w 1739364"/>
                <a:gd name="connsiteY136" fmla="*/ 8092 h 1909664"/>
                <a:gd name="connsiteX137" fmla="*/ 563853 w 1739364"/>
                <a:gd name="connsiteY137" fmla="*/ 14442 h 1909664"/>
                <a:gd name="connsiteX138" fmla="*/ 468603 w 1739364"/>
                <a:gd name="connsiteY138" fmla="*/ 33492 h 1909664"/>
                <a:gd name="connsiteX139" fmla="*/ 411453 w 1739364"/>
                <a:gd name="connsiteY139" fmla="*/ 58892 h 1909664"/>
                <a:gd name="connsiteX140" fmla="*/ 392403 w 1739364"/>
                <a:gd name="connsiteY140" fmla="*/ 65242 h 1909664"/>
                <a:gd name="connsiteX141" fmla="*/ 354303 w 1739364"/>
                <a:gd name="connsiteY141" fmla="*/ 84292 h 1909664"/>
                <a:gd name="connsiteX142" fmla="*/ 335253 w 1739364"/>
                <a:gd name="connsiteY142" fmla="*/ 71592 h 1909664"/>
                <a:gd name="connsiteX143" fmla="*/ 297153 w 1739364"/>
                <a:gd name="connsiteY143" fmla="*/ 58892 h 1909664"/>
                <a:gd name="connsiteX144" fmla="*/ 265403 w 1739364"/>
                <a:gd name="connsiteY144" fmla="*/ 65242 h 1909664"/>
                <a:gd name="connsiteX145" fmla="*/ 265403 w 1739364"/>
                <a:gd name="connsiteY145" fmla="*/ 103342 h 1909664"/>
                <a:gd name="connsiteX146" fmla="*/ 246353 w 1739364"/>
                <a:gd name="connsiteY146" fmla="*/ 109692 h 1909664"/>
                <a:gd name="connsiteX147" fmla="*/ 220953 w 1739364"/>
                <a:gd name="connsiteY147" fmla="*/ 116042 h 1909664"/>
                <a:gd name="connsiteX148" fmla="*/ 195553 w 1739364"/>
                <a:gd name="connsiteY148" fmla="*/ 217642 h 1909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</a:cxnLst>
              <a:rect l="l" t="t" r="r" b="b"/>
              <a:pathLst>
                <a:path w="1739364" h="1909664">
                  <a:moveTo>
                    <a:pt x="195553" y="217642"/>
                  </a:moveTo>
                  <a:cubicBezTo>
                    <a:pt x="186028" y="238809"/>
                    <a:pt x="174003" y="234117"/>
                    <a:pt x="163803" y="243042"/>
                  </a:cubicBezTo>
                  <a:cubicBezTo>
                    <a:pt x="157045" y="248956"/>
                    <a:pt x="152225" y="257111"/>
                    <a:pt x="144753" y="262092"/>
                  </a:cubicBezTo>
                  <a:cubicBezTo>
                    <a:pt x="139184" y="265805"/>
                    <a:pt x="131554" y="265191"/>
                    <a:pt x="125703" y="268442"/>
                  </a:cubicBezTo>
                  <a:cubicBezTo>
                    <a:pt x="112360" y="275855"/>
                    <a:pt x="87603" y="293842"/>
                    <a:pt x="87603" y="293842"/>
                  </a:cubicBezTo>
                  <a:cubicBezTo>
                    <a:pt x="83370" y="300192"/>
                    <a:pt x="80299" y="307496"/>
                    <a:pt x="74903" y="312892"/>
                  </a:cubicBezTo>
                  <a:cubicBezTo>
                    <a:pt x="69507" y="318288"/>
                    <a:pt x="60621" y="319633"/>
                    <a:pt x="55853" y="325592"/>
                  </a:cubicBezTo>
                  <a:cubicBezTo>
                    <a:pt x="51672" y="330819"/>
                    <a:pt x="52496" y="338655"/>
                    <a:pt x="49503" y="344642"/>
                  </a:cubicBezTo>
                  <a:cubicBezTo>
                    <a:pt x="46090" y="351468"/>
                    <a:pt x="39903" y="356718"/>
                    <a:pt x="36803" y="363692"/>
                  </a:cubicBezTo>
                  <a:cubicBezTo>
                    <a:pt x="31366" y="375925"/>
                    <a:pt x="28336" y="389092"/>
                    <a:pt x="24103" y="401792"/>
                  </a:cubicBezTo>
                  <a:lnTo>
                    <a:pt x="11403" y="439892"/>
                  </a:lnTo>
                  <a:lnTo>
                    <a:pt x="5053" y="458942"/>
                  </a:lnTo>
                  <a:cubicBezTo>
                    <a:pt x="7170" y="467409"/>
                    <a:pt x="8895" y="475983"/>
                    <a:pt x="11403" y="484342"/>
                  </a:cubicBezTo>
                  <a:cubicBezTo>
                    <a:pt x="15250" y="497164"/>
                    <a:pt x="24103" y="522442"/>
                    <a:pt x="24103" y="522442"/>
                  </a:cubicBezTo>
                  <a:cubicBezTo>
                    <a:pt x="21986" y="545725"/>
                    <a:pt x="22652" y="569432"/>
                    <a:pt x="17753" y="592292"/>
                  </a:cubicBezTo>
                  <a:cubicBezTo>
                    <a:pt x="7871" y="638410"/>
                    <a:pt x="-13004" y="576222"/>
                    <a:pt x="11403" y="649442"/>
                  </a:cubicBezTo>
                  <a:cubicBezTo>
                    <a:pt x="17885" y="668889"/>
                    <a:pt x="47122" y="688865"/>
                    <a:pt x="62203" y="693892"/>
                  </a:cubicBezTo>
                  <a:lnTo>
                    <a:pt x="100303" y="706592"/>
                  </a:lnTo>
                  <a:cubicBezTo>
                    <a:pt x="102420" y="715059"/>
                    <a:pt x="104145" y="723633"/>
                    <a:pt x="106653" y="731992"/>
                  </a:cubicBezTo>
                  <a:cubicBezTo>
                    <a:pt x="110500" y="744814"/>
                    <a:pt x="119353" y="770092"/>
                    <a:pt x="119353" y="770092"/>
                  </a:cubicBezTo>
                  <a:cubicBezTo>
                    <a:pt x="115120" y="776442"/>
                    <a:pt x="102867" y="782516"/>
                    <a:pt x="106653" y="789142"/>
                  </a:cubicBezTo>
                  <a:cubicBezTo>
                    <a:pt x="115528" y="804673"/>
                    <a:pt x="145531" y="815672"/>
                    <a:pt x="163803" y="820892"/>
                  </a:cubicBezTo>
                  <a:cubicBezTo>
                    <a:pt x="172194" y="823290"/>
                    <a:pt x="180812" y="824844"/>
                    <a:pt x="189203" y="827242"/>
                  </a:cubicBezTo>
                  <a:cubicBezTo>
                    <a:pt x="195639" y="829081"/>
                    <a:pt x="201903" y="831475"/>
                    <a:pt x="208253" y="833592"/>
                  </a:cubicBezTo>
                  <a:cubicBezTo>
                    <a:pt x="210370" y="839942"/>
                    <a:pt x="210422" y="847415"/>
                    <a:pt x="214603" y="852642"/>
                  </a:cubicBezTo>
                  <a:cubicBezTo>
                    <a:pt x="219371" y="858601"/>
                    <a:pt x="226027" y="865037"/>
                    <a:pt x="233653" y="865342"/>
                  </a:cubicBezTo>
                  <a:lnTo>
                    <a:pt x="373353" y="858992"/>
                  </a:lnTo>
                  <a:cubicBezTo>
                    <a:pt x="394520" y="856875"/>
                    <a:pt x="416549" y="858987"/>
                    <a:pt x="436853" y="852642"/>
                  </a:cubicBezTo>
                  <a:cubicBezTo>
                    <a:pt x="451422" y="848089"/>
                    <a:pt x="460473" y="832069"/>
                    <a:pt x="474953" y="827242"/>
                  </a:cubicBezTo>
                  <a:lnTo>
                    <a:pt x="494003" y="820892"/>
                  </a:lnTo>
                  <a:cubicBezTo>
                    <a:pt x="510936" y="823009"/>
                    <a:pt x="528339" y="822752"/>
                    <a:pt x="544803" y="827242"/>
                  </a:cubicBezTo>
                  <a:cubicBezTo>
                    <a:pt x="576077" y="835771"/>
                    <a:pt x="557769" y="846823"/>
                    <a:pt x="570203" y="871692"/>
                  </a:cubicBezTo>
                  <a:cubicBezTo>
                    <a:pt x="574219" y="879724"/>
                    <a:pt x="582903" y="884392"/>
                    <a:pt x="589253" y="890742"/>
                  </a:cubicBezTo>
                  <a:cubicBezTo>
                    <a:pt x="597720" y="888625"/>
                    <a:pt x="606631" y="887830"/>
                    <a:pt x="614653" y="884392"/>
                  </a:cubicBezTo>
                  <a:cubicBezTo>
                    <a:pt x="621668" y="881386"/>
                    <a:pt x="626148" y="872771"/>
                    <a:pt x="633703" y="871692"/>
                  </a:cubicBezTo>
                  <a:cubicBezTo>
                    <a:pt x="642343" y="870458"/>
                    <a:pt x="650636" y="875925"/>
                    <a:pt x="659103" y="878042"/>
                  </a:cubicBezTo>
                  <a:cubicBezTo>
                    <a:pt x="661220" y="888625"/>
                    <a:pt x="664592" y="899033"/>
                    <a:pt x="665453" y="909792"/>
                  </a:cubicBezTo>
                  <a:cubicBezTo>
                    <a:pt x="668833" y="952043"/>
                    <a:pt x="664540" y="995033"/>
                    <a:pt x="671803" y="1036792"/>
                  </a:cubicBezTo>
                  <a:cubicBezTo>
                    <a:pt x="673690" y="1047640"/>
                    <a:pt x="702553" y="1062417"/>
                    <a:pt x="709903" y="1068542"/>
                  </a:cubicBezTo>
                  <a:cubicBezTo>
                    <a:pt x="716802" y="1074291"/>
                    <a:pt x="723733" y="1080284"/>
                    <a:pt x="728953" y="1087592"/>
                  </a:cubicBezTo>
                  <a:cubicBezTo>
                    <a:pt x="738761" y="1101324"/>
                    <a:pt x="742821" y="1116496"/>
                    <a:pt x="748003" y="1132042"/>
                  </a:cubicBezTo>
                  <a:cubicBezTo>
                    <a:pt x="750120" y="1146859"/>
                    <a:pt x="751418" y="1161816"/>
                    <a:pt x="754353" y="1176492"/>
                  </a:cubicBezTo>
                  <a:cubicBezTo>
                    <a:pt x="755666" y="1183056"/>
                    <a:pt x="758864" y="1189106"/>
                    <a:pt x="760703" y="1195542"/>
                  </a:cubicBezTo>
                  <a:cubicBezTo>
                    <a:pt x="776650" y="1251356"/>
                    <a:pt x="758178" y="1194317"/>
                    <a:pt x="773403" y="1239992"/>
                  </a:cubicBezTo>
                  <a:cubicBezTo>
                    <a:pt x="771286" y="1265392"/>
                    <a:pt x="775626" y="1292189"/>
                    <a:pt x="767053" y="1316192"/>
                  </a:cubicBezTo>
                  <a:cubicBezTo>
                    <a:pt x="763869" y="1325107"/>
                    <a:pt x="748925" y="1322832"/>
                    <a:pt x="741653" y="1328892"/>
                  </a:cubicBezTo>
                  <a:cubicBezTo>
                    <a:pt x="730290" y="1338361"/>
                    <a:pt x="726937" y="1353990"/>
                    <a:pt x="722603" y="1366992"/>
                  </a:cubicBezTo>
                  <a:cubicBezTo>
                    <a:pt x="724720" y="1392392"/>
                    <a:pt x="724763" y="1418051"/>
                    <a:pt x="728953" y="1443192"/>
                  </a:cubicBezTo>
                  <a:cubicBezTo>
                    <a:pt x="731154" y="1456397"/>
                    <a:pt x="730514" y="1473866"/>
                    <a:pt x="741653" y="1481292"/>
                  </a:cubicBezTo>
                  <a:lnTo>
                    <a:pt x="760703" y="1493992"/>
                  </a:lnTo>
                  <a:cubicBezTo>
                    <a:pt x="760906" y="1496629"/>
                    <a:pt x="759941" y="1571361"/>
                    <a:pt x="773403" y="1595592"/>
                  </a:cubicBezTo>
                  <a:cubicBezTo>
                    <a:pt x="780816" y="1608935"/>
                    <a:pt x="798803" y="1633692"/>
                    <a:pt x="798803" y="1633692"/>
                  </a:cubicBezTo>
                  <a:cubicBezTo>
                    <a:pt x="800920" y="1654859"/>
                    <a:pt x="801918" y="1676167"/>
                    <a:pt x="805153" y="1697192"/>
                  </a:cubicBezTo>
                  <a:cubicBezTo>
                    <a:pt x="806171" y="1703808"/>
                    <a:pt x="807790" y="1710673"/>
                    <a:pt x="811503" y="1716242"/>
                  </a:cubicBezTo>
                  <a:cubicBezTo>
                    <a:pt x="816484" y="1723714"/>
                    <a:pt x="824203" y="1728942"/>
                    <a:pt x="830553" y="1735292"/>
                  </a:cubicBezTo>
                  <a:lnTo>
                    <a:pt x="849603" y="1792442"/>
                  </a:lnTo>
                  <a:cubicBezTo>
                    <a:pt x="851720" y="1798792"/>
                    <a:pt x="852240" y="1805923"/>
                    <a:pt x="855953" y="1811492"/>
                  </a:cubicBezTo>
                  <a:lnTo>
                    <a:pt x="868653" y="1830542"/>
                  </a:lnTo>
                  <a:cubicBezTo>
                    <a:pt x="867350" y="1838357"/>
                    <a:pt x="853022" y="1898927"/>
                    <a:pt x="868653" y="1906742"/>
                  </a:cubicBezTo>
                  <a:cubicBezTo>
                    <a:pt x="885797" y="1915314"/>
                    <a:pt x="906753" y="1902509"/>
                    <a:pt x="925803" y="1900392"/>
                  </a:cubicBezTo>
                  <a:cubicBezTo>
                    <a:pt x="932153" y="1896159"/>
                    <a:pt x="937276" y="1888601"/>
                    <a:pt x="944853" y="1887692"/>
                  </a:cubicBezTo>
                  <a:cubicBezTo>
                    <a:pt x="1142392" y="1863987"/>
                    <a:pt x="1032985" y="1898531"/>
                    <a:pt x="1103603" y="1874992"/>
                  </a:cubicBezTo>
                  <a:cubicBezTo>
                    <a:pt x="1105720" y="1868642"/>
                    <a:pt x="1105844" y="1861226"/>
                    <a:pt x="1109953" y="1855942"/>
                  </a:cubicBezTo>
                  <a:cubicBezTo>
                    <a:pt x="1120663" y="1842173"/>
                    <a:pt x="1147041" y="1815173"/>
                    <a:pt x="1167103" y="1805142"/>
                  </a:cubicBezTo>
                  <a:cubicBezTo>
                    <a:pt x="1219683" y="1778852"/>
                    <a:pt x="1150608" y="1822488"/>
                    <a:pt x="1205203" y="1786092"/>
                  </a:cubicBezTo>
                  <a:cubicBezTo>
                    <a:pt x="1209436" y="1779742"/>
                    <a:pt x="1214490" y="1773868"/>
                    <a:pt x="1217903" y="1767042"/>
                  </a:cubicBezTo>
                  <a:cubicBezTo>
                    <a:pt x="1220896" y="1761055"/>
                    <a:pt x="1222630" y="1754486"/>
                    <a:pt x="1224253" y="1747992"/>
                  </a:cubicBezTo>
                  <a:cubicBezTo>
                    <a:pt x="1233317" y="1711738"/>
                    <a:pt x="1227175" y="1723435"/>
                    <a:pt x="1236953" y="1690842"/>
                  </a:cubicBezTo>
                  <a:cubicBezTo>
                    <a:pt x="1240800" y="1678020"/>
                    <a:pt x="1246406" y="1665729"/>
                    <a:pt x="1249653" y="1652742"/>
                  </a:cubicBezTo>
                  <a:cubicBezTo>
                    <a:pt x="1251770" y="1644275"/>
                    <a:pt x="1249377" y="1633022"/>
                    <a:pt x="1256003" y="1627342"/>
                  </a:cubicBezTo>
                  <a:cubicBezTo>
                    <a:pt x="1266167" y="1618630"/>
                    <a:pt x="1282964" y="1622068"/>
                    <a:pt x="1294103" y="1614642"/>
                  </a:cubicBezTo>
                  <a:lnTo>
                    <a:pt x="1313153" y="1601942"/>
                  </a:lnTo>
                  <a:cubicBezTo>
                    <a:pt x="1315270" y="1595592"/>
                    <a:pt x="1319503" y="1589585"/>
                    <a:pt x="1319503" y="1582892"/>
                  </a:cubicBezTo>
                  <a:cubicBezTo>
                    <a:pt x="1319503" y="1564512"/>
                    <a:pt x="1305557" y="1556246"/>
                    <a:pt x="1294103" y="1544792"/>
                  </a:cubicBezTo>
                  <a:cubicBezTo>
                    <a:pt x="1296220" y="1527859"/>
                    <a:pt x="1295963" y="1510456"/>
                    <a:pt x="1300453" y="1493992"/>
                  </a:cubicBezTo>
                  <a:cubicBezTo>
                    <a:pt x="1302461" y="1486629"/>
                    <a:pt x="1308267" y="1480805"/>
                    <a:pt x="1313153" y="1474942"/>
                  </a:cubicBezTo>
                  <a:cubicBezTo>
                    <a:pt x="1323184" y="1462905"/>
                    <a:pt x="1336982" y="1450328"/>
                    <a:pt x="1351253" y="1443192"/>
                  </a:cubicBezTo>
                  <a:cubicBezTo>
                    <a:pt x="1364270" y="1436683"/>
                    <a:pt x="1389977" y="1432907"/>
                    <a:pt x="1402053" y="1430492"/>
                  </a:cubicBezTo>
                  <a:cubicBezTo>
                    <a:pt x="1406286" y="1424142"/>
                    <a:pt x="1409357" y="1416838"/>
                    <a:pt x="1414753" y="1411442"/>
                  </a:cubicBezTo>
                  <a:cubicBezTo>
                    <a:pt x="1420149" y="1406046"/>
                    <a:pt x="1429570" y="1405092"/>
                    <a:pt x="1433803" y="1398742"/>
                  </a:cubicBezTo>
                  <a:cubicBezTo>
                    <a:pt x="1438644" y="1391480"/>
                    <a:pt x="1438592" y="1381928"/>
                    <a:pt x="1440153" y="1373342"/>
                  </a:cubicBezTo>
                  <a:cubicBezTo>
                    <a:pt x="1451828" y="1309132"/>
                    <a:pt x="1439812" y="1348965"/>
                    <a:pt x="1452853" y="1309842"/>
                  </a:cubicBezTo>
                  <a:cubicBezTo>
                    <a:pt x="1451453" y="1298641"/>
                    <a:pt x="1447557" y="1250918"/>
                    <a:pt x="1440153" y="1233642"/>
                  </a:cubicBezTo>
                  <a:cubicBezTo>
                    <a:pt x="1437147" y="1226627"/>
                    <a:pt x="1431686" y="1220942"/>
                    <a:pt x="1427453" y="1214592"/>
                  </a:cubicBezTo>
                  <a:cubicBezTo>
                    <a:pt x="1425336" y="1206125"/>
                    <a:pt x="1423611" y="1197551"/>
                    <a:pt x="1421103" y="1189192"/>
                  </a:cubicBezTo>
                  <a:cubicBezTo>
                    <a:pt x="1417256" y="1176370"/>
                    <a:pt x="1408403" y="1151092"/>
                    <a:pt x="1408403" y="1151092"/>
                  </a:cubicBezTo>
                  <a:cubicBezTo>
                    <a:pt x="1410520" y="1136275"/>
                    <a:pt x="1411818" y="1121318"/>
                    <a:pt x="1414753" y="1106642"/>
                  </a:cubicBezTo>
                  <a:cubicBezTo>
                    <a:pt x="1416066" y="1100078"/>
                    <a:pt x="1416922" y="1092819"/>
                    <a:pt x="1421103" y="1087592"/>
                  </a:cubicBezTo>
                  <a:cubicBezTo>
                    <a:pt x="1425871" y="1081633"/>
                    <a:pt x="1434290" y="1079778"/>
                    <a:pt x="1440153" y="1074892"/>
                  </a:cubicBezTo>
                  <a:cubicBezTo>
                    <a:pt x="1489046" y="1034148"/>
                    <a:pt x="1430955" y="1074674"/>
                    <a:pt x="1478253" y="1043142"/>
                  </a:cubicBezTo>
                  <a:cubicBezTo>
                    <a:pt x="1509785" y="995844"/>
                    <a:pt x="1469259" y="1053935"/>
                    <a:pt x="1510003" y="1005042"/>
                  </a:cubicBezTo>
                  <a:cubicBezTo>
                    <a:pt x="1536461" y="973292"/>
                    <a:pt x="1506828" y="996575"/>
                    <a:pt x="1541753" y="973292"/>
                  </a:cubicBezTo>
                  <a:cubicBezTo>
                    <a:pt x="1545986" y="966942"/>
                    <a:pt x="1547981" y="958287"/>
                    <a:pt x="1554453" y="954242"/>
                  </a:cubicBezTo>
                  <a:cubicBezTo>
                    <a:pt x="1565805" y="947147"/>
                    <a:pt x="1592553" y="941542"/>
                    <a:pt x="1592553" y="941542"/>
                  </a:cubicBezTo>
                  <a:cubicBezTo>
                    <a:pt x="1599170" y="921691"/>
                    <a:pt x="1605588" y="896869"/>
                    <a:pt x="1624303" y="884392"/>
                  </a:cubicBezTo>
                  <a:cubicBezTo>
                    <a:pt x="1650854" y="866691"/>
                    <a:pt x="1662801" y="862324"/>
                    <a:pt x="1681453" y="839942"/>
                  </a:cubicBezTo>
                  <a:cubicBezTo>
                    <a:pt x="1686339" y="834079"/>
                    <a:pt x="1690740" y="827718"/>
                    <a:pt x="1694153" y="820892"/>
                  </a:cubicBezTo>
                  <a:cubicBezTo>
                    <a:pt x="1701411" y="806377"/>
                    <a:pt x="1703230" y="784583"/>
                    <a:pt x="1706853" y="770092"/>
                  </a:cubicBezTo>
                  <a:cubicBezTo>
                    <a:pt x="1708476" y="763598"/>
                    <a:pt x="1709022" y="756269"/>
                    <a:pt x="1713203" y="751042"/>
                  </a:cubicBezTo>
                  <a:cubicBezTo>
                    <a:pt x="1717971" y="745083"/>
                    <a:pt x="1725903" y="742575"/>
                    <a:pt x="1732253" y="738342"/>
                  </a:cubicBezTo>
                  <a:cubicBezTo>
                    <a:pt x="1734370" y="725642"/>
                    <a:pt x="1741726" y="712733"/>
                    <a:pt x="1738603" y="700242"/>
                  </a:cubicBezTo>
                  <a:cubicBezTo>
                    <a:pt x="1732447" y="675619"/>
                    <a:pt x="1677397" y="693564"/>
                    <a:pt x="1675103" y="693892"/>
                  </a:cubicBezTo>
                  <a:lnTo>
                    <a:pt x="1637003" y="706592"/>
                  </a:lnTo>
                  <a:lnTo>
                    <a:pt x="1617953" y="712942"/>
                  </a:lnTo>
                  <a:cubicBezTo>
                    <a:pt x="1586203" y="710825"/>
                    <a:pt x="1554091" y="711823"/>
                    <a:pt x="1522703" y="706592"/>
                  </a:cubicBezTo>
                  <a:cubicBezTo>
                    <a:pt x="1498279" y="702521"/>
                    <a:pt x="1505895" y="690307"/>
                    <a:pt x="1497303" y="674842"/>
                  </a:cubicBezTo>
                  <a:cubicBezTo>
                    <a:pt x="1489890" y="661499"/>
                    <a:pt x="1476730" y="651222"/>
                    <a:pt x="1471903" y="636742"/>
                  </a:cubicBezTo>
                  <a:cubicBezTo>
                    <a:pt x="1455942" y="588859"/>
                    <a:pt x="1477472" y="647881"/>
                    <a:pt x="1452853" y="598642"/>
                  </a:cubicBezTo>
                  <a:cubicBezTo>
                    <a:pt x="1449860" y="592655"/>
                    <a:pt x="1450684" y="584819"/>
                    <a:pt x="1446503" y="579592"/>
                  </a:cubicBezTo>
                  <a:cubicBezTo>
                    <a:pt x="1441735" y="573633"/>
                    <a:pt x="1433803" y="571125"/>
                    <a:pt x="1427453" y="566892"/>
                  </a:cubicBezTo>
                  <a:cubicBezTo>
                    <a:pt x="1393586" y="516092"/>
                    <a:pt x="1438036" y="577475"/>
                    <a:pt x="1395703" y="535142"/>
                  </a:cubicBezTo>
                  <a:cubicBezTo>
                    <a:pt x="1390307" y="529746"/>
                    <a:pt x="1389829" y="519505"/>
                    <a:pt x="1383003" y="516092"/>
                  </a:cubicBezTo>
                  <a:cubicBezTo>
                    <a:pt x="1371487" y="510334"/>
                    <a:pt x="1357603" y="511859"/>
                    <a:pt x="1344903" y="509742"/>
                  </a:cubicBezTo>
                  <a:cubicBezTo>
                    <a:pt x="1343737" y="499250"/>
                    <a:pt x="1342546" y="452159"/>
                    <a:pt x="1332203" y="433542"/>
                  </a:cubicBezTo>
                  <a:cubicBezTo>
                    <a:pt x="1324790" y="420199"/>
                    <a:pt x="1311630" y="409922"/>
                    <a:pt x="1306803" y="395442"/>
                  </a:cubicBezTo>
                  <a:lnTo>
                    <a:pt x="1281403" y="319242"/>
                  </a:lnTo>
                  <a:lnTo>
                    <a:pt x="1275053" y="300192"/>
                  </a:lnTo>
                  <a:cubicBezTo>
                    <a:pt x="1272936" y="293842"/>
                    <a:pt x="1272416" y="286711"/>
                    <a:pt x="1268703" y="281142"/>
                  </a:cubicBezTo>
                  <a:cubicBezTo>
                    <a:pt x="1264470" y="274792"/>
                    <a:pt x="1259103" y="269066"/>
                    <a:pt x="1256003" y="262092"/>
                  </a:cubicBezTo>
                  <a:cubicBezTo>
                    <a:pt x="1250566" y="249859"/>
                    <a:pt x="1250729" y="235131"/>
                    <a:pt x="1243303" y="223992"/>
                  </a:cubicBezTo>
                  <a:cubicBezTo>
                    <a:pt x="1230862" y="205331"/>
                    <a:pt x="1209177" y="162220"/>
                    <a:pt x="1179803" y="160492"/>
                  </a:cubicBezTo>
                  <a:lnTo>
                    <a:pt x="1071853" y="154142"/>
                  </a:lnTo>
                  <a:cubicBezTo>
                    <a:pt x="1028953" y="139842"/>
                    <a:pt x="1075454" y="159674"/>
                    <a:pt x="1040103" y="128742"/>
                  </a:cubicBezTo>
                  <a:cubicBezTo>
                    <a:pt x="1028616" y="118691"/>
                    <a:pt x="1002003" y="103342"/>
                    <a:pt x="1002003" y="103342"/>
                  </a:cubicBezTo>
                  <a:cubicBezTo>
                    <a:pt x="976603" y="105459"/>
                    <a:pt x="943146" y="91015"/>
                    <a:pt x="925803" y="109692"/>
                  </a:cubicBezTo>
                  <a:cubicBezTo>
                    <a:pt x="907024" y="129916"/>
                    <a:pt x="927035" y="165706"/>
                    <a:pt x="919453" y="192242"/>
                  </a:cubicBezTo>
                  <a:cubicBezTo>
                    <a:pt x="917614" y="198678"/>
                    <a:pt x="906753" y="196475"/>
                    <a:pt x="900403" y="198592"/>
                  </a:cubicBezTo>
                  <a:cubicBezTo>
                    <a:pt x="883470" y="196475"/>
                    <a:pt x="865641" y="198074"/>
                    <a:pt x="849603" y="192242"/>
                  </a:cubicBezTo>
                  <a:cubicBezTo>
                    <a:pt x="841163" y="189173"/>
                    <a:pt x="837452" y="178941"/>
                    <a:pt x="830553" y="173192"/>
                  </a:cubicBezTo>
                  <a:cubicBezTo>
                    <a:pt x="824690" y="168306"/>
                    <a:pt x="817207" y="165562"/>
                    <a:pt x="811503" y="160492"/>
                  </a:cubicBezTo>
                  <a:cubicBezTo>
                    <a:pt x="798079" y="148560"/>
                    <a:pt x="773403" y="122392"/>
                    <a:pt x="773403" y="122392"/>
                  </a:cubicBezTo>
                  <a:cubicBezTo>
                    <a:pt x="748003" y="124509"/>
                    <a:pt x="722691" y="128742"/>
                    <a:pt x="697203" y="128742"/>
                  </a:cubicBezTo>
                  <a:cubicBezTo>
                    <a:pt x="690510" y="128742"/>
                    <a:pt x="682886" y="127125"/>
                    <a:pt x="678153" y="122392"/>
                  </a:cubicBezTo>
                  <a:cubicBezTo>
                    <a:pt x="673420" y="117659"/>
                    <a:pt x="673920" y="109692"/>
                    <a:pt x="671803" y="103342"/>
                  </a:cubicBezTo>
                  <a:cubicBezTo>
                    <a:pt x="673920" y="77942"/>
                    <a:pt x="678153" y="52630"/>
                    <a:pt x="678153" y="27142"/>
                  </a:cubicBezTo>
                  <a:cubicBezTo>
                    <a:pt x="678153" y="18415"/>
                    <a:pt x="680223" y="4038"/>
                    <a:pt x="671803" y="1742"/>
                  </a:cubicBezTo>
                  <a:cubicBezTo>
                    <a:pt x="651280" y="-3855"/>
                    <a:pt x="629430" y="5607"/>
                    <a:pt x="608303" y="8092"/>
                  </a:cubicBezTo>
                  <a:cubicBezTo>
                    <a:pt x="593438" y="9841"/>
                    <a:pt x="578670" y="12325"/>
                    <a:pt x="563853" y="14442"/>
                  </a:cubicBezTo>
                  <a:cubicBezTo>
                    <a:pt x="507569" y="33203"/>
                    <a:pt x="539058" y="25664"/>
                    <a:pt x="468603" y="33492"/>
                  </a:cubicBezTo>
                  <a:cubicBezTo>
                    <a:pt x="438414" y="53618"/>
                    <a:pt x="456793" y="43779"/>
                    <a:pt x="411453" y="58892"/>
                  </a:cubicBezTo>
                  <a:cubicBezTo>
                    <a:pt x="405103" y="61009"/>
                    <a:pt x="397972" y="61529"/>
                    <a:pt x="392403" y="65242"/>
                  </a:cubicBezTo>
                  <a:cubicBezTo>
                    <a:pt x="367784" y="81655"/>
                    <a:pt x="380593" y="75529"/>
                    <a:pt x="354303" y="84292"/>
                  </a:cubicBezTo>
                  <a:cubicBezTo>
                    <a:pt x="347953" y="80059"/>
                    <a:pt x="342227" y="74692"/>
                    <a:pt x="335253" y="71592"/>
                  </a:cubicBezTo>
                  <a:cubicBezTo>
                    <a:pt x="323020" y="66155"/>
                    <a:pt x="297153" y="58892"/>
                    <a:pt x="297153" y="58892"/>
                  </a:cubicBezTo>
                  <a:cubicBezTo>
                    <a:pt x="286570" y="61009"/>
                    <a:pt x="274383" y="59255"/>
                    <a:pt x="265403" y="65242"/>
                  </a:cubicBezTo>
                  <a:cubicBezTo>
                    <a:pt x="251548" y="74478"/>
                    <a:pt x="262324" y="94106"/>
                    <a:pt x="265403" y="103342"/>
                  </a:cubicBezTo>
                  <a:cubicBezTo>
                    <a:pt x="259053" y="105459"/>
                    <a:pt x="252789" y="107853"/>
                    <a:pt x="246353" y="109692"/>
                  </a:cubicBezTo>
                  <a:cubicBezTo>
                    <a:pt x="237962" y="112090"/>
                    <a:pt x="227521" y="110295"/>
                    <a:pt x="220953" y="116042"/>
                  </a:cubicBezTo>
                  <a:cubicBezTo>
                    <a:pt x="188508" y="144431"/>
                    <a:pt x="205078" y="196475"/>
                    <a:pt x="195553" y="217642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orma livre 198"/>
            <p:cNvSpPr/>
            <p:nvPr/>
          </p:nvSpPr>
          <p:spPr>
            <a:xfrm>
              <a:off x="10020300" y="1485900"/>
              <a:ext cx="180975" cy="122119"/>
            </a:xfrm>
            <a:custGeom>
              <a:avLst/>
              <a:gdLst>
                <a:gd name="connsiteX0" fmla="*/ 9525 w 180975"/>
                <a:gd name="connsiteY0" fmla="*/ 60325 h 122119"/>
                <a:gd name="connsiteX1" fmla="*/ 25400 w 180975"/>
                <a:gd name="connsiteY1" fmla="*/ 63500 h 122119"/>
                <a:gd name="connsiteX2" fmla="*/ 34925 w 180975"/>
                <a:gd name="connsiteY2" fmla="*/ 73025 h 122119"/>
                <a:gd name="connsiteX3" fmla="*/ 44450 w 180975"/>
                <a:gd name="connsiteY3" fmla="*/ 76200 h 122119"/>
                <a:gd name="connsiteX4" fmla="*/ 47625 w 180975"/>
                <a:gd name="connsiteY4" fmla="*/ 85725 h 122119"/>
                <a:gd name="connsiteX5" fmla="*/ 92075 w 180975"/>
                <a:gd name="connsiteY5" fmla="*/ 117475 h 122119"/>
                <a:gd name="connsiteX6" fmla="*/ 104775 w 180975"/>
                <a:gd name="connsiteY6" fmla="*/ 98425 h 122119"/>
                <a:gd name="connsiteX7" fmla="*/ 120650 w 180975"/>
                <a:gd name="connsiteY7" fmla="*/ 79375 h 122119"/>
                <a:gd name="connsiteX8" fmla="*/ 130175 w 180975"/>
                <a:gd name="connsiteY8" fmla="*/ 73025 h 122119"/>
                <a:gd name="connsiteX9" fmla="*/ 158750 w 180975"/>
                <a:gd name="connsiteY9" fmla="*/ 69850 h 122119"/>
                <a:gd name="connsiteX10" fmla="*/ 165100 w 180975"/>
                <a:gd name="connsiteY10" fmla="*/ 60325 h 122119"/>
                <a:gd name="connsiteX11" fmla="*/ 180975 w 180975"/>
                <a:gd name="connsiteY11" fmla="*/ 44450 h 122119"/>
                <a:gd name="connsiteX12" fmla="*/ 171450 w 180975"/>
                <a:gd name="connsiteY12" fmla="*/ 9525 h 122119"/>
                <a:gd name="connsiteX13" fmla="*/ 152400 w 180975"/>
                <a:gd name="connsiteY13" fmla="*/ 3175 h 122119"/>
                <a:gd name="connsiteX14" fmla="*/ 142875 w 180975"/>
                <a:gd name="connsiteY14" fmla="*/ 0 h 122119"/>
                <a:gd name="connsiteX15" fmla="*/ 123825 w 180975"/>
                <a:gd name="connsiteY15" fmla="*/ 3175 h 122119"/>
                <a:gd name="connsiteX16" fmla="*/ 127000 w 180975"/>
                <a:gd name="connsiteY16" fmla="*/ 19050 h 122119"/>
                <a:gd name="connsiteX17" fmla="*/ 123825 w 180975"/>
                <a:gd name="connsiteY17" fmla="*/ 34925 h 122119"/>
                <a:gd name="connsiteX18" fmla="*/ 98425 w 180975"/>
                <a:gd name="connsiteY18" fmla="*/ 31750 h 122119"/>
                <a:gd name="connsiteX19" fmla="*/ 92075 w 180975"/>
                <a:gd name="connsiteY19" fmla="*/ 12700 h 122119"/>
                <a:gd name="connsiteX20" fmla="*/ 82550 w 180975"/>
                <a:gd name="connsiteY20" fmla="*/ 3175 h 122119"/>
                <a:gd name="connsiteX21" fmla="*/ 60325 w 180975"/>
                <a:gd name="connsiteY21" fmla="*/ 6350 h 122119"/>
                <a:gd name="connsiteX22" fmla="*/ 50800 w 180975"/>
                <a:gd name="connsiteY22" fmla="*/ 9525 h 122119"/>
                <a:gd name="connsiteX23" fmla="*/ 44450 w 180975"/>
                <a:gd name="connsiteY23" fmla="*/ 19050 h 122119"/>
                <a:gd name="connsiteX24" fmla="*/ 34925 w 180975"/>
                <a:gd name="connsiteY24" fmla="*/ 22225 h 122119"/>
                <a:gd name="connsiteX25" fmla="*/ 3175 w 180975"/>
                <a:gd name="connsiteY25" fmla="*/ 25400 h 122119"/>
                <a:gd name="connsiteX26" fmla="*/ 0 w 180975"/>
                <a:gd name="connsiteY26" fmla="*/ 34925 h 122119"/>
                <a:gd name="connsiteX27" fmla="*/ 3175 w 180975"/>
                <a:gd name="connsiteY27" fmla="*/ 57150 h 122119"/>
                <a:gd name="connsiteX28" fmla="*/ 9525 w 180975"/>
                <a:gd name="connsiteY28" fmla="*/ 60325 h 12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80975" h="122119">
                  <a:moveTo>
                    <a:pt x="9525" y="60325"/>
                  </a:moveTo>
                  <a:cubicBezTo>
                    <a:pt x="13229" y="61383"/>
                    <a:pt x="20573" y="61087"/>
                    <a:pt x="25400" y="63500"/>
                  </a:cubicBezTo>
                  <a:cubicBezTo>
                    <a:pt x="29416" y="65508"/>
                    <a:pt x="31189" y="70534"/>
                    <a:pt x="34925" y="73025"/>
                  </a:cubicBezTo>
                  <a:cubicBezTo>
                    <a:pt x="37710" y="74881"/>
                    <a:pt x="41275" y="75142"/>
                    <a:pt x="44450" y="76200"/>
                  </a:cubicBezTo>
                  <a:cubicBezTo>
                    <a:pt x="45508" y="79375"/>
                    <a:pt x="47152" y="82412"/>
                    <a:pt x="47625" y="85725"/>
                  </a:cubicBezTo>
                  <a:cubicBezTo>
                    <a:pt x="54550" y="134200"/>
                    <a:pt x="36193" y="121774"/>
                    <a:pt x="92075" y="117475"/>
                  </a:cubicBezTo>
                  <a:lnTo>
                    <a:pt x="104775" y="98425"/>
                  </a:lnTo>
                  <a:cubicBezTo>
                    <a:pt x="111019" y="89059"/>
                    <a:pt x="111483" y="87015"/>
                    <a:pt x="120650" y="79375"/>
                  </a:cubicBezTo>
                  <a:cubicBezTo>
                    <a:pt x="123581" y="76932"/>
                    <a:pt x="126473" y="73950"/>
                    <a:pt x="130175" y="73025"/>
                  </a:cubicBezTo>
                  <a:cubicBezTo>
                    <a:pt x="139472" y="70701"/>
                    <a:pt x="149225" y="70908"/>
                    <a:pt x="158750" y="69850"/>
                  </a:cubicBezTo>
                  <a:cubicBezTo>
                    <a:pt x="160867" y="66675"/>
                    <a:pt x="162402" y="63023"/>
                    <a:pt x="165100" y="60325"/>
                  </a:cubicBezTo>
                  <a:cubicBezTo>
                    <a:pt x="186267" y="39158"/>
                    <a:pt x="164042" y="69850"/>
                    <a:pt x="180975" y="44450"/>
                  </a:cubicBezTo>
                  <a:cubicBezTo>
                    <a:pt x="180267" y="38786"/>
                    <a:pt x="181218" y="15630"/>
                    <a:pt x="171450" y="9525"/>
                  </a:cubicBezTo>
                  <a:cubicBezTo>
                    <a:pt x="165774" y="5977"/>
                    <a:pt x="158750" y="5292"/>
                    <a:pt x="152400" y="3175"/>
                  </a:cubicBezTo>
                  <a:lnTo>
                    <a:pt x="142875" y="0"/>
                  </a:lnTo>
                  <a:cubicBezTo>
                    <a:pt x="136525" y="1058"/>
                    <a:pt x="127946" y="-1770"/>
                    <a:pt x="123825" y="3175"/>
                  </a:cubicBezTo>
                  <a:cubicBezTo>
                    <a:pt x="120370" y="7321"/>
                    <a:pt x="127000" y="13654"/>
                    <a:pt x="127000" y="19050"/>
                  </a:cubicBezTo>
                  <a:cubicBezTo>
                    <a:pt x="127000" y="24446"/>
                    <a:pt x="124883" y="29633"/>
                    <a:pt x="123825" y="34925"/>
                  </a:cubicBezTo>
                  <a:cubicBezTo>
                    <a:pt x="115358" y="33867"/>
                    <a:pt x="105415" y="36643"/>
                    <a:pt x="98425" y="31750"/>
                  </a:cubicBezTo>
                  <a:cubicBezTo>
                    <a:pt x="92941" y="27912"/>
                    <a:pt x="96808" y="17433"/>
                    <a:pt x="92075" y="12700"/>
                  </a:cubicBezTo>
                  <a:lnTo>
                    <a:pt x="82550" y="3175"/>
                  </a:lnTo>
                  <a:cubicBezTo>
                    <a:pt x="75142" y="4233"/>
                    <a:pt x="67663" y="4882"/>
                    <a:pt x="60325" y="6350"/>
                  </a:cubicBezTo>
                  <a:cubicBezTo>
                    <a:pt x="57043" y="7006"/>
                    <a:pt x="53413" y="7434"/>
                    <a:pt x="50800" y="9525"/>
                  </a:cubicBezTo>
                  <a:cubicBezTo>
                    <a:pt x="47820" y="11909"/>
                    <a:pt x="47430" y="16666"/>
                    <a:pt x="44450" y="19050"/>
                  </a:cubicBezTo>
                  <a:cubicBezTo>
                    <a:pt x="41837" y="21141"/>
                    <a:pt x="38233" y="21716"/>
                    <a:pt x="34925" y="22225"/>
                  </a:cubicBezTo>
                  <a:cubicBezTo>
                    <a:pt x="24413" y="23842"/>
                    <a:pt x="13758" y="24342"/>
                    <a:pt x="3175" y="25400"/>
                  </a:cubicBezTo>
                  <a:cubicBezTo>
                    <a:pt x="2117" y="28575"/>
                    <a:pt x="0" y="31578"/>
                    <a:pt x="0" y="34925"/>
                  </a:cubicBezTo>
                  <a:cubicBezTo>
                    <a:pt x="0" y="42409"/>
                    <a:pt x="2247" y="49724"/>
                    <a:pt x="3175" y="57150"/>
                  </a:cubicBezTo>
                  <a:cubicBezTo>
                    <a:pt x="3306" y="58200"/>
                    <a:pt x="5821" y="59267"/>
                    <a:pt x="9525" y="60325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orma livre 199"/>
            <p:cNvSpPr/>
            <p:nvPr/>
          </p:nvSpPr>
          <p:spPr>
            <a:xfrm>
              <a:off x="10200491" y="1644650"/>
              <a:ext cx="55803" cy="41275"/>
            </a:xfrm>
            <a:custGeom>
              <a:avLst/>
              <a:gdLst>
                <a:gd name="connsiteX0" fmla="*/ 16659 w 55803"/>
                <a:gd name="connsiteY0" fmla="*/ 0 h 41275"/>
                <a:gd name="connsiteX1" fmla="*/ 784 w 55803"/>
                <a:gd name="connsiteY1" fmla="*/ 6350 h 41275"/>
                <a:gd name="connsiteX2" fmla="*/ 10309 w 55803"/>
                <a:gd name="connsiteY2" fmla="*/ 38100 h 41275"/>
                <a:gd name="connsiteX3" fmla="*/ 19834 w 55803"/>
                <a:gd name="connsiteY3" fmla="*/ 41275 h 41275"/>
                <a:gd name="connsiteX4" fmla="*/ 54759 w 55803"/>
                <a:gd name="connsiteY4" fmla="*/ 38100 h 41275"/>
                <a:gd name="connsiteX5" fmla="*/ 51584 w 55803"/>
                <a:gd name="connsiteY5" fmla="*/ 28575 h 41275"/>
                <a:gd name="connsiteX6" fmla="*/ 38884 w 55803"/>
                <a:gd name="connsiteY6" fmla="*/ 9525 h 41275"/>
                <a:gd name="connsiteX7" fmla="*/ 32534 w 55803"/>
                <a:gd name="connsiteY7" fmla="*/ 0 h 41275"/>
                <a:gd name="connsiteX8" fmla="*/ 16659 w 55803"/>
                <a:gd name="connsiteY8" fmla="*/ 0 h 41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03" h="41275">
                  <a:moveTo>
                    <a:pt x="16659" y="0"/>
                  </a:moveTo>
                  <a:cubicBezTo>
                    <a:pt x="11367" y="2117"/>
                    <a:pt x="3099" y="1142"/>
                    <a:pt x="784" y="6350"/>
                  </a:cubicBezTo>
                  <a:cubicBezTo>
                    <a:pt x="-2041" y="12705"/>
                    <a:pt x="3142" y="32367"/>
                    <a:pt x="10309" y="38100"/>
                  </a:cubicBezTo>
                  <a:cubicBezTo>
                    <a:pt x="12922" y="40191"/>
                    <a:pt x="16659" y="40217"/>
                    <a:pt x="19834" y="41275"/>
                  </a:cubicBezTo>
                  <a:cubicBezTo>
                    <a:pt x="31476" y="40217"/>
                    <a:pt x="43905" y="42441"/>
                    <a:pt x="54759" y="38100"/>
                  </a:cubicBezTo>
                  <a:cubicBezTo>
                    <a:pt x="57866" y="36857"/>
                    <a:pt x="53209" y="31501"/>
                    <a:pt x="51584" y="28575"/>
                  </a:cubicBezTo>
                  <a:cubicBezTo>
                    <a:pt x="47878" y="21904"/>
                    <a:pt x="43117" y="15875"/>
                    <a:pt x="38884" y="9525"/>
                  </a:cubicBezTo>
                  <a:cubicBezTo>
                    <a:pt x="36767" y="6350"/>
                    <a:pt x="36350" y="0"/>
                    <a:pt x="32534" y="0"/>
                  </a:cubicBezTo>
                  <a:lnTo>
                    <a:pt x="16659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Forma livre 200"/>
            <p:cNvSpPr/>
            <p:nvPr/>
          </p:nvSpPr>
          <p:spPr>
            <a:xfrm>
              <a:off x="10248900" y="1492076"/>
              <a:ext cx="63503" cy="41595"/>
            </a:xfrm>
            <a:custGeom>
              <a:avLst/>
              <a:gdLst>
                <a:gd name="connsiteX0" fmla="*/ 44450 w 63503"/>
                <a:gd name="connsiteY0" fmla="*/ 3349 h 41595"/>
                <a:gd name="connsiteX1" fmla="*/ 6350 w 63503"/>
                <a:gd name="connsiteY1" fmla="*/ 3349 h 41595"/>
                <a:gd name="connsiteX2" fmla="*/ 0 w 63503"/>
                <a:gd name="connsiteY2" fmla="*/ 12874 h 41595"/>
                <a:gd name="connsiteX3" fmla="*/ 3175 w 63503"/>
                <a:gd name="connsiteY3" fmla="*/ 35099 h 41595"/>
                <a:gd name="connsiteX4" fmla="*/ 12700 w 63503"/>
                <a:gd name="connsiteY4" fmla="*/ 41449 h 41595"/>
                <a:gd name="connsiteX5" fmla="*/ 47625 w 63503"/>
                <a:gd name="connsiteY5" fmla="*/ 38274 h 41595"/>
                <a:gd name="connsiteX6" fmla="*/ 60325 w 63503"/>
                <a:gd name="connsiteY6" fmla="*/ 35099 h 41595"/>
                <a:gd name="connsiteX7" fmla="*/ 60325 w 63503"/>
                <a:gd name="connsiteY7" fmla="*/ 9699 h 41595"/>
                <a:gd name="connsiteX8" fmla="*/ 50800 w 63503"/>
                <a:gd name="connsiteY8" fmla="*/ 6524 h 41595"/>
                <a:gd name="connsiteX9" fmla="*/ 44450 w 63503"/>
                <a:gd name="connsiteY9" fmla="*/ 3349 h 4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503" h="41595">
                  <a:moveTo>
                    <a:pt x="44450" y="3349"/>
                  </a:moveTo>
                  <a:cubicBezTo>
                    <a:pt x="37042" y="2820"/>
                    <a:pt x="15431" y="-3916"/>
                    <a:pt x="6350" y="3349"/>
                  </a:cubicBezTo>
                  <a:cubicBezTo>
                    <a:pt x="3370" y="5733"/>
                    <a:pt x="2117" y="9699"/>
                    <a:pt x="0" y="12874"/>
                  </a:cubicBezTo>
                  <a:cubicBezTo>
                    <a:pt x="1058" y="20282"/>
                    <a:pt x="136" y="28260"/>
                    <a:pt x="3175" y="35099"/>
                  </a:cubicBezTo>
                  <a:cubicBezTo>
                    <a:pt x="4725" y="38586"/>
                    <a:pt x="8894" y="41177"/>
                    <a:pt x="12700" y="41449"/>
                  </a:cubicBezTo>
                  <a:cubicBezTo>
                    <a:pt x="24360" y="42282"/>
                    <a:pt x="35983" y="39332"/>
                    <a:pt x="47625" y="38274"/>
                  </a:cubicBezTo>
                  <a:cubicBezTo>
                    <a:pt x="51858" y="37216"/>
                    <a:pt x="56918" y="37825"/>
                    <a:pt x="60325" y="35099"/>
                  </a:cubicBezTo>
                  <a:cubicBezTo>
                    <a:pt x="66260" y="30351"/>
                    <a:pt x="62458" y="12898"/>
                    <a:pt x="60325" y="9699"/>
                  </a:cubicBezTo>
                  <a:cubicBezTo>
                    <a:pt x="58469" y="6914"/>
                    <a:pt x="54018" y="7443"/>
                    <a:pt x="50800" y="6524"/>
                  </a:cubicBezTo>
                  <a:cubicBezTo>
                    <a:pt x="46604" y="5325"/>
                    <a:pt x="51858" y="3878"/>
                    <a:pt x="44450" y="3349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orma livre 201"/>
            <p:cNvSpPr/>
            <p:nvPr/>
          </p:nvSpPr>
          <p:spPr>
            <a:xfrm>
              <a:off x="9045575" y="1393825"/>
              <a:ext cx="193675" cy="193675"/>
            </a:xfrm>
            <a:custGeom>
              <a:avLst/>
              <a:gdLst>
                <a:gd name="connsiteX0" fmla="*/ 177800 w 193675"/>
                <a:gd name="connsiteY0" fmla="*/ 146050 h 193675"/>
                <a:gd name="connsiteX1" fmla="*/ 158750 w 193675"/>
                <a:gd name="connsiteY1" fmla="*/ 120650 h 193675"/>
                <a:gd name="connsiteX2" fmla="*/ 155575 w 193675"/>
                <a:gd name="connsiteY2" fmla="*/ 111125 h 193675"/>
                <a:gd name="connsiteX3" fmla="*/ 149225 w 193675"/>
                <a:gd name="connsiteY3" fmla="*/ 101600 h 193675"/>
                <a:gd name="connsiteX4" fmla="*/ 142875 w 193675"/>
                <a:gd name="connsiteY4" fmla="*/ 82550 h 193675"/>
                <a:gd name="connsiteX5" fmla="*/ 104775 w 193675"/>
                <a:gd name="connsiteY5" fmla="*/ 63500 h 193675"/>
                <a:gd name="connsiteX6" fmla="*/ 95250 w 193675"/>
                <a:gd name="connsiteY6" fmla="*/ 57150 h 193675"/>
                <a:gd name="connsiteX7" fmla="*/ 82550 w 193675"/>
                <a:gd name="connsiteY7" fmla="*/ 41275 h 193675"/>
                <a:gd name="connsiteX8" fmla="*/ 69850 w 193675"/>
                <a:gd name="connsiteY8" fmla="*/ 22225 h 193675"/>
                <a:gd name="connsiteX9" fmla="*/ 57150 w 193675"/>
                <a:gd name="connsiteY9" fmla="*/ 12700 h 193675"/>
                <a:gd name="connsiteX10" fmla="*/ 47625 w 193675"/>
                <a:gd name="connsiteY10" fmla="*/ 3175 h 193675"/>
                <a:gd name="connsiteX11" fmla="*/ 38100 w 193675"/>
                <a:gd name="connsiteY11" fmla="*/ 0 h 193675"/>
                <a:gd name="connsiteX12" fmla="*/ 22225 w 193675"/>
                <a:gd name="connsiteY12" fmla="*/ 3175 h 193675"/>
                <a:gd name="connsiteX13" fmla="*/ 12700 w 193675"/>
                <a:gd name="connsiteY13" fmla="*/ 6350 h 193675"/>
                <a:gd name="connsiteX14" fmla="*/ 0 w 193675"/>
                <a:gd name="connsiteY14" fmla="*/ 25400 h 193675"/>
                <a:gd name="connsiteX15" fmla="*/ 3175 w 193675"/>
                <a:gd name="connsiteY15" fmla="*/ 60325 h 193675"/>
                <a:gd name="connsiteX16" fmla="*/ 9525 w 193675"/>
                <a:gd name="connsiteY16" fmla="*/ 79375 h 193675"/>
                <a:gd name="connsiteX17" fmla="*/ 12700 w 193675"/>
                <a:gd name="connsiteY17" fmla="*/ 88900 h 193675"/>
                <a:gd name="connsiteX18" fmla="*/ 22225 w 193675"/>
                <a:gd name="connsiteY18" fmla="*/ 142875 h 193675"/>
                <a:gd name="connsiteX19" fmla="*/ 31750 w 193675"/>
                <a:gd name="connsiteY19" fmla="*/ 146050 h 193675"/>
                <a:gd name="connsiteX20" fmla="*/ 41275 w 193675"/>
                <a:gd name="connsiteY20" fmla="*/ 142875 h 193675"/>
                <a:gd name="connsiteX21" fmla="*/ 47625 w 193675"/>
                <a:gd name="connsiteY21" fmla="*/ 133350 h 193675"/>
                <a:gd name="connsiteX22" fmla="*/ 57150 w 193675"/>
                <a:gd name="connsiteY22" fmla="*/ 95250 h 193675"/>
                <a:gd name="connsiteX23" fmla="*/ 82550 w 193675"/>
                <a:gd name="connsiteY23" fmla="*/ 98425 h 193675"/>
                <a:gd name="connsiteX24" fmla="*/ 88900 w 193675"/>
                <a:gd name="connsiteY24" fmla="*/ 107950 h 193675"/>
                <a:gd name="connsiteX25" fmla="*/ 76200 w 193675"/>
                <a:gd name="connsiteY25" fmla="*/ 120650 h 193675"/>
                <a:gd name="connsiteX26" fmla="*/ 73025 w 193675"/>
                <a:gd name="connsiteY26" fmla="*/ 130175 h 193675"/>
                <a:gd name="connsiteX27" fmla="*/ 79375 w 193675"/>
                <a:gd name="connsiteY27" fmla="*/ 155575 h 193675"/>
                <a:gd name="connsiteX28" fmla="*/ 82550 w 193675"/>
                <a:gd name="connsiteY28" fmla="*/ 165100 h 193675"/>
                <a:gd name="connsiteX29" fmla="*/ 92075 w 193675"/>
                <a:gd name="connsiteY29" fmla="*/ 174625 h 193675"/>
                <a:gd name="connsiteX30" fmla="*/ 101600 w 193675"/>
                <a:gd name="connsiteY30" fmla="*/ 177800 h 193675"/>
                <a:gd name="connsiteX31" fmla="*/ 136525 w 193675"/>
                <a:gd name="connsiteY31" fmla="*/ 180975 h 193675"/>
                <a:gd name="connsiteX32" fmla="*/ 168275 w 193675"/>
                <a:gd name="connsiteY32" fmla="*/ 190500 h 193675"/>
                <a:gd name="connsiteX33" fmla="*/ 177800 w 193675"/>
                <a:gd name="connsiteY33" fmla="*/ 193675 h 193675"/>
                <a:gd name="connsiteX34" fmla="*/ 193675 w 193675"/>
                <a:gd name="connsiteY34" fmla="*/ 180975 h 193675"/>
                <a:gd name="connsiteX35" fmla="*/ 184150 w 193675"/>
                <a:gd name="connsiteY35" fmla="*/ 161925 h 193675"/>
                <a:gd name="connsiteX36" fmla="*/ 177800 w 193675"/>
                <a:gd name="connsiteY36" fmla="*/ 146050 h 19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93675" h="193675">
                  <a:moveTo>
                    <a:pt x="177800" y="146050"/>
                  </a:moveTo>
                  <a:cubicBezTo>
                    <a:pt x="173567" y="139171"/>
                    <a:pt x="162120" y="127389"/>
                    <a:pt x="158750" y="120650"/>
                  </a:cubicBezTo>
                  <a:cubicBezTo>
                    <a:pt x="157253" y="117657"/>
                    <a:pt x="157072" y="114118"/>
                    <a:pt x="155575" y="111125"/>
                  </a:cubicBezTo>
                  <a:cubicBezTo>
                    <a:pt x="153868" y="107712"/>
                    <a:pt x="150775" y="105087"/>
                    <a:pt x="149225" y="101600"/>
                  </a:cubicBezTo>
                  <a:cubicBezTo>
                    <a:pt x="146507" y="95483"/>
                    <a:pt x="149225" y="84667"/>
                    <a:pt x="142875" y="82550"/>
                  </a:cubicBezTo>
                  <a:cubicBezTo>
                    <a:pt x="116585" y="73787"/>
                    <a:pt x="129394" y="79913"/>
                    <a:pt x="104775" y="63500"/>
                  </a:cubicBezTo>
                  <a:lnTo>
                    <a:pt x="95250" y="57150"/>
                  </a:lnTo>
                  <a:cubicBezTo>
                    <a:pt x="88100" y="35700"/>
                    <a:pt x="98016" y="58950"/>
                    <a:pt x="82550" y="41275"/>
                  </a:cubicBezTo>
                  <a:cubicBezTo>
                    <a:pt x="77524" y="35532"/>
                    <a:pt x="75955" y="26804"/>
                    <a:pt x="69850" y="22225"/>
                  </a:cubicBezTo>
                  <a:cubicBezTo>
                    <a:pt x="65617" y="19050"/>
                    <a:pt x="61168" y="16144"/>
                    <a:pt x="57150" y="12700"/>
                  </a:cubicBezTo>
                  <a:cubicBezTo>
                    <a:pt x="53741" y="9778"/>
                    <a:pt x="51361" y="5666"/>
                    <a:pt x="47625" y="3175"/>
                  </a:cubicBezTo>
                  <a:cubicBezTo>
                    <a:pt x="44840" y="1319"/>
                    <a:pt x="41275" y="1058"/>
                    <a:pt x="38100" y="0"/>
                  </a:cubicBezTo>
                  <a:cubicBezTo>
                    <a:pt x="32808" y="1058"/>
                    <a:pt x="27460" y="1866"/>
                    <a:pt x="22225" y="3175"/>
                  </a:cubicBezTo>
                  <a:cubicBezTo>
                    <a:pt x="18978" y="3987"/>
                    <a:pt x="15067" y="3983"/>
                    <a:pt x="12700" y="6350"/>
                  </a:cubicBezTo>
                  <a:cubicBezTo>
                    <a:pt x="7304" y="11746"/>
                    <a:pt x="0" y="25400"/>
                    <a:pt x="0" y="25400"/>
                  </a:cubicBezTo>
                  <a:cubicBezTo>
                    <a:pt x="1058" y="37042"/>
                    <a:pt x="1144" y="48813"/>
                    <a:pt x="3175" y="60325"/>
                  </a:cubicBezTo>
                  <a:cubicBezTo>
                    <a:pt x="4338" y="66917"/>
                    <a:pt x="7408" y="73025"/>
                    <a:pt x="9525" y="79375"/>
                  </a:cubicBezTo>
                  <a:lnTo>
                    <a:pt x="12700" y="88900"/>
                  </a:lnTo>
                  <a:cubicBezTo>
                    <a:pt x="13135" y="94990"/>
                    <a:pt x="8409" y="131822"/>
                    <a:pt x="22225" y="142875"/>
                  </a:cubicBezTo>
                  <a:cubicBezTo>
                    <a:pt x="24838" y="144966"/>
                    <a:pt x="28575" y="144992"/>
                    <a:pt x="31750" y="146050"/>
                  </a:cubicBezTo>
                  <a:cubicBezTo>
                    <a:pt x="34925" y="144992"/>
                    <a:pt x="38662" y="144966"/>
                    <a:pt x="41275" y="142875"/>
                  </a:cubicBezTo>
                  <a:cubicBezTo>
                    <a:pt x="44255" y="140491"/>
                    <a:pt x="46075" y="136837"/>
                    <a:pt x="47625" y="133350"/>
                  </a:cubicBezTo>
                  <a:cubicBezTo>
                    <a:pt x="54334" y="118256"/>
                    <a:pt x="54488" y="111224"/>
                    <a:pt x="57150" y="95250"/>
                  </a:cubicBezTo>
                  <a:cubicBezTo>
                    <a:pt x="65617" y="96308"/>
                    <a:pt x="74628" y="95256"/>
                    <a:pt x="82550" y="98425"/>
                  </a:cubicBezTo>
                  <a:cubicBezTo>
                    <a:pt x="86093" y="99842"/>
                    <a:pt x="89948" y="104281"/>
                    <a:pt x="88900" y="107950"/>
                  </a:cubicBezTo>
                  <a:cubicBezTo>
                    <a:pt x="87255" y="113706"/>
                    <a:pt x="80433" y="116417"/>
                    <a:pt x="76200" y="120650"/>
                  </a:cubicBezTo>
                  <a:cubicBezTo>
                    <a:pt x="75142" y="123825"/>
                    <a:pt x="72722" y="126842"/>
                    <a:pt x="73025" y="130175"/>
                  </a:cubicBezTo>
                  <a:cubicBezTo>
                    <a:pt x="73815" y="138866"/>
                    <a:pt x="76615" y="147296"/>
                    <a:pt x="79375" y="155575"/>
                  </a:cubicBezTo>
                  <a:cubicBezTo>
                    <a:pt x="80433" y="158750"/>
                    <a:pt x="80694" y="162315"/>
                    <a:pt x="82550" y="165100"/>
                  </a:cubicBezTo>
                  <a:cubicBezTo>
                    <a:pt x="85041" y="168836"/>
                    <a:pt x="88339" y="172134"/>
                    <a:pt x="92075" y="174625"/>
                  </a:cubicBezTo>
                  <a:cubicBezTo>
                    <a:pt x="94860" y="176481"/>
                    <a:pt x="98287" y="177327"/>
                    <a:pt x="101600" y="177800"/>
                  </a:cubicBezTo>
                  <a:cubicBezTo>
                    <a:pt x="113172" y="179453"/>
                    <a:pt x="124883" y="179917"/>
                    <a:pt x="136525" y="180975"/>
                  </a:cubicBezTo>
                  <a:cubicBezTo>
                    <a:pt x="155719" y="185773"/>
                    <a:pt x="145085" y="182770"/>
                    <a:pt x="168275" y="190500"/>
                  </a:cubicBezTo>
                  <a:lnTo>
                    <a:pt x="177800" y="193675"/>
                  </a:lnTo>
                  <a:cubicBezTo>
                    <a:pt x="187808" y="191173"/>
                    <a:pt x="193675" y="193501"/>
                    <a:pt x="193675" y="180975"/>
                  </a:cubicBezTo>
                  <a:cubicBezTo>
                    <a:pt x="193675" y="172291"/>
                    <a:pt x="187361" y="169149"/>
                    <a:pt x="184150" y="161925"/>
                  </a:cubicBezTo>
                  <a:cubicBezTo>
                    <a:pt x="181432" y="155808"/>
                    <a:pt x="182033" y="152929"/>
                    <a:pt x="177800" y="14605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orma livre 202"/>
            <p:cNvSpPr/>
            <p:nvPr/>
          </p:nvSpPr>
          <p:spPr>
            <a:xfrm>
              <a:off x="9251900" y="1489075"/>
              <a:ext cx="109056" cy="139700"/>
            </a:xfrm>
            <a:custGeom>
              <a:avLst/>
              <a:gdLst>
                <a:gd name="connsiteX0" fmla="*/ 22275 w 109056"/>
                <a:gd name="connsiteY0" fmla="*/ 63500 h 139700"/>
                <a:gd name="connsiteX1" fmla="*/ 22275 w 109056"/>
                <a:gd name="connsiteY1" fmla="*/ 88900 h 139700"/>
                <a:gd name="connsiteX2" fmla="*/ 34975 w 109056"/>
                <a:gd name="connsiteY2" fmla="*/ 139700 h 139700"/>
                <a:gd name="connsiteX3" fmla="*/ 47675 w 109056"/>
                <a:gd name="connsiteY3" fmla="*/ 136525 h 139700"/>
                <a:gd name="connsiteX4" fmla="*/ 50850 w 109056"/>
                <a:gd name="connsiteY4" fmla="*/ 127000 h 139700"/>
                <a:gd name="connsiteX5" fmla="*/ 54025 w 109056"/>
                <a:gd name="connsiteY5" fmla="*/ 92075 h 139700"/>
                <a:gd name="connsiteX6" fmla="*/ 101650 w 109056"/>
                <a:gd name="connsiteY6" fmla="*/ 88900 h 139700"/>
                <a:gd name="connsiteX7" fmla="*/ 104825 w 109056"/>
                <a:gd name="connsiteY7" fmla="*/ 76200 h 139700"/>
                <a:gd name="connsiteX8" fmla="*/ 104825 w 109056"/>
                <a:gd name="connsiteY8" fmla="*/ 47625 h 139700"/>
                <a:gd name="connsiteX9" fmla="*/ 95300 w 109056"/>
                <a:gd name="connsiteY9" fmla="*/ 44450 h 139700"/>
                <a:gd name="connsiteX10" fmla="*/ 63550 w 109056"/>
                <a:gd name="connsiteY10" fmla="*/ 34925 h 139700"/>
                <a:gd name="connsiteX11" fmla="*/ 44500 w 109056"/>
                <a:gd name="connsiteY11" fmla="*/ 22225 h 139700"/>
                <a:gd name="connsiteX12" fmla="*/ 34975 w 109056"/>
                <a:gd name="connsiteY12" fmla="*/ 12700 h 139700"/>
                <a:gd name="connsiteX13" fmla="*/ 15925 w 109056"/>
                <a:gd name="connsiteY13" fmla="*/ 0 h 139700"/>
                <a:gd name="connsiteX14" fmla="*/ 50 w 109056"/>
                <a:gd name="connsiteY14" fmla="*/ 3175 h 139700"/>
                <a:gd name="connsiteX15" fmla="*/ 6400 w 109056"/>
                <a:gd name="connsiteY15" fmla="*/ 38100 h 139700"/>
                <a:gd name="connsiteX16" fmla="*/ 22275 w 109056"/>
                <a:gd name="connsiteY16" fmla="*/ 63500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9056" h="139700">
                  <a:moveTo>
                    <a:pt x="22275" y="63500"/>
                  </a:moveTo>
                  <a:cubicBezTo>
                    <a:pt x="24921" y="71967"/>
                    <a:pt x="19486" y="63795"/>
                    <a:pt x="22275" y="88900"/>
                  </a:cubicBezTo>
                  <a:cubicBezTo>
                    <a:pt x="28025" y="140648"/>
                    <a:pt x="9861" y="131329"/>
                    <a:pt x="34975" y="139700"/>
                  </a:cubicBezTo>
                  <a:cubicBezTo>
                    <a:pt x="39208" y="138642"/>
                    <a:pt x="44268" y="139251"/>
                    <a:pt x="47675" y="136525"/>
                  </a:cubicBezTo>
                  <a:cubicBezTo>
                    <a:pt x="50288" y="134434"/>
                    <a:pt x="50377" y="130313"/>
                    <a:pt x="50850" y="127000"/>
                  </a:cubicBezTo>
                  <a:cubicBezTo>
                    <a:pt x="52503" y="115428"/>
                    <a:pt x="44673" y="99089"/>
                    <a:pt x="54025" y="92075"/>
                  </a:cubicBezTo>
                  <a:cubicBezTo>
                    <a:pt x="66753" y="82529"/>
                    <a:pt x="85775" y="89958"/>
                    <a:pt x="101650" y="88900"/>
                  </a:cubicBezTo>
                  <a:cubicBezTo>
                    <a:pt x="102708" y="84667"/>
                    <a:pt x="103626" y="80396"/>
                    <a:pt x="104825" y="76200"/>
                  </a:cubicBezTo>
                  <a:cubicBezTo>
                    <a:pt x="107972" y="65186"/>
                    <a:pt x="112520" y="61092"/>
                    <a:pt x="104825" y="47625"/>
                  </a:cubicBezTo>
                  <a:cubicBezTo>
                    <a:pt x="103165" y="44719"/>
                    <a:pt x="98518" y="45369"/>
                    <a:pt x="95300" y="44450"/>
                  </a:cubicBezTo>
                  <a:cubicBezTo>
                    <a:pt x="87535" y="42231"/>
                    <a:pt x="69209" y="38698"/>
                    <a:pt x="63550" y="34925"/>
                  </a:cubicBezTo>
                  <a:cubicBezTo>
                    <a:pt x="57200" y="30692"/>
                    <a:pt x="49896" y="27621"/>
                    <a:pt x="44500" y="22225"/>
                  </a:cubicBezTo>
                  <a:cubicBezTo>
                    <a:pt x="41325" y="19050"/>
                    <a:pt x="38519" y="15457"/>
                    <a:pt x="34975" y="12700"/>
                  </a:cubicBezTo>
                  <a:cubicBezTo>
                    <a:pt x="28951" y="8015"/>
                    <a:pt x="15925" y="0"/>
                    <a:pt x="15925" y="0"/>
                  </a:cubicBezTo>
                  <a:cubicBezTo>
                    <a:pt x="10633" y="1058"/>
                    <a:pt x="2242" y="-1756"/>
                    <a:pt x="50" y="3175"/>
                  </a:cubicBezTo>
                  <a:cubicBezTo>
                    <a:pt x="-392" y="4169"/>
                    <a:pt x="2108" y="31356"/>
                    <a:pt x="6400" y="38100"/>
                  </a:cubicBezTo>
                  <a:cubicBezTo>
                    <a:pt x="12082" y="47029"/>
                    <a:pt x="19629" y="55033"/>
                    <a:pt x="22275" y="6350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orma livre 203"/>
            <p:cNvSpPr/>
            <p:nvPr/>
          </p:nvSpPr>
          <p:spPr>
            <a:xfrm>
              <a:off x="8588375" y="1835150"/>
              <a:ext cx="231799" cy="425450"/>
            </a:xfrm>
            <a:custGeom>
              <a:avLst/>
              <a:gdLst>
                <a:gd name="connsiteX0" fmla="*/ 79375 w 231799"/>
                <a:gd name="connsiteY0" fmla="*/ 273050 h 425450"/>
                <a:gd name="connsiteX1" fmla="*/ 82550 w 231799"/>
                <a:gd name="connsiteY1" fmla="*/ 241300 h 425450"/>
                <a:gd name="connsiteX2" fmla="*/ 92075 w 231799"/>
                <a:gd name="connsiteY2" fmla="*/ 149225 h 425450"/>
                <a:gd name="connsiteX3" fmla="*/ 98425 w 231799"/>
                <a:gd name="connsiteY3" fmla="*/ 130175 h 425450"/>
                <a:gd name="connsiteX4" fmla="*/ 101600 w 231799"/>
                <a:gd name="connsiteY4" fmla="*/ 120650 h 425450"/>
                <a:gd name="connsiteX5" fmla="*/ 111125 w 231799"/>
                <a:gd name="connsiteY5" fmla="*/ 114300 h 425450"/>
                <a:gd name="connsiteX6" fmla="*/ 123825 w 231799"/>
                <a:gd name="connsiteY6" fmla="*/ 111125 h 425450"/>
                <a:gd name="connsiteX7" fmla="*/ 142875 w 231799"/>
                <a:gd name="connsiteY7" fmla="*/ 104775 h 425450"/>
                <a:gd name="connsiteX8" fmla="*/ 152400 w 231799"/>
                <a:gd name="connsiteY8" fmla="*/ 101600 h 425450"/>
                <a:gd name="connsiteX9" fmla="*/ 180975 w 231799"/>
                <a:gd name="connsiteY9" fmla="*/ 85725 h 425450"/>
                <a:gd name="connsiteX10" fmla="*/ 190500 w 231799"/>
                <a:gd name="connsiteY10" fmla="*/ 76200 h 425450"/>
                <a:gd name="connsiteX11" fmla="*/ 196850 w 231799"/>
                <a:gd name="connsiteY11" fmla="*/ 66675 h 425450"/>
                <a:gd name="connsiteX12" fmla="*/ 215900 w 231799"/>
                <a:gd name="connsiteY12" fmla="*/ 53975 h 425450"/>
                <a:gd name="connsiteX13" fmla="*/ 225425 w 231799"/>
                <a:gd name="connsiteY13" fmla="*/ 47625 h 425450"/>
                <a:gd name="connsiteX14" fmla="*/ 228600 w 231799"/>
                <a:gd name="connsiteY14" fmla="*/ 15875 h 425450"/>
                <a:gd name="connsiteX15" fmla="*/ 222250 w 231799"/>
                <a:gd name="connsiteY15" fmla="*/ 6350 h 425450"/>
                <a:gd name="connsiteX16" fmla="*/ 212725 w 231799"/>
                <a:gd name="connsiteY16" fmla="*/ 0 h 425450"/>
                <a:gd name="connsiteX17" fmla="*/ 174625 w 231799"/>
                <a:gd name="connsiteY17" fmla="*/ 3175 h 425450"/>
                <a:gd name="connsiteX18" fmla="*/ 155575 w 231799"/>
                <a:gd name="connsiteY18" fmla="*/ 22225 h 425450"/>
                <a:gd name="connsiteX19" fmla="*/ 133350 w 231799"/>
                <a:gd name="connsiteY19" fmla="*/ 50800 h 425450"/>
                <a:gd name="connsiteX20" fmla="*/ 127000 w 231799"/>
                <a:gd name="connsiteY20" fmla="*/ 60325 h 425450"/>
                <a:gd name="connsiteX21" fmla="*/ 101600 w 231799"/>
                <a:gd name="connsiteY21" fmla="*/ 63500 h 425450"/>
                <a:gd name="connsiteX22" fmla="*/ 85725 w 231799"/>
                <a:gd name="connsiteY22" fmla="*/ 82550 h 425450"/>
                <a:gd name="connsiteX23" fmla="*/ 76200 w 231799"/>
                <a:gd name="connsiteY23" fmla="*/ 92075 h 425450"/>
                <a:gd name="connsiteX24" fmla="*/ 69850 w 231799"/>
                <a:gd name="connsiteY24" fmla="*/ 101600 h 425450"/>
                <a:gd name="connsiteX25" fmla="*/ 44450 w 231799"/>
                <a:gd name="connsiteY25" fmla="*/ 130175 h 425450"/>
                <a:gd name="connsiteX26" fmla="*/ 41275 w 231799"/>
                <a:gd name="connsiteY26" fmla="*/ 139700 h 425450"/>
                <a:gd name="connsiteX27" fmla="*/ 28575 w 231799"/>
                <a:gd name="connsiteY27" fmla="*/ 158750 h 425450"/>
                <a:gd name="connsiteX28" fmla="*/ 22225 w 231799"/>
                <a:gd name="connsiteY28" fmla="*/ 177800 h 425450"/>
                <a:gd name="connsiteX29" fmla="*/ 15875 w 231799"/>
                <a:gd name="connsiteY29" fmla="*/ 247650 h 425450"/>
                <a:gd name="connsiteX30" fmla="*/ 12700 w 231799"/>
                <a:gd name="connsiteY30" fmla="*/ 273050 h 425450"/>
                <a:gd name="connsiteX31" fmla="*/ 6350 w 231799"/>
                <a:gd name="connsiteY31" fmla="*/ 323850 h 425450"/>
                <a:gd name="connsiteX32" fmla="*/ 0 w 231799"/>
                <a:gd name="connsiteY32" fmla="*/ 342900 h 425450"/>
                <a:gd name="connsiteX33" fmla="*/ 3175 w 231799"/>
                <a:gd name="connsiteY33" fmla="*/ 358775 h 425450"/>
                <a:gd name="connsiteX34" fmla="*/ 12700 w 231799"/>
                <a:gd name="connsiteY34" fmla="*/ 368300 h 425450"/>
                <a:gd name="connsiteX35" fmla="*/ 19050 w 231799"/>
                <a:gd name="connsiteY35" fmla="*/ 377825 h 425450"/>
                <a:gd name="connsiteX36" fmla="*/ 47625 w 231799"/>
                <a:gd name="connsiteY36" fmla="*/ 393700 h 425450"/>
                <a:gd name="connsiteX37" fmla="*/ 66675 w 231799"/>
                <a:gd name="connsiteY37" fmla="*/ 409575 h 425450"/>
                <a:gd name="connsiteX38" fmla="*/ 76200 w 231799"/>
                <a:gd name="connsiteY38" fmla="*/ 412750 h 425450"/>
                <a:gd name="connsiteX39" fmla="*/ 85725 w 231799"/>
                <a:gd name="connsiteY39" fmla="*/ 419100 h 425450"/>
                <a:gd name="connsiteX40" fmla="*/ 104775 w 231799"/>
                <a:gd name="connsiteY40" fmla="*/ 425450 h 425450"/>
                <a:gd name="connsiteX41" fmla="*/ 142875 w 231799"/>
                <a:gd name="connsiteY41" fmla="*/ 422275 h 425450"/>
                <a:gd name="connsiteX42" fmla="*/ 149225 w 231799"/>
                <a:gd name="connsiteY42" fmla="*/ 412750 h 425450"/>
                <a:gd name="connsiteX43" fmla="*/ 146050 w 231799"/>
                <a:gd name="connsiteY43" fmla="*/ 377825 h 425450"/>
                <a:gd name="connsiteX44" fmla="*/ 136525 w 231799"/>
                <a:gd name="connsiteY44" fmla="*/ 368300 h 425450"/>
                <a:gd name="connsiteX45" fmla="*/ 117475 w 231799"/>
                <a:gd name="connsiteY45" fmla="*/ 361950 h 425450"/>
                <a:gd name="connsiteX46" fmla="*/ 95250 w 231799"/>
                <a:gd name="connsiteY46" fmla="*/ 349250 h 425450"/>
                <a:gd name="connsiteX47" fmla="*/ 88900 w 231799"/>
                <a:gd name="connsiteY47" fmla="*/ 339725 h 425450"/>
                <a:gd name="connsiteX48" fmla="*/ 82550 w 231799"/>
                <a:gd name="connsiteY48" fmla="*/ 320675 h 425450"/>
                <a:gd name="connsiteX49" fmla="*/ 79375 w 231799"/>
                <a:gd name="connsiteY49" fmla="*/ 273050 h 42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31799" h="425450">
                  <a:moveTo>
                    <a:pt x="79375" y="273050"/>
                  </a:moveTo>
                  <a:cubicBezTo>
                    <a:pt x="79375" y="259821"/>
                    <a:pt x="81865" y="251914"/>
                    <a:pt x="82550" y="241300"/>
                  </a:cubicBezTo>
                  <a:cubicBezTo>
                    <a:pt x="85324" y="198304"/>
                    <a:pt x="80649" y="183504"/>
                    <a:pt x="92075" y="149225"/>
                  </a:cubicBezTo>
                  <a:lnTo>
                    <a:pt x="98425" y="130175"/>
                  </a:lnTo>
                  <a:cubicBezTo>
                    <a:pt x="99483" y="127000"/>
                    <a:pt x="98815" y="122506"/>
                    <a:pt x="101600" y="120650"/>
                  </a:cubicBezTo>
                  <a:cubicBezTo>
                    <a:pt x="104775" y="118533"/>
                    <a:pt x="107618" y="115803"/>
                    <a:pt x="111125" y="114300"/>
                  </a:cubicBezTo>
                  <a:cubicBezTo>
                    <a:pt x="115136" y="112581"/>
                    <a:pt x="119645" y="112379"/>
                    <a:pt x="123825" y="111125"/>
                  </a:cubicBezTo>
                  <a:cubicBezTo>
                    <a:pt x="130236" y="109202"/>
                    <a:pt x="136525" y="106892"/>
                    <a:pt x="142875" y="104775"/>
                  </a:cubicBezTo>
                  <a:lnTo>
                    <a:pt x="152400" y="101600"/>
                  </a:lnTo>
                  <a:cubicBezTo>
                    <a:pt x="164378" y="97607"/>
                    <a:pt x="170058" y="96642"/>
                    <a:pt x="180975" y="85725"/>
                  </a:cubicBezTo>
                  <a:cubicBezTo>
                    <a:pt x="184150" y="82550"/>
                    <a:pt x="187625" y="79649"/>
                    <a:pt x="190500" y="76200"/>
                  </a:cubicBezTo>
                  <a:cubicBezTo>
                    <a:pt x="192943" y="73269"/>
                    <a:pt x="193978" y="69188"/>
                    <a:pt x="196850" y="66675"/>
                  </a:cubicBezTo>
                  <a:cubicBezTo>
                    <a:pt x="202593" y="61649"/>
                    <a:pt x="209550" y="58208"/>
                    <a:pt x="215900" y="53975"/>
                  </a:cubicBezTo>
                  <a:lnTo>
                    <a:pt x="225425" y="47625"/>
                  </a:lnTo>
                  <a:cubicBezTo>
                    <a:pt x="230855" y="31336"/>
                    <a:pt x="234898" y="30570"/>
                    <a:pt x="228600" y="15875"/>
                  </a:cubicBezTo>
                  <a:cubicBezTo>
                    <a:pt x="227097" y="12368"/>
                    <a:pt x="224948" y="9048"/>
                    <a:pt x="222250" y="6350"/>
                  </a:cubicBezTo>
                  <a:cubicBezTo>
                    <a:pt x="219552" y="3652"/>
                    <a:pt x="215900" y="2117"/>
                    <a:pt x="212725" y="0"/>
                  </a:cubicBezTo>
                  <a:cubicBezTo>
                    <a:pt x="200025" y="1058"/>
                    <a:pt x="187122" y="676"/>
                    <a:pt x="174625" y="3175"/>
                  </a:cubicBezTo>
                  <a:cubicBezTo>
                    <a:pt x="165952" y="4910"/>
                    <a:pt x="160102" y="16943"/>
                    <a:pt x="155575" y="22225"/>
                  </a:cubicBezTo>
                  <a:cubicBezTo>
                    <a:pt x="133193" y="48338"/>
                    <a:pt x="161221" y="8993"/>
                    <a:pt x="133350" y="50800"/>
                  </a:cubicBezTo>
                  <a:cubicBezTo>
                    <a:pt x="131233" y="53975"/>
                    <a:pt x="130786" y="59852"/>
                    <a:pt x="127000" y="60325"/>
                  </a:cubicBezTo>
                  <a:lnTo>
                    <a:pt x="101600" y="63500"/>
                  </a:lnTo>
                  <a:cubicBezTo>
                    <a:pt x="73773" y="91327"/>
                    <a:pt x="107827" y="56028"/>
                    <a:pt x="85725" y="82550"/>
                  </a:cubicBezTo>
                  <a:cubicBezTo>
                    <a:pt x="82850" y="85999"/>
                    <a:pt x="79075" y="88626"/>
                    <a:pt x="76200" y="92075"/>
                  </a:cubicBezTo>
                  <a:cubicBezTo>
                    <a:pt x="73757" y="95006"/>
                    <a:pt x="72385" y="98748"/>
                    <a:pt x="69850" y="101600"/>
                  </a:cubicBezTo>
                  <a:cubicBezTo>
                    <a:pt x="60233" y="112419"/>
                    <a:pt x="50626" y="117822"/>
                    <a:pt x="44450" y="130175"/>
                  </a:cubicBezTo>
                  <a:cubicBezTo>
                    <a:pt x="42953" y="133168"/>
                    <a:pt x="42900" y="136774"/>
                    <a:pt x="41275" y="139700"/>
                  </a:cubicBezTo>
                  <a:cubicBezTo>
                    <a:pt x="37569" y="146371"/>
                    <a:pt x="30988" y="151510"/>
                    <a:pt x="28575" y="158750"/>
                  </a:cubicBezTo>
                  <a:lnTo>
                    <a:pt x="22225" y="177800"/>
                  </a:lnTo>
                  <a:cubicBezTo>
                    <a:pt x="15456" y="225181"/>
                    <a:pt x="22404" y="172562"/>
                    <a:pt x="15875" y="247650"/>
                  </a:cubicBezTo>
                  <a:cubicBezTo>
                    <a:pt x="15136" y="256150"/>
                    <a:pt x="13549" y="264560"/>
                    <a:pt x="12700" y="273050"/>
                  </a:cubicBezTo>
                  <a:cubicBezTo>
                    <a:pt x="9931" y="300736"/>
                    <a:pt x="12353" y="303841"/>
                    <a:pt x="6350" y="323850"/>
                  </a:cubicBezTo>
                  <a:cubicBezTo>
                    <a:pt x="4427" y="330261"/>
                    <a:pt x="0" y="342900"/>
                    <a:pt x="0" y="342900"/>
                  </a:cubicBezTo>
                  <a:cubicBezTo>
                    <a:pt x="1058" y="348192"/>
                    <a:pt x="762" y="353948"/>
                    <a:pt x="3175" y="358775"/>
                  </a:cubicBezTo>
                  <a:cubicBezTo>
                    <a:pt x="5183" y="362791"/>
                    <a:pt x="9825" y="364851"/>
                    <a:pt x="12700" y="368300"/>
                  </a:cubicBezTo>
                  <a:cubicBezTo>
                    <a:pt x="15143" y="371231"/>
                    <a:pt x="16178" y="375312"/>
                    <a:pt x="19050" y="377825"/>
                  </a:cubicBezTo>
                  <a:cubicBezTo>
                    <a:pt x="32487" y="389582"/>
                    <a:pt x="34543" y="389339"/>
                    <a:pt x="47625" y="393700"/>
                  </a:cubicBezTo>
                  <a:cubicBezTo>
                    <a:pt x="54647" y="400722"/>
                    <a:pt x="57834" y="405155"/>
                    <a:pt x="66675" y="409575"/>
                  </a:cubicBezTo>
                  <a:cubicBezTo>
                    <a:pt x="69668" y="411072"/>
                    <a:pt x="73207" y="411253"/>
                    <a:pt x="76200" y="412750"/>
                  </a:cubicBezTo>
                  <a:cubicBezTo>
                    <a:pt x="79613" y="414457"/>
                    <a:pt x="82238" y="417550"/>
                    <a:pt x="85725" y="419100"/>
                  </a:cubicBezTo>
                  <a:cubicBezTo>
                    <a:pt x="91842" y="421818"/>
                    <a:pt x="104775" y="425450"/>
                    <a:pt x="104775" y="425450"/>
                  </a:cubicBezTo>
                  <a:cubicBezTo>
                    <a:pt x="117475" y="424392"/>
                    <a:pt x="130621" y="425776"/>
                    <a:pt x="142875" y="422275"/>
                  </a:cubicBezTo>
                  <a:cubicBezTo>
                    <a:pt x="146544" y="421227"/>
                    <a:pt x="148953" y="416556"/>
                    <a:pt x="149225" y="412750"/>
                  </a:cubicBezTo>
                  <a:cubicBezTo>
                    <a:pt x="150058" y="401090"/>
                    <a:pt x="149261" y="389065"/>
                    <a:pt x="146050" y="377825"/>
                  </a:cubicBezTo>
                  <a:cubicBezTo>
                    <a:pt x="144816" y="373508"/>
                    <a:pt x="140450" y="370481"/>
                    <a:pt x="136525" y="368300"/>
                  </a:cubicBezTo>
                  <a:cubicBezTo>
                    <a:pt x="130674" y="365049"/>
                    <a:pt x="123462" y="364943"/>
                    <a:pt x="117475" y="361950"/>
                  </a:cubicBezTo>
                  <a:cubicBezTo>
                    <a:pt x="101362" y="353893"/>
                    <a:pt x="108713" y="358225"/>
                    <a:pt x="95250" y="349250"/>
                  </a:cubicBezTo>
                  <a:cubicBezTo>
                    <a:pt x="93133" y="346075"/>
                    <a:pt x="90450" y="343212"/>
                    <a:pt x="88900" y="339725"/>
                  </a:cubicBezTo>
                  <a:cubicBezTo>
                    <a:pt x="86182" y="333608"/>
                    <a:pt x="84667" y="327025"/>
                    <a:pt x="82550" y="320675"/>
                  </a:cubicBezTo>
                  <a:cubicBezTo>
                    <a:pt x="73686" y="294082"/>
                    <a:pt x="79375" y="286279"/>
                    <a:pt x="79375" y="27305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orma livre 204"/>
            <p:cNvSpPr/>
            <p:nvPr/>
          </p:nvSpPr>
          <p:spPr>
            <a:xfrm>
              <a:off x="8526422" y="1558925"/>
              <a:ext cx="49348" cy="68601"/>
            </a:xfrm>
            <a:custGeom>
              <a:avLst/>
              <a:gdLst>
                <a:gd name="connsiteX0" fmla="*/ 11153 w 49348"/>
                <a:gd name="connsiteY0" fmla="*/ 22225 h 68601"/>
                <a:gd name="connsiteX1" fmla="*/ 20678 w 49348"/>
                <a:gd name="connsiteY1" fmla="*/ 38100 h 68601"/>
                <a:gd name="connsiteX2" fmla="*/ 14328 w 49348"/>
                <a:gd name="connsiteY2" fmla="*/ 57150 h 68601"/>
                <a:gd name="connsiteX3" fmla="*/ 20678 w 49348"/>
                <a:gd name="connsiteY3" fmla="*/ 66675 h 68601"/>
                <a:gd name="connsiteX4" fmla="*/ 42903 w 49348"/>
                <a:gd name="connsiteY4" fmla="*/ 53975 h 68601"/>
                <a:gd name="connsiteX5" fmla="*/ 49253 w 49348"/>
                <a:gd name="connsiteY5" fmla="*/ 44450 h 68601"/>
                <a:gd name="connsiteX6" fmla="*/ 46078 w 49348"/>
                <a:gd name="connsiteY6" fmla="*/ 9525 h 68601"/>
                <a:gd name="connsiteX7" fmla="*/ 27028 w 49348"/>
                <a:gd name="connsiteY7" fmla="*/ 3175 h 68601"/>
                <a:gd name="connsiteX8" fmla="*/ 17503 w 49348"/>
                <a:gd name="connsiteY8" fmla="*/ 0 h 68601"/>
                <a:gd name="connsiteX9" fmla="*/ 1628 w 49348"/>
                <a:gd name="connsiteY9" fmla="*/ 3175 h 68601"/>
                <a:gd name="connsiteX10" fmla="*/ 11153 w 49348"/>
                <a:gd name="connsiteY10" fmla="*/ 22225 h 68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348" h="68601">
                  <a:moveTo>
                    <a:pt x="11153" y="22225"/>
                  </a:moveTo>
                  <a:cubicBezTo>
                    <a:pt x="14328" y="28046"/>
                    <a:pt x="20119" y="31954"/>
                    <a:pt x="20678" y="38100"/>
                  </a:cubicBezTo>
                  <a:cubicBezTo>
                    <a:pt x="21284" y="44766"/>
                    <a:pt x="14328" y="57150"/>
                    <a:pt x="14328" y="57150"/>
                  </a:cubicBezTo>
                  <a:cubicBezTo>
                    <a:pt x="16445" y="60325"/>
                    <a:pt x="16976" y="65750"/>
                    <a:pt x="20678" y="66675"/>
                  </a:cubicBezTo>
                  <a:cubicBezTo>
                    <a:pt x="43345" y="72342"/>
                    <a:pt x="37528" y="64725"/>
                    <a:pt x="42903" y="53975"/>
                  </a:cubicBezTo>
                  <a:cubicBezTo>
                    <a:pt x="44610" y="50562"/>
                    <a:pt x="47136" y="47625"/>
                    <a:pt x="49253" y="44450"/>
                  </a:cubicBezTo>
                  <a:cubicBezTo>
                    <a:pt x="48195" y="32808"/>
                    <a:pt x="51620" y="19817"/>
                    <a:pt x="46078" y="9525"/>
                  </a:cubicBezTo>
                  <a:cubicBezTo>
                    <a:pt x="42905" y="3632"/>
                    <a:pt x="33378" y="5292"/>
                    <a:pt x="27028" y="3175"/>
                  </a:cubicBezTo>
                  <a:lnTo>
                    <a:pt x="17503" y="0"/>
                  </a:lnTo>
                  <a:cubicBezTo>
                    <a:pt x="12211" y="1058"/>
                    <a:pt x="4621" y="-1315"/>
                    <a:pt x="1628" y="3175"/>
                  </a:cubicBezTo>
                  <a:cubicBezTo>
                    <a:pt x="-4391" y="12204"/>
                    <a:pt x="7978" y="16404"/>
                    <a:pt x="11153" y="22225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orma livre 205"/>
            <p:cNvSpPr/>
            <p:nvPr/>
          </p:nvSpPr>
          <p:spPr>
            <a:xfrm>
              <a:off x="8441776" y="1538132"/>
              <a:ext cx="51349" cy="62068"/>
            </a:xfrm>
            <a:custGeom>
              <a:avLst/>
              <a:gdLst>
                <a:gd name="connsiteX0" fmla="*/ 51349 w 51349"/>
                <a:gd name="connsiteY0" fmla="*/ 62068 h 62068"/>
                <a:gd name="connsiteX1" fmla="*/ 44999 w 51349"/>
                <a:gd name="connsiteY1" fmla="*/ 46193 h 62068"/>
                <a:gd name="connsiteX2" fmla="*/ 51349 w 51349"/>
                <a:gd name="connsiteY2" fmla="*/ 27143 h 62068"/>
                <a:gd name="connsiteX3" fmla="*/ 44999 w 51349"/>
                <a:gd name="connsiteY3" fmla="*/ 1743 h 62068"/>
                <a:gd name="connsiteX4" fmla="*/ 3724 w 51349"/>
                <a:gd name="connsiteY4" fmla="*/ 8093 h 62068"/>
                <a:gd name="connsiteX5" fmla="*/ 3724 w 51349"/>
                <a:gd name="connsiteY5" fmla="*/ 30318 h 62068"/>
                <a:gd name="connsiteX6" fmla="*/ 22774 w 51349"/>
                <a:gd name="connsiteY6" fmla="*/ 36668 h 62068"/>
                <a:gd name="connsiteX7" fmla="*/ 32299 w 51349"/>
                <a:gd name="connsiteY7" fmla="*/ 43018 h 62068"/>
                <a:gd name="connsiteX8" fmla="*/ 51349 w 51349"/>
                <a:gd name="connsiteY8" fmla="*/ 62068 h 6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349" h="62068">
                  <a:moveTo>
                    <a:pt x="51349" y="62068"/>
                  </a:moveTo>
                  <a:cubicBezTo>
                    <a:pt x="49232" y="56776"/>
                    <a:pt x="44999" y="51892"/>
                    <a:pt x="44999" y="46193"/>
                  </a:cubicBezTo>
                  <a:cubicBezTo>
                    <a:pt x="44999" y="39500"/>
                    <a:pt x="51349" y="27143"/>
                    <a:pt x="51349" y="27143"/>
                  </a:cubicBezTo>
                  <a:cubicBezTo>
                    <a:pt x="49232" y="18676"/>
                    <a:pt x="52537" y="6140"/>
                    <a:pt x="44999" y="1743"/>
                  </a:cubicBezTo>
                  <a:cubicBezTo>
                    <a:pt x="36070" y="-3466"/>
                    <a:pt x="15111" y="4297"/>
                    <a:pt x="3724" y="8093"/>
                  </a:cubicBezTo>
                  <a:cubicBezTo>
                    <a:pt x="1661" y="14283"/>
                    <a:pt x="-3511" y="24116"/>
                    <a:pt x="3724" y="30318"/>
                  </a:cubicBezTo>
                  <a:cubicBezTo>
                    <a:pt x="8806" y="34674"/>
                    <a:pt x="17205" y="32955"/>
                    <a:pt x="22774" y="36668"/>
                  </a:cubicBezTo>
                  <a:lnTo>
                    <a:pt x="32299" y="43018"/>
                  </a:lnTo>
                  <a:lnTo>
                    <a:pt x="51349" y="62068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orma livre 206"/>
            <p:cNvSpPr/>
            <p:nvPr/>
          </p:nvSpPr>
          <p:spPr>
            <a:xfrm>
              <a:off x="8334126" y="1587500"/>
              <a:ext cx="79682" cy="95603"/>
            </a:xfrm>
            <a:custGeom>
              <a:avLst/>
              <a:gdLst>
                <a:gd name="connsiteX0" fmla="*/ 249 w 79682"/>
                <a:gd name="connsiteY0" fmla="*/ 50800 h 95603"/>
                <a:gd name="connsiteX1" fmla="*/ 16124 w 79682"/>
                <a:gd name="connsiteY1" fmla="*/ 60325 h 95603"/>
                <a:gd name="connsiteX2" fmla="*/ 25649 w 79682"/>
                <a:gd name="connsiteY2" fmla="*/ 66675 h 95603"/>
                <a:gd name="connsiteX3" fmla="*/ 31999 w 79682"/>
                <a:gd name="connsiteY3" fmla="*/ 76200 h 95603"/>
                <a:gd name="connsiteX4" fmla="*/ 35174 w 79682"/>
                <a:gd name="connsiteY4" fmla="*/ 95250 h 95603"/>
                <a:gd name="connsiteX5" fmla="*/ 51049 w 79682"/>
                <a:gd name="connsiteY5" fmla="*/ 92075 h 95603"/>
                <a:gd name="connsiteX6" fmla="*/ 60574 w 79682"/>
                <a:gd name="connsiteY6" fmla="*/ 85725 h 95603"/>
                <a:gd name="connsiteX7" fmla="*/ 76449 w 79682"/>
                <a:gd name="connsiteY7" fmla="*/ 57150 h 95603"/>
                <a:gd name="connsiteX8" fmla="*/ 63749 w 79682"/>
                <a:gd name="connsiteY8" fmla="*/ 0 h 95603"/>
                <a:gd name="connsiteX9" fmla="*/ 51049 w 79682"/>
                <a:gd name="connsiteY9" fmla="*/ 3175 h 95603"/>
                <a:gd name="connsiteX10" fmla="*/ 47874 w 79682"/>
                <a:gd name="connsiteY10" fmla="*/ 12700 h 95603"/>
                <a:gd name="connsiteX11" fmla="*/ 44699 w 79682"/>
                <a:gd name="connsiteY11" fmla="*/ 38100 h 95603"/>
                <a:gd name="connsiteX12" fmla="*/ 6599 w 79682"/>
                <a:gd name="connsiteY12" fmla="*/ 41275 h 95603"/>
                <a:gd name="connsiteX13" fmla="*/ 249 w 79682"/>
                <a:gd name="connsiteY13" fmla="*/ 50800 h 9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682" h="95603">
                  <a:moveTo>
                    <a:pt x="249" y="50800"/>
                  </a:moveTo>
                  <a:cubicBezTo>
                    <a:pt x="1836" y="53975"/>
                    <a:pt x="10891" y="57054"/>
                    <a:pt x="16124" y="60325"/>
                  </a:cubicBezTo>
                  <a:cubicBezTo>
                    <a:pt x="19360" y="62347"/>
                    <a:pt x="22951" y="63977"/>
                    <a:pt x="25649" y="66675"/>
                  </a:cubicBezTo>
                  <a:cubicBezTo>
                    <a:pt x="28347" y="69373"/>
                    <a:pt x="29882" y="73025"/>
                    <a:pt x="31999" y="76200"/>
                  </a:cubicBezTo>
                  <a:cubicBezTo>
                    <a:pt x="30277" y="81365"/>
                    <a:pt x="23935" y="92039"/>
                    <a:pt x="35174" y="95250"/>
                  </a:cubicBezTo>
                  <a:cubicBezTo>
                    <a:pt x="40363" y="96733"/>
                    <a:pt x="45757" y="93133"/>
                    <a:pt x="51049" y="92075"/>
                  </a:cubicBezTo>
                  <a:cubicBezTo>
                    <a:pt x="54224" y="89958"/>
                    <a:pt x="58061" y="88597"/>
                    <a:pt x="60574" y="85725"/>
                  </a:cubicBezTo>
                  <a:cubicBezTo>
                    <a:pt x="72331" y="72288"/>
                    <a:pt x="72088" y="70232"/>
                    <a:pt x="76449" y="57150"/>
                  </a:cubicBezTo>
                  <a:cubicBezTo>
                    <a:pt x="75889" y="47624"/>
                    <a:pt x="89850" y="0"/>
                    <a:pt x="63749" y="0"/>
                  </a:cubicBezTo>
                  <a:cubicBezTo>
                    <a:pt x="59385" y="0"/>
                    <a:pt x="55282" y="2117"/>
                    <a:pt x="51049" y="3175"/>
                  </a:cubicBezTo>
                  <a:cubicBezTo>
                    <a:pt x="49991" y="6350"/>
                    <a:pt x="48473" y="9407"/>
                    <a:pt x="47874" y="12700"/>
                  </a:cubicBezTo>
                  <a:cubicBezTo>
                    <a:pt x="46348" y="21095"/>
                    <a:pt x="51714" y="33243"/>
                    <a:pt x="44699" y="38100"/>
                  </a:cubicBezTo>
                  <a:cubicBezTo>
                    <a:pt x="34221" y="45354"/>
                    <a:pt x="19195" y="39337"/>
                    <a:pt x="6599" y="41275"/>
                  </a:cubicBezTo>
                  <a:cubicBezTo>
                    <a:pt x="5120" y="41503"/>
                    <a:pt x="-1338" y="47625"/>
                    <a:pt x="249" y="5080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orma livre 207"/>
            <p:cNvSpPr/>
            <p:nvPr/>
          </p:nvSpPr>
          <p:spPr>
            <a:xfrm>
              <a:off x="7892370" y="1685925"/>
              <a:ext cx="175305" cy="101600"/>
            </a:xfrm>
            <a:custGeom>
              <a:avLst/>
              <a:gdLst>
                <a:gd name="connsiteX0" fmla="*/ 45130 w 175305"/>
                <a:gd name="connsiteY0" fmla="*/ 53975 h 101600"/>
                <a:gd name="connsiteX1" fmla="*/ 70530 w 175305"/>
                <a:gd name="connsiteY1" fmla="*/ 57150 h 101600"/>
                <a:gd name="connsiteX2" fmla="*/ 76880 w 175305"/>
                <a:gd name="connsiteY2" fmla="*/ 66675 h 101600"/>
                <a:gd name="connsiteX3" fmla="*/ 86405 w 175305"/>
                <a:gd name="connsiteY3" fmla="*/ 79375 h 101600"/>
                <a:gd name="connsiteX4" fmla="*/ 99105 w 175305"/>
                <a:gd name="connsiteY4" fmla="*/ 98425 h 101600"/>
                <a:gd name="connsiteX5" fmla="*/ 108630 w 175305"/>
                <a:gd name="connsiteY5" fmla="*/ 101600 h 101600"/>
                <a:gd name="connsiteX6" fmla="*/ 127680 w 175305"/>
                <a:gd name="connsiteY6" fmla="*/ 98425 h 101600"/>
                <a:gd name="connsiteX7" fmla="*/ 140380 w 175305"/>
                <a:gd name="connsiteY7" fmla="*/ 79375 h 101600"/>
                <a:gd name="connsiteX8" fmla="*/ 149905 w 175305"/>
                <a:gd name="connsiteY8" fmla="*/ 60325 h 101600"/>
                <a:gd name="connsiteX9" fmla="*/ 153080 w 175305"/>
                <a:gd name="connsiteY9" fmla="*/ 47625 h 101600"/>
                <a:gd name="connsiteX10" fmla="*/ 165780 w 175305"/>
                <a:gd name="connsiteY10" fmla="*/ 28575 h 101600"/>
                <a:gd name="connsiteX11" fmla="*/ 175305 w 175305"/>
                <a:gd name="connsiteY11" fmla="*/ 25400 h 101600"/>
                <a:gd name="connsiteX12" fmla="*/ 168955 w 175305"/>
                <a:gd name="connsiteY12" fmla="*/ 15875 h 101600"/>
                <a:gd name="connsiteX13" fmla="*/ 140380 w 175305"/>
                <a:gd name="connsiteY13" fmla="*/ 3175 h 101600"/>
                <a:gd name="connsiteX14" fmla="*/ 130855 w 175305"/>
                <a:gd name="connsiteY14" fmla="*/ 0 h 101600"/>
                <a:gd name="connsiteX15" fmla="*/ 61005 w 175305"/>
                <a:gd name="connsiteY15" fmla="*/ 3175 h 101600"/>
                <a:gd name="connsiteX16" fmla="*/ 51480 w 175305"/>
                <a:gd name="connsiteY16" fmla="*/ 6350 h 101600"/>
                <a:gd name="connsiteX17" fmla="*/ 32430 w 175305"/>
                <a:gd name="connsiteY17" fmla="*/ 9525 h 101600"/>
                <a:gd name="connsiteX18" fmla="*/ 3855 w 175305"/>
                <a:gd name="connsiteY18" fmla="*/ 22225 h 101600"/>
                <a:gd name="connsiteX19" fmla="*/ 680 w 175305"/>
                <a:gd name="connsiteY19" fmla="*/ 31750 h 101600"/>
                <a:gd name="connsiteX20" fmla="*/ 19730 w 175305"/>
                <a:gd name="connsiteY20" fmla="*/ 38100 h 101600"/>
                <a:gd name="connsiteX21" fmla="*/ 29255 w 175305"/>
                <a:gd name="connsiteY21" fmla="*/ 41275 h 101600"/>
                <a:gd name="connsiteX22" fmla="*/ 45130 w 175305"/>
                <a:gd name="connsiteY22" fmla="*/ 53975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75305" h="101600">
                  <a:moveTo>
                    <a:pt x="45130" y="53975"/>
                  </a:moveTo>
                  <a:cubicBezTo>
                    <a:pt x="52009" y="56621"/>
                    <a:pt x="62608" y="53981"/>
                    <a:pt x="70530" y="57150"/>
                  </a:cubicBezTo>
                  <a:cubicBezTo>
                    <a:pt x="74073" y="58567"/>
                    <a:pt x="74662" y="63570"/>
                    <a:pt x="76880" y="66675"/>
                  </a:cubicBezTo>
                  <a:cubicBezTo>
                    <a:pt x="79956" y="70981"/>
                    <a:pt x="83370" y="75040"/>
                    <a:pt x="86405" y="79375"/>
                  </a:cubicBezTo>
                  <a:cubicBezTo>
                    <a:pt x="90782" y="85627"/>
                    <a:pt x="91865" y="96012"/>
                    <a:pt x="99105" y="98425"/>
                  </a:cubicBezTo>
                  <a:lnTo>
                    <a:pt x="108630" y="101600"/>
                  </a:lnTo>
                  <a:cubicBezTo>
                    <a:pt x="114980" y="100542"/>
                    <a:pt x="122406" y="102117"/>
                    <a:pt x="127680" y="98425"/>
                  </a:cubicBezTo>
                  <a:cubicBezTo>
                    <a:pt x="133932" y="94048"/>
                    <a:pt x="136147" y="85725"/>
                    <a:pt x="140380" y="79375"/>
                  </a:cubicBezTo>
                  <a:cubicBezTo>
                    <a:pt x="147337" y="68939"/>
                    <a:pt x="146619" y="71827"/>
                    <a:pt x="149905" y="60325"/>
                  </a:cubicBezTo>
                  <a:cubicBezTo>
                    <a:pt x="151104" y="56129"/>
                    <a:pt x="151129" y="51528"/>
                    <a:pt x="153080" y="47625"/>
                  </a:cubicBezTo>
                  <a:cubicBezTo>
                    <a:pt x="156493" y="40799"/>
                    <a:pt x="158540" y="30988"/>
                    <a:pt x="165780" y="28575"/>
                  </a:cubicBezTo>
                  <a:lnTo>
                    <a:pt x="175305" y="25400"/>
                  </a:lnTo>
                  <a:cubicBezTo>
                    <a:pt x="173188" y="22225"/>
                    <a:pt x="171653" y="18573"/>
                    <a:pt x="168955" y="15875"/>
                  </a:cubicBezTo>
                  <a:cubicBezTo>
                    <a:pt x="161408" y="8328"/>
                    <a:pt x="149811" y="6319"/>
                    <a:pt x="140380" y="3175"/>
                  </a:cubicBezTo>
                  <a:lnTo>
                    <a:pt x="130855" y="0"/>
                  </a:lnTo>
                  <a:cubicBezTo>
                    <a:pt x="107572" y="1058"/>
                    <a:pt x="84238" y="1316"/>
                    <a:pt x="61005" y="3175"/>
                  </a:cubicBezTo>
                  <a:cubicBezTo>
                    <a:pt x="57669" y="3442"/>
                    <a:pt x="54747" y="5624"/>
                    <a:pt x="51480" y="6350"/>
                  </a:cubicBezTo>
                  <a:cubicBezTo>
                    <a:pt x="45196" y="7747"/>
                    <a:pt x="38675" y="7964"/>
                    <a:pt x="32430" y="9525"/>
                  </a:cubicBezTo>
                  <a:cubicBezTo>
                    <a:pt x="14294" y="14059"/>
                    <a:pt x="16365" y="13885"/>
                    <a:pt x="3855" y="22225"/>
                  </a:cubicBezTo>
                  <a:cubicBezTo>
                    <a:pt x="2797" y="25400"/>
                    <a:pt x="-1687" y="29383"/>
                    <a:pt x="680" y="31750"/>
                  </a:cubicBezTo>
                  <a:cubicBezTo>
                    <a:pt x="5413" y="36483"/>
                    <a:pt x="13380" y="35983"/>
                    <a:pt x="19730" y="38100"/>
                  </a:cubicBezTo>
                  <a:lnTo>
                    <a:pt x="29255" y="41275"/>
                  </a:lnTo>
                  <a:cubicBezTo>
                    <a:pt x="36435" y="52045"/>
                    <a:pt x="38251" y="51329"/>
                    <a:pt x="45130" y="53975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orma livre 208"/>
            <p:cNvSpPr/>
            <p:nvPr/>
          </p:nvSpPr>
          <p:spPr>
            <a:xfrm>
              <a:off x="7792319" y="1730375"/>
              <a:ext cx="224556" cy="225538"/>
            </a:xfrm>
            <a:custGeom>
              <a:avLst/>
              <a:gdLst>
                <a:gd name="connsiteX0" fmla="*/ 5481 w 224556"/>
                <a:gd name="connsiteY0" fmla="*/ 12700 h 225538"/>
                <a:gd name="connsiteX1" fmla="*/ 5481 w 224556"/>
                <a:gd name="connsiteY1" fmla="*/ 47625 h 225538"/>
                <a:gd name="connsiteX2" fmla="*/ 8656 w 224556"/>
                <a:gd name="connsiteY2" fmla="*/ 57150 h 225538"/>
                <a:gd name="connsiteX3" fmla="*/ 18181 w 224556"/>
                <a:gd name="connsiteY3" fmla="*/ 66675 h 225538"/>
                <a:gd name="connsiteX4" fmla="*/ 24531 w 224556"/>
                <a:gd name="connsiteY4" fmla="*/ 85725 h 225538"/>
                <a:gd name="connsiteX5" fmla="*/ 27706 w 224556"/>
                <a:gd name="connsiteY5" fmla="*/ 95250 h 225538"/>
                <a:gd name="connsiteX6" fmla="*/ 24531 w 224556"/>
                <a:gd name="connsiteY6" fmla="*/ 120650 h 225538"/>
                <a:gd name="connsiteX7" fmla="*/ 18181 w 224556"/>
                <a:gd name="connsiteY7" fmla="*/ 130175 h 225538"/>
                <a:gd name="connsiteX8" fmla="*/ 21356 w 224556"/>
                <a:gd name="connsiteY8" fmla="*/ 139700 h 225538"/>
                <a:gd name="connsiteX9" fmla="*/ 53106 w 224556"/>
                <a:gd name="connsiteY9" fmla="*/ 149225 h 225538"/>
                <a:gd name="connsiteX10" fmla="*/ 62631 w 224556"/>
                <a:gd name="connsiteY10" fmla="*/ 152400 h 225538"/>
                <a:gd name="connsiteX11" fmla="*/ 81681 w 224556"/>
                <a:gd name="connsiteY11" fmla="*/ 165100 h 225538"/>
                <a:gd name="connsiteX12" fmla="*/ 84856 w 224556"/>
                <a:gd name="connsiteY12" fmla="*/ 219075 h 225538"/>
                <a:gd name="connsiteX13" fmla="*/ 94381 w 224556"/>
                <a:gd name="connsiteY13" fmla="*/ 225425 h 225538"/>
                <a:gd name="connsiteX14" fmla="*/ 113431 w 224556"/>
                <a:gd name="connsiteY14" fmla="*/ 222250 h 225538"/>
                <a:gd name="connsiteX15" fmla="*/ 129306 w 224556"/>
                <a:gd name="connsiteY15" fmla="*/ 203200 h 225538"/>
                <a:gd name="connsiteX16" fmla="*/ 132481 w 224556"/>
                <a:gd name="connsiteY16" fmla="*/ 190500 h 225538"/>
                <a:gd name="connsiteX17" fmla="*/ 135656 w 224556"/>
                <a:gd name="connsiteY17" fmla="*/ 136525 h 225538"/>
                <a:gd name="connsiteX18" fmla="*/ 138831 w 224556"/>
                <a:gd name="connsiteY18" fmla="*/ 127000 h 225538"/>
                <a:gd name="connsiteX19" fmla="*/ 142006 w 224556"/>
                <a:gd name="connsiteY19" fmla="*/ 88900 h 225538"/>
                <a:gd name="connsiteX20" fmla="*/ 167406 w 224556"/>
                <a:gd name="connsiteY20" fmla="*/ 101600 h 225538"/>
                <a:gd name="connsiteX21" fmla="*/ 173756 w 224556"/>
                <a:gd name="connsiteY21" fmla="*/ 120650 h 225538"/>
                <a:gd name="connsiteX22" fmla="*/ 170581 w 224556"/>
                <a:gd name="connsiteY22" fmla="*/ 139700 h 225538"/>
                <a:gd name="connsiteX23" fmla="*/ 167406 w 224556"/>
                <a:gd name="connsiteY23" fmla="*/ 152400 h 225538"/>
                <a:gd name="connsiteX24" fmla="*/ 170581 w 224556"/>
                <a:gd name="connsiteY24" fmla="*/ 165100 h 225538"/>
                <a:gd name="connsiteX25" fmla="*/ 189631 w 224556"/>
                <a:gd name="connsiteY25" fmla="*/ 171450 h 225538"/>
                <a:gd name="connsiteX26" fmla="*/ 199156 w 224556"/>
                <a:gd name="connsiteY26" fmla="*/ 174625 h 225538"/>
                <a:gd name="connsiteX27" fmla="*/ 215031 w 224556"/>
                <a:gd name="connsiteY27" fmla="*/ 171450 h 225538"/>
                <a:gd name="connsiteX28" fmla="*/ 224556 w 224556"/>
                <a:gd name="connsiteY28" fmla="*/ 152400 h 225538"/>
                <a:gd name="connsiteX29" fmla="*/ 208681 w 224556"/>
                <a:gd name="connsiteY29" fmla="*/ 114300 h 225538"/>
                <a:gd name="connsiteX30" fmla="*/ 208681 w 224556"/>
                <a:gd name="connsiteY30" fmla="*/ 114300 h 225538"/>
                <a:gd name="connsiteX31" fmla="*/ 202331 w 224556"/>
                <a:gd name="connsiteY31" fmla="*/ 95250 h 225538"/>
                <a:gd name="connsiteX32" fmla="*/ 192806 w 224556"/>
                <a:gd name="connsiteY32" fmla="*/ 76200 h 225538"/>
                <a:gd name="connsiteX33" fmla="*/ 183281 w 224556"/>
                <a:gd name="connsiteY33" fmla="*/ 69850 h 225538"/>
                <a:gd name="connsiteX34" fmla="*/ 148356 w 224556"/>
                <a:gd name="connsiteY34" fmla="*/ 63500 h 225538"/>
                <a:gd name="connsiteX35" fmla="*/ 126131 w 224556"/>
                <a:gd name="connsiteY35" fmla="*/ 57150 h 225538"/>
                <a:gd name="connsiteX36" fmla="*/ 116606 w 224556"/>
                <a:gd name="connsiteY36" fmla="*/ 50800 h 225538"/>
                <a:gd name="connsiteX37" fmla="*/ 110256 w 224556"/>
                <a:gd name="connsiteY37" fmla="*/ 41275 h 225538"/>
                <a:gd name="connsiteX38" fmla="*/ 100731 w 224556"/>
                <a:gd name="connsiteY38" fmla="*/ 31750 h 225538"/>
                <a:gd name="connsiteX39" fmla="*/ 91206 w 224556"/>
                <a:gd name="connsiteY39" fmla="*/ 9525 h 225538"/>
                <a:gd name="connsiteX40" fmla="*/ 72156 w 224556"/>
                <a:gd name="connsiteY40" fmla="*/ 3175 h 225538"/>
                <a:gd name="connsiteX41" fmla="*/ 62631 w 224556"/>
                <a:gd name="connsiteY41" fmla="*/ 0 h 225538"/>
                <a:gd name="connsiteX42" fmla="*/ 5481 w 224556"/>
                <a:gd name="connsiteY42" fmla="*/ 12700 h 22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24556" h="225538">
                  <a:moveTo>
                    <a:pt x="5481" y="12700"/>
                  </a:moveTo>
                  <a:cubicBezTo>
                    <a:pt x="-4044" y="20637"/>
                    <a:pt x="777" y="26459"/>
                    <a:pt x="5481" y="47625"/>
                  </a:cubicBezTo>
                  <a:cubicBezTo>
                    <a:pt x="6207" y="50892"/>
                    <a:pt x="6800" y="54365"/>
                    <a:pt x="8656" y="57150"/>
                  </a:cubicBezTo>
                  <a:cubicBezTo>
                    <a:pt x="11147" y="60886"/>
                    <a:pt x="15006" y="63500"/>
                    <a:pt x="18181" y="66675"/>
                  </a:cubicBezTo>
                  <a:lnTo>
                    <a:pt x="24531" y="85725"/>
                  </a:lnTo>
                  <a:lnTo>
                    <a:pt x="27706" y="95250"/>
                  </a:lnTo>
                  <a:cubicBezTo>
                    <a:pt x="26648" y="103717"/>
                    <a:pt x="26776" y="112418"/>
                    <a:pt x="24531" y="120650"/>
                  </a:cubicBezTo>
                  <a:cubicBezTo>
                    <a:pt x="23527" y="124331"/>
                    <a:pt x="18808" y="126411"/>
                    <a:pt x="18181" y="130175"/>
                  </a:cubicBezTo>
                  <a:cubicBezTo>
                    <a:pt x="17631" y="133476"/>
                    <a:pt x="18633" y="137755"/>
                    <a:pt x="21356" y="139700"/>
                  </a:cubicBezTo>
                  <a:cubicBezTo>
                    <a:pt x="26386" y="143293"/>
                    <a:pt x="45751" y="147124"/>
                    <a:pt x="53106" y="149225"/>
                  </a:cubicBezTo>
                  <a:cubicBezTo>
                    <a:pt x="56324" y="150144"/>
                    <a:pt x="59705" y="150775"/>
                    <a:pt x="62631" y="152400"/>
                  </a:cubicBezTo>
                  <a:cubicBezTo>
                    <a:pt x="69302" y="156106"/>
                    <a:pt x="81681" y="165100"/>
                    <a:pt x="81681" y="165100"/>
                  </a:cubicBezTo>
                  <a:cubicBezTo>
                    <a:pt x="82739" y="183092"/>
                    <a:pt x="81143" y="201439"/>
                    <a:pt x="84856" y="219075"/>
                  </a:cubicBezTo>
                  <a:cubicBezTo>
                    <a:pt x="85642" y="222809"/>
                    <a:pt x="90588" y="225004"/>
                    <a:pt x="94381" y="225425"/>
                  </a:cubicBezTo>
                  <a:cubicBezTo>
                    <a:pt x="100779" y="226136"/>
                    <a:pt x="107081" y="223308"/>
                    <a:pt x="113431" y="222250"/>
                  </a:cubicBezTo>
                  <a:cubicBezTo>
                    <a:pt x="119152" y="216529"/>
                    <a:pt x="125991" y="210936"/>
                    <a:pt x="129306" y="203200"/>
                  </a:cubicBezTo>
                  <a:cubicBezTo>
                    <a:pt x="131025" y="199189"/>
                    <a:pt x="131423" y="194733"/>
                    <a:pt x="132481" y="190500"/>
                  </a:cubicBezTo>
                  <a:cubicBezTo>
                    <a:pt x="133539" y="172508"/>
                    <a:pt x="133863" y="154458"/>
                    <a:pt x="135656" y="136525"/>
                  </a:cubicBezTo>
                  <a:cubicBezTo>
                    <a:pt x="135989" y="133195"/>
                    <a:pt x="138389" y="130317"/>
                    <a:pt x="138831" y="127000"/>
                  </a:cubicBezTo>
                  <a:cubicBezTo>
                    <a:pt x="140515" y="114368"/>
                    <a:pt x="140948" y="101600"/>
                    <a:pt x="142006" y="88900"/>
                  </a:cubicBezTo>
                  <a:cubicBezTo>
                    <a:pt x="158795" y="91698"/>
                    <a:pt x="161057" y="87314"/>
                    <a:pt x="167406" y="101600"/>
                  </a:cubicBezTo>
                  <a:cubicBezTo>
                    <a:pt x="170124" y="107717"/>
                    <a:pt x="173756" y="120650"/>
                    <a:pt x="173756" y="120650"/>
                  </a:cubicBezTo>
                  <a:cubicBezTo>
                    <a:pt x="172698" y="127000"/>
                    <a:pt x="171844" y="133387"/>
                    <a:pt x="170581" y="139700"/>
                  </a:cubicBezTo>
                  <a:cubicBezTo>
                    <a:pt x="169725" y="143979"/>
                    <a:pt x="167406" y="148036"/>
                    <a:pt x="167406" y="152400"/>
                  </a:cubicBezTo>
                  <a:cubicBezTo>
                    <a:pt x="167406" y="156764"/>
                    <a:pt x="167268" y="162260"/>
                    <a:pt x="170581" y="165100"/>
                  </a:cubicBezTo>
                  <a:cubicBezTo>
                    <a:pt x="175663" y="169456"/>
                    <a:pt x="183281" y="169333"/>
                    <a:pt x="189631" y="171450"/>
                  </a:cubicBezTo>
                  <a:lnTo>
                    <a:pt x="199156" y="174625"/>
                  </a:lnTo>
                  <a:cubicBezTo>
                    <a:pt x="204448" y="173567"/>
                    <a:pt x="210346" y="174127"/>
                    <a:pt x="215031" y="171450"/>
                  </a:cubicBezTo>
                  <a:cubicBezTo>
                    <a:pt x="220100" y="168554"/>
                    <a:pt x="222926" y="157289"/>
                    <a:pt x="224556" y="152400"/>
                  </a:cubicBezTo>
                  <a:cubicBezTo>
                    <a:pt x="220126" y="125822"/>
                    <a:pt x="224952" y="138706"/>
                    <a:pt x="208681" y="114300"/>
                  </a:cubicBezTo>
                  <a:lnTo>
                    <a:pt x="208681" y="114300"/>
                  </a:lnTo>
                  <a:lnTo>
                    <a:pt x="202331" y="95250"/>
                  </a:lnTo>
                  <a:cubicBezTo>
                    <a:pt x="199749" y="87503"/>
                    <a:pt x="198961" y="82355"/>
                    <a:pt x="192806" y="76200"/>
                  </a:cubicBezTo>
                  <a:cubicBezTo>
                    <a:pt x="190108" y="73502"/>
                    <a:pt x="186694" y="71557"/>
                    <a:pt x="183281" y="69850"/>
                  </a:cubicBezTo>
                  <a:cubicBezTo>
                    <a:pt x="173063" y="64741"/>
                    <a:pt x="158206" y="65142"/>
                    <a:pt x="148356" y="63500"/>
                  </a:cubicBezTo>
                  <a:cubicBezTo>
                    <a:pt x="145304" y="62991"/>
                    <a:pt x="129906" y="59037"/>
                    <a:pt x="126131" y="57150"/>
                  </a:cubicBezTo>
                  <a:cubicBezTo>
                    <a:pt x="122718" y="55443"/>
                    <a:pt x="119781" y="52917"/>
                    <a:pt x="116606" y="50800"/>
                  </a:cubicBezTo>
                  <a:cubicBezTo>
                    <a:pt x="114489" y="47625"/>
                    <a:pt x="112699" y="44206"/>
                    <a:pt x="110256" y="41275"/>
                  </a:cubicBezTo>
                  <a:cubicBezTo>
                    <a:pt x="107381" y="37826"/>
                    <a:pt x="102959" y="35649"/>
                    <a:pt x="100731" y="31750"/>
                  </a:cubicBezTo>
                  <a:cubicBezTo>
                    <a:pt x="96230" y="23874"/>
                    <a:pt x="100327" y="15225"/>
                    <a:pt x="91206" y="9525"/>
                  </a:cubicBezTo>
                  <a:cubicBezTo>
                    <a:pt x="85530" y="5977"/>
                    <a:pt x="78506" y="5292"/>
                    <a:pt x="72156" y="3175"/>
                  </a:cubicBezTo>
                  <a:lnTo>
                    <a:pt x="62631" y="0"/>
                  </a:lnTo>
                  <a:cubicBezTo>
                    <a:pt x="3368" y="3292"/>
                    <a:pt x="15006" y="4763"/>
                    <a:pt x="5481" y="1270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orma livre 209"/>
            <p:cNvSpPr/>
            <p:nvPr/>
          </p:nvSpPr>
          <p:spPr>
            <a:xfrm>
              <a:off x="7139674" y="2482850"/>
              <a:ext cx="197751" cy="139700"/>
            </a:xfrm>
            <a:custGeom>
              <a:avLst/>
              <a:gdLst>
                <a:gd name="connsiteX0" fmla="*/ 77101 w 197751"/>
                <a:gd name="connsiteY0" fmla="*/ 31750 h 139700"/>
                <a:gd name="connsiteX1" fmla="*/ 48526 w 197751"/>
                <a:gd name="connsiteY1" fmla="*/ 28575 h 139700"/>
                <a:gd name="connsiteX2" fmla="*/ 35826 w 197751"/>
                <a:gd name="connsiteY2" fmla="*/ 25400 h 139700"/>
                <a:gd name="connsiteX3" fmla="*/ 16776 w 197751"/>
                <a:gd name="connsiteY3" fmla="*/ 12700 h 139700"/>
                <a:gd name="connsiteX4" fmla="*/ 7251 w 197751"/>
                <a:gd name="connsiteY4" fmla="*/ 57150 h 139700"/>
                <a:gd name="connsiteX5" fmla="*/ 13601 w 197751"/>
                <a:gd name="connsiteY5" fmla="*/ 76200 h 139700"/>
                <a:gd name="connsiteX6" fmla="*/ 16776 w 197751"/>
                <a:gd name="connsiteY6" fmla="*/ 85725 h 139700"/>
                <a:gd name="connsiteX7" fmla="*/ 13601 w 197751"/>
                <a:gd name="connsiteY7" fmla="*/ 95250 h 139700"/>
                <a:gd name="connsiteX8" fmla="*/ 23126 w 197751"/>
                <a:gd name="connsiteY8" fmla="*/ 120650 h 139700"/>
                <a:gd name="connsiteX9" fmla="*/ 32651 w 197751"/>
                <a:gd name="connsiteY9" fmla="*/ 127000 h 139700"/>
                <a:gd name="connsiteX10" fmla="*/ 51701 w 197751"/>
                <a:gd name="connsiteY10" fmla="*/ 139700 h 139700"/>
                <a:gd name="connsiteX11" fmla="*/ 99326 w 197751"/>
                <a:gd name="connsiteY11" fmla="*/ 136525 h 139700"/>
                <a:gd name="connsiteX12" fmla="*/ 118376 w 197751"/>
                <a:gd name="connsiteY12" fmla="*/ 127000 h 139700"/>
                <a:gd name="connsiteX13" fmla="*/ 137426 w 197751"/>
                <a:gd name="connsiteY13" fmla="*/ 120650 h 139700"/>
                <a:gd name="connsiteX14" fmla="*/ 162826 w 197751"/>
                <a:gd name="connsiteY14" fmla="*/ 114300 h 139700"/>
                <a:gd name="connsiteX15" fmla="*/ 181876 w 197751"/>
                <a:gd name="connsiteY15" fmla="*/ 107950 h 139700"/>
                <a:gd name="connsiteX16" fmla="*/ 191401 w 197751"/>
                <a:gd name="connsiteY16" fmla="*/ 88900 h 139700"/>
                <a:gd name="connsiteX17" fmla="*/ 197751 w 197751"/>
                <a:gd name="connsiteY17" fmla="*/ 79375 h 139700"/>
                <a:gd name="connsiteX18" fmla="*/ 191401 w 197751"/>
                <a:gd name="connsiteY18" fmla="*/ 34925 h 139700"/>
                <a:gd name="connsiteX19" fmla="*/ 188226 w 197751"/>
                <a:gd name="connsiteY19" fmla="*/ 25400 h 139700"/>
                <a:gd name="connsiteX20" fmla="*/ 181876 w 197751"/>
                <a:gd name="connsiteY20" fmla="*/ 15875 h 139700"/>
                <a:gd name="connsiteX21" fmla="*/ 169176 w 197751"/>
                <a:gd name="connsiteY21" fmla="*/ 0 h 139700"/>
                <a:gd name="connsiteX22" fmla="*/ 150126 w 197751"/>
                <a:gd name="connsiteY22" fmla="*/ 3175 h 139700"/>
                <a:gd name="connsiteX23" fmla="*/ 131076 w 197751"/>
                <a:gd name="connsiteY23" fmla="*/ 15875 h 139700"/>
                <a:gd name="connsiteX24" fmla="*/ 112026 w 197751"/>
                <a:gd name="connsiteY24" fmla="*/ 22225 h 139700"/>
                <a:gd name="connsiteX25" fmla="*/ 102501 w 197751"/>
                <a:gd name="connsiteY25" fmla="*/ 25400 h 139700"/>
                <a:gd name="connsiteX26" fmla="*/ 80276 w 197751"/>
                <a:gd name="connsiteY26" fmla="*/ 28575 h 139700"/>
                <a:gd name="connsiteX27" fmla="*/ 77101 w 197751"/>
                <a:gd name="connsiteY27" fmla="*/ 31750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7751" h="139700">
                  <a:moveTo>
                    <a:pt x="77101" y="31750"/>
                  </a:moveTo>
                  <a:cubicBezTo>
                    <a:pt x="71809" y="31750"/>
                    <a:pt x="57998" y="30032"/>
                    <a:pt x="48526" y="28575"/>
                  </a:cubicBezTo>
                  <a:cubicBezTo>
                    <a:pt x="44213" y="27911"/>
                    <a:pt x="39615" y="27565"/>
                    <a:pt x="35826" y="25400"/>
                  </a:cubicBezTo>
                  <a:cubicBezTo>
                    <a:pt x="2530" y="6374"/>
                    <a:pt x="46515" y="22613"/>
                    <a:pt x="16776" y="12700"/>
                  </a:cubicBezTo>
                  <a:cubicBezTo>
                    <a:pt x="-8187" y="18941"/>
                    <a:pt x="187" y="12413"/>
                    <a:pt x="7251" y="57150"/>
                  </a:cubicBezTo>
                  <a:cubicBezTo>
                    <a:pt x="8295" y="63762"/>
                    <a:pt x="11484" y="69850"/>
                    <a:pt x="13601" y="76200"/>
                  </a:cubicBezTo>
                  <a:lnTo>
                    <a:pt x="16776" y="85725"/>
                  </a:lnTo>
                  <a:cubicBezTo>
                    <a:pt x="15718" y="88900"/>
                    <a:pt x="13601" y="91903"/>
                    <a:pt x="13601" y="95250"/>
                  </a:cubicBezTo>
                  <a:cubicBezTo>
                    <a:pt x="13601" y="104337"/>
                    <a:pt x="16557" y="114081"/>
                    <a:pt x="23126" y="120650"/>
                  </a:cubicBezTo>
                  <a:cubicBezTo>
                    <a:pt x="25824" y="123348"/>
                    <a:pt x="29720" y="124557"/>
                    <a:pt x="32651" y="127000"/>
                  </a:cubicBezTo>
                  <a:cubicBezTo>
                    <a:pt x="48506" y="140213"/>
                    <a:pt x="34962" y="134120"/>
                    <a:pt x="51701" y="139700"/>
                  </a:cubicBezTo>
                  <a:cubicBezTo>
                    <a:pt x="67576" y="138642"/>
                    <a:pt x="83513" y="138282"/>
                    <a:pt x="99326" y="136525"/>
                  </a:cubicBezTo>
                  <a:cubicBezTo>
                    <a:pt x="110905" y="135238"/>
                    <a:pt x="107852" y="131677"/>
                    <a:pt x="118376" y="127000"/>
                  </a:cubicBezTo>
                  <a:cubicBezTo>
                    <a:pt x="124493" y="124282"/>
                    <a:pt x="130932" y="122273"/>
                    <a:pt x="137426" y="120650"/>
                  </a:cubicBezTo>
                  <a:cubicBezTo>
                    <a:pt x="145893" y="118533"/>
                    <a:pt x="154547" y="117060"/>
                    <a:pt x="162826" y="114300"/>
                  </a:cubicBezTo>
                  <a:lnTo>
                    <a:pt x="181876" y="107950"/>
                  </a:lnTo>
                  <a:cubicBezTo>
                    <a:pt x="200074" y="80653"/>
                    <a:pt x="178256" y="115190"/>
                    <a:pt x="191401" y="88900"/>
                  </a:cubicBezTo>
                  <a:cubicBezTo>
                    <a:pt x="193108" y="85487"/>
                    <a:pt x="195634" y="82550"/>
                    <a:pt x="197751" y="79375"/>
                  </a:cubicBezTo>
                  <a:cubicBezTo>
                    <a:pt x="195775" y="61594"/>
                    <a:pt x="195445" y="51099"/>
                    <a:pt x="191401" y="34925"/>
                  </a:cubicBezTo>
                  <a:cubicBezTo>
                    <a:pt x="190589" y="31678"/>
                    <a:pt x="189723" y="28393"/>
                    <a:pt x="188226" y="25400"/>
                  </a:cubicBezTo>
                  <a:cubicBezTo>
                    <a:pt x="186519" y="21987"/>
                    <a:pt x="183583" y="19288"/>
                    <a:pt x="181876" y="15875"/>
                  </a:cubicBezTo>
                  <a:cubicBezTo>
                    <a:pt x="174208" y="539"/>
                    <a:pt x="185233" y="10704"/>
                    <a:pt x="169176" y="0"/>
                  </a:cubicBezTo>
                  <a:cubicBezTo>
                    <a:pt x="162826" y="1058"/>
                    <a:pt x="156068" y="699"/>
                    <a:pt x="150126" y="3175"/>
                  </a:cubicBezTo>
                  <a:cubicBezTo>
                    <a:pt x="143081" y="6110"/>
                    <a:pt x="138316" y="13462"/>
                    <a:pt x="131076" y="15875"/>
                  </a:cubicBezTo>
                  <a:lnTo>
                    <a:pt x="112026" y="22225"/>
                  </a:lnTo>
                  <a:cubicBezTo>
                    <a:pt x="108851" y="23283"/>
                    <a:pt x="105814" y="24927"/>
                    <a:pt x="102501" y="25400"/>
                  </a:cubicBezTo>
                  <a:cubicBezTo>
                    <a:pt x="95093" y="26458"/>
                    <a:pt x="87743" y="28077"/>
                    <a:pt x="80276" y="28575"/>
                  </a:cubicBezTo>
                  <a:cubicBezTo>
                    <a:pt x="71828" y="29138"/>
                    <a:pt x="82393" y="31750"/>
                    <a:pt x="77101" y="3175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Forma livre 210"/>
            <p:cNvSpPr/>
            <p:nvPr/>
          </p:nvSpPr>
          <p:spPr>
            <a:xfrm>
              <a:off x="7390270" y="2940050"/>
              <a:ext cx="115430" cy="135876"/>
            </a:xfrm>
            <a:custGeom>
              <a:avLst/>
              <a:gdLst>
                <a:gd name="connsiteX0" fmla="*/ 39230 w 115430"/>
                <a:gd name="connsiteY0" fmla="*/ 28575 h 135876"/>
                <a:gd name="connsiteX1" fmla="*/ 23355 w 115430"/>
                <a:gd name="connsiteY1" fmla="*/ 57150 h 135876"/>
                <a:gd name="connsiteX2" fmla="*/ 13830 w 115430"/>
                <a:gd name="connsiteY2" fmla="*/ 66675 h 135876"/>
                <a:gd name="connsiteX3" fmla="*/ 10655 w 115430"/>
                <a:gd name="connsiteY3" fmla="*/ 76200 h 135876"/>
                <a:gd name="connsiteX4" fmla="*/ 1130 w 115430"/>
                <a:gd name="connsiteY4" fmla="*/ 95250 h 135876"/>
                <a:gd name="connsiteX5" fmla="*/ 4305 w 115430"/>
                <a:gd name="connsiteY5" fmla="*/ 133350 h 135876"/>
                <a:gd name="connsiteX6" fmla="*/ 29705 w 115430"/>
                <a:gd name="connsiteY6" fmla="*/ 130175 h 135876"/>
                <a:gd name="connsiteX7" fmla="*/ 48755 w 115430"/>
                <a:gd name="connsiteY7" fmla="*/ 120650 h 135876"/>
                <a:gd name="connsiteX8" fmla="*/ 58280 w 115430"/>
                <a:gd name="connsiteY8" fmla="*/ 111125 h 135876"/>
                <a:gd name="connsiteX9" fmla="*/ 93205 w 115430"/>
                <a:gd name="connsiteY9" fmla="*/ 104775 h 135876"/>
                <a:gd name="connsiteX10" fmla="*/ 99555 w 115430"/>
                <a:gd name="connsiteY10" fmla="*/ 95250 h 135876"/>
                <a:gd name="connsiteX11" fmla="*/ 105905 w 115430"/>
                <a:gd name="connsiteY11" fmla="*/ 76200 h 135876"/>
                <a:gd name="connsiteX12" fmla="*/ 115430 w 115430"/>
                <a:gd name="connsiteY12" fmla="*/ 57150 h 135876"/>
                <a:gd name="connsiteX13" fmla="*/ 99555 w 115430"/>
                <a:gd name="connsiteY13" fmla="*/ 3175 h 135876"/>
                <a:gd name="connsiteX14" fmla="*/ 90030 w 115430"/>
                <a:gd name="connsiteY14" fmla="*/ 0 h 135876"/>
                <a:gd name="connsiteX15" fmla="*/ 67805 w 115430"/>
                <a:gd name="connsiteY15" fmla="*/ 3175 h 135876"/>
                <a:gd name="connsiteX16" fmla="*/ 45580 w 115430"/>
                <a:gd name="connsiteY16" fmla="*/ 19050 h 135876"/>
                <a:gd name="connsiteX17" fmla="*/ 39230 w 115430"/>
                <a:gd name="connsiteY17" fmla="*/ 28575 h 135876"/>
                <a:gd name="connsiteX18" fmla="*/ 39230 w 115430"/>
                <a:gd name="connsiteY18" fmla="*/ 28575 h 135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5430" h="135876">
                  <a:moveTo>
                    <a:pt x="39230" y="28575"/>
                  </a:moveTo>
                  <a:cubicBezTo>
                    <a:pt x="36584" y="33337"/>
                    <a:pt x="29785" y="49434"/>
                    <a:pt x="23355" y="57150"/>
                  </a:cubicBezTo>
                  <a:cubicBezTo>
                    <a:pt x="20480" y="60599"/>
                    <a:pt x="17005" y="63500"/>
                    <a:pt x="13830" y="66675"/>
                  </a:cubicBezTo>
                  <a:cubicBezTo>
                    <a:pt x="12772" y="69850"/>
                    <a:pt x="12152" y="73207"/>
                    <a:pt x="10655" y="76200"/>
                  </a:cubicBezTo>
                  <a:cubicBezTo>
                    <a:pt x="-1655" y="100819"/>
                    <a:pt x="9110" y="71309"/>
                    <a:pt x="1130" y="95250"/>
                  </a:cubicBezTo>
                  <a:cubicBezTo>
                    <a:pt x="2188" y="107950"/>
                    <a:pt x="-3765" y="123487"/>
                    <a:pt x="4305" y="133350"/>
                  </a:cubicBezTo>
                  <a:cubicBezTo>
                    <a:pt x="9708" y="139954"/>
                    <a:pt x="21310" y="131701"/>
                    <a:pt x="29705" y="130175"/>
                  </a:cubicBezTo>
                  <a:cubicBezTo>
                    <a:pt x="37031" y="128843"/>
                    <a:pt x="43080" y="125379"/>
                    <a:pt x="48755" y="120650"/>
                  </a:cubicBezTo>
                  <a:cubicBezTo>
                    <a:pt x="52204" y="117775"/>
                    <a:pt x="54544" y="113616"/>
                    <a:pt x="58280" y="111125"/>
                  </a:cubicBezTo>
                  <a:cubicBezTo>
                    <a:pt x="65057" y="106607"/>
                    <a:pt x="92128" y="104910"/>
                    <a:pt x="93205" y="104775"/>
                  </a:cubicBezTo>
                  <a:cubicBezTo>
                    <a:pt x="95322" y="101600"/>
                    <a:pt x="98005" y="98737"/>
                    <a:pt x="99555" y="95250"/>
                  </a:cubicBezTo>
                  <a:cubicBezTo>
                    <a:pt x="102273" y="89133"/>
                    <a:pt x="102192" y="81769"/>
                    <a:pt x="105905" y="76200"/>
                  </a:cubicBezTo>
                  <a:cubicBezTo>
                    <a:pt x="114111" y="63890"/>
                    <a:pt x="111048" y="70295"/>
                    <a:pt x="115430" y="57150"/>
                  </a:cubicBezTo>
                  <a:cubicBezTo>
                    <a:pt x="114778" y="49978"/>
                    <a:pt x="116641" y="8870"/>
                    <a:pt x="99555" y="3175"/>
                  </a:cubicBezTo>
                  <a:lnTo>
                    <a:pt x="90030" y="0"/>
                  </a:lnTo>
                  <a:cubicBezTo>
                    <a:pt x="82622" y="1058"/>
                    <a:pt x="74973" y="1025"/>
                    <a:pt x="67805" y="3175"/>
                  </a:cubicBezTo>
                  <a:cubicBezTo>
                    <a:pt x="65230" y="3948"/>
                    <a:pt x="45590" y="19040"/>
                    <a:pt x="45580" y="19050"/>
                  </a:cubicBezTo>
                  <a:cubicBezTo>
                    <a:pt x="42882" y="21748"/>
                    <a:pt x="40937" y="25162"/>
                    <a:pt x="39230" y="28575"/>
                  </a:cubicBezTo>
                  <a:lnTo>
                    <a:pt x="39230" y="28575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orma livre 211"/>
            <p:cNvSpPr/>
            <p:nvPr/>
          </p:nvSpPr>
          <p:spPr>
            <a:xfrm>
              <a:off x="7475469" y="2834831"/>
              <a:ext cx="188981" cy="277095"/>
            </a:xfrm>
            <a:custGeom>
              <a:avLst/>
              <a:gdLst>
                <a:gd name="connsiteX0" fmla="*/ 27056 w 188981"/>
                <a:gd name="connsiteY0" fmla="*/ 3619 h 277095"/>
                <a:gd name="connsiteX1" fmla="*/ 74681 w 188981"/>
                <a:gd name="connsiteY1" fmla="*/ 3619 h 277095"/>
                <a:gd name="connsiteX2" fmla="*/ 84206 w 188981"/>
                <a:gd name="connsiteY2" fmla="*/ 22669 h 277095"/>
                <a:gd name="connsiteX3" fmla="*/ 81031 w 188981"/>
                <a:gd name="connsiteY3" fmla="*/ 35369 h 277095"/>
                <a:gd name="connsiteX4" fmla="*/ 77856 w 188981"/>
                <a:gd name="connsiteY4" fmla="*/ 44894 h 277095"/>
                <a:gd name="connsiteX5" fmla="*/ 90556 w 188981"/>
                <a:gd name="connsiteY5" fmla="*/ 63944 h 277095"/>
                <a:gd name="connsiteX6" fmla="*/ 96906 w 188981"/>
                <a:gd name="connsiteY6" fmla="*/ 82994 h 277095"/>
                <a:gd name="connsiteX7" fmla="*/ 106431 w 188981"/>
                <a:gd name="connsiteY7" fmla="*/ 102044 h 277095"/>
                <a:gd name="connsiteX8" fmla="*/ 115956 w 188981"/>
                <a:gd name="connsiteY8" fmla="*/ 108394 h 277095"/>
                <a:gd name="connsiteX9" fmla="*/ 135006 w 188981"/>
                <a:gd name="connsiteY9" fmla="*/ 136969 h 277095"/>
                <a:gd name="connsiteX10" fmla="*/ 141356 w 188981"/>
                <a:gd name="connsiteY10" fmla="*/ 146494 h 277095"/>
                <a:gd name="connsiteX11" fmla="*/ 150881 w 188981"/>
                <a:gd name="connsiteY11" fmla="*/ 152844 h 277095"/>
                <a:gd name="connsiteX12" fmla="*/ 157231 w 188981"/>
                <a:gd name="connsiteY12" fmla="*/ 162369 h 277095"/>
                <a:gd name="connsiteX13" fmla="*/ 163581 w 188981"/>
                <a:gd name="connsiteY13" fmla="*/ 181419 h 277095"/>
                <a:gd name="connsiteX14" fmla="*/ 176281 w 188981"/>
                <a:gd name="connsiteY14" fmla="*/ 200469 h 277095"/>
                <a:gd name="connsiteX15" fmla="*/ 182631 w 188981"/>
                <a:gd name="connsiteY15" fmla="*/ 209994 h 277095"/>
                <a:gd name="connsiteX16" fmla="*/ 188981 w 188981"/>
                <a:gd name="connsiteY16" fmla="*/ 229044 h 277095"/>
                <a:gd name="connsiteX17" fmla="*/ 185806 w 188981"/>
                <a:gd name="connsiteY17" fmla="*/ 251269 h 277095"/>
                <a:gd name="connsiteX18" fmla="*/ 166756 w 188981"/>
                <a:gd name="connsiteY18" fmla="*/ 263969 h 277095"/>
                <a:gd name="connsiteX19" fmla="*/ 154056 w 188981"/>
                <a:gd name="connsiteY19" fmla="*/ 267144 h 277095"/>
                <a:gd name="connsiteX20" fmla="*/ 144531 w 188981"/>
                <a:gd name="connsiteY20" fmla="*/ 270319 h 277095"/>
                <a:gd name="connsiteX21" fmla="*/ 115956 w 188981"/>
                <a:gd name="connsiteY21" fmla="*/ 273494 h 277095"/>
                <a:gd name="connsiteX22" fmla="*/ 93731 w 188981"/>
                <a:gd name="connsiteY22" fmla="*/ 276669 h 277095"/>
                <a:gd name="connsiteX23" fmla="*/ 46106 w 188981"/>
                <a:gd name="connsiteY23" fmla="*/ 273494 h 277095"/>
                <a:gd name="connsiteX24" fmla="*/ 42931 w 188981"/>
                <a:gd name="connsiteY24" fmla="*/ 254444 h 277095"/>
                <a:gd name="connsiteX25" fmla="*/ 46106 w 188981"/>
                <a:gd name="connsiteY25" fmla="*/ 206819 h 277095"/>
                <a:gd name="connsiteX26" fmla="*/ 49281 w 188981"/>
                <a:gd name="connsiteY26" fmla="*/ 197294 h 277095"/>
                <a:gd name="connsiteX27" fmla="*/ 68331 w 188981"/>
                <a:gd name="connsiteY27" fmla="*/ 187769 h 277095"/>
                <a:gd name="connsiteX28" fmla="*/ 77856 w 188981"/>
                <a:gd name="connsiteY28" fmla="*/ 178244 h 277095"/>
                <a:gd name="connsiteX29" fmla="*/ 71506 w 188981"/>
                <a:gd name="connsiteY29" fmla="*/ 114744 h 277095"/>
                <a:gd name="connsiteX30" fmla="*/ 65156 w 188981"/>
                <a:gd name="connsiteY30" fmla="*/ 102044 h 277095"/>
                <a:gd name="connsiteX31" fmla="*/ 46106 w 188981"/>
                <a:gd name="connsiteY31" fmla="*/ 89344 h 277095"/>
                <a:gd name="connsiteX32" fmla="*/ 17531 w 188981"/>
                <a:gd name="connsiteY32" fmla="*/ 86169 h 277095"/>
                <a:gd name="connsiteX33" fmla="*/ 8006 w 188981"/>
                <a:gd name="connsiteY33" fmla="*/ 82994 h 277095"/>
                <a:gd name="connsiteX34" fmla="*/ 4831 w 188981"/>
                <a:gd name="connsiteY34" fmla="*/ 29019 h 277095"/>
                <a:gd name="connsiteX35" fmla="*/ 8006 w 188981"/>
                <a:gd name="connsiteY35" fmla="*/ 16319 h 277095"/>
                <a:gd name="connsiteX36" fmla="*/ 27056 w 188981"/>
                <a:gd name="connsiteY36" fmla="*/ 3619 h 277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88981" h="277095">
                  <a:moveTo>
                    <a:pt x="27056" y="3619"/>
                  </a:moveTo>
                  <a:cubicBezTo>
                    <a:pt x="38168" y="1502"/>
                    <a:pt x="53801" y="-3341"/>
                    <a:pt x="74681" y="3619"/>
                  </a:cubicBezTo>
                  <a:cubicBezTo>
                    <a:pt x="79297" y="5158"/>
                    <a:pt x="82973" y="18971"/>
                    <a:pt x="84206" y="22669"/>
                  </a:cubicBezTo>
                  <a:cubicBezTo>
                    <a:pt x="83148" y="26902"/>
                    <a:pt x="82230" y="31173"/>
                    <a:pt x="81031" y="35369"/>
                  </a:cubicBezTo>
                  <a:cubicBezTo>
                    <a:pt x="80112" y="38587"/>
                    <a:pt x="76798" y="41719"/>
                    <a:pt x="77856" y="44894"/>
                  </a:cubicBezTo>
                  <a:cubicBezTo>
                    <a:pt x="80269" y="52134"/>
                    <a:pt x="88143" y="56704"/>
                    <a:pt x="90556" y="63944"/>
                  </a:cubicBezTo>
                  <a:lnTo>
                    <a:pt x="96906" y="82994"/>
                  </a:lnTo>
                  <a:cubicBezTo>
                    <a:pt x="99488" y="90741"/>
                    <a:pt x="100276" y="95889"/>
                    <a:pt x="106431" y="102044"/>
                  </a:cubicBezTo>
                  <a:cubicBezTo>
                    <a:pt x="109129" y="104742"/>
                    <a:pt x="112781" y="106277"/>
                    <a:pt x="115956" y="108394"/>
                  </a:cubicBezTo>
                  <a:lnTo>
                    <a:pt x="135006" y="136969"/>
                  </a:lnTo>
                  <a:cubicBezTo>
                    <a:pt x="137123" y="140144"/>
                    <a:pt x="138181" y="144377"/>
                    <a:pt x="141356" y="146494"/>
                  </a:cubicBezTo>
                  <a:lnTo>
                    <a:pt x="150881" y="152844"/>
                  </a:lnTo>
                  <a:cubicBezTo>
                    <a:pt x="152998" y="156019"/>
                    <a:pt x="155681" y="158882"/>
                    <a:pt x="157231" y="162369"/>
                  </a:cubicBezTo>
                  <a:cubicBezTo>
                    <a:pt x="159949" y="168486"/>
                    <a:pt x="159868" y="175850"/>
                    <a:pt x="163581" y="181419"/>
                  </a:cubicBezTo>
                  <a:lnTo>
                    <a:pt x="176281" y="200469"/>
                  </a:lnTo>
                  <a:cubicBezTo>
                    <a:pt x="178398" y="203644"/>
                    <a:pt x="181424" y="206374"/>
                    <a:pt x="182631" y="209994"/>
                  </a:cubicBezTo>
                  <a:lnTo>
                    <a:pt x="188981" y="229044"/>
                  </a:lnTo>
                  <a:cubicBezTo>
                    <a:pt x="187923" y="236452"/>
                    <a:pt x="188585" y="244321"/>
                    <a:pt x="185806" y="251269"/>
                  </a:cubicBezTo>
                  <a:cubicBezTo>
                    <a:pt x="182368" y="259865"/>
                    <a:pt x="174240" y="261831"/>
                    <a:pt x="166756" y="263969"/>
                  </a:cubicBezTo>
                  <a:cubicBezTo>
                    <a:pt x="162560" y="265168"/>
                    <a:pt x="158252" y="265945"/>
                    <a:pt x="154056" y="267144"/>
                  </a:cubicBezTo>
                  <a:cubicBezTo>
                    <a:pt x="150838" y="268063"/>
                    <a:pt x="147832" y="269769"/>
                    <a:pt x="144531" y="270319"/>
                  </a:cubicBezTo>
                  <a:cubicBezTo>
                    <a:pt x="135078" y="271895"/>
                    <a:pt x="125466" y="272305"/>
                    <a:pt x="115956" y="273494"/>
                  </a:cubicBezTo>
                  <a:cubicBezTo>
                    <a:pt x="108530" y="274422"/>
                    <a:pt x="101139" y="275611"/>
                    <a:pt x="93731" y="276669"/>
                  </a:cubicBezTo>
                  <a:cubicBezTo>
                    <a:pt x="77856" y="275611"/>
                    <a:pt x="60682" y="279871"/>
                    <a:pt x="46106" y="273494"/>
                  </a:cubicBezTo>
                  <a:cubicBezTo>
                    <a:pt x="40208" y="270914"/>
                    <a:pt x="42931" y="260882"/>
                    <a:pt x="42931" y="254444"/>
                  </a:cubicBezTo>
                  <a:cubicBezTo>
                    <a:pt x="42931" y="238534"/>
                    <a:pt x="44349" y="222632"/>
                    <a:pt x="46106" y="206819"/>
                  </a:cubicBezTo>
                  <a:cubicBezTo>
                    <a:pt x="46476" y="203493"/>
                    <a:pt x="47190" y="199907"/>
                    <a:pt x="49281" y="197294"/>
                  </a:cubicBezTo>
                  <a:cubicBezTo>
                    <a:pt x="53757" y="191699"/>
                    <a:pt x="62056" y="189861"/>
                    <a:pt x="68331" y="187769"/>
                  </a:cubicBezTo>
                  <a:cubicBezTo>
                    <a:pt x="71506" y="184594"/>
                    <a:pt x="77409" y="182712"/>
                    <a:pt x="77856" y="178244"/>
                  </a:cubicBezTo>
                  <a:cubicBezTo>
                    <a:pt x="79282" y="163982"/>
                    <a:pt x="79489" y="133372"/>
                    <a:pt x="71506" y="114744"/>
                  </a:cubicBezTo>
                  <a:cubicBezTo>
                    <a:pt x="69642" y="110394"/>
                    <a:pt x="68503" y="105391"/>
                    <a:pt x="65156" y="102044"/>
                  </a:cubicBezTo>
                  <a:cubicBezTo>
                    <a:pt x="59760" y="96648"/>
                    <a:pt x="53691" y="90187"/>
                    <a:pt x="46106" y="89344"/>
                  </a:cubicBezTo>
                  <a:lnTo>
                    <a:pt x="17531" y="86169"/>
                  </a:lnTo>
                  <a:cubicBezTo>
                    <a:pt x="14356" y="85111"/>
                    <a:pt x="10619" y="85085"/>
                    <a:pt x="8006" y="82994"/>
                  </a:cubicBezTo>
                  <a:cubicBezTo>
                    <a:pt x="-7174" y="70850"/>
                    <a:pt x="3682" y="39357"/>
                    <a:pt x="4831" y="29019"/>
                  </a:cubicBezTo>
                  <a:cubicBezTo>
                    <a:pt x="5313" y="24682"/>
                    <a:pt x="6287" y="20330"/>
                    <a:pt x="8006" y="16319"/>
                  </a:cubicBezTo>
                  <a:cubicBezTo>
                    <a:pt x="11837" y="7380"/>
                    <a:pt x="15944" y="5736"/>
                    <a:pt x="27056" y="3619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Forma livre 212"/>
            <p:cNvSpPr/>
            <p:nvPr/>
          </p:nvSpPr>
          <p:spPr>
            <a:xfrm>
              <a:off x="7923788" y="3489226"/>
              <a:ext cx="67687" cy="48072"/>
            </a:xfrm>
            <a:custGeom>
              <a:avLst/>
              <a:gdLst>
                <a:gd name="connsiteX0" fmla="*/ 23237 w 67687"/>
                <a:gd name="connsiteY0" fmla="*/ 99 h 48072"/>
                <a:gd name="connsiteX1" fmla="*/ 1012 w 67687"/>
                <a:gd name="connsiteY1" fmla="*/ 3274 h 48072"/>
                <a:gd name="connsiteX2" fmla="*/ 4187 w 67687"/>
                <a:gd name="connsiteY2" fmla="*/ 12799 h 48072"/>
                <a:gd name="connsiteX3" fmla="*/ 32762 w 67687"/>
                <a:gd name="connsiteY3" fmla="*/ 28674 h 48072"/>
                <a:gd name="connsiteX4" fmla="*/ 42287 w 67687"/>
                <a:gd name="connsiteY4" fmla="*/ 35024 h 48072"/>
                <a:gd name="connsiteX5" fmla="*/ 48637 w 67687"/>
                <a:gd name="connsiteY5" fmla="*/ 44549 h 48072"/>
                <a:gd name="connsiteX6" fmla="*/ 58162 w 67687"/>
                <a:gd name="connsiteY6" fmla="*/ 47724 h 48072"/>
                <a:gd name="connsiteX7" fmla="*/ 67687 w 67687"/>
                <a:gd name="connsiteY7" fmla="*/ 28674 h 48072"/>
                <a:gd name="connsiteX8" fmla="*/ 64512 w 67687"/>
                <a:gd name="connsiteY8" fmla="*/ 9624 h 48072"/>
                <a:gd name="connsiteX9" fmla="*/ 54987 w 67687"/>
                <a:gd name="connsiteY9" fmla="*/ 3274 h 48072"/>
                <a:gd name="connsiteX10" fmla="*/ 23237 w 67687"/>
                <a:gd name="connsiteY10" fmla="*/ 99 h 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87" h="48072">
                  <a:moveTo>
                    <a:pt x="23237" y="99"/>
                  </a:moveTo>
                  <a:cubicBezTo>
                    <a:pt x="14241" y="99"/>
                    <a:pt x="7239" y="-877"/>
                    <a:pt x="1012" y="3274"/>
                  </a:cubicBezTo>
                  <a:cubicBezTo>
                    <a:pt x="-1773" y="5130"/>
                    <a:pt x="1820" y="10432"/>
                    <a:pt x="4187" y="12799"/>
                  </a:cubicBezTo>
                  <a:cubicBezTo>
                    <a:pt x="24209" y="32821"/>
                    <a:pt x="16792" y="20689"/>
                    <a:pt x="32762" y="28674"/>
                  </a:cubicBezTo>
                  <a:cubicBezTo>
                    <a:pt x="36175" y="30381"/>
                    <a:pt x="39112" y="32907"/>
                    <a:pt x="42287" y="35024"/>
                  </a:cubicBezTo>
                  <a:cubicBezTo>
                    <a:pt x="44404" y="38199"/>
                    <a:pt x="45657" y="42165"/>
                    <a:pt x="48637" y="44549"/>
                  </a:cubicBezTo>
                  <a:cubicBezTo>
                    <a:pt x="51250" y="46640"/>
                    <a:pt x="55055" y="48967"/>
                    <a:pt x="58162" y="47724"/>
                  </a:cubicBezTo>
                  <a:cubicBezTo>
                    <a:pt x="62896" y="45830"/>
                    <a:pt x="66350" y="32684"/>
                    <a:pt x="67687" y="28674"/>
                  </a:cubicBezTo>
                  <a:cubicBezTo>
                    <a:pt x="66629" y="22324"/>
                    <a:pt x="67391" y="15382"/>
                    <a:pt x="64512" y="9624"/>
                  </a:cubicBezTo>
                  <a:cubicBezTo>
                    <a:pt x="62805" y="6211"/>
                    <a:pt x="58765" y="3814"/>
                    <a:pt x="54987" y="3274"/>
                  </a:cubicBezTo>
                  <a:cubicBezTo>
                    <a:pt x="43462" y="1628"/>
                    <a:pt x="32233" y="99"/>
                    <a:pt x="23237" y="99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Forma livre 213"/>
            <p:cNvSpPr/>
            <p:nvPr/>
          </p:nvSpPr>
          <p:spPr>
            <a:xfrm>
              <a:off x="6384131" y="1361799"/>
              <a:ext cx="1062038" cy="1374257"/>
            </a:xfrm>
            <a:custGeom>
              <a:avLst/>
              <a:gdLst>
                <a:gd name="connsiteX0" fmla="*/ 269082 w 1062038"/>
                <a:gd name="connsiteY0" fmla="*/ 1333776 h 1374257"/>
                <a:gd name="connsiteX1" fmla="*/ 273844 w 1062038"/>
                <a:gd name="connsiteY1" fmla="*/ 1345682 h 1374257"/>
                <a:gd name="connsiteX2" fmla="*/ 278607 w 1062038"/>
                <a:gd name="connsiteY2" fmla="*/ 1352826 h 1374257"/>
                <a:gd name="connsiteX3" fmla="*/ 280988 w 1062038"/>
                <a:gd name="connsiteY3" fmla="*/ 1359970 h 1374257"/>
                <a:gd name="connsiteX4" fmla="*/ 295275 w 1062038"/>
                <a:gd name="connsiteY4" fmla="*/ 1371876 h 1374257"/>
                <a:gd name="connsiteX5" fmla="*/ 304800 w 1062038"/>
                <a:gd name="connsiteY5" fmla="*/ 1374257 h 1374257"/>
                <a:gd name="connsiteX6" fmla="*/ 314325 w 1062038"/>
                <a:gd name="connsiteY6" fmla="*/ 1345682 h 1374257"/>
                <a:gd name="connsiteX7" fmla="*/ 321469 w 1062038"/>
                <a:gd name="connsiteY7" fmla="*/ 1329014 h 1374257"/>
                <a:gd name="connsiteX8" fmla="*/ 328613 w 1062038"/>
                <a:gd name="connsiteY8" fmla="*/ 1321870 h 1374257"/>
                <a:gd name="connsiteX9" fmla="*/ 335757 w 1062038"/>
                <a:gd name="connsiteY9" fmla="*/ 1312345 h 1374257"/>
                <a:gd name="connsiteX10" fmla="*/ 338138 w 1062038"/>
                <a:gd name="connsiteY10" fmla="*/ 1305201 h 1374257"/>
                <a:gd name="connsiteX11" fmla="*/ 342900 w 1062038"/>
                <a:gd name="connsiteY11" fmla="*/ 1298057 h 1374257"/>
                <a:gd name="connsiteX12" fmla="*/ 345282 w 1062038"/>
                <a:gd name="connsiteY12" fmla="*/ 1255195 h 1374257"/>
                <a:gd name="connsiteX13" fmla="*/ 371475 w 1062038"/>
                <a:gd name="connsiteY13" fmla="*/ 1248051 h 1374257"/>
                <a:gd name="connsiteX14" fmla="*/ 378619 w 1062038"/>
                <a:gd name="connsiteY14" fmla="*/ 1245670 h 1374257"/>
                <a:gd name="connsiteX15" fmla="*/ 383382 w 1062038"/>
                <a:gd name="connsiteY15" fmla="*/ 1238526 h 1374257"/>
                <a:gd name="connsiteX16" fmla="*/ 385763 w 1062038"/>
                <a:gd name="connsiteY16" fmla="*/ 1221857 h 1374257"/>
                <a:gd name="connsiteX17" fmla="*/ 388144 w 1062038"/>
                <a:gd name="connsiteY17" fmla="*/ 1212332 h 1374257"/>
                <a:gd name="connsiteX18" fmla="*/ 385763 w 1062038"/>
                <a:gd name="connsiteY18" fmla="*/ 1181376 h 1374257"/>
                <a:gd name="connsiteX19" fmla="*/ 392907 w 1062038"/>
                <a:gd name="connsiteY19" fmla="*/ 1162326 h 1374257"/>
                <a:gd name="connsiteX20" fmla="*/ 407194 w 1062038"/>
                <a:gd name="connsiteY20" fmla="*/ 1152801 h 1374257"/>
                <a:gd name="connsiteX21" fmla="*/ 421482 w 1062038"/>
                <a:gd name="connsiteY21" fmla="*/ 1145657 h 1374257"/>
                <a:gd name="connsiteX22" fmla="*/ 450057 w 1062038"/>
                <a:gd name="connsiteY22" fmla="*/ 1148039 h 1374257"/>
                <a:gd name="connsiteX23" fmla="*/ 464344 w 1062038"/>
                <a:gd name="connsiteY23" fmla="*/ 1152801 h 1374257"/>
                <a:gd name="connsiteX24" fmla="*/ 478632 w 1062038"/>
                <a:gd name="connsiteY24" fmla="*/ 1145657 h 1374257"/>
                <a:gd name="connsiteX25" fmla="*/ 485775 w 1062038"/>
                <a:gd name="connsiteY25" fmla="*/ 1138514 h 1374257"/>
                <a:gd name="connsiteX26" fmla="*/ 492919 w 1062038"/>
                <a:gd name="connsiteY26" fmla="*/ 1133751 h 1374257"/>
                <a:gd name="connsiteX27" fmla="*/ 507207 w 1062038"/>
                <a:gd name="connsiteY27" fmla="*/ 1124226 h 1374257"/>
                <a:gd name="connsiteX28" fmla="*/ 519113 w 1062038"/>
                <a:gd name="connsiteY28" fmla="*/ 1112320 h 1374257"/>
                <a:gd name="connsiteX29" fmla="*/ 533400 w 1062038"/>
                <a:gd name="connsiteY29" fmla="*/ 1107557 h 1374257"/>
                <a:gd name="connsiteX30" fmla="*/ 550069 w 1062038"/>
                <a:gd name="connsiteY30" fmla="*/ 1098032 h 1374257"/>
                <a:gd name="connsiteX31" fmla="*/ 557213 w 1062038"/>
                <a:gd name="connsiteY31" fmla="*/ 1095651 h 1374257"/>
                <a:gd name="connsiteX32" fmla="*/ 566738 w 1062038"/>
                <a:gd name="connsiteY32" fmla="*/ 1074220 h 1374257"/>
                <a:gd name="connsiteX33" fmla="*/ 578644 w 1062038"/>
                <a:gd name="connsiteY33" fmla="*/ 1052789 h 1374257"/>
                <a:gd name="connsiteX34" fmla="*/ 588169 w 1062038"/>
                <a:gd name="connsiteY34" fmla="*/ 1048026 h 1374257"/>
                <a:gd name="connsiteX35" fmla="*/ 604838 w 1062038"/>
                <a:gd name="connsiteY35" fmla="*/ 1043264 h 1374257"/>
                <a:gd name="connsiteX36" fmla="*/ 611982 w 1062038"/>
                <a:gd name="connsiteY36" fmla="*/ 1040882 h 1374257"/>
                <a:gd name="connsiteX37" fmla="*/ 626269 w 1062038"/>
                <a:gd name="connsiteY37" fmla="*/ 1038501 h 1374257"/>
                <a:gd name="connsiteX38" fmla="*/ 633413 w 1062038"/>
                <a:gd name="connsiteY38" fmla="*/ 1036120 h 1374257"/>
                <a:gd name="connsiteX39" fmla="*/ 647700 w 1062038"/>
                <a:gd name="connsiteY39" fmla="*/ 1033739 h 1374257"/>
                <a:gd name="connsiteX40" fmla="*/ 664369 w 1062038"/>
                <a:gd name="connsiteY40" fmla="*/ 1028976 h 1374257"/>
                <a:gd name="connsiteX41" fmla="*/ 685800 w 1062038"/>
                <a:gd name="connsiteY41" fmla="*/ 1024214 h 1374257"/>
                <a:gd name="connsiteX42" fmla="*/ 707232 w 1062038"/>
                <a:gd name="connsiteY42" fmla="*/ 1017070 h 1374257"/>
                <a:gd name="connsiteX43" fmla="*/ 714375 w 1062038"/>
                <a:gd name="connsiteY43" fmla="*/ 1014689 h 1374257"/>
                <a:gd name="connsiteX44" fmla="*/ 733425 w 1062038"/>
                <a:gd name="connsiteY44" fmla="*/ 1009926 h 1374257"/>
                <a:gd name="connsiteX45" fmla="*/ 750094 w 1062038"/>
                <a:gd name="connsiteY45" fmla="*/ 1005164 h 1374257"/>
                <a:gd name="connsiteX46" fmla="*/ 764382 w 1062038"/>
                <a:gd name="connsiteY46" fmla="*/ 1000401 h 1374257"/>
                <a:gd name="connsiteX47" fmla="*/ 771525 w 1062038"/>
                <a:gd name="connsiteY47" fmla="*/ 998020 h 1374257"/>
                <a:gd name="connsiteX48" fmla="*/ 790575 w 1062038"/>
                <a:gd name="connsiteY48" fmla="*/ 981351 h 1374257"/>
                <a:gd name="connsiteX49" fmla="*/ 795338 w 1062038"/>
                <a:gd name="connsiteY49" fmla="*/ 967064 h 1374257"/>
                <a:gd name="connsiteX50" fmla="*/ 797719 w 1062038"/>
                <a:gd name="connsiteY50" fmla="*/ 959920 h 1374257"/>
                <a:gd name="connsiteX51" fmla="*/ 800100 w 1062038"/>
                <a:gd name="connsiteY51" fmla="*/ 952776 h 1374257"/>
                <a:gd name="connsiteX52" fmla="*/ 797719 w 1062038"/>
                <a:gd name="connsiteY52" fmla="*/ 945632 h 1374257"/>
                <a:gd name="connsiteX53" fmla="*/ 790575 w 1062038"/>
                <a:gd name="connsiteY53" fmla="*/ 940870 h 1374257"/>
                <a:gd name="connsiteX54" fmla="*/ 757238 w 1062038"/>
                <a:gd name="connsiteY54" fmla="*/ 933726 h 1374257"/>
                <a:gd name="connsiteX55" fmla="*/ 750094 w 1062038"/>
                <a:gd name="connsiteY55" fmla="*/ 928964 h 1374257"/>
                <a:gd name="connsiteX56" fmla="*/ 757238 w 1062038"/>
                <a:gd name="connsiteY56" fmla="*/ 905151 h 1374257"/>
                <a:gd name="connsiteX57" fmla="*/ 771525 w 1062038"/>
                <a:gd name="connsiteY57" fmla="*/ 900389 h 1374257"/>
                <a:gd name="connsiteX58" fmla="*/ 821532 w 1062038"/>
                <a:gd name="connsiteY58" fmla="*/ 895626 h 1374257"/>
                <a:gd name="connsiteX59" fmla="*/ 819150 w 1062038"/>
                <a:gd name="connsiteY59" fmla="*/ 881339 h 1374257"/>
                <a:gd name="connsiteX60" fmla="*/ 800100 w 1062038"/>
                <a:gd name="connsiteY60" fmla="*/ 862289 h 1374257"/>
                <a:gd name="connsiteX61" fmla="*/ 792957 w 1062038"/>
                <a:gd name="connsiteY61" fmla="*/ 859907 h 1374257"/>
                <a:gd name="connsiteX62" fmla="*/ 783432 w 1062038"/>
                <a:gd name="connsiteY62" fmla="*/ 852764 h 1374257"/>
                <a:gd name="connsiteX63" fmla="*/ 776288 w 1062038"/>
                <a:gd name="connsiteY63" fmla="*/ 848001 h 1374257"/>
                <a:gd name="connsiteX64" fmla="*/ 769144 w 1062038"/>
                <a:gd name="connsiteY64" fmla="*/ 840857 h 1374257"/>
                <a:gd name="connsiteX65" fmla="*/ 766763 w 1062038"/>
                <a:gd name="connsiteY65" fmla="*/ 833714 h 1374257"/>
                <a:gd name="connsiteX66" fmla="*/ 762000 w 1062038"/>
                <a:gd name="connsiteY66" fmla="*/ 826570 h 1374257"/>
                <a:gd name="connsiteX67" fmla="*/ 764382 w 1062038"/>
                <a:gd name="connsiteY67" fmla="*/ 802757 h 1374257"/>
                <a:gd name="connsiteX68" fmla="*/ 771525 w 1062038"/>
                <a:gd name="connsiteY68" fmla="*/ 797995 h 1374257"/>
                <a:gd name="connsiteX69" fmla="*/ 792957 w 1062038"/>
                <a:gd name="connsiteY69" fmla="*/ 800376 h 1374257"/>
                <a:gd name="connsiteX70" fmla="*/ 795338 w 1062038"/>
                <a:gd name="connsiteY70" fmla="*/ 807520 h 1374257"/>
                <a:gd name="connsiteX71" fmla="*/ 797719 w 1062038"/>
                <a:gd name="connsiteY71" fmla="*/ 817045 h 1374257"/>
                <a:gd name="connsiteX72" fmla="*/ 809625 w 1062038"/>
                <a:gd name="connsiteY72" fmla="*/ 828951 h 1374257"/>
                <a:gd name="connsiteX73" fmla="*/ 823913 w 1062038"/>
                <a:gd name="connsiteY73" fmla="*/ 826570 h 1374257"/>
                <a:gd name="connsiteX74" fmla="*/ 828675 w 1062038"/>
                <a:gd name="connsiteY74" fmla="*/ 817045 h 1374257"/>
                <a:gd name="connsiteX75" fmla="*/ 838200 w 1062038"/>
                <a:gd name="connsiteY75" fmla="*/ 802757 h 1374257"/>
                <a:gd name="connsiteX76" fmla="*/ 842963 w 1062038"/>
                <a:gd name="connsiteY76" fmla="*/ 795614 h 1374257"/>
                <a:gd name="connsiteX77" fmla="*/ 850107 w 1062038"/>
                <a:gd name="connsiteY77" fmla="*/ 788470 h 1374257"/>
                <a:gd name="connsiteX78" fmla="*/ 859632 w 1062038"/>
                <a:gd name="connsiteY78" fmla="*/ 774182 h 1374257"/>
                <a:gd name="connsiteX79" fmla="*/ 881063 w 1062038"/>
                <a:gd name="connsiteY79" fmla="*/ 757514 h 1374257"/>
                <a:gd name="connsiteX80" fmla="*/ 885825 w 1062038"/>
                <a:gd name="connsiteY80" fmla="*/ 750370 h 1374257"/>
                <a:gd name="connsiteX81" fmla="*/ 892969 w 1062038"/>
                <a:gd name="connsiteY81" fmla="*/ 724176 h 1374257"/>
                <a:gd name="connsiteX82" fmla="*/ 888207 w 1062038"/>
                <a:gd name="connsiteY82" fmla="*/ 695601 h 1374257"/>
                <a:gd name="connsiteX83" fmla="*/ 881063 w 1062038"/>
                <a:gd name="connsiteY83" fmla="*/ 688457 h 1374257"/>
                <a:gd name="connsiteX84" fmla="*/ 864394 w 1062038"/>
                <a:gd name="connsiteY84" fmla="*/ 674170 h 1374257"/>
                <a:gd name="connsiteX85" fmla="*/ 862013 w 1062038"/>
                <a:gd name="connsiteY85" fmla="*/ 667026 h 1374257"/>
                <a:gd name="connsiteX86" fmla="*/ 871538 w 1062038"/>
                <a:gd name="connsiteY86" fmla="*/ 645595 h 1374257"/>
                <a:gd name="connsiteX87" fmla="*/ 873919 w 1062038"/>
                <a:gd name="connsiteY87" fmla="*/ 638451 h 1374257"/>
                <a:gd name="connsiteX88" fmla="*/ 871538 w 1062038"/>
                <a:gd name="connsiteY88" fmla="*/ 614639 h 1374257"/>
                <a:gd name="connsiteX89" fmla="*/ 854869 w 1062038"/>
                <a:gd name="connsiteY89" fmla="*/ 595589 h 1374257"/>
                <a:gd name="connsiteX90" fmla="*/ 852488 w 1062038"/>
                <a:gd name="connsiteY90" fmla="*/ 574157 h 1374257"/>
                <a:gd name="connsiteX91" fmla="*/ 866775 w 1062038"/>
                <a:gd name="connsiteY91" fmla="*/ 564632 h 1374257"/>
                <a:gd name="connsiteX92" fmla="*/ 888207 w 1062038"/>
                <a:gd name="connsiteY92" fmla="*/ 567014 h 1374257"/>
                <a:gd name="connsiteX93" fmla="*/ 902494 w 1062038"/>
                <a:gd name="connsiteY93" fmla="*/ 581301 h 1374257"/>
                <a:gd name="connsiteX94" fmla="*/ 907257 w 1062038"/>
                <a:gd name="connsiteY94" fmla="*/ 588445 h 1374257"/>
                <a:gd name="connsiteX95" fmla="*/ 914400 w 1062038"/>
                <a:gd name="connsiteY95" fmla="*/ 590826 h 1374257"/>
                <a:gd name="connsiteX96" fmla="*/ 914400 w 1062038"/>
                <a:gd name="connsiteY96" fmla="*/ 543201 h 1374257"/>
                <a:gd name="connsiteX97" fmla="*/ 909638 w 1062038"/>
                <a:gd name="connsiteY97" fmla="*/ 528914 h 1374257"/>
                <a:gd name="connsiteX98" fmla="*/ 912019 w 1062038"/>
                <a:gd name="connsiteY98" fmla="*/ 507482 h 1374257"/>
                <a:gd name="connsiteX99" fmla="*/ 921544 w 1062038"/>
                <a:gd name="connsiteY99" fmla="*/ 493195 h 1374257"/>
                <a:gd name="connsiteX100" fmla="*/ 926307 w 1062038"/>
                <a:gd name="connsiteY100" fmla="*/ 486051 h 1374257"/>
                <a:gd name="connsiteX101" fmla="*/ 931069 w 1062038"/>
                <a:gd name="connsiteY101" fmla="*/ 471764 h 1374257"/>
                <a:gd name="connsiteX102" fmla="*/ 933450 w 1062038"/>
                <a:gd name="connsiteY102" fmla="*/ 464620 h 1374257"/>
                <a:gd name="connsiteX103" fmla="*/ 935832 w 1062038"/>
                <a:gd name="connsiteY103" fmla="*/ 412232 h 1374257"/>
                <a:gd name="connsiteX104" fmla="*/ 940594 w 1062038"/>
                <a:gd name="connsiteY104" fmla="*/ 397945 h 1374257"/>
                <a:gd name="connsiteX105" fmla="*/ 954882 w 1062038"/>
                <a:gd name="connsiteY105" fmla="*/ 383657 h 1374257"/>
                <a:gd name="connsiteX106" fmla="*/ 964407 w 1062038"/>
                <a:gd name="connsiteY106" fmla="*/ 371751 h 1374257"/>
                <a:gd name="connsiteX107" fmla="*/ 966788 w 1062038"/>
                <a:gd name="connsiteY107" fmla="*/ 364607 h 1374257"/>
                <a:gd name="connsiteX108" fmla="*/ 973932 w 1062038"/>
                <a:gd name="connsiteY108" fmla="*/ 357464 h 1374257"/>
                <a:gd name="connsiteX109" fmla="*/ 978694 w 1062038"/>
                <a:gd name="connsiteY109" fmla="*/ 343176 h 1374257"/>
                <a:gd name="connsiteX110" fmla="*/ 981075 w 1062038"/>
                <a:gd name="connsiteY110" fmla="*/ 336032 h 1374257"/>
                <a:gd name="connsiteX111" fmla="*/ 978694 w 1062038"/>
                <a:gd name="connsiteY111" fmla="*/ 319364 h 1374257"/>
                <a:gd name="connsiteX112" fmla="*/ 978694 w 1062038"/>
                <a:gd name="connsiteY112" fmla="*/ 302695 h 1374257"/>
                <a:gd name="connsiteX113" fmla="*/ 985838 w 1062038"/>
                <a:gd name="connsiteY113" fmla="*/ 300314 h 1374257"/>
                <a:gd name="connsiteX114" fmla="*/ 1007269 w 1062038"/>
                <a:gd name="connsiteY114" fmla="*/ 290789 h 1374257"/>
                <a:gd name="connsiteX115" fmla="*/ 1014413 w 1062038"/>
                <a:gd name="connsiteY115" fmla="*/ 288407 h 1374257"/>
                <a:gd name="connsiteX116" fmla="*/ 1031082 w 1062038"/>
                <a:gd name="connsiteY116" fmla="*/ 281264 h 1374257"/>
                <a:gd name="connsiteX117" fmla="*/ 1052513 w 1062038"/>
                <a:gd name="connsiteY117" fmla="*/ 264595 h 1374257"/>
                <a:gd name="connsiteX118" fmla="*/ 1057275 w 1062038"/>
                <a:gd name="connsiteY118" fmla="*/ 257451 h 1374257"/>
                <a:gd name="connsiteX119" fmla="*/ 1062038 w 1062038"/>
                <a:gd name="connsiteY119" fmla="*/ 243164 h 1374257"/>
                <a:gd name="connsiteX120" fmla="*/ 1038225 w 1062038"/>
                <a:gd name="connsiteY120" fmla="*/ 226495 h 1374257"/>
                <a:gd name="connsiteX121" fmla="*/ 1023938 w 1062038"/>
                <a:gd name="connsiteY121" fmla="*/ 221732 h 1374257"/>
                <a:gd name="connsiteX122" fmla="*/ 1016794 w 1062038"/>
                <a:gd name="connsiteY122" fmla="*/ 219351 h 1374257"/>
                <a:gd name="connsiteX123" fmla="*/ 997744 w 1062038"/>
                <a:gd name="connsiteY123" fmla="*/ 214589 h 1374257"/>
                <a:gd name="connsiteX124" fmla="*/ 942975 w 1062038"/>
                <a:gd name="connsiteY124" fmla="*/ 216970 h 1374257"/>
                <a:gd name="connsiteX125" fmla="*/ 935832 w 1062038"/>
                <a:gd name="connsiteY125" fmla="*/ 219351 h 1374257"/>
                <a:gd name="connsiteX126" fmla="*/ 923925 w 1062038"/>
                <a:gd name="connsiteY126" fmla="*/ 221732 h 1374257"/>
                <a:gd name="connsiteX127" fmla="*/ 907257 w 1062038"/>
                <a:gd name="connsiteY127" fmla="*/ 226495 h 1374257"/>
                <a:gd name="connsiteX128" fmla="*/ 904875 w 1062038"/>
                <a:gd name="connsiteY128" fmla="*/ 233639 h 1374257"/>
                <a:gd name="connsiteX129" fmla="*/ 902494 w 1062038"/>
                <a:gd name="connsiteY129" fmla="*/ 262214 h 1374257"/>
                <a:gd name="connsiteX130" fmla="*/ 881063 w 1062038"/>
                <a:gd name="connsiteY130" fmla="*/ 259832 h 1374257"/>
                <a:gd name="connsiteX131" fmla="*/ 878682 w 1062038"/>
                <a:gd name="connsiteY131" fmla="*/ 252689 h 1374257"/>
                <a:gd name="connsiteX132" fmla="*/ 876300 w 1062038"/>
                <a:gd name="connsiteY132" fmla="*/ 231257 h 1374257"/>
                <a:gd name="connsiteX133" fmla="*/ 866775 w 1062038"/>
                <a:gd name="connsiteY133" fmla="*/ 216970 h 1374257"/>
                <a:gd name="connsiteX134" fmla="*/ 850107 w 1062038"/>
                <a:gd name="connsiteY134" fmla="*/ 212207 h 1374257"/>
                <a:gd name="connsiteX135" fmla="*/ 826294 w 1062038"/>
                <a:gd name="connsiteY135" fmla="*/ 209826 h 1374257"/>
                <a:gd name="connsiteX136" fmla="*/ 814388 w 1062038"/>
                <a:gd name="connsiteY136" fmla="*/ 207445 h 1374257"/>
                <a:gd name="connsiteX137" fmla="*/ 807244 w 1062038"/>
                <a:gd name="connsiteY137" fmla="*/ 205064 h 1374257"/>
                <a:gd name="connsiteX138" fmla="*/ 738188 w 1062038"/>
                <a:gd name="connsiteY138" fmla="*/ 200301 h 1374257"/>
                <a:gd name="connsiteX139" fmla="*/ 733425 w 1062038"/>
                <a:gd name="connsiteY139" fmla="*/ 193157 h 1374257"/>
                <a:gd name="connsiteX140" fmla="*/ 735807 w 1062038"/>
                <a:gd name="connsiteY140" fmla="*/ 155057 h 1374257"/>
                <a:gd name="connsiteX141" fmla="*/ 742950 w 1062038"/>
                <a:gd name="connsiteY141" fmla="*/ 150295 h 1374257"/>
                <a:gd name="connsiteX142" fmla="*/ 771525 w 1062038"/>
                <a:gd name="connsiteY142" fmla="*/ 145532 h 1374257"/>
                <a:gd name="connsiteX143" fmla="*/ 823913 w 1062038"/>
                <a:gd name="connsiteY143" fmla="*/ 147914 h 1374257"/>
                <a:gd name="connsiteX144" fmla="*/ 838200 w 1062038"/>
                <a:gd name="connsiteY144" fmla="*/ 152676 h 1374257"/>
                <a:gd name="connsiteX145" fmla="*/ 852488 w 1062038"/>
                <a:gd name="connsiteY145" fmla="*/ 159820 h 1374257"/>
                <a:gd name="connsiteX146" fmla="*/ 859632 w 1062038"/>
                <a:gd name="connsiteY146" fmla="*/ 164582 h 1374257"/>
                <a:gd name="connsiteX147" fmla="*/ 873919 w 1062038"/>
                <a:gd name="connsiteY147" fmla="*/ 169345 h 1374257"/>
                <a:gd name="connsiteX148" fmla="*/ 902494 w 1062038"/>
                <a:gd name="connsiteY148" fmla="*/ 166964 h 1374257"/>
                <a:gd name="connsiteX149" fmla="*/ 916782 w 1062038"/>
                <a:gd name="connsiteY149" fmla="*/ 159820 h 1374257"/>
                <a:gd name="connsiteX150" fmla="*/ 923925 w 1062038"/>
                <a:gd name="connsiteY150" fmla="*/ 157439 h 1374257"/>
                <a:gd name="connsiteX151" fmla="*/ 931069 w 1062038"/>
                <a:gd name="connsiteY151" fmla="*/ 152676 h 1374257"/>
                <a:gd name="connsiteX152" fmla="*/ 945357 w 1062038"/>
                <a:gd name="connsiteY152" fmla="*/ 150295 h 1374257"/>
                <a:gd name="connsiteX153" fmla="*/ 962025 w 1062038"/>
                <a:gd name="connsiteY153" fmla="*/ 145532 h 1374257"/>
                <a:gd name="connsiteX154" fmla="*/ 959644 w 1062038"/>
                <a:gd name="connsiteY154" fmla="*/ 131245 h 1374257"/>
                <a:gd name="connsiteX155" fmla="*/ 952500 w 1062038"/>
                <a:gd name="connsiteY155" fmla="*/ 124101 h 1374257"/>
                <a:gd name="connsiteX156" fmla="*/ 938213 w 1062038"/>
                <a:gd name="connsiteY156" fmla="*/ 116957 h 1374257"/>
                <a:gd name="connsiteX157" fmla="*/ 923925 w 1062038"/>
                <a:gd name="connsiteY157" fmla="*/ 107432 h 1374257"/>
                <a:gd name="connsiteX158" fmla="*/ 916782 w 1062038"/>
                <a:gd name="connsiteY158" fmla="*/ 102670 h 1374257"/>
                <a:gd name="connsiteX159" fmla="*/ 909638 w 1062038"/>
                <a:gd name="connsiteY159" fmla="*/ 100289 h 1374257"/>
                <a:gd name="connsiteX160" fmla="*/ 902494 w 1062038"/>
                <a:gd name="connsiteY160" fmla="*/ 95526 h 1374257"/>
                <a:gd name="connsiteX161" fmla="*/ 895350 w 1062038"/>
                <a:gd name="connsiteY161" fmla="*/ 93145 h 1374257"/>
                <a:gd name="connsiteX162" fmla="*/ 883444 w 1062038"/>
                <a:gd name="connsiteY162" fmla="*/ 78857 h 1374257"/>
                <a:gd name="connsiteX163" fmla="*/ 876300 w 1062038"/>
                <a:gd name="connsiteY163" fmla="*/ 74095 h 1374257"/>
                <a:gd name="connsiteX164" fmla="*/ 864394 w 1062038"/>
                <a:gd name="connsiteY164" fmla="*/ 62189 h 1374257"/>
                <a:gd name="connsiteX165" fmla="*/ 850107 w 1062038"/>
                <a:gd name="connsiteY165" fmla="*/ 47901 h 1374257"/>
                <a:gd name="connsiteX166" fmla="*/ 835819 w 1062038"/>
                <a:gd name="connsiteY166" fmla="*/ 43139 h 1374257"/>
                <a:gd name="connsiteX167" fmla="*/ 823913 w 1062038"/>
                <a:gd name="connsiteY167" fmla="*/ 38376 h 1374257"/>
                <a:gd name="connsiteX168" fmla="*/ 812007 w 1062038"/>
                <a:gd name="connsiteY168" fmla="*/ 35995 h 1374257"/>
                <a:gd name="connsiteX169" fmla="*/ 802482 w 1062038"/>
                <a:gd name="connsiteY169" fmla="*/ 33614 h 1374257"/>
                <a:gd name="connsiteX170" fmla="*/ 788194 w 1062038"/>
                <a:gd name="connsiteY170" fmla="*/ 26470 h 1374257"/>
                <a:gd name="connsiteX171" fmla="*/ 762000 w 1062038"/>
                <a:gd name="connsiteY171" fmla="*/ 16945 h 1374257"/>
                <a:gd name="connsiteX172" fmla="*/ 740569 w 1062038"/>
                <a:gd name="connsiteY172" fmla="*/ 7420 h 1374257"/>
                <a:gd name="connsiteX173" fmla="*/ 731044 w 1062038"/>
                <a:gd name="connsiteY173" fmla="*/ 5039 h 1374257"/>
                <a:gd name="connsiteX174" fmla="*/ 723900 w 1062038"/>
                <a:gd name="connsiteY174" fmla="*/ 276 h 1374257"/>
                <a:gd name="connsiteX175" fmla="*/ 702469 w 1062038"/>
                <a:gd name="connsiteY175" fmla="*/ 9801 h 1374257"/>
                <a:gd name="connsiteX176" fmla="*/ 697707 w 1062038"/>
                <a:gd name="connsiteY176" fmla="*/ 16945 h 1374257"/>
                <a:gd name="connsiteX177" fmla="*/ 690563 w 1062038"/>
                <a:gd name="connsiteY177" fmla="*/ 21707 h 1374257"/>
                <a:gd name="connsiteX178" fmla="*/ 681038 w 1062038"/>
                <a:gd name="connsiteY178" fmla="*/ 35995 h 1374257"/>
                <a:gd name="connsiteX179" fmla="*/ 676275 w 1062038"/>
                <a:gd name="connsiteY179" fmla="*/ 43139 h 1374257"/>
                <a:gd name="connsiteX180" fmla="*/ 597694 w 1062038"/>
                <a:gd name="connsiteY180" fmla="*/ 50282 h 1374257"/>
                <a:gd name="connsiteX181" fmla="*/ 592932 w 1062038"/>
                <a:gd name="connsiteY181" fmla="*/ 57426 h 1374257"/>
                <a:gd name="connsiteX182" fmla="*/ 588169 w 1062038"/>
                <a:gd name="connsiteY182" fmla="*/ 71714 h 1374257"/>
                <a:gd name="connsiteX183" fmla="*/ 578644 w 1062038"/>
                <a:gd name="connsiteY183" fmla="*/ 86001 h 1374257"/>
                <a:gd name="connsiteX184" fmla="*/ 573882 w 1062038"/>
                <a:gd name="connsiteY184" fmla="*/ 93145 h 1374257"/>
                <a:gd name="connsiteX185" fmla="*/ 566738 w 1062038"/>
                <a:gd name="connsiteY185" fmla="*/ 100289 h 1374257"/>
                <a:gd name="connsiteX186" fmla="*/ 561975 w 1062038"/>
                <a:gd name="connsiteY186" fmla="*/ 109814 h 1374257"/>
                <a:gd name="connsiteX187" fmla="*/ 552450 w 1062038"/>
                <a:gd name="connsiteY187" fmla="*/ 124101 h 1374257"/>
                <a:gd name="connsiteX188" fmla="*/ 554832 w 1062038"/>
                <a:gd name="connsiteY188" fmla="*/ 138389 h 1374257"/>
                <a:gd name="connsiteX189" fmla="*/ 557213 w 1062038"/>
                <a:gd name="connsiteY189" fmla="*/ 145532 h 1374257"/>
                <a:gd name="connsiteX190" fmla="*/ 564357 w 1062038"/>
                <a:gd name="connsiteY190" fmla="*/ 147914 h 1374257"/>
                <a:gd name="connsiteX191" fmla="*/ 585788 w 1062038"/>
                <a:gd name="connsiteY191" fmla="*/ 150295 h 1374257"/>
                <a:gd name="connsiteX192" fmla="*/ 597694 w 1062038"/>
                <a:gd name="connsiteY192" fmla="*/ 162201 h 1374257"/>
                <a:gd name="connsiteX193" fmla="*/ 595313 w 1062038"/>
                <a:gd name="connsiteY193" fmla="*/ 178870 h 1374257"/>
                <a:gd name="connsiteX194" fmla="*/ 592932 w 1062038"/>
                <a:gd name="connsiteY194" fmla="*/ 186014 h 1374257"/>
                <a:gd name="connsiteX195" fmla="*/ 585788 w 1062038"/>
                <a:gd name="connsiteY195" fmla="*/ 188395 h 1374257"/>
                <a:gd name="connsiteX196" fmla="*/ 554832 w 1062038"/>
                <a:gd name="connsiteY196" fmla="*/ 186014 h 1374257"/>
                <a:gd name="connsiteX197" fmla="*/ 540544 w 1062038"/>
                <a:gd name="connsiteY197" fmla="*/ 181251 h 1374257"/>
                <a:gd name="connsiteX198" fmla="*/ 528638 w 1062038"/>
                <a:gd name="connsiteY198" fmla="*/ 128864 h 1374257"/>
                <a:gd name="connsiteX199" fmla="*/ 523875 w 1062038"/>
                <a:gd name="connsiteY199" fmla="*/ 114576 h 1374257"/>
                <a:gd name="connsiteX200" fmla="*/ 521494 w 1062038"/>
                <a:gd name="connsiteY200" fmla="*/ 107432 h 1374257"/>
                <a:gd name="connsiteX201" fmla="*/ 507207 w 1062038"/>
                <a:gd name="connsiteY201" fmla="*/ 95526 h 1374257"/>
                <a:gd name="connsiteX202" fmla="*/ 485775 w 1062038"/>
                <a:gd name="connsiteY202" fmla="*/ 105051 h 1374257"/>
                <a:gd name="connsiteX203" fmla="*/ 478632 w 1062038"/>
                <a:gd name="connsiteY203" fmla="*/ 159820 h 1374257"/>
                <a:gd name="connsiteX204" fmla="*/ 461963 w 1062038"/>
                <a:gd name="connsiteY204" fmla="*/ 155057 h 1374257"/>
                <a:gd name="connsiteX205" fmla="*/ 445294 w 1062038"/>
                <a:gd name="connsiteY205" fmla="*/ 133626 h 1374257"/>
                <a:gd name="connsiteX206" fmla="*/ 435769 w 1062038"/>
                <a:gd name="connsiteY206" fmla="*/ 100289 h 1374257"/>
                <a:gd name="connsiteX207" fmla="*/ 426244 w 1062038"/>
                <a:gd name="connsiteY207" fmla="*/ 97907 h 1374257"/>
                <a:gd name="connsiteX208" fmla="*/ 388144 w 1062038"/>
                <a:gd name="connsiteY208" fmla="*/ 100289 h 1374257"/>
                <a:gd name="connsiteX209" fmla="*/ 373857 w 1062038"/>
                <a:gd name="connsiteY209" fmla="*/ 105051 h 1374257"/>
                <a:gd name="connsiteX210" fmla="*/ 352425 w 1062038"/>
                <a:gd name="connsiteY210" fmla="*/ 119339 h 1374257"/>
                <a:gd name="connsiteX211" fmla="*/ 345282 w 1062038"/>
                <a:gd name="connsiteY211" fmla="*/ 124101 h 1374257"/>
                <a:gd name="connsiteX212" fmla="*/ 323850 w 1062038"/>
                <a:gd name="connsiteY212" fmla="*/ 126482 h 1374257"/>
                <a:gd name="connsiteX213" fmla="*/ 309563 w 1062038"/>
                <a:gd name="connsiteY213" fmla="*/ 138389 h 1374257"/>
                <a:gd name="connsiteX214" fmla="*/ 304800 w 1062038"/>
                <a:gd name="connsiteY214" fmla="*/ 152676 h 1374257"/>
                <a:gd name="connsiteX215" fmla="*/ 302419 w 1062038"/>
                <a:gd name="connsiteY215" fmla="*/ 159820 h 1374257"/>
                <a:gd name="connsiteX216" fmla="*/ 300038 w 1062038"/>
                <a:gd name="connsiteY216" fmla="*/ 171726 h 1374257"/>
                <a:gd name="connsiteX217" fmla="*/ 292894 w 1062038"/>
                <a:gd name="connsiteY217" fmla="*/ 174107 h 1374257"/>
                <a:gd name="connsiteX218" fmla="*/ 283369 w 1062038"/>
                <a:gd name="connsiteY218" fmla="*/ 176489 h 1374257"/>
                <a:gd name="connsiteX219" fmla="*/ 261938 w 1062038"/>
                <a:gd name="connsiteY219" fmla="*/ 188395 h 1374257"/>
                <a:gd name="connsiteX220" fmla="*/ 257175 w 1062038"/>
                <a:gd name="connsiteY220" fmla="*/ 195539 h 1374257"/>
                <a:gd name="connsiteX221" fmla="*/ 247650 w 1062038"/>
                <a:gd name="connsiteY221" fmla="*/ 219351 h 1374257"/>
                <a:gd name="connsiteX222" fmla="*/ 216694 w 1062038"/>
                <a:gd name="connsiteY222" fmla="*/ 214589 h 1374257"/>
                <a:gd name="connsiteX223" fmla="*/ 202407 w 1062038"/>
                <a:gd name="connsiteY223" fmla="*/ 209826 h 1374257"/>
                <a:gd name="connsiteX224" fmla="*/ 178594 w 1062038"/>
                <a:gd name="connsiteY224" fmla="*/ 214589 h 1374257"/>
                <a:gd name="connsiteX225" fmla="*/ 164307 w 1062038"/>
                <a:gd name="connsiteY225" fmla="*/ 224114 h 1374257"/>
                <a:gd name="connsiteX226" fmla="*/ 157163 w 1062038"/>
                <a:gd name="connsiteY226" fmla="*/ 228876 h 1374257"/>
                <a:gd name="connsiteX227" fmla="*/ 152400 w 1062038"/>
                <a:gd name="connsiteY227" fmla="*/ 236020 h 1374257"/>
                <a:gd name="connsiteX228" fmla="*/ 161925 w 1062038"/>
                <a:gd name="connsiteY228" fmla="*/ 250307 h 1374257"/>
                <a:gd name="connsiteX229" fmla="*/ 209550 w 1062038"/>
                <a:gd name="connsiteY229" fmla="*/ 255070 h 1374257"/>
                <a:gd name="connsiteX230" fmla="*/ 207169 w 1062038"/>
                <a:gd name="connsiteY230" fmla="*/ 269357 h 1374257"/>
                <a:gd name="connsiteX231" fmla="*/ 190500 w 1062038"/>
                <a:gd name="connsiteY231" fmla="*/ 288407 h 1374257"/>
                <a:gd name="connsiteX232" fmla="*/ 188119 w 1062038"/>
                <a:gd name="connsiteY232" fmla="*/ 295551 h 1374257"/>
                <a:gd name="connsiteX233" fmla="*/ 173832 w 1062038"/>
                <a:gd name="connsiteY233" fmla="*/ 307457 h 1374257"/>
                <a:gd name="connsiteX234" fmla="*/ 166688 w 1062038"/>
                <a:gd name="connsiteY234" fmla="*/ 309839 h 1374257"/>
                <a:gd name="connsiteX235" fmla="*/ 159544 w 1062038"/>
                <a:gd name="connsiteY235" fmla="*/ 307457 h 1374257"/>
                <a:gd name="connsiteX236" fmla="*/ 152400 w 1062038"/>
                <a:gd name="connsiteY236" fmla="*/ 300314 h 1374257"/>
                <a:gd name="connsiteX237" fmla="*/ 145257 w 1062038"/>
                <a:gd name="connsiteY237" fmla="*/ 295551 h 1374257"/>
                <a:gd name="connsiteX238" fmla="*/ 116682 w 1062038"/>
                <a:gd name="connsiteY238" fmla="*/ 300314 h 1374257"/>
                <a:gd name="connsiteX239" fmla="*/ 102394 w 1062038"/>
                <a:gd name="connsiteY239" fmla="*/ 309839 h 1374257"/>
                <a:gd name="connsiteX240" fmla="*/ 64294 w 1062038"/>
                <a:gd name="connsiteY240" fmla="*/ 314601 h 1374257"/>
                <a:gd name="connsiteX241" fmla="*/ 47625 w 1062038"/>
                <a:gd name="connsiteY241" fmla="*/ 316982 h 1374257"/>
                <a:gd name="connsiteX242" fmla="*/ 40482 w 1062038"/>
                <a:gd name="connsiteY242" fmla="*/ 319364 h 1374257"/>
                <a:gd name="connsiteX243" fmla="*/ 33338 w 1062038"/>
                <a:gd name="connsiteY243" fmla="*/ 324126 h 1374257"/>
                <a:gd name="connsiteX244" fmla="*/ 11907 w 1062038"/>
                <a:gd name="connsiteY244" fmla="*/ 333651 h 1374257"/>
                <a:gd name="connsiteX245" fmla="*/ 2382 w 1062038"/>
                <a:gd name="connsiteY245" fmla="*/ 355082 h 1374257"/>
                <a:gd name="connsiteX246" fmla="*/ 0 w 1062038"/>
                <a:gd name="connsiteY246" fmla="*/ 362226 h 1374257"/>
                <a:gd name="connsiteX247" fmla="*/ 2382 w 1062038"/>
                <a:gd name="connsiteY247" fmla="*/ 374132 h 1374257"/>
                <a:gd name="connsiteX248" fmla="*/ 9525 w 1062038"/>
                <a:gd name="connsiteY248" fmla="*/ 378895 h 1374257"/>
                <a:gd name="connsiteX249" fmla="*/ 30957 w 1062038"/>
                <a:gd name="connsiteY249" fmla="*/ 383657 h 1374257"/>
                <a:gd name="connsiteX250" fmla="*/ 38100 w 1062038"/>
                <a:gd name="connsiteY250" fmla="*/ 386039 h 1374257"/>
                <a:gd name="connsiteX251" fmla="*/ 57150 w 1062038"/>
                <a:gd name="connsiteY251" fmla="*/ 390801 h 1374257"/>
                <a:gd name="connsiteX252" fmla="*/ 78582 w 1062038"/>
                <a:gd name="connsiteY252" fmla="*/ 405089 h 1374257"/>
                <a:gd name="connsiteX253" fmla="*/ 85725 w 1062038"/>
                <a:gd name="connsiteY253" fmla="*/ 409851 h 1374257"/>
                <a:gd name="connsiteX254" fmla="*/ 102394 w 1062038"/>
                <a:gd name="connsiteY254" fmla="*/ 421757 h 1374257"/>
                <a:gd name="connsiteX255" fmla="*/ 100013 w 1062038"/>
                <a:gd name="connsiteY255" fmla="*/ 428901 h 1374257"/>
                <a:gd name="connsiteX256" fmla="*/ 92869 w 1062038"/>
                <a:gd name="connsiteY256" fmla="*/ 433664 h 1374257"/>
                <a:gd name="connsiteX257" fmla="*/ 40482 w 1062038"/>
                <a:gd name="connsiteY257" fmla="*/ 436045 h 1374257"/>
                <a:gd name="connsiteX258" fmla="*/ 23813 w 1062038"/>
                <a:gd name="connsiteY258" fmla="*/ 440807 h 1374257"/>
                <a:gd name="connsiteX259" fmla="*/ 16669 w 1062038"/>
                <a:gd name="connsiteY259" fmla="*/ 447951 h 1374257"/>
                <a:gd name="connsiteX260" fmla="*/ 14288 w 1062038"/>
                <a:gd name="connsiteY260" fmla="*/ 455095 h 1374257"/>
                <a:gd name="connsiteX261" fmla="*/ 19050 w 1062038"/>
                <a:gd name="connsiteY261" fmla="*/ 474145 h 1374257"/>
                <a:gd name="connsiteX262" fmla="*/ 23813 w 1062038"/>
                <a:gd name="connsiteY262" fmla="*/ 481289 h 1374257"/>
                <a:gd name="connsiteX263" fmla="*/ 21432 w 1062038"/>
                <a:gd name="connsiteY263" fmla="*/ 507482 h 1374257"/>
                <a:gd name="connsiteX264" fmla="*/ 23813 w 1062038"/>
                <a:gd name="connsiteY264" fmla="*/ 517007 h 1374257"/>
                <a:gd name="connsiteX265" fmla="*/ 38100 w 1062038"/>
                <a:gd name="connsiteY265" fmla="*/ 521770 h 1374257"/>
                <a:gd name="connsiteX266" fmla="*/ 73819 w 1062038"/>
                <a:gd name="connsiteY266" fmla="*/ 519389 h 1374257"/>
                <a:gd name="connsiteX267" fmla="*/ 83344 w 1062038"/>
                <a:gd name="connsiteY267" fmla="*/ 514626 h 1374257"/>
                <a:gd name="connsiteX268" fmla="*/ 100013 w 1062038"/>
                <a:gd name="connsiteY268" fmla="*/ 509864 h 1374257"/>
                <a:gd name="connsiteX269" fmla="*/ 128588 w 1062038"/>
                <a:gd name="connsiteY269" fmla="*/ 512245 h 1374257"/>
                <a:gd name="connsiteX270" fmla="*/ 142875 w 1062038"/>
                <a:gd name="connsiteY270" fmla="*/ 519389 h 1374257"/>
                <a:gd name="connsiteX271" fmla="*/ 157163 w 1062038"/>
                <a:gd name="connsiteY271" fmla="*/ 536057 h 1374257"/>
                <a:gd name="connsiteX272" fmla="*/ 169069 w 1062038"/>
                <a:gd name="connsiteY272" fmla="*/ 555107 h 1374257"/>
                <a:gd name="connsiteX273" fmla="*/ 173832 w 1062038"/>
                <a:gd name="connsiteY273" fmla="*/ 569395 h 1374257"/>
                <a:gd name="connsiteX274" fmla="*/ 180975 w 1062038"/>
                <a:gd name="connsiteY274" fmla="*/ 595589 h 1374257"/>
                <a:gd name="connsiteX275" fmla="*/ 190500 w 1062038"/>
                <a:gd name="connsiteY275" fmla="*/ 617020 h 1374257"/>
                <a:gd name="connsiteX276" fmla="*/ 192882 w 1062038"/>
                <a:gd name="connsiteY276" fmla="*/ 626545 h 1374257"/>
                <a:gd name="connsiteX277" fmla="*/ 197644 w 1062038"/>
                <a:gd name="connsiteY277" fmla="*/ 633689 h 1374257"/>
                <a:gd name="connsiteX278" fmla="*/ 202407 w 1062038"/>
                <a:gd name="connsiteY278" fmla="*/ 643214 h 1374257"/>
                <a:gd name="connsiteX279" fmla="*/ 207169 w 1062038"/>
                <a:gd name="connsiteY279" fmla="*/ 662264 h 1374257"/>
                <a:gd name="connsiteX280" fmla="*/ 204788 w 1062038"/>
                <a:gd name="connsiteY280" fmla="*/ 690839 h 1374257"/>
                <a:gd name="connsiteX281" fmla="*/ 202407 w 1062038"/>
                <a:gd name="connsiteY281" fmla="*/ 697982 h 1374257"/>
                <a:gd name="connsiteX282" fmla="*/ 200025 w 1062038"/>
                <a:gd name="connsiteY282" fmla="*/ 767039 h 1374257"/>
                <a:gd name="connsiteX283" fmla="*/ 197644 w 1062038"/>
                <a:gd name="connsiteY283" fmla="*/ 774182 h 1374257"/>
                <a:gd name="connsiteX284" fmla="*/ 190500 w 1062038"/>
                <a:gd name="connsiteY284" fmla="*/ 778945 h 1374257"/>
                <a:gd name="connsiteX285" fmla="*/ 185738 w 1062038"/>
                <a:gd name="connsiteY285" fmla="*/ 786089 h 1374257"/>
                <a:gd name="connsiteX286" fmla="*/ 178594 w 1062038"/>
                <a:gd name="connsiteY286" fmla="*/ 805139 h 1374257"/>
                <a:gd name="connsiteX287" fmla="*/ 188119 w 1062038"/>
                <a:gd name="connsiteY287" fmla="*/ 848001 h 1374257"/>
                <a:gd name="connsiteX288" fmla="*/ 202407 w 1062038"/>
                <a:gd name="connsiteY288" fmla="*/ 852764 h 1374257"/>
                <a:gd name="connsiteX289" fmla="*/ 209550 w 1062038"/>
                <a:gd name="connsiteY289" fmla="*/ 855145 h 1374257"/>
                <a:gd name="connsiteX290" fmla="*/ 223838 w 1062038"/>
                <a:gd name="connsiteY290" fmla="*/ 864670 h 1374257"/>
                <a:gd name="connsiteX291" fmla="*/ 228600 w 1062038"/>
                <a:gd name="connsiteY291" fmla="*/ 871814 h 1374257"/>
                <a:gd name="connsiteX292" fmla="*/ 214313 w 1062038"/>
                <a:gd name="connsiteY292" fmla="*/ 876576 h 1374257"/>
                <a:gd name="connsiteX293" fmla="*/ 190500 w 1062038"/>
                <a:gd name="connsiteY293" fmla="*/ 881339 h 1374257"/>
                <a:gd name="connsiteX294" fmla="*/ 176213 w 1062038"/>
                <a:gd name="connsiteY294" fmla="*/ 886101 h 1374257"/>
                <a:gd name="connsiteX295" fmla="*/ 171450 w 1062038"/>
                <a:gd name="connsiteY295" fmla="*/ 893245 h 1374257"/>
                <a:gd name="connsiteX296" fmla="*/ 169069 w 1062038"/>
                <a:gd name="connsiteY296" fmla="*/ 909914 h 1374257"/>
                <a:gd name="connsiteX297" fmla="*/ 166688 w 1062038"/>
                <a:gd name="connsiteY297" fmla="*/ 924201 h 1374257"/>
                <a:gd name="connsiteX298" fmla="*/ 169069 w 1062038"/>
                <a:gd name="connsiteY298" fmla="*/ 936107 h 1374257"/>
                <a:gd name="connsiteX299" fmla="*/ 183357 w 1062038"/>
                <a:gd name="connsiteY299" fmla="*/ 943251 h 1374257"/>
                <a:gd name="connsiteX300" fmla="*/ 216694 w 1062038"/>
                <a:gd name="connsiteY300" fmla="*/ 940870 h 1374257"/>
                <a:gd name="connsiteX301" fmla="*/ 223838 w 1062038"/>
                <a:gd name="connsiteY301" fmla="*/ 936107 h 1374257"/>
                <a:gd name="connsiteX302" fmla="*/ 238125 w 1062038"/>
                <a:gd name="connsiteY302" fmla="*/ 931345 h 1374257"/>
                <a:gd name="connsiteX303" fmla="*/ 259557 w 1062038"/>
                <a:gd name="connsiteY303" fmla="*/ 936107 h 1374257"/>
                <a:gd name="connsiteX304" fmla="*/ 266700 w 1062038"/>
                <a:gd name="connsiteY304" fmla="*/ 938489 h 1374257"/>
                <a:gd name="connsiteX305" fmla="*/ 269082 w 1062038"/>
                <a:gd name="connsiteY305" fmla="*/ 967064 h 1374257"/>
                <a:gd name="connsiteX306" fmla="*/ 245269 w 1062038"/>
                <a:gd name="connsiteY306" fmla="*/ 974207 h 1374257"/>
                <a:gd name="connsiteX307" fmla="*/ 216694 w 1062038"/>
                <a:gd name="connsiteY307" fmla="*/ 976589 h 1374257"/>
                <a:gd name="connsiteX308" fmla="*/ 192882 w 1062038"/>
                <a:gd name="connsiteY308" fmla="*/ 978970 h 1374257"/>
                <a:gd name="connsiteX309" fmla="*/ 183357 w 1062038"/>
                <a:gd name="connsiteY309" fmla="*/ 986114 h 1374257"/>
                <a:gd name="connsiteX310" fmla="*/ 178594 w 1062038"/>
                <a:gd name="connsiteY310" fmla="*/ 1002782 h 1374257"/>
                <a:gd name="connsiteX311" fmla="*/ 171450 w 1062038"/>
                <a:gd name="connsiteY311" fmla="*/ 1031357 h 1374257"/>
                <a:gd name="connsiteX312" fmla="*/ 157163 w 1062038"/>
                <a:gd name="connsiteY312" fmla="*/ 1045645 h 1374257"/>
                <a:gd name="connsiteX313" fmla="*/ 154782 w 1062038"/>
                <a:gd name="connsiteY313" fmla="*/ 1052789 h 1374257"/>
                <a:gd name="connsiteX314" fmla="*/ 152400 w 1062038"/>
                <a:gd name="connsiteY314" fmla="*/ 1062314 h 1374257"/>
                <a:gd name="connsiteX315" fmla="*/ 147638 w 1062038"/>
                <a:gd name="connsiteY315" fmla="*/ 1069457 h 1374257"/>
                <a:gd name="connsiteX316" fmla="*/ 150019 w 1062038"/>
                <a:gd name="connsiteY316" fmla="*/ 1107557 h 1374257"/>
                <a:gd name="connsiteX317" fmla="*/ 159544 w 1062038"/>
                <a:gd name="connsiteY317" fmla="*/ 1121845 h 1374257"/>
                <a:gd name="connsiteX318" fmla="*/ 164307 w 1062038"/>
                <a:gd name="connsiteY318" fmla="*/ 1138514 h 1374257"/>
                <a:gd name="connsiteX319" fmla="*/ 166688 w 1062038"/>
                <a:gd name="connsiteY319" fmla="*/ 1145657 h 1374257"/>
                <a:gd name="connsiteX320" fmla="*/ 166688 w 1062038"/>
                <a:gd name="connsiteY320" fmla="*/ 1188520 h 1374257"/>
                <a:gd name="connsiteX321" fmla="*/ 171450 w 1062038"/>
                <a:gd name="connsiteY321" fmla="*/ 1195664 h 1374257"/>
                <a:gd name="connsiteX322" fmla="*/ 173832 w 1062038"/>
                <a:gd name="connsiteY322" fmla="*/ 1202807 h 1374257"/>
                <a:gd name="connsiteX323" fmla="*/ 178594 w 1062038"/>
                <a:gd name="connsiteY323" fmla="*/ 1214714 h 1374257"/>
                <a:gd name="connsiteX324" fmla="*/ 180975 w 1062038"/>
                <a:gd name="connsiteY324" fmla="*/ 1224239 h 1374257"/>
                <a:gd name="connsiteX325" fmla="*/ 190500 w 1062038"/>
                <a:gd name="connsiteY325" fmla="*/ 1238526 h 1374257"/>
                <a:gd name="connsiteX326" fmla="*/ 183357 w 1062038"/>
                <a:gd name="connsiteY326" fmla="*/ 1259957 h 1374257"/>
                <a:gd name="connsiteX327" fmla="*/ 180975 w 1062038"/>
                <a:gd name="connsiteY327" fmla="*/ 1267101 h 1374257"/>
                <a:gd name="connsiteX328" fmla="*/ 183357 w 1062038"/>
                <a:gd name="connsiteY328" fmla="*/ 1293295 h 1374257"/>
                <a:gd name="connsiteX329" fmla="*/ 192882 w 1062038"/>
                <a:gd name="connsiteY329" fmla="*/ 1307582 h 1374257"/>
                <a:gd name="connsiteX330" fmla="*/ 214313 w 1062038"/>
                <a:gd name="connsiteY330" fmla="*/ 1319489 h 1374257"/>
                <a:gd name="connsiteX331" fmla="*/ 242888 w 1062038"/>
                <a:gd name="connsiteY331" fmla="*/ 1317107 h 1374257"/>
                <a:gd name="connsiteX332" fmla="*/ 269082 w 1062038"/>
                <a:gd name="connsiteY332" fmla="*/ 1333776 h 1374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</a:cxnLst>
              <a:rect l="l" t="t" r="r" b="b"/>
              <a:pathLst>
                <a:path w="1062038" h="1374257">
                  <a:moveTo>
                    <a:pt x="269082" y="1333776"/>
                  </a:moveTo>
                  <a:cubicBezTo>
                    <a:pt x="274241" y="1338539"/>
                    <a:pt x="271932" y="1341859"/>
                    <a:pt x="273844" y="1345682"/>
                  </a:cubicBezTo>
                  <a:cubicBezTo>
                    <a:pt x="275124" y="1348242"/>
                    <a:pt x="277327" y="1350266"/>
                    <a:pt x="278607" y="1352826"/>
                  </a:cubicBezTo>
                  <a:cubicBezTo>
                    <a:pt x="279730" y="1355071"/>
                    <a:pt x="279596" y="1357881"/>
                    <a:pt x="280988" y="1359970"/>
                  </a:cubicBezTo>
                  <a:cubicBezTo>
                    <a:pt x="283276" y="1363402"/>
                    <a:pt x="291175" y="1370119"/>
                    <a:pt x="295275" y="1371876"/>
                  </a:cubicBezTo>
                  <a:cubicBezTo>
                    <a:pt x="298283" y="1373165"/>
                    <a:pt x="301625" y="1373463"/>
                    <a:pt x="304800" y="1374257"/>
                  </a:cubicBezTo>
                  <a:lnTo>
                    <a:pt x="314325" y="1345682"/>
                  </a:lnTo>
                  <a:cubicBezTo>
                    <a:pt x="316267" y="1339857"/>
                    <a:pt x="317795" y="1334158"/>
                    <a:pt x="321469" y="1329014"/>
                  </a:cubicBezTo>
                  <a:cubicBezTo>
                    <a:pt x="323426" y="1326274"/>
                    <a:pt x="326421" y="1324427"/>
                    <a:pt x="328613" y="1321870"/>
                  </a:cubicBezTo>
                  <a:cubicBezTo>
                    <a:pt x="331196" y="1318857"/>
                    <a:pt x="333376" y="1315520"/>
                    <a:pt x="335757" y="1312345"/>
                  </a:cubicBezTo>
                  <a:cubicBezTo>
                    <a:pt x="336551" y="1309964"/>
                    <a:pt x="337016" y="1307446"/>
                    <a:pt x="338138" y="1305201"/>
                  </a:cubicBezTo>
                  <a:cubicBezTo>
                    <a:pt x="339418" y="1302641"/>
                    <a:pt x="342495" y="1300890"/>
                    <a:pt x="342900" y="1298057"/>
                  </a:cubicBezTo>
                  <a:cubicBezTo>
                    <a:pt x="344924" y="1283891"/>
                    <a:pt x="340555" y="1268701"/>
                    <a:pt x="345282" y="1255195"/>
                  </a:cubicBezTo>
                  <a:cubicBezTo>
                    <a:pt x="346262" y="1252395"/>
                    <a:pt x="368470" y="1248802"/>
                    <a:pt x="371475" y="1248051"/>
                  </a:cubicBezTo>
                  <a:cubicBezTo>
                    <a:pt x="373910" y="1247442"/>
                    <a:pt x="376238" y="1246464"/>
                    <a:pt x="378619" y="1245670"/>
                  </a:cubicBezTo>
                  <a:cubicBezTo>
                    <a:pt x="380207" y="1243289"/>
                    <a:pt x="382560" y="1241267"/>
                    <a:pt x="383382" y="1238526"/>
                  </a:cubicBezTo>
                  <a:cubicBezTo>
                    <a:pt x="384995" y="1233150"/>
                    <a:pt x="384759" y="1227379"/>
                    <a:pt x="385763" y="1221857"/>
                  </a:cubicBezTo>
                  <a:cubicBezTo>
                    <a:pt x="386348" y="1218637"/>
                    <a:pt x="387350" y="1215507"/>
                    <a:pt x="388144" y="1212332"/>
                  </a:cubicBezTo>
                  <a:cubicBezTo>
                    <a:pt x="387350" y="1202013"/>
                    <a:pt x="385763" y="1191725"/>
                    <a:pt x="385763" y="1181376"/>
                  </a:cubicBezTo>
                  <a:cubicBezTo>
                    <a:pt x="385763" y="1175431"/>
                    <a:pt x="387980" y="1166638"/>
                    <a:pt x="392907" y="1162326"/>
                  </a:cubicBezTo>
                  <a:cubicBezTo>
                    <a:pt x="397214" y="1158557"/>
                    <a:pt x="402432" y="1155976"/>
                    <a:pt x="407194" y="1152801"/>
                  </a:cubicBezTo>
                  <a:cubicBezTo>
                    <a:pt x="416425" y="1146647"/>
                    <a:pt x="411625" y="1148944"/>
                    <a:pt x="421482" y="1145657"/>
                  </a:cubicBezTo>
                  <a:cubicBezTo>
                    <a:pt x="431007" y="1146451"/>
                    <a:pt x="440629" y="1146468"/>
                    <a:pt x="450057" y="1148039"/>
                  </a:cubicBezTo>
                  <a:cubicBezTo>
                    <a:pt x="455009" y="1148864"/>
                    <a:pt x="464344" y="1152801"/>
                    <a:pt x="464344" y="1152801"/>
                  </a:cubicBezTo>
                  <a:cubicBezTo>
                    <a:pt x="471505" y="1150414"/>
                    <a:pt x="472476" y="1150787"/>
                    <a:pt x="478632" y="1145657"/>
                  </a:cubicBezTo>
                  <a:cubicBezTo>
                    <a:pt x="481219" y="1143501"/>
                    <a:pt x="483188" y="1140670"/>
                    <a:pt x="485775" y="1138514"/>
                  </a:cubicBezTo>
                  <a:cubicBezTo>
                    <a:pt x="487974" y="1136682"/>
                    <a:pt x="490720" y="1135583"/>
                    <a:pt x="492919" y="1133751"/>
                  </a:cubicBezTo>
                  <a:cubicBezTo>
                    <a:pt x="504810" y="1123842"/>
                    <a:pt x="494653" y="1128410"/>
                    <a:pt x="507207" y="1124226"/>
                  </a:cubicBezTo>
                  <a:cubicBezTo>
                    <a:pt x="511552" y="1117707"/>
                    <a:pt x="511592" y="1115663"/>
                    <a:pt x="519113" y="1112320"/>
                  </a:cubicBezTo>
                  <a:cubicBezTo>
                    <a:pt x="523700" y="1110281"/>
                    <a:pt x="529223" y="1110341"/>
                    <a:pt x="533400" y="1107557"/>
                  </a:cubicBezTo>
                  <a:cubicBezTo>
                    <a:pt x="540572" y="1102776"/>
                    <a:pt x="541613" y="1101656"/>
                    <a:pt x="550069" y="1098032"/>
                  </a:cubicBezTo>
                  <a:cubicBezTo>
                    <a:pt x="552376" y="1097043"/>
                    <a:pt x="554832" y="1096445"/>
                    <a:pt x="557213" y="1095651"/>
                  </a:cubicBezTo>
                  <a:cubicBezTo>
                    <a:pt x="562880" y="1078649"/>
                    <a:pt x="559190" y="1085541"/>
                    <a:pt x="566738" y="1074220"/>
                  </a:cubicBezTo>
                  <a:cubicBezTo>
                    <a:pt x="569014" y="1067391"/>
                    <a:pt x="572092" y="1056065"/>
                    <a:pt x="578644" y="1052789"/>
                  </a:cubicBezTo>
                  <a:cubicBezTo>
                    <a:pt x="581819" y="1051201"/>
                    <a:pt x="584906" y="1049424"/>
                    <a:pt x="588169" y="1048026"/>
                  </a:cubicBezTo>
                  <a:cubicBezTo>
                    <a:pt x="593877" y="1045579"/>
                    <a:pt x="598798" y="1044990"/>
                    <a:pt x="604838" y="1043264"/>
                  </a:cubicBezTo>
                  <a:cubicBezTo>
                    <a:pt x="607252" y="1042574"/>
                    <a:pt x="609532" y="1041427"/>
                    <a:pt x="611982" y="1040882"/>
                  </a:cubicBezTo>
                  <a:cubicBezTo>
                    <a:pt x="616695" y="1039835"/>
                    <a:pt x="621556" y="1039548"/>
                    <a:pt x="626269" y="1038501"/>
                  </a:cubicBezTo>
                  <a:cubicBezTo>
                    <a:pt x="628719" y="1037957"/>
                    <a:pt x="630963" y="1036664"/>
                    <a:pt x="633413" y="1036120"/>
                  </a:cubicBezTo>
                  <a:cubicBezTo>
                    <a:pt x="638126" y="1035073"/>
                    <a:pt x="642938" y="1034533"/>
                    <a:pt x="647700" y="1033739"/>
                  </a:cubicBezTo>
                  <a:cubicBezTo>
                    <a:pt x="655658" y="1031086"/>
                    <a:pt x="655395" y="1030970"/>
                    <a:pt x="664369" y="1028976"/>
                  </a:cubicBezTo>
                  <a:cubicBezTo>
                    <a:pt x="673104" y="1027035"/>
                    <a:pt x="677508" y="1026702"/>
                    <a:pt x="685800" y="1024214"/>
                  </a:cubicBezTo>
                  <a:cubicBezTo>
                    <a:pt x="693013" y="1022050"/>
                    <a:pt x="700088" y="1019451"/>
                    <a:pt x="707232" y="1017070"/>
                  </a:cubicBezTo>
                  <a:cubicBezTo>
                    <a:pt x="709613" y="1016276"/>
                    <a:pt x="711940" y="1015298"/>
                    <a:pt x="714375" y="1014689"/>
                  </a:cubicBezTo>
                  <a:cubicBezTo>
                    <a:pt x="720725" y="1013101"/>
                    <a:pt x="727215" y="1011996"/>
                    <a:pt x="733425" y="1009926"/>
                  </a:cubicBezTo>
                  <a:cubicBezTo>
                    <a:pt x="757463" y="1001914"/>
                    <a:pt x="720155" y="1014146"/>
                    <a:pt x="750094" y="1005164"/>
                  </a:cubicBezTo>
                  <a:cubicBezTo>
                    <a:pt x="754903" y="1003721"/>
                    <a:pt x="759619" y="1001989"/>
                    <a:pt x="764382" y="1000401"/>
                  </a:cubicBezTo>
                  <a:lnTo>
                    <a:pt x="771525" y="998020"/>
                  </a:lnTo>
                  <a:cubicBezTo>
                    <a:pt x="780677" y="991919"/>
                    <a:pt x="786397" y="990752"/>
                    <a:pt x="790575" y="981351"/>
                  </a:cubicBezTo>
                  <a:cubicBezTo>
                    <a:pt x="792614" y="976764"/>
                    <a:pt x="793750" y="971826"/>
                    <a:pt x="795338" y="967064"/>
                  </a:cubicBezTo>
                  <a:lnTo>
                    <a:pt x="797719" y="959920"/>
                  </a:lnTo>
                  <a:lnTo>
                    <a:pt x="800100" y="952776"/>
                  </a:lnTo>
                  <a:cubicBezTo>
                    <a:pt x="799306" y="950395"/>
                    <a:pt x="799287" y="947592"/>
                    <a:pt x="797719" y="945632"/>
                  </a:cubicBezTo>
                  <a:cubicBezTo>
                    <a:pt x="795931" y="943397"/>
                    <a:pt x="793190" y="942032"/>
                    <a:pt x="790575" y="940870"/>
                  </a:cubicBezTo>
                  <a:cubicBezTo>
                    <a:pt x="777295" y="934968"/>
                    <a:pt x="772246" y="935602"/>
                    <a:pt x="757238" y="933726"/>
                  </a:cubicBezTo>
                  <a:cubicBezTo>
                    <a:pt x="754857" y="932139"/>
                    <a:pt x="750715" y="931758"/>
                    <a:pt x="750094" y="928964"/>
                  </a:cubicBezTo>
                  <a:cubicBezTo>
                    <a:pt x="749265" y="925235"/>
                    <a:pt x="751205" y="908922"/>
                    <a:pt x="757238" y="905151"/>
                  </a:cubicBezTo>
                  <a:cubicBezTo>
                    <a:pt x="761495" y="902490"/>
                    <a:pt x="766763" y="901976"/>
                    <a:pt x="771525" y="900389"/>
                  </a:cubicBezTo>
                  <a:cubicBezTo>
                    <a:pt x="792250" y="893480"/>
                    <a:pt x="776130" y="898148"/>
                    <a:pt x="821532" y="895626"/>
                  </a:cubicBezTo>
                  <a:cubicBezTo>
                    <a:pt x="820738" y="890864"/>
                    <a:pt x="821007" y="885796"/>
                    <a:pt x="819150" y="881339"/>
                  </a:cubicBezTo>
                  <a:cubicBezTo>
                    <a:pt x="813757" y="868397"/>
                    <a:pt x="810961" y="866944"/>
                    <a:pt x="800100" y="862289"/>
                  </a:cubicBezTo>
                  <a:cubicBezTo>
                    <a:pt x="797793" y="861300"/>
                    <a:pt x="795338" y="860701"/>
                    <a:pt x="792957" y="859907"/>
                  </a:cubicBezTo>
                  <a:cubicBezTo>
                    <a:pt x="789782" y="857526"/>
                    <a:pt x="786661" y="855071"/>
                    <a:pt x="783432" y="852764"/>
                  </a:cubicBezTo>
                  <a:cubicBezTo>
                    <a:pt x="781103" y="851100"/>
                    <a:pt x="778487" y="849833"/>
                    <a:pt x="776288" y="848001"/>
                  </a:cubicBezTo>
                  <a:cubicBezTo>
                    <a:pt x="773701" y="845845"/>
                    <a:pt x="771525" y="843238"/>
                    <a:pt x="769144" y="840857"/>
                  </a:cubicBezTo>
                  <a:cubicBezTo>
                    <a:pt x="768350" y="838476"/>
                    <a:pt x="767885" y="835959"/>
                    <a:pt x="766763" y="833714"/>
                  </a:cubicBezTo>
                  <a:cubicBezTo>
                    <a:pt x="765483" y="831154"/>
                    <a:pt x="762219" y="829424"/>
                    <a:pt x="762000" y="826570"/>
                  </a:cubicBezTo>
                  <a:cubicBezTo>
                    <a:pt x="761388" y="818616"/>
                    <a:pt x="761859" y="810325"/>
                    <a:pt x="764382" y="802757"/>
                  </a:cubicBezTo>
                  <a:cubicBezTo>
                    <a:pt x="765287" y="800042"/>
                    <a:pt x="769144" y="799582"/>
                    <a:pt x="771525" y="797995"/>
                  </a:cubicBezTo>
                  <a:cubicBezTo>
                    <a:pt x="778669" y="798789"/>
                    <a:pt x="786283" y="797707"/>
                    <a:pt x="792957" y="800376"/>
                  </a:cubicBezTo>
                  <a:cubicBezTo>
                    <a:pt x="795288" y="801308"/>
                    <a:pt x="794648" y="805106"/>
                    <a:pt x="795338" y="807520"/>
                  </a:cubicBezTo>
                  <a:cubicBezTo>
                    <a:pt x="796237" y="810667"/>
                    <a:pt x="796430" y="814037"/>
                    <a:pt x="797719" y="817045"/>
                  </a:cubicBezTo>
                  <a:cubicBezTo>
                    <a:pt x="800894" y="824453"/>
                    <a:pt x="803276" y="824718"/>
                    <a:pt x="809625" y="828951"/>
                  </a:cubicBezTo>
                  <a:cubicBezTo>
                    <a:pt x="814388" y="828157"/>
                    <a:pt x="819819" y="829129"/>
                    <a:pt x="823913" y="826570"/>
                  </a:cubicBezTo>
                  <a:cubicBezTo>
                    <a:pt x="826923" y="824689"/>
                    <a:pt x="826849" y="820089"/>
                    <a:pt x="828675" y="817045"/>
                  </a:cubicBezTo>
                  <a:cubicBezTo>
                    <a:pt x="831620" y="812137"/>
                    <a:pt x="835025" y="807520"/>
                    <a:pt x="838200" y="802757"/>
                  </a:cubicBezTo>
                  <a:cubicBezTo>
                    <a:pt x="839787" y="800376"/>
                    <a:pt x="840939" y="797638"/>
                    <a:pt x="842963" y="795614"/>
                  </a:cubicBezTo>
                  <a:cubicBezTo>
                    <a:pt x="845344" y="793233"/>
                    <a:pt x="848039" y="791128"/>
                    <a:pt x="850107" y="788470"/>
                  </a:cubicBezTo>
                  <a:cubicBezTo>
                    <a:pt x="853621" y="783952"/>
                    <a:pt x="854869" y="777357"/>
                    <a:pt x="859632" y="774182"/>
                  </a:cubicBezTo>
                  <a:cubicBezTo>
                    <a:pt x="869583" y="767548"/>
                    <a:pt x="874071" y="765904"/>
                    <a:pt x="881063" y="757514"/>
                  </a:cubicBezTo>
                  <a:cubicBezTo>
                    <a:pt x="882895" y="755315"/>
                    <a:pt x="884663" y="752985"/>
                    <a:pt x="885825" y="750370"/>
                  </a:cubicBezTo>
                  <a:cubicBezTo>
                    <a:pt x="890221" y="740479"/>
                    <a:pt x="890931" y="734365"/>
                    <a:pt x="892969" y="724176"/>
                  </a:cubicBezTo>
                  <a:cubicBezTo>
                    <a:pt x="891382" y="714651"/>
                    <a:pt x="891261" y="704762"/>
                    <a:pt x="888207" y="695601"/>
                  </a:cubicBezTo>
                  <a:cubicBezTo>
                    <a:pt x="887142" y="692406"/>
                    <a:pt x="883620" y="690649"/>
                    <a:pt x="881063" y="688457"/>
                  </a:cubicBezTo>
                  <a:cubicBezTo>
                    <a:pt x="859679" y="670129"/>
                    <a:pt x="882121" y="691897"/>
                    <a:pt x="864394" y="674170"/>
                  </a:cubicBezTo>
                  <a:cubicBezTo>
                    <a:pt x="863600" y="671789"/>
                    <a:pt x="861736" y="669521"/>
                    <a:pt x="862013" y="667026"/>
                  </a:cubicBezTo>
                  <a:cubicBezTo>
                    <a:pt x="863146" y="656824"/>
                    <a:pt x="866575" y="653039"/>
                    <a:pt x="871538" y="645595"/>
                  </a:cubicBezTo>
                  <a:cubicBezTo>
                    <a:pt x="872332" y="643214"/>
                    <a:pt x="873919" y="640961"/>
                    <a:pt x="873919" y="638451"/>
                  </a:cubicBezTo>
                  <a:cubicBezTo>
                    <a:pt x="873919" y="630474"/>
                    <a:pt x="873917" y="622253"/>
                    <a:pt x="871538" y="614639"/>
                  </a:cubicBezTo>
                  <a:cubicBezTo>
                    <a:pt x="867882" y="602940"/>
                    <a:pt x="863048" y="601041"/>
                    <a:pt x="854869" y="595589"/>
                  </a:cubicBezTo>
                  <a:cubicBezTo>
                    <a:pt x="850067" y="588386"/>
                    <a:pt x="845185" y="584590"/>
                    <a:pt x="852488" y="574157"/>
                  </a:cubicBezTo>
                  <a:cubicBezTo>
                    <a:pt x="855770" y="569468"/>
                    <a:pt x="866775" y="564632"/>
                    <a:pt x="866775" y="564632"/>
                  </a:cubicBezTo>
                  <a:cubicBezTo>
                    <a:pt x="873919" y="565426"/>
                    <a:pt x="881234" y="565271"/>
                    <a:pt x="888207" y="567014"/>
                  </a:cubicBezTo>
                  <a:cubicBezTo>
                    <a:pt x="894497" y="568587"/>
                    <a:pt x="899396" y="576963"/>
                    <a:pt x="902494" y="581301"/>
                  </a:cubicBezTo>
                  <a:cubicBezTo>
                    <a:pt x="904158" y="583630"/>
                    <a:pt x="905022" y="586657"/>
                    <a:pt x="907257" y="588445"/>
                  </a:cubicBezTo>
                  <a:cubicBezTo>
                    <a:pt x="909217" y="590013"/>
                    <a:pt x="912019" y="590032"/>
                    <a:pt x="914400" y="590826"/>
                  </a:cubicBezTo>
                  <a:cubicBezTo>
                    <a:pt x="916412" y="568704"/>
                    <a:pt x="918588" y="564139"/>
                    <a:pt x="914400" y="543201"/>
                  </a:cubicBezTo>
                  <a:cubicBezTo>
                    <a:pt x="913415" y="538279"/>
                    <a:pt x="909638" y="528914"/>
                    <a:pt x="909638" y="528914"/>
                  </a:cubicBezTo>
                  <a:cubicBezTo>
                    <a:pt x="910432" y="521770"/>
                    <a:pt x="909746" y="514301"/>
                    <a:pt x="912019" y="507482"/>
                  </a:cubicBezTo>
                  <a:cubicBezTo>
                    <a:pt x="913829" y="502052"/>
                    <a:pt x="918369" y="497957"/>
                    <a:pt x="921544" y="493195"/>
                  </a:cubicBezTo>
                  <a:lnTo>
                    <a:pt x="926307" y="486051"/>
                  </a:lnTo>
                  <a:lnTo>
                    <a:pt x="931069" y="471764"/>
                  </a:lnTo>
                  <a:lnTo>
                    <a:pt x="933450" y="464620"/>
                  </a:lnTo>
                  <a:cubicBezTo>
                    <a:pt x="934244" y="447157"/>
                    <a:pt x="933970" y="429613"/>
                    <a:pt x="935832" y="412232"/>
                  </a:cubicBezTo>
                  <a:cubicBezTo>
                    <a:pt x="936367" y="407241"/>
                    <a:pt x="937044" y="401495"/>
                    <a:pt x="940594" y="397945"/>
                  </a:cubicBezTo>
                  <a:lnTo>
                    <a:pt x="954882" y="383657"/>
                  </a:lnTo>
                  <a:cubicBezTo>
                    <a:pt x="960867" y="365702"/>
                    <a:pt x="952097" y="387139"/>
                    <a:pt x="964407" y="371751"/>
                  </a:cubicBezTo>
                  <a:cubicBezTo>
                    <a:pt x="965975" y="369791"/>
                    <a:pt x="965396" y="366696"/>
                    <a:pt x="966788" y="364607"/>
                  </a:cubicBezTo>
                  <a:cubicBezTo>
                    <a:pt x="968656" y="361805"/>
                    <a:pt x="971551" y="359845"/>
                    <a:pt x="973932" y="357464"/>
                  </a:cubicBezTo>
                  <a:lnTo>
                    <a:pt x="978694" y="343176"/>
                  </a:lnTo>
                  <a:lnTo>
                    <a:pt x="981075" y="336032"/>
                  </a:lnTo>
                  <a:cubicBezTo>
                    <a:pt x="980281" y="330476"/>
                    <a:pt x="979795" y="324867"/>
                    <a:pt x="978694" y="319364"/>
                  </a:cubicBezTo>
                  <a:cubicBezTo>
                    <a:pt x="977380" y="312795"/>
                    <a:pt x="972964" y="309858"/>
                    <a:pt x="978694" y="302695"/>
                  </a:cubicBezTo>
                  <a:cubicBezTo>
                    <a:pt x="980262" y="300735"/>
                    <a:pt x="983457" y="301108"/>
                    <a:pt x="985838" y="300314"/>
                  </a:cubicBezTo>
                  <a:cubicBezTo>
                    <a:pt x="997160" y="292766"/>
                    <a:pt x="990265" y="296457"/>
                    <a:pt x="1007269" y="290789"/>
                  </a:cubicBezTo>
                  <a:cubicBezTo>
                    <a:pt x="1009650" y="289995"/>
                    <a:pt x="1012324" y="289799"/>
                    <a:pt x="1014413" y="288407"/>
                  </a:cubicBezTo>
                  <a:cubicBezTo>
                    <a:pt x="1024280" y="281830"/>
                    <a:pt x="1018781" y="284339"/>
                    <a:pt x="1031082" y="281264"/>
                  </a:cubicBezTo>
                  <a:cubicBezTo>
                    <a:pt x="1041037" y="274627"/>
                    <a:pt x="1045520" y="272988"/>
                    <a:pt x="1052513" y="264595"/>
                  </a:cubicBezTo>
                  <a:cubicBezTo>
                    <a:pt x="1054345" y="262396"/>
                    <a:pt x="1056113" y="260066"/>
                    <a:pt x="1057275" y="257451"/>
                  </a:cubicBezTo>
                  <a:cubicBezTo>
                    <a:pt x="1059314" y="252864"/>
                    <a:pt x="1062038" y="243164"/>
                    <a:pt x="1062038" y="243164"/>
                  </a:cubicBezTo>
                  <a:cubicBezTo>
                    <a:pt x="1057690" y="239903"/>
                    <a:pt x="1041745" y="227669"/>
                    <a:pt x="1038225" y="226495"/>
                  </a:cubicBezTo>
                  <a:lnTo>
                    <a:pt x="1023938" y="221732"/>
                  </a:lnTo>
                  <a:cubicBezTo>
                    <a:pt x="1021557" y="220938"/>
                    <a:pt x="1019255" y="219843"/>
                    <a:pt x="1016794" y="219351"/>
                  </a:cubicBezTo>
                  <a:cubicBezTo>
                    <a:pt x="1002427" y="216478"/>
                    <a:pt x="1008728" y="218250"/>
                    <a:pt x="997744" y="214589"/>
                  </a:cubicBezTo>
                  <a:cubicBezTo>
                    <a:pt x="979488" y="215383"/>
                    <a:pt x="961195" y="215569"/>
                    <a:pt x="942975" y="216970"/>
                  </a:cubicBezTo>
                  <a:cubicBezTo>
                    <a:pt x="940473" y="217162"/>
                    <a:pt x="938267" y="218742"/>
                    <a:pt x="935832" y="219351"/>
                  </a:cubicBezTo>
                  <a:cubicBezTo>
                    <a:pt x="931905" y="220333"/>
                    <a:pt x="927876" y="220854"/>
                    <a:pt x="923925" y="221732"/>
                  </a:cubicBezTo>
                  <a:cubicBezTo>
                    <a:pt x="914962" y="223724"/>
                    <a:pt x="915206" y="223845"/>
                    <a:pt x="907257" y="226495"/>
                  </a:cubicBezTo>
                  <a:cubicBezTo>
                    <a:pt x="906463" y="228876"/>
                    <a:pt x="905207" y="231151"/>
                    <a:pt x="904875" y="233639"/>
                  </a:cubicBezTo>
                  <a:cubicBezTo>
                    <a:pt x="903612" y="243113"/>
                    <a:pt x="908923" y="255142"/>
                    <a:pt x="902494" y="262214"/>
                  </a:cubicBezTo>
                  <a:cubicBezTo>
                    <a:pt x="897659" y="267532"/>
                    <a:pt x="888207" y="260626"/>
                    <a:pt x="881063" y="259832"/>
                  </a:cubicBezTo>
                  <a:cubicBezTo>
                    <a:pt x="880269" y="257451"/>
                    <a:pt x="879095" y="255165"/>
                    <a:pt x="878682" y="252689"/>
                  </a:cubicBezTo>
                  <a:cubicBezTo>
                    <a:pt x="877500" y="245599"/>
                    <a:pt x="878573" y="238076"/>
                    <a:pt x="876300" y="231257"/>
                  </a:cubicBezTo>
                  <a:cubicBezTo>
                    <a:pt x="874490" y="225827"/>
                    <a:pt x="872205" y="218780"/>
                    <a:pt x="866775" y="216970"/>
                  </a:cubicBezTo>
                  <a:cubicBezTo>
                    <a:pt x="861690" y="215275"/>
                    <a:pt x="855335" y="212954"/>
                    <a:pt x="850107" y="212207"/>
                  </a:cubicBezTo>
                  <a:cubicBezTo>
                    <a:pt x="842210" y="211079"/>
                    <a:pt x="834232" y="210620"/>
                    <a:pt x="826294" y="209826"/>
                  </a:cubicBezTo>
                  <a:cubicBezTo>
                    <a:pt x="822325" y="209032"/>
                    <a:pt x="818314" y="208427"/>
                    <a:pt x="814388" y="207445"/>
                  </a:cubicBezTo>
                  <a:cubicBezTo>
                    <a:pt x="811953" y="206836"/>
                    <a:pt x="809732" y="205396"/>
                    <a:pt x="807244" y="205064"/>
                  </a:cubicBezTo>
                  <a:cubicBezTo>
                    <a:pt x="793399" y="203218"/>
                    <a:pt x="748330" y="200898"/>
                    <a:pt x="738188" y="200301"/>
                  </a:cubicBezTo>
                  <a:cubicBezTo>
                    <a:pt x="736600" y="197920"/>
                    <a:pt x="733575" y="196015"/>
                    <a:pt x="733425" y="193157"/>
                  </a:cubicBezTo>
                  <a:cubicBezTo>
                    <a:pt x="732756" y="180450"/>
                    <a:pt x="733047" y="167479"/>
                    <a:pt x="735807" y="155057"/>
                  </a:cubicBezTo>
                  <a:cubicBezTo>
                    <a:pt x="736428" y="152264"/>
                    <a:pt x="740320" y="151422"/>
                    <a:pt x="742950" y="150295"/>
                  </a:cubicBezTo>
                  <a:cubicBezTo>
                    <a:pt x="749426" y="147520"/>
                    <a:pt x="767329" y="146057"/>
                    <a:pt x="771525" y="145532"/>
                  </a:cubicBezTo>
                  <a:cubicBezTo>
                    <a:pt x="788988" y="146326"/>
                    <a:pt x="806532" y="146052"/>
                    <a:pt x="823913" y="147914"/>
                  </a:cubicBezTo>
                  <a:cubicBezTo>
                    <a:pt x="828904" y="148449"/>
                    <a:pt x="838200" y="152676"/>
                    <a:pt x="838200" y="152676"/>
                  </a:cubicBezTo>
                  <a:cubicBezTo>
                    <a:pt x="858665" y="166320"/>
                    <a:pt x="832778" y="149966"/>
                    <a:pt x="852488" y="159820"/>
                  </a:cubicBezTo>
                  <a:cubicBezTo>
                    <a:pt x="855048" y="161100"/>
                    <a:pt x="857017" y="163420"/>
                    <a:pt x="859632" y="164582"/>
                  </a:cubicBezTo>
                  <a:cubicBezTo>
                    <a:pt x="864219" y="166621"/>
                    <a:pt x="873919" y="169345"/>
                    <a:pt x="873919" y="169345"/>
                  </a:cubicBezTo>
                  <a:cubicBezTo>
                    <a:pt x="883444" y="168551"/>
                    <a:pt x="893020" y="168227"/>
                    <a:pt x="902494" y="166964"/>
                  </a:cubicBezTo>
                  <a:cubicBezTo>
                    <a:pt x="910653" y="165876"/>
                    <a:pt x="909488" y="163467"/>
                    <a:pt x="916782" y="159820"/>
                  </a:cubicBezTo>
                  <a:cubicBezTo>
                    <a:pt x="919027" y="158698"/>
                    <a:pt x="921544" y="158233"/>
                    <a:pt x="923925" y="157439"/>
                  </a:cubicBezTo>
                  <a:cubicBezTo>
                    <a:pt x="926306" y="155851"/>
                    <a:pt x="928354" y="153581"/>
                    <a:pt x="931069" y="152676"/>
                  </a:cubicBezTo>
                  <a:cubicBezTo>
                    <a:pt x="935650" y="151149"/>
                    <a:pt x="940622" y="151242"/>
                    <a:pt x="945357" y="150295"/>
                  </a:cubicBezTo>
                  <a:cubicBezTo>
                    <a:pt x="952838" y="148799"/>
                    <a:pt x="955213" y="147804"/>
                    <a:pt x="962025" y="145532"/>
                  </a:cubicBezTo>
                  <a:cubicBezTo>
                    <a:pt x="961231" y="140770"/>
                    <a:pt x="961605" y="135657"/>
                    <a:pt x="959644" y="131245"/>
                  </a:cubicBezTo>
                  <a:cubicBezTo>
                    <a:pt x="958276" y="128168"/>
                    <a:pt x="955087" y="126257"/>
                    <a:pt x="952500" y="124101"/>
                  </a:cubicBezTo>
                  <a:cubicBezTo>
                    <a:pt x="946346" y="118973"/>
                    <a:pt x="945372" y="119344"/>
                    <a:pt x="938213" y="116957"/>
                  </a:cubicBezTo>
                  <a:cubicBezTo>
                    <a:pt x="929841" y="104402"/>
                    <a:pt x="938277" y="113583"/>
                    <a:pt x="923925" y="107432"/>
                  </a:cubicBezTo>
                  <a:cubicBezTo>
                    <a:pt x="921295" y="106305"/>
                    <a:pt x="919342" y="103950"/>
                    <a:pt x="916782" y="102670"/>
                  </a:cubicBezTo>
                  <a:cubicBezTo>
                    <a:pt x="914537" y="101548"/>
                    <a:pt x="912019" y="101083"/>
                    <a:pt x="909638" y="100289"/>
                  </a:cubicBezTo>
                  <a:cubicBezTo>
                    <a:pt x="907257" y="98701"/>
                    <a:pt x="905054" y="96806"/>
                    <a:pt x="902494" y="95526"/>
                  </a:cubicBezTo>
                  <a:cubicBezTo>
                    <a:pt x="900249" y="94403"/>
                    <a:pt x="897439" y="94537"/>
                    <a:pt x="895350" y="93145"/>
                  </a:cubicBezTo>
                  <a:cubicBezTo>
                    <a:pt x="883650" y="85345"/>
                    <a:pt x="892228" y="87641"/>
                    <a:pt x="883444" y="78857"/>
                  </a:cubicBezTo>
                  <a:cubicBezTo>
                    <a:pt x="881420" y="76833"/>
                    <a:pt x="878681" y="75682"/>
                    <a:pt x="876300" y="74095"/>
                  </a:cubicBezTo>
                  <a:cubicBezTo>
                    <a:pt x="866486" y="59373"/>
                    <a:pt x="877384" y="73735"/>
                    <a:pt x="864394" y="62189"/>
                  </a:cubicBezTo>
                  <a:cubicBezTo>
                    <a:pt x="859360" y="57714"/>
                    <a:pt x="856497" y="50031"/>
                    <a:pt x="850107" y="47901"/>
                  </a:cubicBezTo>
                  <a:cubicBezTo>
                    <a:pt x="845344" y="46314"/>
                    <a:pt x="840480" y="45004"/>
                    <a:pt x="835819" y="43139"/>
                  </a:cubicBezTo>
                  <a:cubicBezTo>
                    <a:pt x="831850" y="41551"/>
                    <a:pt x="828007" y="39604"/>
                    <a:pt x="823913" y="38376"/>
                  </a:cubicBezTo>
                  <a:cubicBezTo>
                    <a:pt x="820036" y="37213"/>
                    <a:pt x="815958" y="36873"/>
                    <a:pt x="812007" y="35995"/>
                  </a:cubicBezTo>
                  <a:cubicBezTo>
                    <a:pt x="808812" y="35285"/>
                    <a:pt x="805657" y="34408"/>
                    <a:pt x="802482" y="33614"/>
                  </a:cubicBezTo>
                  <a:cubicBezTo>
                    <a:pt x="797719" y="31233"/>
                    <a:pt x="793109" y="28518"/>
                    <a:pt x="788194" y="26470"/>
                  </a:cubicBezTo>
                  <a:cubicBezTo>
                    <a:pt x="745970" y="8876"/>
                    <a:pt x="798904" y="33346"/>
                    <a:pt x="762000" y="16945"/>
                  </a:cubicBezTo>
                  <a:cubicBezTo>
                    <a:pt x="749545" y="11409"/>
                    <a:pt x="754696" y="12129"/>
                    <a:pt x="740569" y="7420"/>
                  </a:cubicBezTo>
                  <a:cubicBezTo>
                    <a:pt x="737464" y="6385"/>
                    <a:pt x="734219" y="5833"/>
                    <a:pt x="731044" y="5039"/>
                  </a:cubicBezTo>
                  <a:cubicBezTo>
                    <a:pt x="728663" y="3451"/>
                    <a:pt x="726745" y="592"/>
                    <a:pt x="723900" y="276"/>
                  </a:cubicBezTo>
                  <a:cubicBezTo>
                    <a:pt x="712331" y="-1010"/>
                    <a:pt x="708814" y="2187"/>
                    <a:pt x="702469" y="9801"/>
                  </a:cubicBezTo>
                  <a:cubicBezTo>
                    <a:pt x="700637" y="12000"/>
                    <a:pt x="699731" y="14921"/>
                    <a:pt x="697707" y="16945"/>
                  </a:cubicBezTo>
                  <a:cubicBezTo>
                    <a:pt x="695683" y="18969"/>
                    <a:pt x="692944" y="20120"/>
                    <a:pt x="690563" y="21707"/>
                  </a:cubicBezTo>
                  <a:lnTo>
                    <a:pt x="681038" y="35995"/>
                  </a:lnTo>
                  <a:cubicBezTo>
                    <a:pt x="679450" y="38376"/>
                    <a:pt x="678990" y="42234"/>
                    <a:pt x="676275" y="43139"/>
                  </a:cubicBezTo>
                  <a:cubicBezTo>
                    <a:pt x="641642" y="54682"/>
                    <a:pt x="667004" y="47715"/>
                    <a:pt x="597694" y="50282"/>
                  </a:cubicBezTo>
                  <a:cubicBezTo>
                    <a:pt x="596107" y="52663"/>
                    <a:pt x="594094" y="54811"/>
                    <a:pt x="592932" y="57426"/>
                  </a:cubicBezTo>
                  <a:cubicBezTo>
                    <a:pt x="590893" y="62014"/>
                    <a:pt x="590954" y="67537"/>
                    <a:pt x="588169" y="71714"/>
                  </a:cubicBezTo>
                  <a:lnTo>
                    <a:pt x="578644" y="86001"/>
                  </a:lnTo>
                  <a:cubicBezTo>
                    <a:pt x="577057" y="88382"/>
                    <a:pt x="575906" y="91121"/>
                    <a:pt x="573882" y="93145"/>
                  </a:cubicBezTo>
                  <a:cubicBezTo>
                    <a:pt x="571501" y="95526"/>
                    <a:pt x="568696" y="97549"/>
                    <a:pt x="566738" y="100289"/>
                  </a:cubicBezTo>
                  <a:cubicBezTo>
                    <a:pt x="564675" y="103178"/>
                    <a:pt x="563801" y="106770"/>
                    <a:pt x="561975" y="109814"/>
                  </a:cubicBezTo>
                  <a:cubicBezTo>
                    <a:pt x="559030" y="114722"/>
                    <a:pt x="552450" y="124101"/>
                    <a:pt x="552450" y="124101"/>
                  </a:cubicBezTo>
                  <a:cubicBezTo>
                    <a:pt x="553244" y="128864"/>
                    <a:pt x="553784" y="133676"/>
                    <a:pt x="554832" y="138389"/>
                  </a:cubicBezTo>
                  <a:cubicBezTo>
                    <a:pt x="555377" y="140839"/>
                    <a:pt x="555438" y="143757"/>
                    <a:pt x="557213" y="145532"/>
                  </a:cubicBezTo>
                  <a:cubicBezTo>
                    <a:pt x="558988" y="147307"/>
                    <a:pt x="561881" y="147501"/>
                    <a:pt x="564357" y="147914"/>
                  </a:cubicBezTo>
                  <a:cubicBezTo>
                    <a:pt x="571447" y="149096"/>
                    <a:pt x="578644" y="149501"/>
                    <a:pt x="585788" y="150295"/>
                  </a:cubicBezTo>
                  <a:cubicBezTo>
                    <a:pt x="589531" y="152790"/>
                    <a:pt x="597127" y="156530"/>
                    <a:pt x="597694" y="162201"/>
                  </a:cubicBezTo>
                  <a:cubicBezTo>
                    <a:pt x="598252" y="167786"/>
                    <a:pt x="596414" y="173366"/>
                    <a:pt x="595313" y="178870"/>
                  </a:cubicBezTo>
                  <a:cubicBezTo>
                    <a:pt x="594821" y="181331"/>
                    <a:pt x="594707" y="184239"/>
                    <a:pt x="592932" y="186014"/>
                  </a:cubicBezTo>
                  <a:cubicBezTo>
                    <a:pt x="591157" y="187789"/>
                    <a:pt x="588169" y="187601"/>
                    <a:pt x="585788" y="188395"/>
                  </a:cubicBezTo>
                  <a:cubicBezTo>
                    <a:pt x="575469" y="187601"/>
                    <a:pt x="565054" y="187628"/>
                    <a:pt x="554832" y="186014"/>
                  </a:cubicBezTo>
                  <a:cubicBezTo>
                    <a:pt x="549873" y="185231"/>
                    <a:pt x="540544" y="181251"/>
                    <a:pt x="540544" y="181251"/>
                  </a:cubicBezTo>
                  <a:cubicBezTo>
                    <a:pt x="522130" y="153631"/>
                    <a:pt x="535445" y="178780"/>
                    <a:pt x="528638" y="128864"/>
                  </a:cubicBezTo>
                  <a:cubicBezTo>
                    <a:pt x="527960" y="123890"/>
                    <a:pt x="525463" y="119339"/>
                    <a:pt x="523875" y="114576"/>
                  </a:cubicBezTo>
                  <a:cubicBezTo>
                    <a:pt x="523081" y="112195"/>
                    <a:pt x="523583" y="108824"/>
                    <a:pt x="521494" y="107432"/>
                  </a:cubicBezTo>
                  <a:cubicBezTo>
                    <a:pt x="511548" y="100802"/>
                    <a:pt x="516374" y="104694"/>
                    <a:pt x="507207" y="95526"/>
                  </a:cubicBezTo>
                  <a:cubicBezTo>
                    <a:pt x="490204" y="101194"/>
                    <a:pt x="497096" y="97504"/>
                    <a:pt x="485775" y="105051"/>
                  </a:cubicBezTo>
                  <a:cubicBezTo>
                    <a:pt x="468996" y="130224"/>
                    <a:pt x="498936" y="82663"/>
                    <a:pt x="478632" y="159820"/>
                  </a:cubicBezTo>
                  <a:cubicBezTo>
                    <a:pt x="478391" y="160738"/>
                    <a:pt x="463223" y="155477"/>
                    <a:pt x="461963" y="155057"/>
                  </a:cubicBezTo>
                  <a:cubicBezTo>
                    <a:pt x="445900" y="138995"/>
                    <a:pt x="449805" y="147160"/>
                    <a:pt x="445294" y="133626"/>
                  </a:cubicBezTo>
                  <a:cubicBezTo>
                    <a:pt x="442982" y="103567"/>
                    <a:pt x="452668" y="105118"/>
                    <a:pt x="435769" y="100289"/>
                  </a:cubicBezTo>
                  <a:cubicBezTo>
                    <a:pt x="432622" y="99390"/>
                    <a:pt x="429419" y="98701"/>
                    <a:pt x="426244" y="97907"/>
                  </a:cubicBezTo>
                  <a:cubicBezTo>
                    <a:pt x="413544" y="98701"/>
                    <a:pt x="400752" y="98570"/>
                    <a:pt x="388144" y="100289"/>
                  </a:cubicBezTo>
                  <a:cubicBezTo>
                    <a:pt x="383170" y="100967"/>
                    <a:pt x="373857" y="105051"/>
                    <a:pt x="373857" y="105051"/>
                  </a:cubicBezTo>
                  <a:lnTo>
                    <a:pt x="352425" y="119339"/>
                  </a:lnTo>
                  <a:cubicBezTo>
                    <a:pt x="350044" y="120926"/>
                    <a:pt x="348126" y="123785"/>
                    <a:pt x="345282" y="124101"/>
                  </a:cubicBezTo>
                  <a:lnTo>
                    <a:pt x="323850" y="126482"/>
                  </a:lnTo>
                  <a:cubicBezTo>
                    <a:pt x="319405" y="129446"/>
                    <a:pt x="312259" y="133537"/>
                    <a:pt x="309563" y="138389"/>
                  </a:cubicBezTo>
                  <a:cubicBezTo>
                    <a:pt x="307125" y="142777"/>
                    <a:pt x="306388" y="147914"/>
                    <a:pt x="304800" y="152676"/>
                  </a:cubicBezTo>
                  <a:cubicBezTo>
                    <a:pt x="304006" y="155057"/>
                    <a:pt x="302911" y="157359"/>
                    <a:pt x="302419" y="159820"/>
                  </a:cubicBezTo>
                  <a:cubicBezTo>
                    <a:pt x="301625" y="163789"/>
                    <a:pt x="302283" y="168359"/>
                    <a:pt x="300038" y="171726"/>
                  </a:cubicBezTo>
                  <a:cubicBezTo>
                    <a:pt x="298646" y="173815"/>
                    <a:pt x="295308" y="173417"/>
                    <a:pt x="292894" y="174107"/>
                  </a:cubicBezTo>
                  <a:cubicBezTo>
                    <a:pt x="289747" y="175006"/>
                    <a:pt x="286544" y="175695"/>
                    <a:pt x="283369" y="176489"/>
                  </a:cubicBezTo>
                  <a:cubicBezTo>
                    <a:pt x="266993" y="187406"/>
                    <a:pt x="274512" y="184204"/>
                    <a:pt x="261938" y="188395"/>
                  </a:cubicBezTo>
                  <a:cubicBezTo>
                    <a:pt x="260350" y="190776"/>
                    <a:pt x="257869" y="192762"/>
                    <a:pt x="257175" y="195539"/>
                  </a:cubicBezTo>
                  <a:cubicBezTo>
                    <a:pt x="250891" y="220673"/>
                    <a:pt x="262879" y="214275"/>
                    <a:pt x="247650" y="219351"/>
                  </a:cubicBezTo>
                  <a:cubicBezTo>
                    <a:pt x="244129" y="218848"/>
                    <a:pt x="221096" y="215690"/>
                    <a:pt x="216694" y="214589"/>
                  </a:cubicBezTo>
                  <a:cubicBezTo>
                    <a:pt x="211824" y="213371"/>
                    <a:pt x="202407" y="209826"/>
                    <a:pt x="202407" y="209826"/>
                  </a:cubicBezTo>
                  <a:cubicBezTo>
                    <a:pt x="198259" y="210418"/>
                    <a:pt x="184351" y="211390"/>
                    <a:pt x="178594" y="214589"/>
                  </a:cubicBezTo>
                  <a:cubicBezTo>
                    <a:pt x="173591" y="217369"/>
                    <a:pt x="169069" y="220939"/>
                    <a:pt x="164307" y="224114"/>
                  </a:cubicBezTo>
                  <a:lnTo>
                    <a:pt x="157163" y="228876"/>
                  </a:lnTo>
                  <a:cubicBezTo>
                    <a:pt x="155575" y="231257"/>
                    <a:pt x="152805" y="233187"/>
                    <a:pt x="152400" y="236020"/>
                  </a:cubicBezTo>
                  <a:cubicBezTo>
                    <a:pt x="151216" y="244311"/>
                    <a:pt x="155784" y="247236"/>
                    <a:pt x="161925" y="250307"/>
                  </a:cubicBezTo>
                  <a:cubicBezTo>
                    <a:pt x="174352" y="256521"/>
                    <a:pt x="207163" y="254930"/>
                    <a:pt x="209550" y="255070"/>
                  </a:cubicBezTo>
                  <a:cubicBezTo>
                    <a:pt x="208756" y="259832"/>
                    <a:pt x="209026" y="264900"/>
                    <a:pt x="207169" y="269357"/>
                  </a:cubicBezTo>
                  <a:cubicBezTo>
                    <a:pt x="201826" y="282181"/>
                    <a:pt x="199522" y="282393"/>
                    <a:pt x="190500" y="288407"/>
                  </a:cubicBezTo>
                  <a:cubicBezTo>
                    <a:pt x="189706" y="290788"/>
                    <a:pt x="189511" y="293462"/>
                    <a:pt x="188119" y="295551"/>
                  </a:cubicBezTo>
                  <a:cubicBezTo>
                    <a:pt x="185486" y="299501"/>
                    <a:pt x="178225" y="305260"/>
                    <a:pt x="173832" y="307457"/>
                  </a:cubicBezTo>
                  <a:cubicBezTo>
                    <a:pt x="171587" y="308580"/>
                    <a:pt x="169069" y="309045"/>
                    <a:pt x="166688" y="309839"/>
                  </a:cubicBezTo>
                  <a:cubicBezTo>
                    <a:pt x="164307" y="309045"/>
                    <a:pt x="161633" y="308849"/>
                    <a:pt x="159544" y="307457"/>
                  </a:cubicBezTo>
                  <a:cubicBezTo>
                    <a:pt x="156742" y="305589"/>
                    <a:pt x="154987" y="302470"/>
                    <a:pt x="152400" y="300314"/>
                  </a:cubicBezTo>
                  <a:cubicBezTo>
                    <a:pt x="150202" y="298482"/>
                    <a:pt x="147638" y="297139"/>
                    <a:pt x="145257" y="295551"/>
                  </a:cubicBezTo>
                  <a:cubicBezTo>
                    <a:pt x="141311" y="295989"/>
                    <a:pt x="123667" y="296433"/>
                    <a:pt x="116682" y="300314"/>
                  </a:cubicBezTo>
                  <a:cubicBezTo>
                    <a:pt x="111678" y="303094"/>
                    <a:pt x="107947" y="308451"/>
                    <a:pt x="102394" y="309839"/>
                  </a:cubicBezTo>
                  <a:cubicBezTo>
                    <a:pt x="81945" y="314951"/>
                    <a:pt x="100954" y="310742"/>
                    <a:pt x="64294" y="314601"/>
                  </a:cubicBezTo>
                  <a:cubicBezTo>
                    <a:pt x="58712" y="315189"/>
                    <a:pt x="53181" y="316188"/>
                    <a:pt x="47625" y="316982"/>
                  </a:cubicBezTo>
                  <a:cubicBezTo>
                    <a:pt x="45244" y="317776"/>
                    <a:pt x="42727" y="318241"/>
                    <a:pt x="40482" y="319364"/>
                  </a:cubicBezTo>
                  <a:cubicBezTo>
                    <a:pt x="37922" y="320644"/>
                    <a:pt x="35953" y="322964"/>
                    <a:pt x="33338" y="324126"/>
                  </a:cubicBezTo>
                  <a:cubicBezTo>
                    <a:pt x="7837" y="335459"/>
                    <a:pt x="28071" y="322875"/>
                    <a:pt x="11907" y="333651"/>
                  </a:cubicBezTo>
                  <a:cubicBezTo>
                    <a:pt x="4359" y="344973"/>
                    <a:pt x="8050" y="338078"/>
                    <a:pt x="2382" y="355082"/>
                  </a:cubicBezTo>
                  <a:lnTo>
                    <a:pt x="0" y="362226"/>
                  </a:lnTo>
                  <a:cubicBezTo>
                    <a:pt x="794" y="366195"/>
                    <a:pt x="374" y="370618"/>
                    <a:pt x="2382" y="374132"/>
                  </a:cubicBezTo>
                  <a:cubicBezTo>
                    <a:pt x="3802" y="376617"/>
                    <a:pt x="6965" y="377615"/>
                    <a:pt x="9525" y="378895"/>
                  </a:cubicBezTo>
                  <a:cubicBezTo>
                    <a:pt x="15385" y="381825"/>
                    <a:pt x="25473" y="382743"/>
                    <a:pt x="30957" y="383657"/>
                  </a:cubicBezTo>
                  <a:cubicBezTo>
                    <a:pt x="33338" y="384451"/>
                    <a:pt x="35665" y="385430"/>
                    <a:pt x="38100" y="386039"/>
                  </a:cubicBezTo>
                  <a:lnTo>
                    <a:pt x="57150" y="390801"/>
                  </a:lnTo>
                  <a:lnTo>
                    <a:pt x="78582" y="405089"/>
                  </a:lnTo>
                  <a:cubicBezTo>
                    <a:pt x="80963" y="406676"/>
                    <a:pt x="83436" y="408134"/>
                    <a:pt x="85725" y="409851"/>
                  </a:cubicBezTo>
                  <a:cubicBezTo>
                    <a:pt x="97539" y="418712"/>
                    <a:pt x="91948" y="414794"/>
                    <a:pt x="102394" y="421757"/>
                  </a:cubicBezTo>
                  <a:cubicBezTo>
                    <a:pt x="101600" y="424138"/>
                    <a:pt x="101581" y="426941"/>
                    <a:pt x="100013" y="428901"/>
                  </a:cubicBezTo>
                  <a:cubicBezTo>
                    <a:pt x="98225" y="431136"/>
                    <a:pt x="95711" y="433323"/>
                    <a:pt x="92869" y="433664"/>
                  </a:cubicBezTo>
                  <a:cubicBezTo>
                    <a:pt x="75513" y="435747"/>
                    <a:pt x="57944" y="435251"/>
                    <a:pt x="40482" y="436045"/>
                  </a:cubicBezTo>
                  <a:cubicBezTo>
                    <a:pt x="39212" y="436362"/>
                    <a:pt x="25862" y="439441"/>
                    <a:pt x="23813" y="440807"/>
                  </a:cubicBezTo>
                  <a:cubicBezTo>
                    <a:pt x="21011" y="442675"/>
                    <a:pt x="19050" y="445570"/>
                    <a:pt x="16669" y="447951"/>
                  </a:cubicBezTo>
                  <a:cubicBezTo>
                    <a:pt x="15875" y="450332"/>
                    <a:pt x="14288" y="452585"/>
                    <a:pt x="14288" y="455095"/>
                  </a:cubicBezTo>
                  <a:cubicBezTo>
                    <a:pt x="14288" y="457811"/>
                    <a:pt x="17171" y="470388"/>
                    <a:pt x="19050" y="474145"/>
                  </a:cubicBezTo>
                  <a:cubicBezTo>
                    <a:pt x="20330" y="476705"/>
                    <a:pt x="22225" y="478908"/>
                    <a:pt x="23813" y="481289"/>
                  </a:cubicBezTo>
                  <a:cubicBezTo>
                    <a:pt x="23019" y="490020"/>
                    <a:pt x="21432" y="498715"/>
                    <a:pt x="21432" y="507482"/>
                  </a:cubicBezTo>
                  <a:cubicBezTo>
                    <a:pt x="21432" y="510755"/>
                    <a:pt x="21328" y="514877"/>
                    <a:pt x="23813" y="517007"/>
                  </a:cubicBezTo>
                  <a:cubicBezTo>
                    <a:pt x="27624" y="520274"/>
                    <a:pt x="38100" y="521770"/>
                    <a:pt x="38100" y="521770"/>
                  </a:cubicBezTo>
                  <a:cubicBezTo>
                    <a:pt x="50006" y="520976"/>
                    <a:pt x="62032" y="521250"/>
                    <a:pt x="73819" y="519389"/>
                  </a:cubicBezTo>
                  <a:cubicBezTo>
                    <a:pt x="77325" y="518835"/>
                    <a:pt x="80008" y="515839"/>
                    <a:pt x="83344" y="514626"/>
                  </a:cubicBezTo>
                  <a:cubicBezTo>
                    <a:pt x="88775" y="512651"/>
                    <a:pt x="94457" y="511451"/>
                    <a:pt x="100013" y="509864"/>
                  </a:cubicBezTo>
                  <a:cubicBezTo>
                    <a:pt x="109538" y="510658"/>
                    <a:pt x="119114" y="510982"/>
                    <a:pt x="128588" y="512245"/>
                  </a:cubicBezTo>
                  <a:cubicBezTo>
                    <a:pt x="133704" y="512927"/>
                    <a:pt x="139051" y="516202"/>
                    <a:pt x="142875" y="519389"/>
                  </a:cubicBezTo>
                  <a:cubicBezTo>
                    <a:pt x="148986" y="524481"/>
                    <a:pt x="152524" y="529562"/>
                    <a:pt x="157163" y="536057"/>
                  </a:cubicBezTo>
                  <a:cubicBezTo>
                    <a:pt x="160022" y="540059"/>
                    <a:pt x="167682" y="552056"/>
                    <a:pt x="169069" y="555107"/>
                  </a:cubicBezTo>
                  <a:cubicBezTo>
                    <a:pt x="171147" y="559677"/>
                    <a:pt x="173832" y="569395"/>
                    <a:pt x="173832" y="569395"/>
                  </a:cubicBezTo>
                  <a:cubicBezTo>
                    <a:pt x="177992" y="598516"/>
                    <a:pt x="172896" y="575391"/>
                    <a:pt x="180975" y="595589"/>
                  </a:cubicBezTo>
                  <a:cubicBezTo>
                    <a:pt x="189476" y="616841"/>
                    <a:pt x="181339" y="603276"/>
                    <a:pt x="190500" y="617020"/>
                  </a:cubicBezTo>
                  <a:cubicBezTo>
                    <a:pt x="191294" y="620195"/>
                    <a:pt x="191593" y="623537"/>
                    <a:pt x="192882" y="626545"/>
                  </a:cubicBezTo>
                  <a:cubicBezTo>
                    <a:pt x="194009" y="629175"/>
                    <a:pt x="196224" y="631204"/>
                    <a:pt x="197644" y="633689"/>
                  </a:cubicBezTo>
                  <a:cubicBezTo>
                    <a:pt x="199405" y="636771"/>
                    <a:pt x="201009" y="639951"/>
                    <a:pt x="202407" y="643214"/>
                  </a:cubicBezTo>
                  <a:cubicBezTo>
                    <a:pt x="205153" y="649620"/>
                    <a:pt x="205772" y="655276"/>
                    <a:pt x="207169" y="662264"/>
                  </a:cubicBezTo>
                  <a:cubicBezTo>
                    <a:pt x="206375" y="671789"/>
                    <a:pt x="206051" y="681365"/>
                    <a:pt x="204788" y="690839"/>
                  </a:cubicBezTo>
                  <a:cubicBezTo>
                    <a:pt x="204456" y="693327"/>
                    <a:pt x="202564" y="695477"/>
                    <a:pt x="202407" y="697982"/>
                  </a:cubicBezTo>
                  <a:cubicBezTo>
                    <a:pt x="200970" y="720970"/>
                    <a:pt x="201462" y="744051"/>
                    <a:pt x="200025" y="767039"/>
                  </a:cubicBezTo>
                  <a:cubicBezTo>
                    <a:pt x="199868" y="769544"/>
                    <a:pt x="199212" y="772222"/>
                    <a:pt x="197644" y="774182"/>
                  </a:cubicBezTo>
                  <a:cubicBezTo>
                    <a:pt x="195856" y="776417"/>
                    <a:pt x="192881" y="777357"/>
                    <a:pt x="190500" y="778945"/>
                  </a:cubicBezTo>
                  <a:cubicBezTo>
                    <a:pt x="188913" y="781326"/>
                    <a:pt x="187018" y="783529"/>
                    <a:pt x="185738" y="786089"/>
                  </a:cubicBezTo>
                  <a:cubicBezTo>
                    <a:pt x="182887" y="791790"/>
                    <a:pt x="180656" y="798952"/>
                    <a:pt x="178594" y="805139"/>
                  </a:cubicBezTo>
                  <a:cubicBezTo>
                    <a:pt x="179500" y="818738"/>
                    <a:pt x="173017" y="839611"/>
                    <a:pt x="188119" y="848001"/>
                  </a:cubicBezTo>
                  <a:cubicBezTo>
                    <a:pt x="192508" y="850439"/>
                    <a:pt x="197644" y="851176"/>
                    <a:pt x="202407" y="852764"/>
                  </a:cubicBezTo>
                  <a:cubicBezTo>
                    <a:pt x="204788" y="853558"/>
                    <a:pt x="207462" y="853753"/>
                    <a:pt x="209550" y="855145"/>
                  </a:cubicBezTo>
                  <a:lnTo>
                    <a:pt x="223838" y="864670"/>
                  </a:lnTo>
                  <a:cubicBezTo>
                    <a:pt x="225425" y="867051"/>
                    <a:pt x="230388" y="869579"/>
                    <a:pt x="228600" y="871814"/>
                  </a:cubicBezTo>
                  <a:cubicBezTo>
                    <a:pt x="225464" y="875734"/>
                    <a:pt x="219235" y="875591"/>
                    <a:pt x="214313" y="876576"/>
                  </a:cubicBezTo>
                  <a:cubicBezTo>
                    <a:pt x="206375" y="878164"/>
                    <a:pt x="198180" y="878779"/>
                    <a:pt x="190500" y="881339"/>
                  </a:cubicBezTo>
                  <a:lnTo>
                    <a:pt x="176213" y="886101"/>
                  </a:lnTo>
                  <a:cubicBezTo>
                    <a:pt x="174625" y="888482"/>
                    <a:pt x="172272" y="890504"/>
                    <a:pt x="171450" y="893245"/>
                  </a:cubicBezTo>
                  <a:cubicBezTo>
                    <a:pt x="169837" y="898621"/>
                    <a:pt x="169922" y="904367"/>
                    <a:pt x="169069" y="909914"/>
                  </a:cubicBezTo>
                  <a:cubicBezTo>
                    <a:pt x="168335" y="914686"/>
                    <a:pt x="167482" y="919439"/>
                    <a:pt x="166688" y="924201"/>
                  </a:cubicBezTo>
                  <a:cubicBezTo>
                    <a:pt x="167482" y="928170"/>
                    <a:pt x="167061" y="932593"/>
                    <a:pt x="169069" y="936107"/>
                  </a:cubicBezTo>
                  <a:cubicBezTo>
                    <a:pt x="171242" y="939910"/>
                    <a:pt x="179689" y="942029"/>
                    <a:pt x="183357" y="943251"/>
                  </a:cubicBezTo>
                  <a:cubicBezTo>
                    <a:pt x="194469" y="942457"/>
                    <a:pt x="205723" y="942806"/>
                    <a:pt x="216694" y="940870"/>
                  </a:cubicBezTo>
                  <a:cubicBezTo>
                    <a:pt x="219513" y="940373"/>
                    <a:pt x="221223" y="937269"/>
                    <a:pt x="223838" y="936107"/>
                  </a:cubicBezTo>
                  <a:cubicBezTo>
                    <a:pt x="228425" y="934068"/>
                    <a:pt x="238125" y="931345"/>
                    <a:pt x="238125" y="931345"/>
                  </a:cubicBezTo>
                  <a:cubicBezTo>
                    <a:pt x="246302" y="932980"/>
                    <a:pt x="251716" y="933866"/>
                    <a:pt x="259557" y="936107"/>
                  </a:cubicBezTo>
                  <a:cubicBezTo>
                    <a:pt x="261970" y="936797"/>
                    <a:pt x="264319" y="937695"/>
                    <a:pt x="266700" y="938489"/>
                  </a:cubicBezTo>
                  <a:cubicBezTo>
                    <a:pt x="270323" y="949355"/>
                    <a:pt x="274854" y="955520"/>
                    <a:pt x="269082" y="967064"/>
                  </a:cubicBezTo>
                  <a:cubicBezTo>
                    <a:pt x="265779" y="973669"/>
                    <a:pt x="248078" y="973911"/>
                    <a:pt x="245269" y="974207"/>
                  </a:cubicBezTo>
                  <a:cubicBezTo>
                    <a:pt x="235763" y="975208"/>
                    <a:pt x="226213" y="975724"/>
                    <a:pt x="216694" y="976589"/>
                  </a:cubicBezTo>
                  <a:lnTo>
                    <a:pt x="192882" y="978970"/>
                  </a:lnTo>
                  <a:cubicBezTo>
                    <a:pt x="189707" y="981351"/>
                    <a:pt x="185898" y="983065"/>
                    <a:pt x="183357" y="986114"/>
                  </a:cubicBezTo>
                  <a:cubicBezTo>
                    <a:pt x="182135" y="987581"/>
                    <a:pt x="178722" y="1002272"/>
                    <a:pt x="178594" y="1002782"/>
                  </a:cubicBezTo>
                  <a:cubicBezTo>
                    <a:pt x="176943" y="1017646"/>
                    <a:pt x="179784" y="1021981"/>
                    <a:pt x="171450" y="1031357"/>
                  </a:cubicBezTo>
                  <a:cubicBezTo>
                    <a:pt x="166975" y="1036391"/>
                    <a:pt x="157163" y="1045645"/>
                    <a:pt x="157163" y="1045645"/>
                  </a:cubicBezTo>
                  <a:cubicBezTo>
                    <a:pt x="156369" y="1048026"/>
                    <a:pt x="155472" y="1050375"/>
                    <a:pt x="154782" y="1052789"/>
                  </a:cubicBezTo>
                  <a:cubicBezTo>
                    <a:pt x="153883" y="1055936"/>
                    <a:pt x="153689" y="1059306"/>
                    <a:pt x="152400" y="1062314"/>
                  </a:cubicBezTo>
                  <a:cubicBezTo>
                    <a:pt x="151273" y="1064944"/>
                    <a:pt x="149225" y="1067076"/>
                    <a:pt x="147638" y="1069457"/>
                  </a:cubicBezTo>
                  <a:cubicBezTo>
                    <a:pt x="148432" y="1082157"/>
                    <a:pt x="147199" y="1095149"/>
                    <a:pt x="150019" y="1107557"/>
                  </a:cubicBezTo>
                  <a:cubicBezTo>
                    <a:pt x="151288" y="1113139"/>
                    <a:pt x="157734" y="1116415"/>
                    <a:pt x="159544" y="1121845"/>
                  </a:cubicBezTo>
                  <a:cubicBezTo>
                    <a:pt x="165255" y="1138980"/>
                    <a:pt x="158324" y="1117576"/>
                    <a:pt x="164307" y="1138514"/>
                  </a:cubicBezTo>
                  <a:cubicBezTo>
                    <a:pt x="164997" y="1140927"/>
                    <a:pt x="165894" y="1143276"/>
                    <a:pt x="166688" y="1145657"/>
                  </a:cubicBezTo>
                  <a:cubicBezTo>
                    <a:pt x="165246" y="1161524"/>
                    <a:pt x="162141" y="1173362"/>
                    <a:pt x="166688" y="1188520"/>
                  </a:cubicBezTo>
                  <a:cubicBezTo>
                    <a:pt x="167510" y="1191261"/>
                    <a:pt x="170170" y="1193104"/>
                    <a:pt x="171450" y="1195664"/>
                  </a:cubicBezTo>
                  <a:cubicBezTo>
                    <a:pt x="172573" y="1197909"/>
                    <a:pt x="172951" y="1200457"/>
                    <a:pt x="173832" y="1202807"/>
                  </a:cubicBezTo>
                  <a:cubicBezTo>
                    <a:pt x="175333" y="1206809"/>
                    <a:pt x="177242" y="1210659"/>
                    <a:pt x="178594" y="1214714"/>
                  </a:cubicBezTo>
                  <a:cubicBezTo>
                    <a:pt x="179629" y="1217819"/>
                    <a:pt x="179511" y="1221312"/>
                    <a:pt x="180975" y="1224239"/>
                  </a:cubicBezTo>
                  <a:cubicBezTo>
                    <a:pt x="183535" y="1229358"/>
                    <a:pt x="190500" y="1238526"/>
                    <a:pt x="190500" y="1238526"/>
                  </a:cubicBezTo>
                  <a:lnTo>
                    <a:pt x="183357" y="1259957"/>
                  </a:lnTo>
                  <a:lnTo>
                    <a:pt x="180975" y="1267101"/>
                  </a:lnTo>
                  <a:cubicBezTo>
                    <a:pt x="181769" y="1275832"/>
                    <a:pt x="182117" y="1284616"/>
                    <a:pt x="183357" y="1293295"/>
                  </a:cubicBezTo>
                  <a:cubicBezTo>
                    <a:pt x="184351" y="1300250"/>
                    <a:pt x="187253" y="1303204"/>
                    <a:pt x="192882" y="1307582"/>
                  </a:cubicBezTo>
                  <a:cubicBezTo>
                    <a:pt x="205164" y="1317135"/>
                    <a:pt x="203534" y="1315895"/>
                    <a:pt x="214313" y="1319489"/>
                  </a:cubicBezTo>
                  <a:cubicBezTo>
                    <a:pt x="223838" y="1318695"/>
                    <a:pt x="233414" y="1318370"/>
                    <a:pt x="242888" y="1317107"/>
                  </a:cubicBezTo>
                  <a:cubicBezTo>
                    <a:pt x="245376" y="1316775"/>
                    <a:pt x="263923" y="1329013"/>
                    <a:pt x="269082" y="1333776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orma livre 214"/>
            <p:cNvSpPr/>
            <p:nvPr/>
          </p:nvSpPr>
          <p:spPr>
            <a:xfrm>
              <a:off x="5945967" y="1304925"/>
              <a:ext cx="788209" cy="623888"/>
            </a:xfrm>
            <a:custGeom>
              <a:avLst/>
              <a:gdLst>
                <a:gd name="connsiteX0" fmla="*/ 607233 w 788209"/>
                <a:gd name="connsiteY0" fmla="*/ 4763 h 623888"/>
                <a:gd name="connsiteX1" fmla="*/ 590564 w 788209"/>
                <a:gd name="connsiteY1" fmla="*/ 2381 h 623888"/>
                <a:gd name="connsiteX2" fmla="*/ 583421 w 788209"/>
                <a:gd name="connsiteY2" fmla="*/ 0 h 623888"/>
                <a:gd name="connsiteX3" fmla="*/ 440546 w 788209"/>
                <a:gd name="connsiteY3" fmla="*/ 2381 h 623888"/>
                <a:gd name="connsiteX4" fmla="*/ 426258 w 788209"/>
                <a:gd name="connsiteY4" fmla="*/ 14288 h 623888"/>
                <a:gd name="connsiteX5" fmla="*/ 419114 w 788209"/>
                <a:gd name="connsiteY5" fmla="*/ 19050 h 623888"/>
                <a:gd name="connsiteX6" fmla="*/ 416733 w 788209"/>
                <a:gd name="connsiteY6" fmla="*/ 26194 h 623888"/>
                <a:gd name="connsiteX7" fmla="*/ 407208 w 788209"/>
                <a:gd name="connsiteY7" fmla="*/ 40481 h 623888"/>
                <a:gd name="connsiteX8" fmla="*/ 402446 w 788209"/>
                <a:gd name="connsiteY8" fmla="*/ 47625 h 623888"/>
                <a:gd name="connsiteX9" fmla="*/ 350058 w 788209"/>
                <a:gd name="connsiteY9" fmla="*/ 54769 h 623888"/>
                <a:gd name="connsiteX10" fmla="*/ 328627 w 788209"/>
                <a:gd name="connsiteY10" fmla="*/ 66675 h 623888"/>
                <a:gd name="connsiteX11" fmla="*/ 321483 w 788209"/>
                <a:gd name="connsiteY11" fmla="*/ 71438 h 623888"/>
                <a:gd name="connsiteX12" fmla="*/ 309577 w 788209"/>
                <a:gd name="connsiteY12" fmla="*/ 114300 h 623888"/>
                <a:gd name="connsiteX13" fmla="*/ 300052 w 788209"/>
                <a:gd name="connsiteY13" fmla="*/ 128588 h 623888"/>
                <a:gd name="connsiteX14" fmla="*/ 304814 w 788209"/>
                <a:gd name="connsiteY14" fmla="*/ 152400 h 623888"/>
                <a:gd name="connsiteX15" fmla="*/ 316721 w 788209"/>
                <a:gd name="connsiteY15" fmla="*/ 164306 h 623888"/>
                <a:gd name="connsiteX16" fmla="*/ 323864 w 788209"/>
                <a:gd name="connsiteY16" fmla="*/ 171450 h 623888"/>
                <a:gd name="connsiteX17" fmla="*/ 338152 w 788209"/>
                <a:gd name="connsiteY17" fmla="*/ 176213 h 623888"/>
                <a:gd name="connsiteX18" fmla="*/ 345296 w 788209"/>
                <a:gd name="connsiteY18" fmla="*/ 178594 h 623888"/>
                <a:gd name="connsiteX19" fmla="*/ 407208 w 788209"/>
                <a:gd name="connsiteY19" fmla="*/ 183356 h 623888"/>
                <a:gd name="connsiteX20" fmla="*/ 416733 w 788209"/>
                <a:gd name="connsiteY20" fmla="*/ 185738 h 623888"/>
                <a:gd name="connsiteX21" fmla="*/ 440546 w 788209"/>
                <a:gd name="connsiteY21" fmla="*/ 190500 h 623888"/>
                <a:gd name="connsiteX22" fmla="*/ 445308 w 788209"/>
                <a:gd name="connsiteY22" fmla="*/ 214313 h 623888"/>
                <a:gd name="connsiteX23" fmla="*/ 431021 w 788209"/>
                <a:gd name="connsiteY23" fmla="*/ 216694 h 623888"/>
                <a:gd name="connsiteX24" fmla="*/ 378633 w 788209"/>
                <a:gd name="connsiteY24" fmla="*/ 219075 h 623888"/>
                <a:gd name="connsiteX25" fmla="*/ 371489 w 788209"/>
                <a:gd name="connsiteY25" fmla="*/ 221456 h 623888"/>
                <a:gd name="connsiteX26" fmla="*/ 340533 w 788209"/>
                <a:gd name="connsiteY26" fmla="*/ 216694 h 623888"/>
                <a:gd name="connsiteX27" fmla="*/ 319102 w 788209"/>
                <a:gd name="connsiteY27" fmla="*/ 200025 h 623888"/>
                <a:gd name="connsiteX28" fmla="*/ 271477 w 788209"/>
                <a:gd name="connsiteY28" fmla="*/ 197644 h 623888"/>
                <a:gd name="connsiteX29" fmla="*/ 266714 w 788209"/>
                <a:gd name="connsiteY29" fmla="*/ 157163 h 623888"/>
                <a:gd name="connsiteX30" fmla="*/ 264333 w 788209"/>
                <a:gd name="connsiteY30" fmla="*/ 130969 h 623888"/>
                <a:gd name="connsiteX31" fmla="*/ 257189 w 788209"/>
                <a:gd name="connsiteY31" fmla="*/ 97631 h 623888"/>
                <a:gd name="connsiteX32" fmla="*/ 247664 w 788209"/>
                <a:gd name="connsiteY32" fmla="*/ 83344 h 623888"/>
                <a:gd name="connsiteX33" fmla="*/ 240521 w 788209"/>
                <a:gd name="connsiteY33" fmla="*/ 80963 h 623888"/>
                <a:gd name="connsiteX34" fmla="*/ 228614 w 788209"/>
                <a:gd name="connsiteY34" fmla="*/ 83344 h 623888"/>
                <a:gd name="connsiteX35" fmla="*/ 221471 w 788209"/>
                <a:gd name="connsiteY35" fmla="*/ 85725 h 623888"/>
                <a:gd name="connsiteX36" fmla="*/ 211946 w 788209"/>
                <a:gd name="connsiteY36" fmla="*/ 100013 h 623888"/>
                <a:gd name="connsiteX37" fmla="*/ 204802 w 788209"/>
                <a:gd name="connsiteY37" fmla="*/ 107156 h 623888"/>
                <a:gd name="connsiteX38" fmla="*/ 195277 w 788209"/>
                <a:gd name="connsiteY38" fmla="*/ 121444 h 623888"/>
                <a:gd name="connsiteX39" fmla="*/ 188133 w 788209"/>
                <a:gd name="connsiteY39" fmla="*/ 128588 h 623888"/>
                <a:gd name="connsiteX40" fmla="*/ 183371 w 788209"/>
                <a:gd name="connsiteY40" fmla="*/ 135731 h 623888"/>
                <a:gd name="connsiteX41" fmla="*/ 169083 w 788209"/>
                <a:gd name="connsiteY41" fmla="*/ 142875 h 623888"/>
                <a:gd name="connsiteX42" fmla="*/ 154796 w 788209"/>
                <a:gd name="connsiteY42" fmla="*/ 152400 h 623888"/>
                <a:gd name="connsiteX43" fmla="*/ 140508 w 788209"/>
                <a:gd name="connsiteY43" fmla="*/ 164306 h 623888"/>
                <a:gd name="connsiteX44" fmla="*/ 135746 w 788209"/>
                <a:gd name="connsiteY44" fmla="*/ 171450 h 623888"/>
                <a:gd name="connsiteX45" fmla="*/ 140508 w 788209"/>
                <a:gd name="connsiteY45" fmla="*/ 209550 h 623888"/>
                <a:gd name="connsiteX46" fmla="*/ 138127 w 788209"/>
                <a:gd name="connsiteY46" fmla="*/ 219075 h 623888"/>
                <a:gd name="connsiteX47" fmla="*/ 133364 w 788209"/>
                <a:gd name="connsiteY47" fmla="*/ 240506 h 623888"/>
                <a:gd name="connsiteX48" fmla="*/ 135746 w 788209"/>
                <a:gd name="connsiteY48" fmla="*/ 247650 h 623888"/>
                <a:gd name="connsiteX49" fmla="*/ 150033 w 788209"/>
                <a:gd name="connsiteY49" fmla="*/ 252413 h 623888"/>
                <a:gd name="connsiteX50" fmla="*/ 157177 w 788209"/>
                <a:gd name="connsiteY50" fmla="*/ 257175 h 623888"/>
                <a:gd name="connsiteX51" fmla="*/ 154796 w 788209"/>
                <a:gd name="connsiteY51" fmla="*/ 266700 h 623888"/>
                <a:gd name="connsiteX52" fmla="*/ 140508 w 788209"/>
                <a:gd name="connsiteY52" fmla="*/ 276225 h 623888"/>
                <a:gd name="connsiteX53" fmla="*/ 135746 w 788209"/>
                <a:gd name="connsiteY53" fmla="*/ 283369 h 623888"/>
                <a:gd name="connsiteX54" fmla="*/ 135746 w 788209"/>
                <a:gd name="connsiteY54" fmla="*/ 326231 h 623888"/>
                <a:gd name="connsiteX55" fmla="*/ 140508 w 788209"/>
                <a:gd name="connsiteY55" fmla="*/ 340519 h 623888"/>
                <a:gd name="connsiteX56" fmla="*/ 147652 w 788209"/>
                <a:gd name="connsiteY56" fmla="*/ 347663 h 623888"/>
                <a:gd name="connsiteX57" fmla="*/ 152414 w 788209"/>
                <a:gd name="connsiteY57" fmla="*/ 354806 h 623888"/>
                <a:gd name="connsiteX58" fmla="*/ 159558 w 788209"/>
                <a:gd name="connsiteY58" fmla="*/ 359569 h 623888"/>
                <a:gd name="connsiteX59" fmla="*/ 169083 w 788209"/>
                <a:gd name="connsiteY59" fmla="*/ 357188 h 623888"/>
                <a:gd name="connsiteX60" fmla="*/ 171464 w 788209"/>
                <a:gd name="connsiteY60" fmla="*/ 350044 h 623888"/>
                <a:gd name="connsiteX61" fmla="*/ 176227 w 788209"/>
                <a:gd name="connsiteY61" fmla="*/ 342900 h 623888"/>
                <a:gd name="connsiteX62" fmla="*/ 192896 w 788209"/>
                <a:gd name="connsiteY62" fmla="*/ 338138 h 623888"/>
                <a:gd name="connsiteX63" fmla="*/ 200039 w 788209"/>
                <a:gd name="connsiteY63" fmla="*/ 330994 h 623888"/>
                <a:gd name="connsiteX64" fmla="*/ 214327 w 788209"/>
                <a:gd name="connsiteY64" fmla="*/ 326231 h 623888"/>
                <a:gd name="connsiteX65" fmla="*/ 226233 w 788209"/>
                <a:gd name="connsiteY65" fmla="*/ 328613 h 623888"/>
                <a:gd name="connsiteX66" fmla="*/ 223852 w 788209"/>
                <a:gd name="connsiteY66" fmla="*/ 354806 h 623888"/>
                <a:gd name="connsiteX67" fmla="*/ 214327 w 788209"/>
                <a:gd name="connsiteY67" fmla="*/ 376238 h 623888"/>
                <a:gd name="connsiteX68" fmla="*/ 207183 w 788209"/>
                <a:gd name="connsiteY68" fmla="*/ 378619 h 623888"/>
                <a:gd name="connsiteX69" fmla="*/ 188133 w 788209"/>
                <a:gd name="connsiteY69" fmla="*/ 381000 h 623888"/>
                <a:gd name="connsiteX70" fmla="*/ 185752 w 788209"/>
                <a:gd name="connsiteY70" fmla="*/ 388144 h 623888"/>
                <a:gd name="connsiteX71" fmla="*/ 183371 w 788209"/>
                <a:gd name="connsiteY71" fmla="*/ 409575 h 623888"/>
                <a:gd name="connsiteX72" fmla="*/ 169083 w 788209"/>
                <a:gd name="connsiteY72" fmla="*/ 414338 h 623888"/>
                <a:gd name="connsiteX73" fmla="*/ 164321 w 788209"/>
                <a:gd name="connsiteY73" fmla="*/ 421481 h 623888"/>
                <a:gd name="connsiteX74" fmla="*/ 159558 w 788209"/>
                <a:gd name="connsiteY74" fmla="*/ 435769 h 623888"/>
                <a:gd name="connsiteX75" fmla="*/ 104789 w 788209"/>
                <a:gd name="connsiteY75" fmla="*/ 440531 h 623888"/>
                <a:gd name="connsiteX76" fmla="*/ 71452 w 788209"/>
                <a:gd name="connsiteY76" fmla="*/ 435769 h 623888"/>
                <a:gd name="connsiteX77" fmla="*/ 64308 w 788209"/>
                <a:gd name="connsiteY77" fmla="*/ 431006 h 623888"/>
                <a:gd name="connsiteX78" fmla="*/ 59546 w 788209"/>
                <a:gd name="connsiteY78" fmla="*/ 423863 h 623888"/>
                <a:gd name="connsiteX79" fmla="*/ 57164 w 788209"/>
                <a:gd name="connsiteY79" fmla="*/ 400050 h 623888"/>
                <a:gd name="connsiteX80" fmla="*/ 47639 w 788209"/>
                <a:gd name="connsiteY80" fmla="*/ 395288 h 623888"/>
                <a:gd name="connsiteX81" fmla="*/ 33352 w 788209"/>
                <a:gd name="connsiteY81" fmla="*/ 390525 h 623888"/>
                <a:gd name="connsiteX82" fmla="*/ 4777 w 788209"/>
                <a:gd name="connsiteY82" fmla="*/ 392906 h 623888"/>
                <a:gd name="connsiteX83" fmla="*/ 14 w 788209"/>
                <a:gd name="connsiteY83" fmla="*/ 400050 h 623888"/>
                <a:gd name="connsiteX84" fmla="*/ 4777 w 788209"/>
                <a:gd name="connsiteY84" fmla="*/ 438150 h 623888"/>
                <a:gd name="connsiteX85" fmla="*/ 14302 w 788209"/>
                <a:gd name="connsiteY85" fmla="*/ 452438 h 623888"/>
                <a:gd name="connsiteX86" fmla="*/ 21446 w 788209"/>
                <a:gd name="connsiteY86" fmla="*/ 454819 h 623888"/>
                <a:gd name="connsiteX87" fmla="*/ 26208 w 788209"/>
                <a:gd name="connsiteY87" fmla="*/ 461963 h 623888"/>
                <a:gd name="connsiteX88" fmla="*/ 38114 w 788209"/>
                <a:gd name="connsiteY88" fmla="*/ 471488 h 623888"/>
                <a:gd name="connsiteX89" fmla="*/ 35733 w 788209"/>
                <a:gd name="connsiteY89" fmla="*/ 502444 h 623888"/>
                <a:gd name="connsiteX90" fmla="*/ 21446 w 788209"/>
                <a:gd name="connsiteY90" fmla="*/ 511969 h 623888"/>
                <a:gd name="connsiteX91" fmla="*/ 9539 w 788209"/>
                <a:gd name="connsiteY91" fmla="*/ 526256 h 623888"/>
                <a:gd name="connsiteX92" fmla="*/ 7158 w 788209"/>
                <a:gd name="connsiteY92" fmla="*/ 533400 h 623888"/>
                <a:gd name="connsiteX93" fmla="*/ 9539 w 788209"/>
                <a:gd name="connsiteY93" fmla="*/ 552450 h 623888"/>
                <a:gd name="connsiteX94" fmla="*/ 14302 w 788209"/>
                <a:gd name="connsiteY94" fmla="*/ 559594 h 623888"/>
                <a:gd name="connsiteX95" fmla="*/ 35733 w 788209"/>
                <a:gd name="connsiteY95" fmla="*/ 578644 h 623888"/>
                <a:gd name="connsiteX96" fmla="*/ 69071 w 788209"/>
                <a:gd name="connsiteY96" fmla="*/ 583406 h 623888"/>
                <a:gd name="connsiteX97" fmla="*/ 76214 w 788209"/>
                <a:gd name="connsiteY97" fmla="*/ 588169 h 623888"/>
                <a:gd name="connsiteX98" fmla="*/ 85739 w 788209"/>
                <a:gd name="connsiteY98" fmla="*/ 602456 h 623888"/>
                <a:gd name="connsiteX99" fmla="*/ 142889 w 788209"/>
                <a:gd name="connsiteY99" fmla="*/ 609600 h 623888"/>
                <a:gd name="connsiteX100" fmla="*/ 157177 w 788209"/>
                <a:gd name="connsiteY100" fmla="*/ 619125 h 623888"/>
                <a:gd name="connsiteX101" fmla="*/ 171464 w 788209"/>
                <a:gd name="connsiteY101" fmla="*/ 623888 h 623888"/>
                <a:gd name="connsiteX102" fmla="*/ 207183 w 788209"/>
                <a:gd name="connsiteY102" fmla="*/ 621506 h 623888"/>
                <a:gd name="connsiteX103" fmla="*/ 214327 w 788209"/>
                <a:gd name="connsiteY103" fmla="*/ 619125 h 623888"/>
                <a:gd name="connsiteX104" fmla="*/ 223852 w 788209"/>
                <a:gd name="connsiteY104" fmla="*/ 616744 h 623888"/>
                <a:gd name="connsiteX105" fmla="*/ 233377 w 788209"/>
                <a:gd name="connsiteY105" fmla="*/ 602456 h 623888"/>
                <a:gd name="connsiteX106" fmla="*/ 238139 w 788209"/>
                <a:gd name="connsiteY106" fmla="*/ 595313 h 623888"/>
                <a:gd name="connsiteX107" fmla="*/ 240521 w 788209"/>
                <a:gd name="connsiteY107" fmla="*/ 588169 h 623888"/>
                <a:gd name="connsiteX108" fmla="*/ 238139 w 788209"/>
                <a:gd name="connsiteY108" fmla="*/ 550069 h 623888"/>
                <a:gd name="connsiteX109" fmla="*/ 235758 w 788209"/>
                <a:gd name="connsiteY109" fmla="*/ 542925 h 623888"/>
                <a:gd name="connsiteX110" fmla="*/ 228614 w 788209"/>
                <a:gd name="connsiteY110" fmla="*/ 535781 h 623888"/>
                <a:gd name="connsiteX111" fmla="*/ 202421 w 788209"/>
                <a:gd name="connsiteY111" fmla="*/ 531019 h 623888"/>
                <a:gd name="connsiteX112" fmla="*/ 164321 w 788209"/>
                <a:gd name="connsiteY112" fmla="*/ 526256 h 623888"/>
                <a:gd name="connsiteX113" fmla="*/ 154796 w 788209"/>
                <a:gd name="connsiteY113" fmla="*/ 523875 h 623888"/>
                <a:gd name="connsiteX114" fmla="*/ 128602 w 788209"/>
                <a:gd name="connsiteY114" fmla="*/ 521494 h 623888"/>
                <a:gd name="connsiteX115" fmla="*/ 83358 w 788209"/>
                <a:gd name="connsiteY115" fmla="*/ 516731 h 623888"/>
                <a:gd name="connsiteX116" fmla="*/ 83358 w 788209"/>
                <a:gd name="connsiteY116" fmla="*/ 481013 h 623888"/>
                <a:gd name="connsiteX117" fmla="*/ 88121 w 788209"/>
                <a:gd name="connsiteY117" fmla="*/ 473869 h 623888"/>
                <a:gd name="connsiteX118" fmla="*/ 102408 w 788209"/>
                <a:gd name="connsiteY118" fmla="*/ 469106 h 623888"/>
                <a:gd name="connsiteX119" fmla="*/ 135746 w 788209"/>
                <a:gd name="connsiteY119" fmla="*/ 473869 h 623888"/>
                <a:gd name="connsiteX120" fmla="*/ 142889 w 788209"/>
                <a:gd name="connsiteY120" fmla="*/ 478631 h 623888"/>
                <a:gd name="connsiteX121" fmla="*/ 150033 w 788209"/>
                <a:gd name="connsiteY121" fmla="*/ 481013 h 623888"/>
                <a:gd name="connsiteX122" fmla="*/ 157177 w 788209"/>
                <a:gd name="connsiteY122" fmla="*/ 485775 h 623888"/>
                <a:gd name="connsiteX123" fmla="*/ 202421 w 788209"/>
                <a:gd name="connsiteY123" fmla="*/ 488156 h 623888"/>
                <a:gd name="connsiteX124" fmla="*/ 209564 w 788209"/>
                <a:gd name="connsiteY124" fmla="*/ 492919 h 623888"/>
                <a:gd name="connsiteX125" fmla="*/ 214327 w 788209"/>
                <a:gd name="connsiteY125" fmla="*/ 500063 h 623888"/>
                <a:gd name="connsiteX126" fmla="*/ 221471 w 788209"/>
                <a:gd name="connsiteY126" fmla="*/ 509588 h 623888"/>
                <a:gd name="connsiteX127" fmla="*/ 235758 w 788209"/>
                <a:gd name="connsiteY127" fmla="*/ 516731 h 623888"/>
                <a:gd name="connsiteX128" fmla="*/ 276239 w 788209"/>
                <a:gd name="connsiteY128" fmla="*/ 519113 h 623888"/>
                <a:gd name="connsiteX129" fmla="*/ 283383 w 788209"/>
                <a:gd name="connsiteY129" fmla="*/ 521494 h 623888"/>
                <a:gd name="connsiteX130" fmla="*/ 319102 w 788209"/>
                <a:gd name="connsiteY130" fmla="*/ 516731 h 623888"/>
                <a:gd name="connsiteX131" fmla="*/ 321483 w 788209"/>
                <a:gd name="connsiteY131" fmla="*/ 502444 h 623888"/>
                <a:gd name="connsiteX132" fmla="*/ 314339 w 788209"/>
                <a:gd name="connsiteY132" fmla="*/ 481013 h 623888"/>
                <a:gd name="connsiteX133" fmla="*/ 307196 w 788209"/>
                <a:gd name="connsiteY133" fmla="*/ 476250 h 623888"/>
                <a:gd name="connsiteX134" fmla="*/ 302433 w 788209"/>
                <a:gd name="connsiteY134" fmla="*/ 469106 h 623888"/>
                <a:gd name="connsiteX135" fmla="*/ 311958 w 788209"/>
                <a:gd name="connsiteY135" fmla="*/ 450056 h 623888"/>
                <a:gd name="connsiteX136" fmla="*/ 319102 w 788209"/>
                <a:gd name="connsiteY136" fmla="*/ 447675 h 623888"/>
                <a:gd name="connsiteX137" fmla="*/ 326246 w 788209"/>
                <a:gd name="connsiteY137" fmla="*/ 442913 h 623888"/>
                <a:gd name="connsiteX138" fmla="*/ 340533 w 788209"/>
                <a:gd name="connsiteY138" fmla="*/ 438150 h 623888"/>
                <a:gd name="connsiteX139" fmla="*/ 347677 w 788209"/>
                <a:gd name="connsiteY139" fmla="*/ 435769 h 623888"/>
                <a:gd name="connsiteX140" fmla="*/ 369108 w 788209"/>
                <a:gd name="connsiteY140" fmla="*/ 421481 h 623888"/>
                <a:gd name="connsiteX141" fmla="*/ 376252 w 788209"/>
                <a:gd name="connsiteY141" fmla="*/ 416719 h 623888"/>
                <a:gd name="connsiteX142" fmla="*/ 400064 w 788209"/>
                <a:gd name="connsiteY142" fmla="*/ 414338 h 623888"/>
                <a:gd name="connsiteX143" fmla="*/ 407208 w 788209"/>
                <a:gd name="connsiteY143" fmla="*/ 411956 h 623888"/>
                <a:gd name="connsiteX144" fmla="*/ 411971 w 788209"/>
                <a:gd name="connsiteY144" fmla="*/ 404813 h 623888"/>
                <a:gd name="connsiteX145" fmla="*/ 423877 w 788209"/>
                <a:gd name="connsiteY145" fmla="*/ 390525 h 623888"/>
                <a:gd name="connsiteX146" fmla="*/ 433402 w 788209"/>
                <a:gd name="connsiteY146" fmla="*/ 369094 h 623888"/>
                <a:gd name="connsiteX147" fmla="*/ 438164 w 788209"/>
                <a:gd name="connsiteY147" fmla="*/ 352425 h 623888"/>
                <a:gd name="connsiteX148" fmla="*/ 442927 w 788209"/>
                <a:gd name="connsiteY148" fmla="*/ 338138 h 623888"/>
                <a:gd name="connsiteX149" fmla="*/ 447689 w 788209"/>
                <a:gd name="connsiteY149" fmla="*/ 330994 h 623888"/>
                <a:gd name="connsiteX150" fmla="*/ 454833 w 788209"/>
                <a:gd name="connsiteY150" fmla="*/ 316706 h 623888"/>
                <a:gd name="connsiteX151" fmla="*/ 476264 w 788209"/>
                <a:gd name="connsiteY151" fmla="*/ 297656 h 623888"/>
                <a:gd name="connsiteX152" fmla="*/ 492933 w 788209"/>
                <a:gd name="connsiteY152" fmla="*/ 300038 h 623888"/>
                <a:gd name="connsiteX153" fmla="*/ 500077 w 788209"/>
                <a:gd name="connsiteY153" fmla="*/ 302419 h 623888"/>
                <a:gd name="connsiteX154" fmla="*/ 531033 w 788209"/>
                <a:gd name="connsiteY154" fmla="*/ 300038 h 623888"/>
                <a:gd name="connsiteX155" fmla="*/ 545321 w 788209"/>
                <a:gd name="connsiteY155" fmla="*/ 292894 h 623888"/>
                <a:gd name="connsiteX156" fmla="*/ 559608 w 788209"/>
                <a:gd name="connsiteY156" fmla="*/ 285750 h 623888"/>
                <a:gd name="connsiteX157" fmla="*/ 566752 w 788209"/>
                <a:gd name="connsiteY157" fmla="*/ 278606 h 623888"/>
                <a:gd name="connsiteX158" fmla="*/ 573896 w 788209"/>
                <a:gd name="connsiteY158" fmla="*/ 273844 h 623888"/>
                <a:gd name="connsiteX159" fmla="*/ 576277 w 788209"/>
                <a:gd name="connsiteY159" fmla="*/ 266700 h 623888"/>
                <a:gd name="connsiteX160" fmla="*/ 581039 w 788209"/>
                <a:gd name="connsiteY160" fmla="*/ 259556 h 623888"/>
                <a:gd name="connsiteX161" fmla="*/ 583421 w 788209"/>
                <a:gd name="connsiteY161" fmla="*/ 252413 h 623888"/>
                <a:gd name="connsiteX162" fmla="*/ 595327 w 788209"/>
                <a:gd name="connsiteY162" fmla="*/ 240506 h 623888"/>
                <a:gd name="connsiteX163" fmla="*/ 609614 w 788209"/>
                <a:gd name="connsiteY163" fmla="*/ 235744 h 623888"/>
                <a:gd name="connsiteX164" fmla="*/ 631046 w 788209"/>
                <a:gd name="connsiteY164" fmla="*/ 228600 h 623888"/>
                <a:gd name="connsiteX165" fmla="*/ 638189 w 788209"/>
                <a:gd name="connsiteY165" fmla="*/ 226219 h 623888"/>
                <a:gd name="connsiteX166" fmla="*/ 645333 w 788209"/>
                <a:gd name="connsiteY166" fmla="*/ 223838 h 623888"/>
                <a:gd name="connsiteX167" fmla="*/ 654858 w 788209"/>
                <a:gd name="connsiteY167" fmla="*/ 216694 h 623888"/>
                <a:gd name="connsiteX168" fmla="*/ 662002 w 788209"/>
                <a:gd name="connsiteY168" fmla="*/ 211931 h 623888"/>
                <a:gd name="connsiteX169" fmla="*/ 666764 w 788209"/>
                <a:gd name="connsiteY169" fmla="*/ 204788 h 623888"/>
                <a:gd name="connsiteX170" fmla="*/ 681052 w 788209"/>
                <a:gd name="connsiteY170" fmla="*/ 197644 h 623888"/>
                <a:gd name="connsiteX171" fmla="*/ 702483 w 788209"/>
                <a:gd name="connsiteY171" fmla="*/ 188119 h 623888"/>
                <a:gd name="connsiteX172" fmla="*/ 709627 w 788209"/>
                <a:gd name="connsiteY172" fmla="*/ 185738 h 623888"/>
                <a:gd name="connsiteX173" fmla="*/ 716771 w 788209"/>
                <a:gd name="connsiteY173" fmla="*/ 180975 h 623888"/>
                <a:gd name="connsiteX174" fmla="*/ 723914 w 788209"/>
                <a:gd name="connsiteY174" fmla="*/ 173831 h 623888"/>
                <a:gd name="connsiteX175" fmla="*/ 731058 w 788209"/>
                <a:gd name="connsiteY175" fmla="*/ 171450 h 623888"/>
                <a:gd name="connsiteX176" fmla="*/ 747727 w 788209"/>
                <a:gd name="connsiteY176" fmla="*/ 159544 h 623888"/>
                <a:gd name="connsiteX177" fmla="*/ 762014 w 788209"/>
                <a:gd name="connsiteY177" fmla="*/ 145256 h 623888"/>
                <a:gd name="connsiteX178" fmla="*/ 781064 w 788209"/>
                <a:gd name="connsiteY178" fmla="*/ 133350 h 623888"/>
                <a:gd name="connsiteX179" fmla="*/ 785827 w 788209"/>
                <a:gd name="connsiteY179" fmla="*/ 126206 h 623888"/>
                <a:gd name="connsiteX180" fmla="*/ 788208 w 788209"/>
                <a:gd name="connsiteY180" fmla="*/ 119063 h 623888"/>
                <a:gd name="connsiteX181" fmla="*/ 785827 w 788209"/>
                <a:gd name="connsiteY181" fmla="*/ 95250 h 623888"/>
                <a:gd name="connsiteX182" fmla="*/ 778683 w 788209"/>
                <a:gd name="connsiteY182" fmla="*/ 90488 h 623888"/>
                <a:gd name="connsiteX183" fmla="*/ 769158 w 788209"/>
                <a:gd name="connsiteY183" fmla="*/ 88106 h 623888"/>
                <a:gd name="connsiteX184" fmla="*/ 750108 w 788209"/>
                <a:gd name="connsiteY184" fmla="*/ 80963 h 623888"/>
                <a:gd name="connsiteX185" fmla="*/ 742964 w 788209"/>
                <a:gd name="connsiteY185" fmla="*/ 78581 h 623888"/>
                <a:gd name="connsiteX186" fmla="*/ 733439 w 788209"/>
                <a:gd name="connsiteY186" fmla="*/ 76200 h 623888"/>
                <a:gd name="connsiteX187" fmla="*/ 719152 w 788209"/>
                <a:gd name="connsiteY187" fmla="*/ 71438 h 623888"/>
                <a:gd name="connsiteX188" fmla="*/ 704864 w 788209"/>
                <a:gd name="connsiteY188" fmla="*/ 59531 h 623888"/>
                <a:gd name="connsiteX189" fmla="*/ 695339 w 788209"/>
                <a:gd name="connsiteY189" fmla="*/ 45244 h 623888"/>
                <a:gd name="connsiteX190" fmla="*/ 676289 w 788209"/>
                <a:gd name="connsiteY190" fmla="*/ 28575 h 623888"/>
                <a:gd name="connsiteX191" fmla="*/ 654858 w 788209"/>
                <a:gd name="connsiteY191" fmla="*/ 21431 h 623888"/>
                <a:gd name="connsiteX192" fmla="*/ 647714 w 788209"/>
                <a:gd name="connsiteY192" fmla="*/ 19050 h 623888"/>
                <a:gd name="connsiteX193" fmla="*/ 640571 w 788209"/>
                <a:gd name="connsiteY193" fmla="*/ 14288 h 623888"/>
                <a:gd name="connsiteX194" fmla="*/ 626283 w 788209"/>
                <a:gd name="connsiteY194" fmla="*/ 9525 h 623888"/>
                <a:gd name="connsiteX195" fmla="*/ 607233 w 788209"/>
                <a:gd name="connsiteY195" fmla="*/ 4763 h 623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788209" h="623888">
                  <a:moveTo>
                    <a:pt x="607233" y="4763"/>
                  </a:moveTo>
                  <a:cubicBezTo>
                    <a:pt x="601280" y="3572"/>
                    <a:pt x="596068" y="3482"/>
                    <a:pt x="590564" y="2381"/>
                  </a:cubicBezTo>
                  <a:cubicBezTo>
                    <a:pt x="588103" y="1889"/>
                    <a:pt x="585931" y="0"/>
                    <a:pt x="583421" y="0"/>
                  </a:cubicBezTo>
                  <a:cubicBezTo>
                    <a:pt x="535789" y="0"/>
                    <a:pt x="488171" y="1587"/>
                    <a:pt x="440546" y="2381"/>
                  </a:cubicBezTo>
                  <a:cubicBezTo>
                    <a:pt x="422802" y="14211"/>
                    <a:pt x="444601" y="-997"/>
                    <a:pt x="426258" y="14288"/>
                  </a:cubicBezTo>
                  <a:cubicBezTo>
                    <a:pt x="424059" y="16120"/>
                    <a:pt x="421495" y="17463"/>
                    <a:pt x="419114" y="19050"/>
                  </a:cubicBezTo>
                  <a:cubicBezTo>
                    <a:pt x="418320" y="21431"/>
                    <a:pt x="417952" y="24000"/>
                    <a:pt x="416733" y="26194"/>
                  </a:cubicBezTo>
                  <a:cubicBezTo>
                    <a:pt x="413953" y="31197"/>
                    <a:pt x="410383" y="35719"/>
                    <a:pt x="407208" y="40481"/>
                  </a:cubicBezTo>
                  <a:cubicBezTo>
                    <a:pt x="405621" y="42862"/>
                    <a:pt x="405161" y="46720"/>
                    <a:pt x="402446" y="47625"/>
                  </a:cubicBezTo>
                  <a:cubicBezTo>
                    <a:pt x="376086" y="56412"/>
                    <a:pt x="393169" y="52075"/>
                    <a:pt x="350058" y="54769"/>
                  </a:cubicBezTo>
                  <a:cubicBezTo>
                    <a:pt x="337484" y="58960"/>
                    <a:pt x="345002" y="55758"/>
                    <a:pt x="328627" y="66675"/>
                  </a:cubicBezTo>
                  <a:lnTo>
                    <a:pt x="321483" y="71438"/>
                  </a:lnTo>
                  <a:cubicBezTo>
                    <a:pt x="299814" y="103940"/>
                    <a:pt x="323859" y="62883"/>
                    <a:pt x="309577" y="114300"/>
                  </a:cubicBezTo>
                  <a:cubicBezTo>
                    <a:pt x="308045" y="119815"/>
                    <a:pt x="300052" y="128588"/>
                    <a:pt x="300052" y="128588"/>
                  </a:cubicBezTo>
                  <a:cubicBezTo>
                    <a:pt x="300929" y="134728"/>
                    <a:pt x="301490" y="145752"/>
                    <a:pt x="304814" y="152400"/>
                  </a:cubicBezTo>
                  <a:cubicBezTo>
                    <a:pt x="309804" y="162380"/>
                    <a:pt x="308556" y="157502"/>
                    <a:pt x="316721" y="164306"/>
                  </a:cubicBezTo>
                  <a:cubicBezTo>
                    <a:pt x="319308" y="166462"/>
                    <a:pt x="320920" y="169815"/>
                    <a:pt x="323864" y="171450"/>
                  </a:cubicBezTo>
                  <a:cubicBezTo>
                    <a:pt x="328252" y="173888"/>
                    <a:pt x="333389" y="174625"/>
                    <a:pt x="338152" y="176213"/>
                  </a:cubicBezTo>
                  <a:lnTo>
                    <a:pt x="345296" y="178594"/>
                  </a:lnTo>
                  <a:cubicBezTo>
                    <a:pt x="369777" y="186754"/>
                    <a:pt x="349917" y="180865"/>
                    <a:pt x="407208" y="183356"/>
                  </a:cubicBezTo>
                  <a:cubicBezTo>
                    <a:pt x="410383" y="184150"/>
                    <a:pt x="413513" y="185152"/>
                    <a:pt x="416733" y="185738"/>
                  </a:cubicBezTo>
                  <a:cubicBezTo>
                    <a:pt x="440819" y="190118"/>
                    <a:pt x="425872" y="185609"/>
                    <a:pt x="440546" y="190500"/>
                  </a:cubicBezTo>
                  <a:cubicBezTo>
                    <a:pt x="448806" y="196008"/>
                    <a:pt x="457453" y="198697"/>
                    <a:pt x="445308" y="214313"/>
                  </a:cubicBezTo>
                  <a:cubicBezTo>
                    <a:pt x="442344" y="218124"/>
                    <a:pt x="435837" y="216350"/>
                    <a:pt x="431021" y="216694"/>
                  </a:cubicBezTo>
                  <a:cubicBezTo>
                    <a:pt x="413585" y="217939"/>
                    <a:pt x="396096" y="218281"/>
                    <a:pt x="378633" y="219075"/>
                  </a:cubicBezTo>
                  <a:cubicBezTo>
                    <a:pt x="376252" y="219869"/>
                    <a:pt x="373999" y="221456"/>
                    <a:pt x="371489" y="221456"/>
                  </a:cubicBezTo>
                  <a:cubicBezTo>
                    <a:pt x="353073" y="221456"/>
                    <a:pt x="352761" y="220769"/>
                    <a:pt x="340533" y="216694"/>
                  </a:cubicBezTo>
                  <a:cubicBezTo>
                    <a:pt x="334268" y="210428"/>
                    <a:pt x="328985" y="200884"/>
                    <a:pt x="319102" y="200025"/>
                  </a:cubicBezTo>
                  <a:cubicBezTo>
                    <a:pt x="303267" y="198648"/>
                    <a:pt x="287352" y="198438"/>
                    <a:pt x="271477" y="197644"/>
                  </a:cubicBezTo>
                  <a:cubicBezTo>
                    <a:pt x="255663" y="181830"/>
                    <a:pt x="266714" y="196480"/>
                    <a:pt x="266714" y="157163"/>
                  </a:cubicBezTo>
                  <a:cubicBezTo>
                    <a:pt x="266714" y="148396"/>
                    <a:pt x="265251" y="139688"/>
                    <a:pt x="264333" y="130969"/>
                  </a:cubicBezTo>
                  <a:cubicBezTo>
                    <a:pt x="263514" y="123190"/>
                    <a:pt x="262262" y="105240"/>
                    <a:pt x="257189" y="97631"/>
                  </a:cubicBezTo>
                  <a:cubicBezTo>
                    <a:pt x="254014" y="92869"/>
                    <a:pt x="253094" y="85154"/>
                    <a:pt x="247664" y="83344"/>
                  </a:cubicBezTo>
                  <a:lnTo>
                    <a:pt x="240521" y="80963"/>
                  </a:lnTo>
                  <a:cubicBezTo>
                    <a:pt x="236552" y="81757"/>
                    <a:pt x="232541" y="82362"/>
                    <a:pt x="228614" y="83344"/>
                  </a:cubicBezTo>
                  <a:cubicBezTo>
                    <a:pt x="226179" y="83953"/>
                    <a:pt x="223246" y="83950"/>
                    <a:pt x="221471" y="85725"/>
                  </a:cubicBezTo>
                  <a:cubicBezTo>
                    <a:pt x="217424" y="89773"/>
                    <a:pt x="215994" y="95966"/>
                    <a:pt x="211946" y="100013"/>
                  </a:cubicBezTo>
                  <a:cubicBezTo>
                    <a:pt x="209565" y="102394"/>
                    <a:pt x="206869" y="104498"/>
                    <a:pt x="204802" y="107156"/>
                  </a:cubicBezTo>
                  <a:cubicBezTo>
                    <a:pt x="201288" y="111674"/>
                    <a:pt x="199324" y="117397"/>
                    <a:pt x="195277" y="121444"/>
                  </a:cubicBezTo>
                  <a:cubicBezTo>
                    <a:pt x="192896" y="123825"/>
                    <a:pt x="190289" y="126001"/>
                    <a:pt x="188133" y="128588"/>
                  </a:cubicBezTo>
                  <a:cubicBezTo>
                    <a:pt x="186301" y="130786"/>
                    <a:pt x="185394" y="133708"/>
                    <a:pt x="183371" y="135731"/>
                  </a:cubicBezTo>
                  <a:cubicBezTo>
                    <a:pt x="178754" y="140348"/>
                    <a:pt x="174895" y="140938"/>
                    <a:pt x="169083" y="142875"/>
                  </a:cubicBezTo>
                  <a:lnTo>
                    <a:pt x="154796" y="152400"/>
                  </a:lnTo>
                  <a:cubicBezTo>
                    <a:pt x="147774" y="157081"/>
                    <a:pt x="146235" y="157433"/>
                    <a:pt x="140508" y="164306"/>
                  </a:cubicBezTo>
                  <a:cubicBezTo>
                    <a:pt x="138676" y="166505"/>
                    <a:pt x="137333" y="169069"/>
                    <a:pt x="135746" y="171450"/>
                  </a:cubicBezTo>
                  <a:cubicBezTo>
                    <a:pt x="138578" y="185611"/>
                    <a:pt x="140508" y="193063"/>
                    <a:pt x="140508" y="209550"/>
                  </a:cubicBezTo>
                  <a:cubicBezTo>
                    <a:pt x="140508" y="212823"/>
                    <a:pt x="138837" y="215880"/>
                    <a:pt x="138127" y="219075"/>
                  </a:cubicBezTo>
                  <a:cubicBezTo>
                    <a:pt x="132092" y="246237"/>
                    <a:pt x="139164" y="217313"/>
                    <a:pt x="133364" y="240506"/>
                  </a:cubicBezTo>
                  <a:cubicBezTo>
                    <a:pt x="134158" y="242887"/>
                    <a:pt x="133703" y="246191"/>
                    <a:pt x="135746" y="247650"/>
                  </a:cubicBezTo>
                  <a:cubicBezTo>
                    <a:pt x="139831" y="250568"/>
                    <a:pt x="145856" y="249629"/>
                    <a:pt x="150033" y="252413"/>
                  </a:cubicBezTo>
                  <a:lnTo>
                    <a:pt x="157177" y="257175"/>
                  </a:lnTo>
                  <a:cubicBezTo>
                    <a:pt x="156383" y="260350"/>
                    <a:pt x="156951" y="264237"/>
                    <a:pt x="154796" y="266700"/>
                  </a:cubicBezTo>
                  <a:cubicBezTo>
                    <a:pt x="151027" y="271008"/>
                    <a:pt x="140508" y="276225"/>
                    <a:pt x="140508" y="276225"/>
                  </a:cubicBezTo>
                  <a:cubicBezTo>
                    <a:pt x="138921" y="278606"/>
                    <a:pt x="137026" y="280809"/>
                    <a:pt x="135746" y="283369"/>
                  </a:cubicBezTo>
                  <a:cubicBezTo>
                    <a:pt x="129383" y="296096"/>
                    <a:pt x="134181" y="315279"/>
                    <a:pt x="135746" y="326231"/>
                  </a:cubicBezTo>
                  <a:cubicBezTo>
                    <a:pt x="136456" y="331201"/>
                    <a:pt x="136958" y="336969"/>
                    <a:pt x="140508" y="340519"/>
                  </a:cubicBezTo>
                  <a:cubicBezTo>
                    <a:pt x="142889" y="342900"/>
                    <a:pt x="145496" y="345076"/>
                    <a:pt x="147652" y="347663"/>
                  </a:cubicBezTo>
                  <a:cubicBezTo>
                    <a:pt x="149484" y="349861"/>
                    <a:pt x="150391" y="352783"/>
                    <a:pt x="152414" y="354806"/>
                  </a:cubicBezTo>
                  <a:cubicBezTo>
                    <a:pt x="154438" y="356830"/>
                    <a:pt x="157177" y="357981"/>
                    <a:pt x="159558" y="359569"/>
                  </a:cubicBezTo>
                  <a:cubicBezTo>
                    <a:pt x="162733" y="358775"/>
                    <a:pt x="166527" y="359232"/>
                    <a:pt x="169083" y="357188"/>
                  </a:cubicBezTo>
                  <a:cubicBezTo>
                    <a:pt x="171043" y="355620"/>
                    <a:pt x="170341" y="352289"/>
                    <a:pt x="171464" y="350044"/>
                  </a:cubicBezTo>
                  <a:cubicBezTo>
                    <a:pt x="172744" y="347484"/>
                    <a:pt x="173992" y="344688"/>
                    <a:pt x="176227" y="342900"/>
                  </a:cubicBezTo>
                  <a:cubicBezTo>
                    <a:pt x="177780" y="341658"/>
                    <a:pt x="192274" y="338293"/>
                    <a:pt x="192896" y="338138"/>
                  </a:cubicBezTo>
                  <a:cubicBezTo>
                    <a:pt x="195277" y="335757"/>
                    <a:pt x="197095" y="332629"/>
                    <a:pt x="200039" y="330994"/>
                  </a:cubicBezTo>
                  <a:cubicBezTo>
                    <a:pt x="204427" y="328556"/>
                    <a:pt x="214327" y="326231"/>
                    <a:pt x="214327" y="326231"/>
                  </a:cubicBezTo>
                  <a:cubicBezTo>
                    <a:pt x="218296" y="327025"/>
                    <a:pt x="224953" y="324773"/>
                    <a:pt x="226233" y="328613"/>
                  </a:cubicBezTo>
                  <a:cubicBezTo>
                    <a:pt x="229005" y="336930"/>
                    <a:pt x="225376" y="346172"/>
                    <a:pt x="223852" y="354806"/>
                  </a:cubicBezTo>
                  <a:cubicBezTo>
                    <a:pt x="223195" y="358531"/>
                    <a:pt x="219017" y="372486"/>
                    <a:pt x="214327" y="376238"/>
                  </a:cubicBezTo>
                  <a:cubicBezTo>
                    <a:pt x="212367" y="377806"/>
                    <a:pt x="209653" y="378170"/>
                    <a:pt x="207183" y="378619"/>
                  </a:cubicBezTo>
                  <a:cubicBezTo>
                    <a:pt x="200887" y="379764"/>
                    <a:pt x="194483" y="380206"/>
                    <a:pt x="188133" y="381000"/>
                  </a:cubicBezTo>
                  <a:cubicBezTo>
                    <a:pt x="187339" y="383381"/>
                    <a:pt x="186165" y="385668"/>
                    <a:pt x="185752" y="388144"/>
                  </a:cubicBezTo>
                  <a:cubicBezTo>
                    <a:pt x="184570" y="395234"/>
                    <a:pt x="187230" y="403511"/>
                    <a:pt x="183371" y="409575"/>
                  </a:cubicBezTo>
                  <a:cubicBezTo>
                    <a:pt x="180676" y="413810"/>
                    <a:pt x="169083" y="414338"/>
                    <a:pt x="169083" y="414338"/>
                  </a:cubicBezTo>
                  <a:cubicBezTo>
                    <a:pt x="167496" y="416719"/>
                    <a:pt x="165483" y="418866"/>
                    <a:pt x="164321" y="421481"/>
                  </a:cubicBezTo>
                  <a:cubicBezTo>
                    <a:pt x="162282" y="426069"/>
                    <a:pt x="164481" y="434785"/>
                    <a:pt x="159558" y="435769"/>
                  </a:cubicBezTo>
                  <a:cubicBezTo>
                    <a:pt x="133620" y="440956"/>
                    <a:pt x="151693" y="437926"/>
                    <a:pt x="104789" y="440531"/>
                  </a:cubicBezTo>
                  <a:cubicBezTo>
                    <a:pt x="98102" y="439923"/>
                    <a:pt x="80613" y="440349"/>
                    <a:pt x="71452" y="435769"/>
                  </a:cubicBezTo>
                  <a:cubicBezTo>
                    <a:pt x="68892" y="434489"/>
                    <a:pt x="66689" y="432594"/>
                    <a:pt x="64308" y="431006"/>
                  </a:cubicBezTo>
                  <a:cubicBezTo>
                    <a:pt x="62721" y="428625"/>
                    <a:pt x="60189" y="426651"/>
                    <a:pt x="59546" y="423863"/>
                  </a:cubicBezTo>
                  <a:cubicBezTo>
                    <a:pt x="57752" y="416090"/>
                    <a:pt x="60232" y="407414"/>
                    <a:pt x="57164" y="400050"/>
                  </a:cubicBezTo>
                  <a:cubicBezTo>
                    <a:pt x="55799" y="396773"/>
                    <a:pt x="50935" y="396606"/>
                    <a:pt x="47639" y="395288"/>
                  </a:cubicBezTo>
                  <a:cubicBezTo>
                    <a:pt x="42978" y="393424"/>
                    <a:pt x="33352" y="390525"/>
                    <a:pt x="33352" y="390525"/>
                  </a:cubicBezTo>
                  <a:cubicBezTo>
                    <a:pt x="23827" y="391319"/>
                    <a:pt x="13967" y="390280"/>
                    <a:pt x="4777" y="392906"/>
                  </a:cubicBezTo>
                  <a:cubicBezTo>
                    <a:pt x="2025" y="393692"/>
                    <a:pt x="193" y="397194"/>
                    <a:pt x="14" y="400050"/>
                  </a:cubicBezTo>
                  <a:cubicBezTo>
                    <a:pt x="-34" y="400811"/>
                    <a:pt x="-240" y="429118"/>
                    <a:pt x="4777" y="438150"/>
                  </a:cubicBezTo>
                  <a:cubicBezTo>
                    <a:pt x="7557" y="443154"/>
                    <a:pt x="8872" y="450628"/>
                    <a:pt x="14302" y="452438"/>
                  </a:cubicBezTo>
                  <a:lnTo>
                    <a:pt x="21446" y="454819"/>
                  </a:lnTo>
                  <a:cubicBezTo>
                    <a:pt x="23033" y="457200"/>
                    <a:pt x="23973" y="460175"/>
                    <a:pt x="26208" y="461963"/>
                  </a:cubicBezTo>
                  <a:cubicBezTo>
                    <a:pt x="42639" y="475108"/>
                    <a:pt x="24467" y="451015"/>
                    <a:pt x="38114" y="471488"/>
                  </a:cubicBezTo>
                  <a:cubicBezTo>
                    <a:pt x="37320" y="481807"/>
                    <a:pt x="39673" y="492874"/>
                    <a:pt x="35733" y="502444"/>
                  </a:cubicBezTo>
                  <a:cubicBezTo>
                    <a:pt x="33554" y="507737"/>
                    <a:pt x="25493" y="507922"/>
                    <a:pt x="21446" y="511969"/>
                  </a:cubicBezTo>
                  <a:cubicBezTo>
                    <a:pt x="12278" y="521137"/>
                    <a:pt x="16170" y="516311"/>
                    <a:pt x="9539" y="526256"/>
                  </a:cubicBezTo>
                  <a:cubicBezTo>
                    <a:pt x="8745" y="528637"/>
                    <a:pt x="7158" y="530890"/>
                    <a:pt x="7158" y="533400"/>
                  </a:cubicBezTo>
                  <a:cubicBezTo>
                    <a:pt x="7158" y="539799"/>
                    <a:pt x="7855" y="546276"/>
                    <a:pt x="9539" y="552450"/>
                  </a:cubicBezTo>
                  <a:cubicBezTo>
                    <a:pt x="10292" y="555211"/>
                    <a:pt x="12401" y="557455"/>
                    <a:pt x="14302" y="559594"/>
                  </a:cubicBezTo>
                  <a:cubicBezTo>
                    <a:pt x="19349" y="565272"/>
                    <a:pt x="27772" y="574663"/>
                    <a:pt x="35733" y="578644"/>
                  </a:cubicBezTo>
                  <a:cubicBezTo>
                    <a:pt x="44894" y="583224"/>
                    <a:pt x="62384" y="582798"/>
                    <a:pt x="69071" y="583406"/>
                  </a:cubicBezTo>
                  <a:cubicBezTo>
                    <a:pt x="71452" y="584994"/>
                    <a:pt x="74426" y="585934"/>
                    <a:pt x="76214" y="588169"/>
                  </a:cubicBezTo>
                  <a:cubicBezTo>
                    <a:pt x="84088" y="598012"/>
                    <a:pt x="70883" y="594203"/>
                    <a:pt x="85739" y="602456"/>
                  </a:cubicBezTo>
                  <a:cubicBezTo>
                    <a:pt x="101220" y="611056"/>
                    <a:pt x="130306" y="608901"/>
                    <a:pt x="142889" y="609600"/>
                  </a:cubicBezTo>
                  <a:cubicBezTo>
                    <a:pt x="147652" y="612775"/>
                    <a:pt x="151747" y="617315"/>
                    <a:pt x="157177" y="619125"/>
                  </a:cubicBezTo>
                  <a:lnTo>
                    <a:pt x="171464" y="623888"/>
                  </a:lnTo>
                  <a:cubicBezTo>
                    <a:pt x="183370" y="623094"/>
                    <a:pt x="195323" y="622824"/>
                    <a:pt x="207183" y="621506"/>
                  </a:cubicBezTo>
                  <a:cubicBezTo>
                    <a:pt x="209678" y="621229"/>
                    <a:pt x="211913" y="619815"/>
                    <a:pt x="214327" y="619125"/>
                  </a:cubicBezTo>
                  <a:cubicBezTo>
                    <a:pt x="217474" y="618226"/>
                    <a:pt x="220677" y="617538"/>
                    <a:pt x="223852" y="616744"/>
                  </a:cubicBezTo>
                  <a:lnTo>
                    <a:pt x="233377" y="602456"/>
                  </a:lnTo>
                  <a:cubicBezTo>
                    <a:pt x="234964" y="600075"/>
                    <a:pt x="237234" y="598028"/>
                    <a:pt x="238139" y="595313"/>
                  </a:cubicBezTo>
                  <a:lnTo>
                    <a:pt x="240521" y="588169"/>
                  </a:lnTo>
                  <a:cubicBezTo>
                    <a:pt x="239727" y="575469"/>
                    <a:pt x="239471" y="562724"/>
                    <a:pt x="238139" y="550069"/>
                  </a:cubicBezTo>
                  <a:cubicBezTo>
                    <a:pt x="237876" y="547573"/>
                    <a:pt x="237150" y="545014"/>
                    <a:pt x="235758" y="542925"/>
                  </a:cubicBezTo>
                  <a:cubicBezTo>
                    <a:pt x="233890" y="540123"/>
                    <a:pt x="231416" y="537649"/>
                    <a:pt x="228614" y="535781"/>
                  </a:cubicBezTo>
                  <a:cubicBezTo>
                    <a:pt x="223536" y="532396"/>
                    <a:pt x="203217" y="531113"/>
                    <a:pt x="202421" y="531019"/>
                  </a:cubicBezTo>
                  <a:cubicBezTo>
                    <a:pt x="191131" y="529691"/>
                    <a:pt x="175830" y="528349"/>
                    <a:pt x="164321" y="526256"/>
                  </a:cubicBezTo>
                  <a:cubicBezTo>
                    <a:pt x="161101" y="525670"/>
                    <a:pt x="158040" y="524307"/>
                    <a:pt x="154796" y="523875"/>
                  </a:cubicBezTo>
                  <a:cubicBezTo>
                    <a:pt x="146106" y="522716"/>
                    <a:pt x="137326" y="522366"/>
                    <a:pt x="128602" y="521494"/>
                  </a:cubicBezTo>
                  <a:lnTo>
                    <a:pt x="83358" y="516731"/>
                  </a:lnTo>
                  <a:cubicBezTo>
                    <a:pt x="78550" y="502306"/>
                    <a:pt x="78502" y="505290"/>
                    <a:pt x="83358" y="481013"/>
                  </a:cubicBezTo>
                  <a:cubicBezTo>
                    <a:pt x="83919" y="478207"/>
                    <a:pt x="85694" y="475386"/>
                    <a:pt x="88121" y="473869"/>
                  </a:cubicBezTo>
                  <a:cubicBezTo>
                    <a:pt x="92378" y="471208"/>
                    <a:pt x="102408" y="469106"/>
                    <a:pt x="102408" y="469106"/>
                  </a:cubicBezTo>
                  <a:cubicBezTo>
                    <a:pt x="109095" y="469714"/>
                    <a:pt x="126585" y="469289"/>
                    <a:pt x="135746" y="473869"/>
                  </a:cubicBezTo>
                  <a:cubicBezTo>
                    <a:pt x="138306" y="475149"/>
                    <a:pt x="140330" y="477351"/>
                    <a:pt x="142889" y="478631"/>
                  </a:cubicBezTo>
                  <a:cubicBezTo>
                    <a:pt x="145134" y="479754"/>
                    <a:pt x="147788" y="479890"/>
                    <a:pt x="150033" y="481013"/>
                  </a:cubicBezTo>
                  <a:cubicBezTo>
                    <a:pt x="152593" y="482293"/>
                    <a:pt x="154341" y="485388"/>
                    <a:pt x="157177" y="485775"/>
                  </a:cubicBezTo>
                  <a:cubicBezTo>
                    <a:pt x="172141" y="487815"/>
                    <a:pt x="187340" y="487362"/>
                    <a:pt x="202421" y="488156"/>
                  </a:cubicBezTo>
                  <a:cubicBezTo>
                    <a:pt x="204802" y="489744"/>
                    <a:pt x="207540" y="490895"/>
                    <a:pt x="209564" y="492919"/>
                  </a:cubicBezTo>
                  <a:cubicBezTo>
                    <a:pt x="211588" y="494943"/>
                    <a:pt x="212663" y="497734"/>
                    <a:pt x="214327" y="500063"/>
                  </a:cubicBezTo>
                  <a:cubicBezTo>
                    <a:pt x="216634" y="503292"/>
                    <a:pt x="218665" y="506782"/>
                    <a:pt x="221471" y="509588"/>
                  </a:cubicBezTo>
                  <a:cubicBezTo>
                    <a:pt x="224370" y="512487"/>
                    <a:pt x="231454" y="516301"/>
                    <a:pt x="235758" y="516731"/>
                  </a:cubicBezTo>
                  <a:cubicBezTo>
                    <a:pt x="249208" y="518076"/>
                    <a:pt x="262745" y="518319"/>
                    <a:pt x="276239" y="519113"/>
                  </a:cubicBezTo>
                  <a:cubicBezTo>
                    <a:pt x="278620" y="519907"/>
                    <a:pt x="280873" y="521494"/>
                    <a:pt x="283383" y="521494"/>
                  </a:cubicBezTo>
                  <a:cubicBezTo>
                    <a:pt x="306693" y="521494"/>
                    <a:pt x="304930" y="521456"/>
                    <a:pt x="319102" y="516731"/>
                  </a:cubicBezTo>
                  <a:cubicBezTo>
                    <a:pt x="319896" y="511969"/>
                    <a:pt x="321483" y="507272"/>
                    <a:pt x="321483" y="502444"/>
                  </a:cubicBezTo>
                  <a:cubicBezTo>
                    <a:pt x="321483" y="494458"/>
                    <a:pt x="320091" y="486765"/>
                    <a:pt x="314339" y="481013"/>
                  </a:cubicBezTo>
                  <a:cubicBezTo>
                    <a:pt x="312315" y="478989"/>
                    <a:pt x="309577" y="477838"/>
                    <a:pt x="307196" y="476250"/>
                  </a:cubicBezTo>
                  <a:cubicBezTo>
                    <a:pt x="305608" y="473869"/>
                    <a:pt x="302749" y="471951"/>
                    <a:pt x="302433" y="469106"/>
                  </a:cubicBezTo>
                  <a:cubicBezTo>
                    <a:pt x="301112" y="457221"/>
                    <a:pt x="303270" y="454400"/>
                    <a:pt x="311958" y="450056"/>
                  </a:cubicBezTo>
                  <a:cubicBezTo>
                    <a:pt x="314203" y="448933"/>
                    <a:pt x="316857" y="448797"/>
                    <a:pt x="319102" y="447675"/>
                  </a:cubicBezTo>
                  <a:cubicBezTo>
                    <a:pt x="321662" y="446395"/>
                    <a:pt x="323631" y="444075"/>
                    <a:pt x="326246" y="442913"/>
                  </a:cubicBezTo>
                  <a:cubicBezTo>
                    <a:pt x="330833" y="440874"/>
                    <a:pt x="335771" y="439738"/>
                    <a:pt x="340533" y="438150"/>
                  </a:cubicBezTo>
                  <a:lnTo>
                    <a:pt x="347677" y="435769"/>
                  </a:lnTo>
                  <a:lnTo>
                    <a:pt x="369108" y="421481"/>
                  </a:lnTo>
                  <a:cubicBezTo>
                    <a:pt x="371489" y="419894"/>
                    <a:pt x="373404" y="417004"/>
                    <a:pt x="376252" y="416719"/>
                  </a:cubicBezTo>
                  <a:lnTo>
                    <a:pt x="400064" y="414338"/>
                  </a:lnTo>
                  <a:cubicBezTo>
                    <a:pt x="402445" y="413544"/>
                    <a:pt x="405248" y="413524"/>
                    <a:pt x="407208" y="411956"/>
                  </a:cubicBezTo>
                  <a:cubicBezTo>
                    <a:pt x="409443" y="410168"/>
                    <a:pt x="410139" y="407011"/>
                    <a:pt x="411971" y="404813"/>
                  </a:cubicBezTo>
                  <a:cubicBezTo>
                    <a:pt x="427246" y="386484"/>
                    <a:pt x="412055" y="408257"/>
                    <a:pt x="423877" y="390525"/>
                  </a:cubicBezTo>
                  <a:cubicBezTo>
                    <a:pt x="429544" y="373523"/>
                    <a:pt x="425854" y="380415"/>
                    <a:pt x="433402" y="369094"/>
                  </a:cubicBezTo>
                  <a:cubicBezTo>
                    <a:pt x="441416" y="345047"/>
                    <a:pt x="429178" y="382375"/>
                    <a:pt x="438164" y="352425"/>
                  </a:cubicBezTo>
                  <a:cubicBezTo>
                    <a:pt x="439607" y="347617"/>
                    <a:pt x="440143" y="342315"/>
                    <a:pt x="442927" y="338138"/>
                  </a:cubicBezTo>
                  <a:cubicBezTo>
                    <a:pt x="444514" y="335757"/>
                    <a:pt x="446409" y="333554"/>
                    <a:pt x="447689" y="330994"/>
                  </a:cubicBezTo>
                  <a:cubicBezTo>
                    <a:pt x="452415" y="321542"/>
                    <a:pt x="447038" y="325475"/>
                    <a:pt x="454833" y="316706"/>
                  </a:cubicBezTo>
                  <a:cubicBezTo>
                    <a:pt x="466693" y="303364"/>
                    <a:pt x="465409" y="304894"/>
                    <a:pt x="476264" y="297656"/>
                  </a:cubicBezTo>
                  <a:cubicBezTo>
                    <a:pt x="481820" y="298450"/>
                    <a:pt x="487429" y="298937"/>
                    <a:pt x="492933" y="300038"/>
                  </a:cubicBezTo>
                  <a:cubicBezTo>
                    <a:pt x="495394" y="300530"/>
                    <a:pt x="497567" y="302419"/>
                    <a:pt x="500077" y="302419"/>
                  </a:cubicBezTo>
                  <a:cubicBezTo>
                    <a:pt x="510426" y="302419"/>
                    <a:pt x="520714" y="300832"/>
                    <a:pt x="531033" y="300038"/>
                  </a:cubicBezTo>
                  <a:cubicBezTo>
                    <a:pt x="551512" y="286384"/>
                    <a:pt x="525598" y="302756"/>
                    <a:pt x="545321" y="292894"/>
                  </a:cubicBezTo>
                  <a:cubicBezTo>
                    <a:pt x="563785" y="283661"/>
                    <a:pt x="541651" y="291735"/>
                    <a:pt x="559608" y="285750"/>
                  </a:cubicBezTo>
                  <a:cubicBezTo>
                    <a:pt x="561989" y="283369"/>
                    <a:pt x="564165" y="280762"/>
                    <a:pt x="566752" y="278606"/>
                  </a:cubicBezTo>
                  <a:cubicBezTo>
                    <a:pt x="568951" y="276774"/>
                    <a:pt x="572108" y="276079"/>
                    <a:pt x="573896" y="273844"/>
                  </a:cubicBezTo>
                  <a:cubicBezTo>
                    <a:pt x="575464" y="271884"/>
                    <a:pt x="575155" y="268945"/>
                    <a:pt x="576277" y="266700"/>
                  </a:cubicBezTo>
                  <a:cubicBezTo>
                    <a:pt x="577557" y="264140"/>
                    <a:pt x="579759" y="262116"/>
                    <a:pt x="581039" y="259556"/>
                  </a:cubicBezTo>
                  <a:cubicBezTo>
                    <a:pt x="582162" y="257311"/>
                    <a:pt x="582298" y="254658"/>
                    <a:pt x="583421" y="252413"/>
                  </a:cubicBezTo>
                  <a:cubicBezTo>
                    <a:pt x="586370" y="246516"/>
                    <a:pt x="589203" y="243228"/>
                    <a:pt x="595327" y="240506"/>
                  </a:cubicBezTo>
                  <a:cubicBezTo>
                    <a:pt x="599914" y="238467"/>
                    <a:pt x="604852" y="237331"/>
                    <a:pt x="609614" y="235744"/>
                  </a:cubicBezTo>
                  <a:lnTo>
                    <a:pt x="631046" y="228600"/>
                  </a:lnTo>
                  <a:lnTo>
                    <a:pt x="638189" y="226219"/>
                  </a:lnTo>
                  <a:lnTo>
                    <a:pt x="645333" y="223838"/>
                  </a:lnTo>
                  <a:cubicBezTo>
                    <a:pt x="648508" y="221457"/>
                    <a:pt x="651629" y="219001"/>
                    <a:pt x="654858" y="216694"/>
                  </a:cubicBezTo>
                  <a:cubicBezTo>
                    <a:pt x="657187" y="215030"/>
                    <a:pt x="659978" y="213955"/>
                    <a:pt x="662002" y="211931"/>
                  </a:cubicBezTo>
                  <a:cubicBezTo>
                    <a:pt x="664025" y="209908"/>
                    <a:pt x="664741" y="206811"/>
                    <a:pt x="666764" y="204788"/>
                  </a:cubicBezTo>
                  <a:cubicBezTo>
                    <a:pt x="671381" y="200171"/>
                    <a:pt x="675240" y="199581"/>
                    <a:pt x="681052" y="197644"/>
                  </a:cubicBezTo>
                  <a:cubicBezTo>
                    <a:pt x="692372" y="190096"/>
                    <a:pt x="685481" y="193786"/>
                    <a:pt x="702483" y="188119"/>
                  </a:cubicBezTo>
                  <a:lnTo>
                    <a:pt x="709627" y="185738"/>
                  </a:lnTo>
                  <a:cubicBezTo>
                    <a:pt x="712008" y="184150"/>
                    <a:pt x="714572" y="182807"/>
                    <a:pt x="716771" y="180975"/>
                  </a:cubicBezTo>
                  <a:cubicBezTo>
                    <a:pt x="719358" y="178819"/>
                    <a:pt x="721112" y="175699"/>
                    <a:pt x="723914" y="173831"/>
                  </a:cubicBezTo>
                  <a:cubicBezTo>
                    <a:pt x="726003" y="172439"/>
                    <a:pt x="728677" y="172244"/>
                    <a:pt x="731058" y="171450"/>
                  </a:cubicBezTo>
                  <a:cubicBezTo>
                    <a:pt x="758559" y="143949"/>
                    <a:pt x="716378" y="184624"/>
                    <a:pt x="747727" y="159544"/>
                  </a:cubicBezTo>
                  <a:cubicBezTo>
                    <a:pt x="752986" y="155337"/>
                    <a:pt x="755990" y="148268"/>
                    <a:pt x="762014" y="145256"/>
                  </a:cubicBezTo>
                  <a:cubicBezTo>
                    <a:pt x="769561" y="141483"/>
                    <a:pt x="774880" y="139534"/>
                    <a:pt x="781064" y="133350"/>
                  </a:cubicBezTo>
                  <a:cubicBezTo>
                    <a:pt x="783088" y="131326"/>
                    <a:pt x="784239" y="128587"/>
                    <a:pt x="785827" y="126206"/>
                  </a:cubicBezTo>
                  <a:cubicBezTo>
                    <a:pt x="786621" y="123825"/>
                    <a:pt x="788208" y="121573"/>
                    <a:pt x="788208" y="119063"/>
                  </a:cubicBezTo>
                  <a:cubicBezTo>
                    <a:pt x="788208" y="111086"/>
                    <a:pt x="788350" y="102818"/>
                    <a:pt x="785827" y="95250"/>
                  </a:cubicBezTo>
                  <a:cubicBezTo>
                    <a:pt x="784922" y="92535"/>
                    <a:pt x="781313" y="91615"/>
                    <a:pt x="778683" y="90488"/>
                  </a:cubicBezTo>
                  <a:cubicBezTo>
                    <a:pt x="775675" y="89199"/>
                    <a:pt x="772222" y="89255"/>
                    <a:pt x="769158" y="88106"/>
                  </a:cubicBezTo>
                  <a:cubicBezTo>
                    <a:pt x="733644" y="74788"/>
                    <a:pt x="784339" y="90744"/>
                    <a:pt x="750108" y="80963"/>
                  </a:cubicBezTo>
                  <a:cubicBezTo>
                    <a:pt x="747694" y="80273"/>
                    <a:pt x="745378" y="79271"/>
                    <a:pt x="742964" y="78581"/>
                  </a:cubicBezTo>
                  <a:cubicBezTo>
                    <a:pt x="739817" y="77682"/>
                    <a:pt x="736574" y="77140"/>
                    <a:pt x="733439" y="76200"/>
                  </a:cubicBezTo>
                  <a:cubicBezTo>
                    <a:pt x="728631" y="74758"/>
                    <a:pt x="719152" y="71438"/>
                    <a:pt x="719152" y="71438"/>
                  </a:cubicBezTo>
                  <a:cubicBezTo>
                    <a:pt x="712802" y="67204"/>
                    <a:pt x="709800" y="65878"/>
                    <a:pt x="704864" y="59531"/>
                  </a:cubicBezTo>
                  <a:cubicBezTo>
                    <a:pt x="701350" y="55013"/>
                    <a:pt x="698514" y="50006"/>
                    <a:pt x="695339" y="45244"/>
                  </a:cubicBezTo>
                  <a:cubicBezTo>
                    <a:pt x="689782" y="36909"/>
                    <a:pt x="688198" y="32544"/>
                    <a:pt x="676289" y="28575"/>
                  </a:cubicBezTo>
                  <a:lnTo>
                    <a:pt x="654858" y="21431"/>
                  </a:lnTo>
                  <a:lnTo>
                    <a:pt x="647714" y="19050"/>
                  </a:lnTo>
                  <a:cubicBezTo>
                    <a:pt x="645333" y="17463"/>
                    <a:pt x="643186" y="15450"/>
                    <a:pt x="640571" y="14288"/>
                  </a:cubicBezTo>
                  <a:cubicBezTo>
                    <a:pt x="635983" y="12249"/>
                    <a:pt x="630460" y="12310"/>
                    <a:pt x="626283" y="9525"/>
                  </a:cubicBezTo>
                  <a:cubicBezTo>
                    <a:pt x="617662" y="3779"/>
                    <a:pt x="613186" y="5954"/>
                    <a:pt x="607233" y="4763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orma livre 215"/>
            <p:cNvSpPr/>
            <p:nvPr/>
          </p:nvSpPr>
          <p:spPr>
            <a:xfrm>
              <a:off x="5976735" y="1578490"/>
              <a:ext cx="54971" cy="55048"/>
            </a:xfrm>
            <a:custGeom>
              <a:avLst/>
              <a:gdLst>
                <a:gd name="connsiteX0" fmla="*/ 28778 w 54971"/>
                <a:gd name="connsiteY0" fmla="*/ 279 h 55048"/>
                <a:gd name="connsiteX1" fmla="*/ 16871 w 54971"/>
                <a:gd name="connsiteY1" fmla="*/ 2660 h 55048"/>
                <a:gd name="connsiteX2" fmla="*/ 14490 w 54971"/>
                <a:gd name="connsiteY2" fmla="*/ 9804 h 55048"/>
                <a:gd name="connsiteX3" fmla="*/ 12109 w 54971"/>
                <a:gd name="connsiteY3" fmla="*/ 35998 h 55048"/>
                <a:gd name="connsiteX4" fmla="*/ 2584 w 54971"/>
                <a:gd name="connsiteY4" fmla="*/ 40760 h 55048"/>
                <a:gd name="connsiteX5" fmla="*/ 203 w 54971"/>
                <a:gd name="connsiteY5" fmla="*/ 47904 h 55048"/>
                <a:gd name="connsiteX6" fmla="*/ 14490 w 54971"/>
                <a:gd name="connsiteY6" fmla="*/ 55048 h 55048"/>
                <a:gd name="connsiteX7" fmla="*/ 40684 w 54971"/>
                <a:gd name="connsiteY7" fmla="*/ 52666 h 55048"/>
                <a:gd name="connsiteX8" fmla="*/ 47828 w 54971"/>
                <a:gd name="connsiteY8" fmla="*/ 45523 h 55048"/>
                <a:gd name="connsiteX9" fmla="*/ 54971 w 54971"/>
                <a:gd name="connsiteY9" fmla="*/ 31235 h 55048"/>
                <a:gd name="connsiteX10" fmla="*/ 50209 w 54971"/>
                <a:gd name="connsiteY10" fmla="*/ 12185 h 55048"/>
                <a:gd name="connsiteX11" fmla="*/ 43065 w 54971"/>
                <a:gd name="connsiteY11" fmla="*/ 7423 h 55048"/>
                <a:gd name="connsiteX12" fmla="*/ 28778 w 54971"/>
                <a:gd name="connsiteY12" fmla="*/ 279 h 55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971" h="55048">
                  <a:moveTo>
                    <a:pt x="28778" y="279"/>
                  </a:moveTo>
                  <a:cubicBezTo>
                    <a:pt x="24412" y="-515"/>
                    <a:pt x="20239" y="415"/>
                    <a:pt x="16871" y="2660"/>
                  </a:cubicBezTo>
                  <a:cubicBezTo>
                    <a:pt x="14782" y="4052"/>
                    <a:pt x="14845" y="7319"/>
                    <a:pt x="14490" y="9804"/>
                  </a:cubicBezTo>
                  <a:cubicBezTo>
                    <a:pt x="13250" y="18483"/>
                    <a:pt x="15256" y="27815"/>
                    <a:pt x="12109" y="35998"/>
                  </a:cubicBezTo>
                  <a:cubicBezTo>
                    <a:pt x="10835" y="39311"/>
                    <a:pt x="5759" y="39173"/>
                    <a:pt x="2584" y="40760"/>
                  </a:cubicBezTo>
                  <a:cubicBezTo>
                    <a:pt x="1790" y="43141"/>
                    <a:pt x="-729" y="45573"/>
                    <a:pt x="203" y="47904"/>
                  </a:cubicBezTo>
                  <a:cubicBezTo>
                    <a:pt x="1623" y="51454"/>
                    <a:pt x="11484" y="54046"/>
                    <a:pt x="14490" y="55048"/>
                  </a:cubicBezTo>
                  <a:cubicBezTo>
                    <a:pt x="23221" y="54254"/>
                    <a:pt x="32254" y="55075"/>
                    <a:pt x="40684" y="52666"/>
                  </a:cubicBezTo>
                  <a:cubicBezTo>
                    <a:pt x="43922" y="51741"/>
                    <a:pt x="45672" y="48110"/>
                    <a:pt x="47828" y="45523"/>
                  </a:cubicBezTo>
                  <a:cubicBezTo>
                    <a:pt x="52956" y="39369"/>
                    <a:pt x="52585" y="38393"/>
                    <a:pt x="54971" y="31235"/>
                  </a:cubicBezTo>
                  <a:cubicBezTo>
                    <a:pt x="54853" y="30643"/>
                    <a:pt x="52161" y="14625"/>
                    <a:pt x="50209" y="12185"/>
                  </a:cubicBezTo>
                  <a:cubicBezTo>
                    <a:pt x="48421" y="9950"/>
                    <a:pt x="45264" y="9255"/>
                    <a:pt x="43065" y="7423"/>
                  </a:cubicBezTo>
                  <a:cubicBezTo>
                    <a:pt x="33145" y="-843"/>
                    <a:pt x="33144" y="1073"/>
                    <a:pt x="28778" y="279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Forma livre 216"/>
            <p:cNvSpPr/>
            <p:nvPr/>
          </p:nvSpPr>
          <p:spPr>
            <a:xfrm>
              <a:off x="5874544" y="1481138"/>
              <a:ext cx="102394" cy="145921"/>
            </a:xfrm>
            <a:custGeom>
              <a:avLst/>
              <a:gdLst>
                <a:gd name="connsiteX0" fmla="*/ 33337 w 102394"/>
                <a:gd name="connsiteY0" fmla="*/ 95250 h 145921"/>
                <a:gd name="connsiteX1" fmla="*/ 45244 w 102394"/>
                <a:gd name="connsiteY1" fmla="*/ 102393 h 145921"/>
                <a:gd name="connsiteX2" fmla="*/ 52387 w 102394"/>
                <a:gd name="connsiteY2" fmla="*/ 116681 h 145921"/>
                <a:gd name="connsiteX3" fmla="*/ 50006 w 102394"/>
                <a:gd name="connsiteY3" fmla="*/ 135731 h 145921"/>
                <a:gd name="connsiteX4" fmla="*/ 52387 w 102394"/>
                <a:gd name="connsiteY4" fmla="*/ 145256 h 145921"/>
                <a:gd name="connsiteX5" fmla="*/ 83344 w 102394"/>
                <a:gd name="connsiteY5" fmla="*/ 142875 h 145921"/>
                <a:gd name="connsiteX6" fmla="*/ 85725 w 102394"/>
                <a:gd name="connsiteY6" fmla="*/ 97631 h 145921"/>
                <a:gd name="connsiteX7" fmla="*/ 100012 w 102394"/>
                <a:gd name="connsiteY7" fmla="*/ 88106 h 145921"/>
                <a:gd name="connsiteX8" fmla="*/ 102394 w 102394"/>
                <a:gd name="connsiteY8" fmla="*/ 80962 h 145921"/>
                <a:gd name="connsiteX9" fmla="*/ 95250 w 102394"/>
                <a:gd name="connsiteY9" fmla="*/ 38100 h 145921"/>
                <a:gd name="connsiteX10" fmla="*/ 90487 w 102394"/>
                <a:gd name="connsiteY10" fmla="*/ 23812 h 145921"/>
                <a:gd name="connsiteX11" fmla="*/ 83344 w 102394"/>
                <a:gd name="connsiteY11" fmla="*/ 16668 h 145921"/>
                <a:gd name="connsiteX12" fmla="*/ 78581 w 102394"/>
                <a:gd name="connsiteY12" fmla="*/ 9525 h 145921"/>
                <a:gd name="connsiteX13" fmla="*/ 71437 w 102394"/>
                <a:gd name="connsiteY13" fmla="*/ 7143 h 145921"/>
                <a:gd name="connsiteX14" fmla="*/ 52387 w 102394"/>
                <a:gd name="connsiteY14" fmla="*/ 0 h 145921"/>
                <a:gd name="connsiteX15" fmla="*/ 35719 w 102394"/>
                <a:gd name="connsiteY15" fmla="*/ 2381 h 145921"/>
                <a:gd name="connsiteX16" fmla="*/ 21431 w 102394"/>
                <a:gd name="connsiteY16" fmla="*/ 14287 h 145921"/>
                <a:gd name="connsiteX17" fmla="*/ 19050 w 102394"/>
                <a:gd name="connsiteY17" fmla="*/ 21431 h 145921"/>
                <a:gd name="connsiteX18" fmla="*/ 16669 w 102394"/>
                <a:gd name="connsiteY18" fmla="*/ 45243 h 145921"/>
                <a:gd name="connsiteX19" fmla="*/ 2381 w 102394"/>
                <a:gd name="connsiteY19" fmla="*/ 57150 h 145921"/>
                <a:gd name="connsiteX20" fmla="*/ 0 w 102394"/>
                <a:gd name="connsiteY20" fmla="*/ 64293 h 145921"/>
                <a:gd name="connsiteX21" fmla="*/ 2381 w 102394"/>
                <a:gd name="connsiteY21" fmla="*/ 73818 h 145921"/>
                <a:gd name="connsiteX22" fmla="*/ 26194 w 102394"/>
                <a:gd name="connsiteY22" fmla="*/ 85725 h 145921"/>
                <a:gd name="connsiteX23" fmla="*/ 33337 w 102394"/>
                <a:gd name="connsiteY23" fmla="*/ 95250 h 14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394" h="145921">
                  <a:moveTo>
                    <a:pt x="33337" y="95250"/>
                  </a:moveTo>
                  <a:cubicBezTo>
                    <a:pt x="36512" y="98028"/>
                    <a:pt x="41730" y="99381"/>
                    <a:pt x="45244" y="102393"/>
                  </a:cubicBezTo>
                  <a:cubicBezTo>
                    <a:pt x="49552" y="106085"/>
                    <a:pt x="50721" y="111681"/>
                    <a:pt x="52387" y="116681"/>
                  </a:cubicBezTo>
                  <a:cubicBezTo>
                    <a:pt x="51593" y="123031"/>
                    <a:pt x="50006" y="129332"/>
                    <a:pt x="50006" y="135731"/>
                  </a:cubicBezTo>
                  <a:cubicBezTo>
                    <a:pt x="50006" y="139004"/>
                    <a:pt x="49187" y="144570"/>
                    <a:pt x="52387" y="145256"/>
                  </a:cubicBezTo>
                  <a:cubicBezTo>
                    <a:pt x="62507" y="147425"/>
                    <a:pt x="73025" y="143669"/>
                    <a:pt x="83344" y="142875"/>
                  </a:cubicBezTo>
                  <a:cubicBezTo>
                    <a:pt x="84138" y="127794"/>
                    <a:pt x="81328" y="112079"/>
                    <a:pt x="85725" y="97631"/>
                  </a:cubicBezTo>
                  <a:cubicBezTo>
                    <a:pt x="87391" y="92155"/>
                    <a:pt x="100012" y="88106"/>
                    <a:pt x="100012" y="88106"/>
                  </a:cubicBezTo>
                  <a:cubicBezTo>
                    <a:pt x="100806" y="85725"/>
                    <a:pt x="102394" y="83472"/>
                    <a:pt x="102394" y="80962"/>
                  </a:cubicBezTo>
                  <a:cubicBezTo>
                    <a:pt x="102394" y="55781"/>
                    <a:pt x="101564" y="57045"/>
                    <a:pt x="95250" y="38100"/>
                  </a:cubicBezTo>
                  <a:lnTo>
                    <a:pt x="90487" y="23812"/>
                  </a:lnTo>
                  <a:cubicBezTo>
                    <a:pt x="88106" y="21431"/>
                    <a:pt x="85500" y="19255"/>
                    <a:pt x="83344" y="16668"/>
                  </a:cubicBezTo>
                  <a:cubicBezTo>
                    <a:pt x="81512" y="14470"/>
                    <a:pt x="80816" y="11313"/>
                    <a:pt x="78581" y="9525"/>
                  </a:cubicBezTo>
                  <a:cubicBezTo>
                    <a:pt x="76621" y="7957"/>
                    <a:pt x="73682" y="8266"/>
                    <a:pt x="71437" y="7143"/>
                  </a:cubicBezTo>
                  <a:cubicBezTo>
                    <a:pt x="55089" y="-1031"/>
                    <a:pt x="75356" y="4593"/>
                    <a:pt x="52387" y="0"/>
                  </a:cubicBezTo>
                  <a:cubicBezTo>
                    <a:pt x="46831" y="794"/>
                    <a:pt x="41095" y="768"/>
                    <a:pt x="35719" y="2381"/>
                  </a:cubicBezTo>
                  <a:cubicBezTo>
                    <a:pt x="30982" y="3802"/>
                    <a:pt x="24469" y="11249"/>
                    <a:pt x="21431" y="14287"/>
                  </a:cubicBezTo>
                  <a:cubicBezTo>
                    <a:pt x="20637" y="16668"/>
                    <a:pt x="19432" y="18950"/>
                    <a:pt x="19050" y="21431"/>
                  </a:cubicBezTo>
                  <a:cubicBezTo>
                    <a:pt x="17837" y="29315"/>
                    <a:pt x="19015" y="37619"/>
                    <a:pt x="16669" y="45243"/>
                  </a:cubicBezTo>
                  <a:cubicBezTo>
                    <a:pt x="15486" y="49087"/>
                    <a:pt x="5541" y="55043"/>
                    <a:pt x="2381" y="57150"/>
                  </a:cubicBezTo>
                  <a:cubicBezTo>
                    <a:pt x="1587" y="59531"/>
                    <a:pt x="0" y="61783"/>
                    <a:pt x="0" y="64293"/>
                  </a:cubicBezTo>
                  <a:cubicBezTo>
                    <a:pt x="0" y="67566"/>
                    <a:pt x="226" y="71355"/>
                    <a:pt x="2381" y="73818"/>
                  </a:cubicBezTo>
                  <a:cubicBezTo>
                    <a:pt x="12098" y="84924"/>
                    <a:pt x="15286" y="82089"/>
                    <a:pt x="26194" y="85725"/>
                  </a:cubicBezTo>
                  <a:cubicBezTo>
                    <a:pt x="27878" y="86286"/>
                    <a:pt x="30162" y="92472"/>
                    <a:pt x="33337" y="9525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Forma livre 217"/>
            <p:cNvSpPr/>
            <p:nvPr/>
          </p:nvSpPr>
          <p:spPr>
            <a:xfrm>
              <a:off x="5667266" y="1528763"/>
              <a:ext cx="73928" cy="65435"/>
            </a:xfrm>
            <a:custGeom>
              <a:avLst/>
              <a:gdLst>
                <a:gd name="connsiteX0" fmla="*/ 57259 w 73928"/>
                <a:gd name="connsiteY0" fmla="*/ 57150 h 65435"/>
                <a:gd name="connsiteX1" fmla="*/ 69165 w 73928"/>
                <a:gd name="connsiteY1" fmla="*/ 45243 h 65435"/>
                <a:gd name="connsiteX2" fmla="*/ 73928 w 73928"/>
                <a:gd name="connsiteY2" fmla="*/ 30956 h 65435"/>
                <a:gd name="connsiteX3" fmla="*/ 71547 w 73928"/>
                <a:gd name="connsiteY3" fmla="*/ 19050 h 65435"/>
                <a:gd name="connsiteX4" fmla="*/ 57259 w 73928"/>
                <a:gd name="connsiteY4" fmla="*/ 7143 h 65435"/>
                <a:gd name="connsiteX5" fmla="*/ 42972 w 73928"/>
                <a:gd name="connsiteY5" fmla="*/ 2381 h 65435"/>
                <a:gd name="connsiteX6" fmla="*/ 35828 w 73928"/>
                <a:gd name="connsiteY6" fmla="*/ 0 h 65435"/>
                <a:gd name="connsiteX7" fmla="*/ 7253 w 73928"/>
                <a:gd name="connsiteY7" fmla="*/ 2381 h 65435"/>
                <a:gd name="connsiteX8" fmla="*/ 2490 w 73928"/>
                <a:gd name="connsiteY8" fmla="*/ 21431 h 65435"/>
                <a:gd name="connsiteX9" fmla="*/ 14397 w 73928"/>
                <a:gd name="connsiteY9" fmla="*/ 33337 h 65435"/>
                <a:gd name="connsiteX10" fmla="*/ 26303 w 73928"/>
                <a:gd name="connsiteY10" fmla="*/ 47625 h 65435"/>
                <a:gd name="connsiteX11" fmla="*/ 19159 w 73928"/>
                <a:gd name="connsiteY11" fmla="*/ 50006 h 65435"/>
                <a:gd name="connsiteX12" fmla="*/ 16778 w 73928"/>
                <a:gd name="connsiteY12" fmla="*/ 61912 h 65435"/>
                <a:gd name="connsiteX13" fmla="*/ 28684 w 73928"/>
                <a:gd name="connsiteY13" fmla="*/ 64293 h 65435"/>
                <a:gd name="connsiteX14" fmla="*/ 57259 w 73928"/>
                <a:gd name="connsiteY14" fmla="*/ 57150 h 65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928" h="65435">
                  <a:moveTo>
                    <a:pt x="57259" y="57150"/>
                  </a:moveTo>
                  <a:cubicBezTo>
                    <a:pt x="64006" y="53975"/>
                    <a:pt x="66152" y="49978"/>
                    <a:pt x="69165" y="45243"/>
                  </a:cubicBezTo>
                  <a:cubicBezTo>
                    <a:pt x="71860" y="41008"/>
                    <a:pt x="73928" y="30956"/>
                    <a:pt x="73928" y="30956"/>
                  </a:cubicBezTo>
                  <a:cubicBezTo>
                    <a:pt x="73134" y="26987"/>
                    <a:pt x="73357" y="22670"/>
                    <a:pt x="71547" y="19050"/>
                  </a:cubicBezTo>
                  <a:cubicBezTo>
                    <a:pt x="69945" y="15846"/>
                    <a:pt x="60775" y="8706"/>
                    <a:pt x="57259" y="7143"/>
                  </a:cubicBezTo>
                  <a:cubicBezTo>
                    <a:pt x="52672" y="5104"/>
                    <a:pt x="47734" y="3968"/>
                    <a:pt x="42972" y="2381"/>
                  </a:cubicBezTo>
                  <a:lnTo>
                    <a:pt x="35828" y="0"/>
                  </a:lnTo>
                  <a:cubicBezTo>
                    <a:pt x="26303" y="794"/>
                    <a:pt x="16488" y="-82"/>
                    <a:pt x="7253" y="2381"/>
                  </a:cubicBezTo>
                  <a:cubicBezTo>
                    <a:pt x="-3241" y="5179"/>
                    <a:pt x="35" y="14885"/>
                    <a:pt x="2490" y="21431"/>
                  </a:cubicBezTo>
                  <a:cubicBezTo>
                    <a:pt x="5666" y="29899"/>
                    <a:pt x="8046" y="28045"/>
                    <a:pt x="14397" y="33337"/>
                  </a:cubicBezTo>
                  <a:cubicBezTo>
                    <a:pt x="21270" y="39064"/>
                    <a:pt x="21622" y="40603"/>
                    <a:pt x="26303" y="47625"/>
                  </a:cubicBezTo>
                  <a:cubicBezTo>
                    <a:pt x="23922" y="48419"/>
                    <a:pt x="21404" y="48884"/>
                    <a:pt x="19159" y="50006"/>
                  </a:cubicBezTo>
                  <a:cubicBezTo>
                    <a:pt x="13655" y="52758"/>
                    <a:pt x="6406" y="55985"/>
                    <a:pt x="16778" y="61912"/>
                  </a:cubicBezTo>
                  <a:cubicBezTo>
                    <a:pt x="20292" y="63920"/>
                    <a:pt x="24733" y="63415"/>
                    <a:pt x="28684" y="64293"/>
                  </a:cubicBezTo>
                  <a:cubicBezTo>
                    <a:pt x="47200" y="68408"/>
                    <a:pt x="50512" y="60325"/>
                    <a:pt x="57259" y="5715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Forma livre 218"/>
            <p:cNvSpPr/>
            <p:nvPr/>
          </p:nvSpPr>
          <p:spPr>
            <a:xfrm>
              <a:off x="5462398" y="1538288"/>
              <a:ext cx="169258" cy="95250"/>
            </a:xfrm>
            <a:custGeom>
              <a:avLst/>
              <a:gdLst>
                <a:gd name="connsiteX0" fmla="*/ 93058 w 169258"/>
                <a:gd name="connsiteY0" fmla="*/ 45243 h 95250"/>
                <a:gd name="connsiteX1" fmla="*/ 147827 w 169258"/>
                <a:gd name="connsiteY1" fmla="*/ 42862 h 95250"/>
                <a:gd name="connsiteX2" fmla="*/ 162115 w 169258"/>
                <a:gd name="connsiteY2" fmla="*/ 40481 h 95250"/>
                <a:gd name="connsiteX3" fmla="*/ 164496 w 169258"/>
                <a:gd name="connsiteY3" fmla="*/ 30956 h 95250"/>
                <a:gd name="connsiteX4" fmla="*/ 169258 w 169258"/>
                <a:gd name="connsiteY4" fmla="*/ 16668 h 95250"/>
                <a:gd name="connsiteX5" fmla="*/ 166877 w 169258"/>
                <a:gd name="connsiteY5" fmla="*/ 9525 h 95250"/>
                <a:gd name="connsiteX6" fmla="*/ 152590 w 169258"/>
                <a:gd name="connsiteY6" fmla="*/ 0 h 95250"/>
                <a:gd name="connsiteX7" fmla="*/ 124015 w 169258"/>
                <a:gd name="connsiteY7" fmla="*/ 7143 h 95250"/>
                <a:gd name="connsiteX8" fmla="*/ 116871 w 169258"/>
                <a:gd name="connsiteY8" fmla="*/ 21431 h 95250"/>
                <a:gd name="connsiteX9" fmla="*/ 88296 w 169258"/>
                <a:gd name="connsiteY9" fmla="*/ 23812 h 95250"/>
                <a:gd name="connsiteX10" fmla="*/ 81152 w 169258"/>
                <a:gd name="connsiteY10" fmla="*/ 26193 h 95250"/>
                <a:gd name="connsiteX11" fmla="*/ 66865 w 169258"/>
                <a:gd name="connsiteY11" fmla="*/ 38100 h 95250"/>
                <a:gd name="connsiteX12" fmla="*/ 57340 w 169258"/>
                <a:gd name="connsiteY12" fmla="*/ 50006 h 95250"/>
                <a:gd name="connsiteX13" fmla="*/ 4952 w 169258"/>
                <a:gd name="connsiteY13" fmla="*/ 59531 h 95250"/>
                <a:gd name="connsiteX14" fmla="*/ 190 w 169258"/>
                <a:gd name="connsiteY14" fmla="*/ 66675 h 95250"/>
                <a:gd name="connsiteX15" fmla="*/ 9715 w 169258"/>
                <a:gd name="connsiteY15" fmla="*/ 88106 h 95250"/>
                <a:gd name="connsiteX16" fmla="*/ 24002 w 169258"/>
                <a:gd name="connsiteY16" fmla="*/ 92868 h 95250"/>
                <a:gd name="connsiteX17" fmla="*/ 31146 w 169258"/>
                <a:gd name="connsiteY17" fmla="*/ 95250 h 95250"/>
                <a:gd name="connsiteX18" fmla="*/ 45433 w 169258"/>
                <a:gd name="connsiteY18" fmla="*/ 92868 h 95250"/>
                <a:gd name="connsiteX19" fmla="*/ 47815 w 169258"/>
                <a:gd name="connsiteY19" fmla="*/ 85725 h 95250"/>
                <a:gd name="connsiteX20" fmla="*/ 54958 w 169258"/>
                <a:gd name="connsiteY20" fmla="*/ 78581 h 95250"/>
                <a:gd name="connsiteX21" fmla="*/ 66865 w 169258"/>
                <a:gd name="connsiteY21" fmla="*/ 69056 h 95250"/>
                <a:gd name="connsiteX22" fmla="*/ 74008 w 169258"/>
                <a:gd name="connsiteY22" fmla="*/ 64293 h 95250"/>
                <a:gd name="connsiteX23" fmla="*/ 81152 w 169258"/>
                <a:gd name="connsiteY23" fmla="*/ 61912 h 95250"/>
                <a:gd name="connsiteX24" fmla="*/ 85915 w 169258"/>
                <a:gd name="connsiteY24" fmla="*/ 54768 h 95250"/>
                <a:gd name="connsiteX25" fmla="*/ 88296 w 169258"/>
                <a:gd name="connsiteY25" fmla="*/ 47625 h 95250"/>
                <a:gd name="connsiteX26" fmla="*/ 93058 w 169258"/>
                <a:gd name="connsiteY26" fmla="*/ 4524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9258" h="95250">
                  <a:moveTo>
                    <a:pt x="93058" y="45243"/>
                  </a:moveTo>
                  <a:cubicBezTo>
                    <a:pt x="102980" y="44449"/>
                    <a:pt x="129597" y="44119"/>
                    <a:pt x="147827" y="42862"/>
                  </a:cubicBezTo>
                  <a:cubicBezTo>
                    <a:pt x="152644" y="42530"/>
                    <a:pt x="158186" y="43287"/>
                    <a:pt x="162115" y="40481"/>
                  </a:cubicBezTo>
                  <a:cubicBezTo>
                    <a:pt x="164778" y="38579"/>
                    <a:pt x="163556" y="34091"/>
                    <a:pt x="164496" y="30956"/>
                  </a:cubicBezTo>
                  <a:cubicBezTo>
                    <a:pt x="165938" y="26147"/>
                    <a:pt x="169258" y="16668"/>
                    <a:pt x="169258" y="16668"/>
                  </a:cubicBezTo>
                  <a:cubicBezTo>
                    <a:pt x="168464" y="14287"/>
                    <a:pt x="168269" y="11613"/>
                    <a:pt x="166877" y="9525"/>
                  </a:cubicBezTo>
                  <a:cubicBezTo>
                    <a:pt x="161780" y="1880"/>
                    <a:pt x="160079" y="2496"/>
                    <a:pt x="152590" y="0"/>
                  </a:cubicBezTo>
                  <a:cubicBezTo>
                    <a:pt x="145198" y="821"/>
                    <a:pt x="130417" y="-859"/>
                    <a:pt x="124015" y="7143"/>
                  </a:cubicBezTo>
                  <a:cubicBezTo>
                    <a:pt x="121564" y="10207"/>
                    <a:pt x="122072" y="19945"/>
                    <a:pt x="116871" y="21431"/>
                  </a:cubicBezTo>
                  <a:cubicBezTo>
                    <a:pt x="107681" y="24057"/>
                    <a:pt x="97821" y="23018"/>
                    <a:pt x="88296" y="23812"/>
                  </a:cubicBezTo>
                  <a:cubicBezTo>
                    <a:pt x="85915" y="24606"/>
                    <a:pt x="83397" y="25070"/>
                    <a:pt x="81152" y="26193"/>
                  </a:cubicBezTo>
                  <a:cubicBezTo>
                    <a:pt x="74521" y="29508"/>
                    <a:pt x="72131" y="32833"/>
                    <a:pt x="66865" y="38100"/>
                  </a:cubicBezTo>
                  <a:cubicBezTo>
                    <a:pt x="63409" y="48463"/>
                    <a:pt x="66763" y="43274"/>
                    <a:pt x="57340" y="50006"/>
                  </a:cubicBezTo>
                  <a:cubicBezTo>
                    <a:pt x="35232" y="65799"/>
                    <a:pt x="55871" y="56702"/>
                    <a:pt x="4952" y="59531"/>
                  </a:cubicBezTo>
                  <a:cubicBezTo>
                    <a:pt x="3365" y="61912"/>
                    <a:pt x="506" y="63831"/>
                    <a:pt x="190" y="66675"/>
                  </a:cubicBezTo>
                  <a:cubicBezTo>
                    <a:pt x="-778" y="75389"/>
                    <a:pt x="1879" y="83753"/>
                    <a:pt x="9715" y="88106"/>
                  </a:cubicBezTo>
                  <a:cubicBezTo>
                    <a:pt x="14103" y="90544"/>
                    <a:pt x="19240" y="91281"/>
                    <a:pt x="24002" y="92868"/>
                  </a:cubicBezTo>
                  <a:lnTo>
                    <a:pt x="31146" y="95250"/>
                  </a:lnTo>
                  <a:cubicBezTo>
                    <a:pt x="35908" y="94456"/>
                    <a:pt x="41241" y="95263"/>
                    <a:pt x="45433" y="92868"/>
                  </a:cubicBezTo>
                  <a:cubicBezTo>
                    <a:pt x="47612" y="91623"/>
                    <a:pt x="46423" y="87813"/>
                    <a:pt x="47815" y="85725"/>
                  </a:cubicBezTo>
                  <a:cubicBezTo>
                    <a:pt x="49683" y="82923"/>
                    <a:pt x="52802" y="81168"/>
                    <a:pt x="54958" y="78581"/>
                  </a:cubicBezTo>
                  <a:cubicBezTo>
                    <a:pt x="63243" y="68639"/>
                    <a:pt x="55138" y="72964"/>
                    <a:pt x="66865" y="69056"/>
                  </a:cubicBezTo>
                  <a:cubicBezTo>
                    <a:pt x="69246" y="67468"/>
                    <a:pt x="71448" y="65573"/>
                    <a:pt x="74008" y="64293"/>
                  </a:cubicBezTo>
                  <a:cubicBezTo>
                    <a:pt x="76253" y="63170"/>
                    <a:pt x="79192" y="63480"/>
                    <a:pt x="81152" y="61912"/>
                  </a:cubicBezTo>
                  <a:cubicBezTo>
                    <a:pt x="83387" y="60124"/>
                    <a:pt x="84327" y="57149"/>
                    <a:pt x="85915" y="54768"/>
                  </a:cubicBezTo>
                  <a:cubicBezTo>
                    <a:pt x="86709" y="52387"/>
                    <a:pt x="86728" y="49585"/>
                    <a:pt x="88296" y="47625"/>
                  </a:cubicBezTo>
                  <a:cubicBezTo>
                    <a:pt x="90084" y="45390"/>
                    <a:pt x="83136" y="46037"/>
                    <a:pt x="93058" y="45243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Forma livre 219"/>
            <p:cNvSpPr/>
            <p:nvPr/>
          </p:nvSpPr>
          <p:spPr>
            <a:xfrm>
              <a:off x="5512270" y="1633538"/>
              <a:ext cx="236224" cy="157211"/>
            </a:xfrm>
            <a:custGeom>
              <a:avLst/>
              <a:gdLst>
                <a:gd name="connsiteX0" fmla="*/ 136055 w 236224"/>
                <a:gd name="connsiteY0" fmla="*/ 78581 h 157211"/>
                <a:gd name="connsiteX1" fmla="*/ 133674 w 236224"/>
                <a:gd name="connsiteY1" fmla="*/ 66675 h 157211"/>
                <a:gd name="connsiteX2" fmla="*/ 128911 w 236224"/>
                <a:gd name="connsiteY2" fmla="*/ 26193 h 157211"/>
                <a:gd name="connsiteX3" fmla="*/ 124149 w 236224"/>
                <a:gd name="connsiteY3" fmla="*/ 19050 h 157211"/>
                <a:gd name="connsiteX4" fmla="*/ 109861 w 236224"/>
                <a:gd name="connsiteY4" fmla="*/ 7143 h 157211"/>
                <a:gd name="connsiteX5" fmla="*/ 95574 w 236224"/>
                <a:gd name="connsiteY5" fmla="*/ 2381 h 157211"/>
                <a:gd name="connsiteX6" fmla="*/ 88430 w 236224"/>
                <a:gd name="connsiteY6" fmla="*/ 0 h 157211"/>
                <a:gd name="connsiteX7" fmla="*/ 66999 w 236224"/>
                <a:gd name="connsiteY7" fmla="*/ 2381 h 157211"/>
                <a:gd name="connsiteX8" fmla="*/ 64618 w 236224"/>
                <a:gd name="connsiteY8" fmla="*/ 9525 h 157211"/>
                <a:gd name="connsiteX9" fmla="*/ 55093 w 236224"/>
                <a:gd name="connsiteY9" fmla="*/ 50006 h 157211"/>
                <a:gd name="connsiteX10" fmla="*/ 9849 w 236224"/>
                <a:gd name="connsiteY10" fmla="*/ 50006 h 157211"/>
                <a:gd name="connsiteX11" fmla="*/ 2705 w 236224"/>
                <a:gd name="connsiteY11" fmla="*/ 57150 h 157211"/>
                <a:gd name="connsiteX12" fmla="*/ 2705 w 236224"/>
                <a:gd name="connsiteY12" fmla="*/ 80962 h 157211"/>
                <a:gd name="connsiteX13" fmla="*/ 9849 w 236224"/>
                <a:gd name="connsiteY13" fmla="*/ 88106 h 157211"/>
                <a:gd name="connsiteX14" fmla="*/ 14611 w 236224"/>
                <a:gd name="connsiteY14" fmla="*/ 104775 h 157211"/>
                <a:gd name="connsiteX15" fmla="*/ 19374 w 236224"/>
                <a:gd name="connsiteY15" fmla="*/ 111918 h 157211"/>
                <a:gd name="connsiteX16" fmla="*/ 21755 w 236224"/>
                <a:gd name="connsiteY16" fmla="*/ 119062 h 157211"/>
                <a:gd name="connsiteX17" fmla="*/ 24136 w 236224"/>
                <a:gd name="connsiteY17" fmla="*/ 133350 h 157211"/>
                <a:gd name="connsiteX18" fmla="*/ 31280 w 236224"/>
                <a:gd name="connsiteY18" fmla="*/ 135731 h 157211"/>
                <a:gd name="connsiteX19" fmla="*/ 38424 w 236224"/>
                <a:gd name="connsiteY19" fmla="*/ 140493 h 157211"/>
                <a:gd name="connsiteX20" fmla="*/ 62236 w 236224"/>
                <a:gd name="connsiteY20" fmla="*/ 138112 h 157211"/>
                <a:gd name="connsiteX21" fmla="*/ 76524 w 236224"/>
                <a:gd name="connsiteY21" fmla="*/ 133350 h 157211"/>
                <a:gd name="connsiteX22" fmla="*/ 114624 w 236224"/>
                <a:gd name="connsiteY22" fmla="*/ 135731 h 157211"/>
                <a:gd name="connsiteX23" fmla="*/ 121768 w 236224"/>
                <a:gd name="connsiteY23" fmla="*/ 140493 h 157211"/>
                <a:gd name="connsiteX24" fmla="*/ 128911 w 236224"/>
                <a:gd name="connsiteY24" fmla="*/ 142875 h 157211"/>
                <a:gd name="connsiteX25" fmla="*/ 159868 w 236224"/>
                <a:gd name="connsiteY25" fmla="*/ 145256 h 157211"/>
                <a:gd name="connsiteX26" fmla="*/ 162249 w 236224"/>
                <a:gd name="connsiteY26" fmla="*/ 152400 h 157211"/>
                <a:gd name="connsiteX27" fmla="*/ 169393 w 236224"/>
                <a:gd name="connsiteY27" fmla="*/ 157162 h 157211"/>
                <a:gd name="connsiteX28" fmla="*/ 188443 w 236224"/>
                <a:gd name="connsiteY28" fmla="*/ 152400 h 157211"/>
                <a:gd name="connsiteX29" fmla="*/ 202730 w 236224"/>
                <a:gd name="connsiteY29" fmla="*/ 140493 h 157211"/>
                <a:gd name="connsiteX30" fmla="*/ 207493 w 236224"/>
                <a:gd name="connsiteY30" fmla="*/ 133350 h 157211"/>
                <a:gd name="connsiteX31" fmla="*/ 221780 w 236224"/>
                <a:gd name="connsiteY31" fmla="*/ 126206 h 157211"/>
                <a:gd name="connsiteX32" fmla="*/ 228924 w 236224"/>
                <a:gd name="connsiteY32" fmla="*/ 121443 h 157211"/>
                <a:gd name="connsiteX33" fmla="*/ 236068 w 236224"/>
                <a:gd name="connsiteY33" fmla="*/ 107156 h 157211"/>
                <a:gd name="connsiteX34" fmla="*/ 233686 w 236224"/>
                <a:gd name="connsiteY34" fmla="*/ 76200 h 157211"/>
                <a:gd name="connsiteX35" fmla="*/ 209874 w 236224"/>
                <a:gd name="connsiteY35" fmla="*/ 69056 h 157211"/>
                <a:gd name="connsiteX36" fmla="*/ 205111 w 236224"/>
                <a:gd name="connsiteY36" fmla="*/ 61912 h 157211"/>
                <a:gd name="connsiteX37" fmla="*/ 202730 w 236224"/>
                <a:gd name="connsiteY37" fmla="*/ 54768 h 157211"/>
                <a:gd name="connsiteX38" fmla="*/ 195586 w 236224"/>
                <a:gd name="connsiteY38" fmla="*/ 47625 h 157211"/>
                <a:gd name="connsiteX39" fmla="*/ 190824 w 236224"/>
                <a:gd name="connsiteY39" fmla="*/ 40481 h 157211"/>
                <a:gd name="connsiteX40" fmla="*/ 183680 w 236224"/>
                <a:gd name="connsiteY40" fmla="*/ 38100 h 157211"/>
                <a:gd name="connsiteX41" fmla="*/ 174155 w 236224"/>
                <a:gd name="connsiteY41" fmla="*/ 40481 h 157211"/>
                <a:gd name="connsiteX42" fmla="*/ 171774 w 236224"/>
                <a:gd name="connsiteY42" fmla="*/ 47625 h 157211"/>
                <a:gd name="connsiteX43" fmla="*/ 164630 w 236224"/>
                <a:gd name="connsiteY43" fmla="*/ 90487 h 157211"/>
                <a:gd name="connsiteX44" fmla="*/ 157486 w 236224"/>
                <a:gd name="connsiteY44" fmla="*/ 92868 h 157211"/>
                <a:gd name="connsiteX45" fmla="*/ 140818 w 236224"/>
                <a:gd name="connsiteY45" fmla="*/ 90487 h 157211"/>
                <a:gd name="connsiteX46" fmla="*/ 133674 w 236224"/>
                <a:gd name="connsiteY46" fmla="*/ 88106 h 157211"/>
                <a:gd name="connsiteX47" fmla="*/ 128911 w 236224"/>
                <a:gd name="connsiteY47" fmla="*/ 80962 h 157211"/>
                <a:gd name="connsiteX48" fmla="*/ 126530 w 236224"/>
                <a:gd name="connsiteY48" fmla="*/ 73818 h 157211"/>
                <a:gd name="connsiteX49" fmla="*/ 131293 w 236224"/>
                <a:gd name="connsiteY49" fmla="*/ 66675 h 157211"/>
                <a:gd name="connsiteX50" fmla="*/ 133674 w 236224"/>
                <a:gd name="connsiteY50" fmla="*/ 59531 h 157211"/>
                <a:gd name="connsiteX51" fmla="*/ 136055 w 236224"/>
                <a:gd name="connsiteY51" fmla="*/ 78581 h 157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36224" h="157211">
                  <a:moveTo>
                    <a:pt x="136055" y="78581"/>
                  </a:moveTo>
                  <a:cubicBezTo>
                    <a:pt x="136055" y="79772"/>
                    <a:pt x="134098" y="70700"/>
                    <a:pt x="133674" y="66675"/>
                  </a:cubicBezTo>
                  <a:cubicBezTo>
                    <a:pt x="133070" y="60939"/>
                    <a:pt x="134376" y="37123"/>
                    <a:pt x="128911" y="26193"/>
                  </a:cubicBezTo>
                  <a:cubicBezTo>
                    <a:pt x="127631" y="23634"/>
                    <a:pt x="125981" y="21248"/>
                    <a:pt x="124149" y="19050"/>
                  </a:cubicBezTo>
                  <a:cubicBezTo>
                    <a:pt x="120851" y="15092"/>
                    <a:pt x="114819" y="9347"/>
                    <a:pt x="109861" y="7143"/>
                  </a:cubicBezTo>
                  <a:cubicBezTo>
                    <a:pt x="105274" y="5104"/>
                    <a:pt x="100336" y="3968"/>
                    <a:pt x="95574" y="2381"/>
                  </a:cubicBezTo>
                  <a:lnTo>
                    <a:pt x="88430" y="0"/>
                  </a:lnTo>
                  <a:cubicBezTo>
                    <a:pt x="81286" y="794"/>
                    <a:pt x="73673" y="-288"/>
                    <a:pt x="66999" y="2381"/>
                  </a:cubicBezTo>
                  <a:cubicBezTo>
                    <a:pt x="64668" y="3313"/>
                    <a:pt x="64895" y="7030"/>
                    <a:pt x="64618" y="9525"/>
                  </a:cubicBezTo>
                  <a:cubicBezTo>
                    <a:pt x="60194" y="49333"/>
                    <a:pt x="72608" y="38327"/>
                    <a:pt x="55093" y="50006"/>
                  </a:cubicBezTo>
                  <a:cubicBezTo>
                    <a:pt x="40839" y="48581"/>
                    <a:pt x="24151" y="45239"/>
                    <a:pt x="9849" y="50006"/>
                  </a:cubicBezTo>
                  <a:cubicBezTo>
                    <a:pt x="6654" y="51071"/>
                    <a:pt x="5086" y="54769"/>
                    <a:pt x="2705" y="57150"/>
                  </a:cubicBezTo>
                  <a:cubicBezTo>
                    <a:pt x="340" y="66609"/>
                    <a:pt x="-1965" y="70454"/>
                    <a:pt x="2705" y="80962"/>
                  </a:cubicBezTo>
                  <a:cubicBezTo>
                    <a:pt x="4073" y="84039"/>
                    <a:pt x="7468" y="85725"/>
                    <a:pt x="9849" y="88106"/>
                  </a:cubicBezTo>
                  <a:cubicBezTo>
                    <a:pt x="10611" y="91156"/>
                    <a:pt x="12904" y="101360"/>
                    <a:pt x="14611" y="104775"/>
                  </a:cubicBezTo>
                  <a:cubicBezTo>
                    <a:pt x="15891" y="107335"/>
                    <a:pt x="17786" y="109537"/>
                    <a:pt x="19374" y="111918"/>
                  </a:cubicBezTo>
                  <a:cubicBezTo>
                    <a:pt x="20168" y="114299"/>
                    <a:pt x="21211" y="116612"/>
                    <a:pt x="21755" y="119062"/>
                  </a:cubicBezTo>
                  <a:cubicBezTo>
                    <a:pt x="22802" y="123775"/>
                    <a:pt x="21740" y="129158"/>
                    <a:pt x="24136" y="133350"/>
                  </a:cubicBezTo>
                  <a:cubicBezTo>
                    <a:pt x="25381" y="135529"/>
                    <a:pt x="29035" y="134609"/>
                    <a:pt x="31280" y="135731"/>
                  </a:cubicBezTo>
                  <a:cubicBezTo>
                    <a:pt x="33840" y="137011"/>
                    <a:pt x="36043" y="138906"/>
                    <a:pt x="38424" y="140493"/>
                  </a:cubicBezTo>
                  <a:cubicBezTo>
                    <a:pt x="46361" y="139699"/>
                    <a:pt x="54396" y="139582"/>
                    <a:pt x="62236" y="138112"/>
                  </a:cubicBezTo>
                  <a:cubicBezTo>
                    <a:pt x="67170" y="137187"/>
                    <a:pt x="76524" y="133350"/>
                    <a:pt x="76524" y="133350"/>
                  </a:cubicBezTo>
                  <a:cubicBezTo>
                    <a:pt x="89224" y="134144"/>
                    <a:pt x="102055" y="133747"/>
                    <a:pt x="114624" y="135731"/>
                  </a:cubicBezTo>
                  <a:cubicBezTo>
                    <a:pt x="117451" y="136177"/>
                    <a:pt x="119208" y="139213"/>
                    <a:pt x="121768" y="140493"/>
                  </a:cubicBezTo>
                  <a:cubicBezTo>
                    <a:pt x="124013" y="141616"/>
                    <a:pt x="126420" y="142564"/>
                    <a:pt x="128911" y="142875"/>
                  </a:cubicBezTo>
                  <a:cubicBezTo>
                    <a:pt x="139181" y="144159"/>
                    <a:pt x="149549" y="144462"/>
                    <a:pt x="159868" y="145256"/>
                  </a:cubicBezTo>
                  <a:cubicBezTo>
                    <a:pt x="160662" y="147637"/>
                    <a:pt x="160681" y="150440"/>
                    <a:pt x="162249" y="152400"/>
                  </a:cubicBezTo>
                  <a:cubicBezTo>
                    <a:pt x="164037" y="154635"/>
                    <a:pt x="166553" y="156807"/>
                    <a:pt x="169393" y="157162"/>
                  </a:cubicBezTo>
                  <a:cubicBezTo>
                    <a:pt x="173572" y="157684"/>
                    <a:pt x="183778" y="153955"/>
                    <a:pt x="188443" y="152400"/>
                  </a:cubicBezTo>
                  <a:cubicBezTo>
                    <a:pt x="195467" y="147716"/>
                    <a:pt x="197000" y="147368"/>
                    <a:pt x="202730" y="140493"/>
                  </a:cubicBezTo>
                  <a:cubicBezTo>
                    <a:pt x="204562" y="138295"/>
                    <a:pt x="205469" y="135374"/>
                    <a:pt x="207493" y="133350"/>
                  </a:cubicBezTo>
                  <a:cubicBezTo>
                    <a:pt x="212111" y="128732"/>
                    <a:pt x="215968" y="128143"/>
                    <a:pt x="221780" y="126206"/>
                  </a:cubicBezTo>
                  <a:cubicBezTo>
                    <a:pt x="224161" y="124618"/>
                    <a:pt x="226900" y="123467"/>
                    <a:pt x="228924" y="121443"/>
                  </a:cubicBezTo>
                  <a:cubicBezTo>
                    <a:pt x="233539" y="116828"/>
                    <a:pt x="234131" y="112965"/>
                    <a:pt x="236068" y="107156"/>
                  </a:cubicBezTo>
                  <a:cubicBezTo>
                    <a:pt x="235274" y="96837"/>
                    <a:pt x="238063" y="85578"/>
                    <a:pt x="233686" y="76200"/>
                  </a:cubicBezTo>
                  <a:cubicBezTo>
                    <a:pt x="232920" y="74558"/>
                    <a:pt x="213431" y="69945"/>
                    <a:pt x="209874" y="69056"/>
                  </a:cubicBezTo>
                  <a:cubicBezTo>
                    <a:pt x="208286" y="66675"/>
                    <a:pt x="206391" y="64472"/>
                    <a:pt x="205111" y="61912"/>
                  </a:cubicBezTo>
                  <a:cubicBezTo>
                    <a:pt x="203988" y="59667"/>
                    <a:pt x="204122" y="56857"/>
                    <a:pt x="202730" y="54768"/>
                  </a:cubicBezTo>
                  <a:cubicBezTo>
                    <a:pt x="200862" y="51966"/>
                    <a:pt x="197742" y="50212"/>
                    <a:pt x="195586" y="47625"/>
                  </a:cubicBezTo>
                  <a:cubicBezTo>
                    <a:pt x="193754" y="45426"/>
                    <a:pt x="193059" y="42269"/>
                    <a:pt x="190824" y="40481"/>
                  </a:cubicBezTo>
                  <a:cubicBezTo>
                    <a:pt x="188864" y="38913"/>
                    <a:pt x="186061" y="38894"/>
                    <a:pt x="183680" y="38100"/>
                  </a:cubicBezTo>
                  <a:cubicBezTo>
                    <a:pt x="180505" y="38894"/>
                    <a:pt x="176711" y="38437"/>
                    <a:pt x="174155" y="40481"/>
                  </a:cubicBezTo>
                  <a:cubicBezTo>
                    <a:pt x="172195" y="42049"/>
                    <a:pt x="172051" y="45130"/>
                    <a:pt x="171774" y="47625"/>
                  </a:cubicBezTo>
                  <a:cubicBezTo>
                    <a:pt x="171371" y="51248"/>
                    <a:pt x="175492" y="81798"/>
                    <a:pt x="164630" y="90487"/>
                  </a:cubicBezTo>
                  <a:cubicBezTo>
                    <a:pt x="162670" y="92055"/>
                    <a:pt x="159867" y="92074"/>
                    <a:pt x="157486" y="92868"/>
                  </a:cubicBezTo>
                  <a:cubicBezTo>
                    <a:pt x="151930" y="92074"/>
                    <a:pt x="146321" y="91588"/>
                    <a:pt x="140818" y="90487"/>
                  </a:cubicBezTo>
                  <a:cubicBezTo>
                    <a:pt x="138357" y="89995"/>
                    <a:pt x="135634" y="89674"/>
                    <a:pt x="133674" y="88106"/>
                  </a:cubicBezTo>
                  <a:cubicBezTo>
                    <a:pt x="131439" y="86318"/>
                    <a:pt x="130499" y="83343"/>
                    <a:pt x="128911" y="80962"/>
                  </a:cubicBezTo>
                  <a:cubicBezTo>
                    <a:pt x="128117" y="78581"/>
                    <a:pt x="126117" y="76294"/>
                    <a:pt x="126530" y="73818"/>
                  </a:cubicBezTo>
                  <a:cubicBezTo>
                    <a:pt x="127001" y="70995"/>
                    <a:pt x="130013" y="69235"/>
                    <a:pt x="131293" y="66675"/>
                  </a:cubicBezTo>
                  <a:cubicBezTo>
                    <a:pt x="132416" y="64430"/>
                    <a:pt x="132282" y="61620"/>
                    <a:pt x="133674" y="59531"/>
                  </a:cubicBezTo>
                  <a:cubicBezTo>
                    <a:pt x="134114" y="58871"/>
                    <a:pt x="136055" y="77390"/>
                    <a:pt x="136055" y="78581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orma livre 220"/>
            <p:cNvSpPr/>
            <p:nvPr/>
          </p:nvSpPr>
          <p:spPr>
            <a:xfrm>
              <a:off x="5779199" y="1704975"/>
              <a:ext cx="119420" cy="97631"/>
            </a:xfrm>
            <a:custGeom>
              <a:avLst/>
              <a:gdLst>
                <a:gd name="connsiteX0" fmla="*/ 33432 w 119420"/>
                <a:gd name="connsiteY0" fmla="*/ 30956 h 97631"/>
                <a:gd name="connsiteX1" fmla="*/ 59626 w 119420"/>
                <a:gd name="connsiteY1" fmla="*/ 35719 h 97631"/>
                <a:gd name="connsiteX2" fmla="*/ 83439 w 119420"/>
                <a:gd name="connsiteY2" fmla="*/ 33338 h 97631"/>
                <a:gd name="connsiteX3" fmla="*/ 81057 w 119420"/>
                <a:gd name="connsiteY3" fmla="*/ 11906 h 97631"/>
                <a:gd name="connsiteX4" fmla="*/ 78676 w 119420"/>
                <a:gd name="connsiteY4" fmla="*/ 2381 h 97631"/>
                <a:gd name="connsiteX5" fmla="*/ 85820 w 119420"/>
                <a:gd name="connsiteY5" fmla="*/ 0 h 97631"/>
                <a:gd name="connsiteX6" fmla="*/ 100107 w 119420"/>
                <a:gd name="connsiteY6" fmla="*/ 7144 h 97631"/>
                <a:gd name="connsiteX7" fmla="*/ 112014 w 119420"/>
                <a:gd name="connsiteY7" fmla="*/ 23813 h 97631"/>
                <a:gd name="connsiteX8" fmla="*/ 119157 w 119420"/>
                <a:gd name="connsiteY8" fmla="*/ 30956 h 97631"/>
                <a:gd name="connsiteX9" fmla="*/ 112014 w 119420"/>
                <a:gd name="connsiteY9" fmla="*/ 52388 h 97631"/>
                <a:gd name="connsiteX10" fmla="*/ 97726 w 119420"/>
                <a:gd name="connsiteY10" fmla="*/ 61913 h 97631"/>
                <a:gd name="connsiteX11" fmla="*/ 95345 w 119420"/>
                <a:gd name="connsiteY11" fmla="*/ 69056 h 97631"/>
                <a:gd name="connsiteX12" fmla="*/ 95345 w 119420"/>
                <a:gd name="connsiteY12" fmla="*/ 83344 h 97631"/>
                <a:gd name="connsiteX13" fmla="*/ 88201 w 119420"/>
                <a:gd name="connsiteY13" fmla="*/ 85725 h 97631"/>
                <a:gd name="connsiteX14" fmla="*/ 66770 w 119420"/>
                <a:gd name="connsiteY14" fmla="*/ 97631 h 97631"/>
                <a:gd name="connsiteX15" fmla="*/ 40576 w 119420"/>
                <a:gd name="connsiteY15" fmla="*/ 64294 h 97631"/>
                <a:gd name="connsiteX16" fmla="*/ 33432 w 119420"/>
                <a:gd name="connsiteY16" fmla="*/ 57150 h 97631"/>
                <a:gd name="connsiteX17" fmla="*/ 12001 w 119420"/>
                <a:gd name="connsiteY17" fmla="*/ 47625 h 97631"/>
                <a:gd name="connsiteX18" fmla="*/ 4857 w 119420"/>
                <a:gd name="connsiteY18" fmla="*/ 42863 h 97631"/>
                <a:gd name="connsiteX19" fmla="*/ 95 w 119420"/>
                <a:gd name="connsiteY19" fmla="*/ 35719 h 97631"/>
                <a:gd name="connsiteX20" fmla="*/ 7239 w 119420"/>
                <a:gd name="connsiteY20" fmla="*/ 14288 h 97631"/>
                <a:gd name="connsiteX21" fmla="*/ 14382 w 119420"/>
                <a:gd name="connsiteY21" fmla="*/ 11906 h 97631"/>
                <a:gd name="connsiteX22" fmla="*/ 35814 w 119420"/>
                <a:gd name="connsiteY22" fmla="*/ 19050 h 97631"/>
                <a:gd name="connsiteX23" fmla="*/ 33432 w 119420"/>
                <a:gd name="connsiteY23" fmla="*/ 30956 h 9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9420" h="97631">
                  <a:moveTo>
                    <a:pt x="33432" y="30956"/>
                  </a:moveTo>
                  <a:cubicBezTo>
                    <a:pt x="37401" y="33734"/>
                    <a:pt x="56575" y="35719"/>
                    <a:pt x="59626" y="35719"/>
                  </a:cubicBezTo>
                  <a:cubicBezTo>
                    <a:pt x="67603" y="35719"/>
                    <a:pt x="75501" y="34132"/>
                    <a:pt x="83439" y="33338"/>
                  </a:cubicBezTo>
                  <a:cubicBezTo>
                    <a:pt x="82645" y="26194"/>
                    <a:pt x="82150" y="19010"/>
                    <a:pt x="81057" y="11906"/>
                  </a:cubicBezTo>
                  <a:cubicBezTo>
                    <a:pt x="80559" y="8671"/>
                    <a:pt x="77460" y="5420"/>
                    <a:pt x="78676" y="2381"/>
                  </a:cubicBezTo>
                  <a:cubicBezTo>
                    <a:pt x="79608" y="50"/>
                    <a:pt x="83439" y="794"/>
                    <a:pt x="85820" y="0"/>
                  </a:cubicBezTo>
                  <a:cubicBezTo>
                    <a:pt x="89714" y="1298"/>
                    <a:pt x="97676" y="3255"/>
                    <a:pt x="100107" y="7144"/>
                  </a:cubicBezTo>
                  <a:cubicBezTo>
                    <a:pt x="111804" y="25860"/>
                    <a:pt x="97037" y="18819"/>
                    <a:pt x="112014" y="23813"/>
                  </a:cubicBezTo>
                  <a:cubicBezTo>
                    <a:pt x="114395" y="26194"/>
                    <a:pt x="118427" y="27669"/>
                    <a:pt x="119157" y="30956"/>
                  </a:cubicBezTo>
                  <a:cubicBezTo>
                    <a:pt x="120416" y="36623"/>
                    <a:pt x="117018" y="48010"/>
                    <a:pt x="112014" y="52388"/>
                  </a:cubicBezTo>
                  <a:cubicBezTo>
                    <a:pt x="107706" y="56157"/>
                    <a:pt x="97726" y="61913"/>
                    <a:pt x="97726" y="61913"/>
                  </a:cubicBezTo>
                  <a:cubicBezTo>
                    <a:pt x="96932" y="64294"/>
                    <a:pt x="95345" y="66546"/>
                    <a:pt x="95345" y="69056"/>
                  </a:cubicBezTo>
                  <a:cubicBezTo>
                    <a:pt x="95345" y="75405"/>
                    <a:pt x="101694" y="76995"/>
                    <a:pt x="95345" y="83344"/>
                  </a:cubicBezTo>
                  <a:cubicBezTo>
                    <a:pt x="93570" y="85119"/>
                    <a:pt x="90582" y="84931"/>
                    <a:pt x="88201" y="85725"/>
                  </a:cubicBezTo>
                  <a:cubicBezTo>
                    <a:pt x="71825" y="96642"/>
                    <a:pt x="79344" y="93440"/>
                    <a:pt x="66770" y="97631"/>
                  </a:cubicBezTo>
                  <a:cubicBezTo>
                    <a:pt x="27575" y="89793"/>
                    <a:pt x="50726" y="102355"/>
                    <a:pt x="40576" y="64294"/>
                  </a:cubicBezTo>
                  <a:cubicBezTo>
                    <a:pt x="39708" y="61040"/>
                    <a:pt x="36019" y="59306"/>
                    <a:pt x="33432" y="57150"/>
                  </a:cubicBezTo>
                  <a:cubicBezTo>
                    <a:pt x="14061" y="41008"/>
                    <a:pt x="43127" y="68373"/>
                    <a:pt x="12001" y="47625"/>
                  </a:cubicBezTo>
                  <a:lnTo>
                    <a:pt x="4857" y="42863"/>
                  </a:lnTo>
                  <a:cubicBezTo>
                    <a:pt x="3270" y="40482"/>
                    <a:pt x="411" y="38563"/>
                    <a:pt x="95" y="35719"/>
                  </a:cubicBezTo>
                  <a:cubicBezTo>
                    <a:pt x="-522" y="30167"/>
                    <a:pt x="1853" y="18597"/>
                    <a:pt x="7239" y="14288"/>
                  </a:cubicBezTo>
                  <a:cubicBezTo>
                    <a:pt x="9199" y="12720"/>
                    <a:pt x="12001" y="12700"/>
                    <a:pt x="14382" y="11906"/>
                  </a:cubicBezTo>
                  <a:cubicBezTo>
                    <a:pt x="18607" y="12610"/>
                    <a:pt x="32290" y="12883"/>
                    <a:pt x="35814" y="19050"/>
                  </a:cubicBezTo>
                  <a:cubicBezTo>
                    <a:pt x="49696" y="43342"/>
                    <a:pt x="29463" y="28178"/>
                    <a:pt x="33432" y="30956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Forma livre 221"/>
            <p:cNvSpPr/>
            <p:nvPr/>
          </p:nvSpPr>
          <p:spPr>
            <a:xfrm>
              <a:off x="5883999" y="1814513"/>
              <a:ext cx="36685" cy="38100"/>
            </a:xfrm>
            <a:custGeom>
              <a:avLst/>
              <a:gdLst>
                <a:gd name="connsiteX0" fmla="*/ 70 w 36685"/>
                <a:gd name="connsiteY0" fmla="*/ 30956 h 38100"/>
                <a:gd name="connsiteX1" fmla="*/ 11976 w 36685"/>
                <a:gd name="connsiteY1" fmla="*/ 35718 h 38100"/>
                <a:gd name="connsiteX2" fmla="*/ 19120 w 36685"/>
                <a:gd name="connsiteY2" fmla="*/ 38100 h 38100"/>
                <a:gd name="connsiteX3" fmla="*/ 31026 w 36685"/>
                <a:gd name="connsiteY3" fmla="*/ 35718 h 38100"/>
                <a:gd name="connsiteX4" fmla="*/ 33407 w 36685"/>
                <a:gd name="connsiteY4" fmla="*/ 2381 h 38100"/>
                <a:gd name="connsiteX5" fmla="*/ 23882 w 36685"/>
                <a:gd name="connsiteY5" fmla="*/ 0 h 38100"/>
                <a:gd name="connsiteX6" fmla="*/ 7214 w 36685"/>
                <a:gd name="connsiteY6" fmla="*/ 9525 h 38100"/>
                <a:gd name="connsiteX7" fmla="*/ 9595 w 36685"/>
                <a:gd name="connsiteY7" fmla="*/ 16668 h 38100"/>
                <a:gd name="connsiteX8" fmla="*/ 7214 w 36685"/>
                <a:gd name="connsiteY8" fmla="*/ 23812 h 38100"/>
                <a:gd name="connsiteX9" fmla="*/ 70 w 36685"/>
                <a:gd name="connsiteY9" fmla="*/ 3095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685" h="38100">
                  <a:moveTo>
                    <a:pt x="70" y="30956"/>
                  </a:moveTo>
                  <a:cubicBezTo>
                    <a:pt x="864" y="32940"/>
                    <a:pt x="7974" y="34217"/>
                    <a:pt x="11976" y="35718"/>
                  </a:cubicBezTo>
                  <a:cubicBezTo>
                    <a:pt x="14326" y="36599"/>
                    <a:pt x="16610" y="38100"/>
                    <a:pt x="19120" y="38100"/>
                  </a:cubicBezTo>
                  <a:cubicBezTo>
                    <a:pt x="23167" y="38100"/>
                    <a:pt x="27057" y="36512"/>
                    <a:pt x="31026" y="35718"/>
                  </a:cubicBezTo>
                  <a:cubicBezTo>
                    <a:pt x="34769" y="24490"/>
                    <a:pt x="40292" y="14773"/>
                    <a:pt x="33407" y="2381"/>
                  </a:cubicBezTo>
                  <a:cubicBezTo>
                    <a:pt x="31818" y="-480"/>
                    <a:pt x="27057" y="794"/>
                    <a:pt x="23882" y="0"/>
                  </a:cubicBezTo>
                  <a:cubicBezTo>
                    <a:pt x="14635" y="1541"/>
                    <a:pt x="7214" y="-1548"/>
                    <a:pt x="7214" y="9525"/>
                  </a:cubicBezTo>
                  <a:cubicBezTo>
                    <a:pt x="7214" y="12035"/>
                    <a:pt x="8801" y="14287"/>
                    <a:pt x="9595" y="16668"/>
                  </a:cubicBezTo>
                  <a:cubicBezTo>
                    <a:pt x="8801" y="19049"/>
                    <a:pt x="8782" y="21852"/>
                    <a:pt x="7214" y="23812"/>
                  </a:cubicBezTo>
                  <a:cubicBezTo>
                    <a:pt x="5426" y="26047"/>
                    <a:pt x="-724" y="28972"/>
                    <a:pt x="70" y="30956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Forma livre 222"/>
            <p:cNvSpPr/>
            <p:nvPr/>
          </p:nvSpPr>
          <p:spPr>
            <a:xfrm>
              <a:off x="5817394" y="1902619"/>
              <a:ext cx="119062" cy="114300"/>
            </a:xfrm>
            <a:custGeom>
              <a:avLst/>
              <a:gdLst>
                <a:gd name="connsiteX0" fmla="*/ 42862 w 119062"/>
                <a:gd name="connsiteY0" fmla="*/ 19050 h 114300"/>
                <a:gd name="connsiteX1" fmla="*/ 30956 w 119062"/>
                <a:gd name="connsiteY1" fmla="*/ 26194 h 114300"/>
                <a:gd name="connsiteX2" fmla="*/ 26194 w 119062"/>
                <a:gd name="connsiteY2" fmla="*/ 40481 h 114300"/>
                <a:gd name="connsiteX3" fmla="*/ 21431 w 119062"/>
                <a:gd name="connsiteY3" fmla="*/ 59531 h 114300"/>
                <a:gd name="connsiteX4" fmla="*/ 16669 w 119062"/>
                <a:gd name="connsiteY4" fmla="*/ 73819 h 114300"/>
                <a:gd name="connsiteX5" fmla="*/ 2381 w 119062"/>
                <a:gd name="connsiteY5" fmla="*/ 80962 h 114300"/>
                <a:gd name="connsiteX6" fmla="*/ 0 w 119062"/>
                <a:gd name="connsiteY6" fmla="*/ 90487 h 114300"/>
                <a:gd name="connsiteX7" fmla="*/ 2381 w 119062"/>
                <a:gd name="connsiteY7" fmla="*/ 100012 h 114300"/>
                <a:gd name="connsiteX8" fmla="*/ 9525 w 119062"/>
                <a:gd name="connsiteY8" fmla="*/ 114300 h 114300"/>
                <a:gd name="connsiteX9" fmla="*/ 28575 w 119062"/>
                <a:gd name="connsiteY9" fmla="*/ 111919 h 114300"/>
                <a:gd name="connsiteX10" fmla="*/ 38100 w 119062"/>
                <a:gd name="connsiteY10" fmla="*/ 97631 h 114300"/>
                <a:gd name="connsiteX11" fmla="*/ 45244 w 119062"/>
                <a:gd name="connsiteY11" fmla="*/ 83344 h 114300"/>
                <a:gd name="connsiteX12" fmla="*/ 47625 w 119062"/>
                <a:gd name="connsiteY12" fmla="*/ 71437 h 114300"/>
                <a:gd name="connsiteX13" fmla="*/ 54769 w 119062"/>
                <a:gd name="connsiteY13" fmla="*/ 69056 h 114300"/>
                <a:gd name="connsiteX14" fmla="*/ 66675 w 119062"/>
                <a:gd name="connsiteY14" fmla="*/ 71437 h 114300"/>
                <a:gd name="connsiteX15" fmla="*/ 73819 w 119062"/>
                <a:gd name="connsiteY15" fmla="*/ 76200 h 114300"/>
                <a:gd name="connsiteX16" fmla="*/ 85725 w 119062"/>
                <a:gd name="connsiteY16" fmla="*/ 73819 h 114300"/>
                <a:gd name="connsiteX17" fmla="*/ 90487 w 119062"/>
                <a:gd name="connsiteY17" fmla="*/ 64294 h 114300"/>
                <a:gd name="connsiteX18" fmla="*/ 95250 w 119062"/>
                <a:gd name="connsiteY18" fmla="*/ 57150 h 114300"/>
                <a:gd name="connsiteX19" fmla="*/ 102394 w 119062"/>
                <a:gd name="connsiteY19" fmla="*/ 42862 h 114300"/>
                <a:gd name="connsiteX20" fmla="*/ 116681 w 119062"/>
                <a:gd name="connsiteY20" fmla="*/ 40481 h 114300"/>
                <a:gd name="connsiteX21" fmla="*/ 119062 w 119062"/>
                <a:gd name="connsiteY21" fmla="*/ 33337 h 114300"/>
                <a:gd name="connsiteX22" fmla="*/ 111919 w 119062"/>
                <a:gd name="connsiteY22" fmla="*/ 14287 h 114300"/>
                <a:gd name="connsiteX23" fmla="*/ 104775 w 119062"/>
                <a:gd name="connsiteY23" fmla="*/ 9525 h 114300"/>
                <a:gd name="connsiteX24" fmla="*/ 83344 w 119062"/>
                <a:gd name="connsiteY24" fmla="*/ 2381 h 114300"/>
                <a:gd name="connsiteX25" fmla="*/ 76200 w 119062"/>
                <a:gd name="connsiteY25" fmla="*/ 0 h 114300"/>
                <a:gd name="connsiteX26" fmla="*/ 42862 w 119062"/>
                <a:gd name="connsiteY26" fmla="*/ 2381 h 114300"/>
                <a:gd name="connsiteX27" fmla="*/ 33337 w 119062"/>
                <a:gd name="connsiteY27" fmla="*/ 4762 h 114300"/>
                <a:gd name="connsiteX28" fmla="*/ 42862 w 119062"/>
                <a:gd name="connsiteY28" fmla="*/ 190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9062" h="114300">
                  <a:moveTo>
                    <a:pt x="42862" y="19050"/>
                  </a:moveTo>
                  <a:cubicBezTo>
                    <a:pt x="42465" y="22622"/>
                    <a:pt x="33797" y="22541"/>
                    <a:pt x="30956" y="26194"/>
                  </a:cubicBezTo>
                  <a:cubicBezTo>
                    <a:pt x="27874" y="30157"/>
                    <a:pt x="27781" y="35719"/>
                    <a:pt x="26194" y="40481"/>
                  </a:cubicBezTo>
                  <a:cubicBezTo>
                    <a:pt x="18967" y="62161"/>
                    <a:pt x="30052" y="27917"/>
                    <a:pt x="21431" y="59531"/>
                  </a:cubicBezTo>
                  <a:cubicBezTo>
                    <a:pt x="20110" y="64374"/>
                    <a:pt x="20846" y="71035"/>
                    <a:pt x="16669" y="73819"/>
                  </a:cubicBezTo>
                  <a:cubicBezTo>
                    <a:pt x="7436" y="79973"/>
                    <a:pt x="12240" y="77676"/>
                    <a:pt x="2381" y="80962"/>
                  </a:cubicBezTo>
                  <a:cubicBezTo>
                    <a:pt x="1587" y="84137"/>
                    <a:pt x="0" y="87214"/>
                    <a:pt x="0" y="90487"/>
                  </a:cubicBezTo>
                  <a:cubicBezTo>
                    <a:pt x="0" y="93760"/>
                    <a:pt x="1482" y="96865"/>
                    <a:pt x="2381" y="100012"/>
                  </a:cubicBezTo>
                  <a:cubicBezTo>
                    <a:pt x="4846" y="108639"/>
                    <a:pt x="4306" y="106472"/>
                    <a:pt x="9525" y="114300"/>
                  </a:cubicBezTo>
                  <a:cubicBezTo>
                    <a:pt x="15875" y="113506"/>
                    <a:pt x="23047" y="115144"/>
                    <a:pt x="28575" y="111919"/>
                  </a:cubicBezTo>
                  <a:cubicBezTo>
                    <a:pt x="33519" y="109035"/>
                    <a:pt x="34925" y="102394"/>
                    <a:pt x="38100" y="97631"/>
                  </a:cubicBezTo>
                  <a:cubicBezTo>
                    <a:pt x="42753" y="90651"/>
                    <a:pt x="43273" y="91226"/>
                    <a:pt x="45244" y="83344"/>
                  </a:cubicBezTo>
                  <a:cubicBezTo>
                    <a:pt x="46226" y="79417"/>
                    <a:pt x="45380" y="74805"/>
                    <a:pt x="47625" y="71437"/>
                  </a:cubicBezTo>
                  <a:cubicBezTo>
                    <a:pt x="49017" y="69348"/>
                    <a:pt x="52388" y="69850"/>
                    <a:pt x="54769" y="69056"/>
                  </a:cubicBezTo>
                  <a:cubicBezTo>
                    <a:pt x="58738" y="69850"/>
                    <a:pt x="62885" y="70016"/>
                    <a:pt x="66675" y="71437"/>
                  </a:cubicBezTo>
                  <a:cubicBezTo>
                    <a:pt x="69355" y="72442"/>
                    <a:pt x="70979" y="75845"/>
                    <a:pt x="73819" y="76200"/>
                  </a:cubicBezTo>
                  <a:cubicBezTo>
                    <a:pt x="77835" y="76702"/>
                    <a:pt x="81756" y="74613"/>
                    <a:pt x="85725" y="73819"/>
                  </a:cubicBezTo>
                  <a:cubicBezTo>
                    <a:pt x="87312" y="70644"/>
                    <a:pt x="88726" y="67376"/>
                    <a:pt x="90487" y="64294"/>
                  </a:cubicBezTo>
                  <a:cubicBezTo>
                    <a:pt x="91907" y="61809"/>
                    <a:pt x="93970" y="59710"/>
                    <a:pt x="95250" y="57150"/>
                  </a:cubicBezTo>
                  <a:cubicBezTo>
                    <a:pt x="97129" y="53392"/>
                    <a:pt x="97843" y="45138"/>
                    <a:pt x="102394" y="42862"/>
                  </a:cubicBezTo>
                  <a:cubicBezTo>
                    <a:pt x="106712" y="40703"/>
                    <a:pt x="111919" y="41275"/>
                    <a:pt x="116681" y="40481"/>
                  </a:cubicBezTo>
                  <a:cubicBezTo>
                    <a:pt x="117475" y="38100"/>
                    <a:pt x="119062" y="35847"/>
                    <a:pt x="119062" y="33337"/>
                  </a:cubicBezTo>
                  <a:cubicBezTo>
                    <a:pt x="119062" y="26523"/>
                    <a:pt x="116845" y="19213"/>
                    <a:pt x="111919" y="14287"/>
                  </a:cubicBezTo>
                  <a:cubicBezTo>
                    <a:pt x="109895" y="12263"/>
                    <a:pt x="107390" y="10687"/>
                    <a:pt x="104775" y="9525"/>
                  </a:cubicBezTo>
                  <a:cubicBezTo>
                    <a:pt x="104773" y="9524"/>
                    <a:pt x="86917" y="3572"/>
                    <a:pt x="83344" y="2381"/>
                  </a:cubicBezTo>
                  <a:lnTo>
                    <a:pt x="76200" y="0"/>
                  </a:lnTo>
                  <a:cubicBezTo>
                    <a:pt x="65087" y="794"/>
                    <a:pt x="53935" y="1151"/>
                    <a:pt x="42862" y="2381"/>
                  </a:cubicBezTo>
                  <a:cubicBezTo>
                    <a:pt x="39609" y="2742"/>
                    <a:pt x="36060" y="2947"/>
                    <a:pt x="33337" y="4762"/>
                  </a:cubicBezTo>
                  <a:cubicBezTo>
                    <a:pt x="28135" y="8230"/>
                    <a:pt x="43259" y="15478"/>
                    <a:pt x="42862" y="1905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orma livre 223"/>
            <p:cNvSpPr/>
            <p:nvPr/>
          </p:nvSpPr>
          <p:spPr>
            <a:xfrm>
              <a:off x="5674519" y="1878806"/>
              <a:ext cx="145256" cy="173832"/>
            </a:xfrm>
            <a:custGeom>
              <a:avLst/>
              <a:gdLst>
                <a:gd name="connsiteX0" fmla="*/ 97631 w 145256"/>
                <a:gd name="connsiteY0" fmla="*/ 73819 h 173832"/>
                <a:gd name="connsiteX1" fmla="*/ 92869 w 145256"/>
                <a:gd name="connsiteY1" fmla="*/ 85725 h 173832"/>
                <a:gd name="connsiteX2" fmla="*/ 90487 w 145256"/>
                <a:gd name="connsiteY2" fmla="*/ 116682 h 173832"/>
                <a:gd name="connsiteX3" fmla="*/ 80962 w 145256"/>
                <a:gd name="connsiteY3" fmla="*/ 121444 h 173832"/>
                <a:gd name="connsiteX4" fmla="*/ 83344 w 145256"/>
                <a:gd name="connsiteY4" fmla="*/ 133350 h 173832"/>
                <a:gd name="connsiteX5" fmla="*/ 88106 w 145256"/>
                <a:gd name="connsiteY5" fmla="*/ 147638 h 173832"/>
                <a:gd name="connsiteX6" fmla="*/ 73819 w 145256"/>
                <a:gd name="connsiteY6" fmla="*/ 157163 h 173832"/>
                <a:gd name="connsiteX7" fmla="*/ 66675 w 145256"/>
                <a:gd name="connsiteY7" fmla="*/ 161925 h 173832"/>
                <a:gd name="connsiteX8" fmla="*/ 52387 w 145256"/>
                <a:gd name="connsiteY8" fmla="*/ 173832 h 173832"/>
                <a:gd name="connsiteX9" fmla="*/ 40481 w 145256"/>
                <a:gd name="connsiteY9" fmla="*/ 171450 h 173832"/>
                <a:gd name="connsiteX10" fmla="*/ 35719 w 145256"/>
                <a:gd name="connsiteY10" fmla="*/ 164307 h 173832"/>
                <a:gd name="connsiteX11" fmla="*/ 40481 w 145256"/>
                <a:gd name="connsiteY11" fmla="*/ 128588 h 173832"/>
                <a:gd name="connsiteX12" fmla="*/ 38100 w 145256"/>
                <a:gd name="connsiteY12" fmla="*/ 111919 h 173832"/>
                <a:gd name="connsiteX13" fmla="*/ 35719 w 145256"/>
                <a:gd name="connsiteY13" fmla="*/ 104775 h 173832"/>
                <a:gd name="connsiteX14" fmla="*/ 21431 w 145256"/>
                <a:gd name="connsiteY14" fmla="*/ 95250 h 173832"/>
                <a:gd name="connsiteX15" fmla="*/ 7144 w 145256"/>
                <a:gd name="connsiteY15" fmla="*/ 85725 h 173832"/>
                <a:gd name="connsiteX16" fmla="*/ 0 w 145256"/>
                <a:gd name="connsiteY16" fmla="*/ 78582 h 173832"/>
                <a:gd name="connsiteX17" fmla="*/ 7144 w 145256"/>
                <a:gd name="connsiteY17" fmla="*/ 59532 h 173832"/>
                <a:gd name="connsiteX18" fmla="*/ 14287 w 145256"/>
                <a:gd name="connsiteY18" fmla="*/ 57150 h 173832"/>
                <a:gd name="connsiteX19" fmla="*/ 35719 w 145256"/>
                <a:gd name="connsiteY19" fmla="*/ 59532 h 173832"/>
                <a:gd name="connsiteX20" fmla="*/ 40481 w 145256"/>
                <a:gd name="connsiteY20" fmla="*/ 66675 h 173832"/>
                <a:gd name="connsiteX21" fmla="*/ 47625 w 145256"/>
                <a:gd name="connsiteY21" fmla="*/ 71438 h 173832"/>
                <a:gd name="connsiteX22" fmla="*/ 57150 w 145256"/>
                <a:gd name="connsiteY22" fmla="*/ 69057 h 173832"/>
                <a:gd name="connsiteX23" fmla="*/ 61912 w 145256"/>
                <a:gd name="connsiteY23" fmla="*/ 54769 h 173832"/>
                <a:gd name="connsiteX24" fmla="*/ 59531 w 145256"/>
                <a:gd name="connsiteY24" fmla="*/ 33338 h 173832"/>
                <a:gd name="connsiteX25" fmla="*/ 71437 w 145256"/>
                <a:gd name="connsiteY25" fmla="*/ 4763 h 173832"/>
                <a:gd name="connsiteX26" fmla="*/ 78581 w 145256"/>
                <a:gd name="connsiteY26" fmla="*/ 0 h 173832"/>
                <a:gd name="connsiteX27" fmla="*/ 97631 w 145256"/>
                <a:gd name="connsiteY27" fmla="*/ 2382 h 173832"/>
                <a:gd name="connsiteX28" fmla="*/ 111919 w 145256"/>
                <a:gd name="connsiteY28" fmla="*/ 7144 h 173832"/>
                <a:gd name="connsiteX29" fmla="*/ 119062 w 145256"/>
                <a:gd name="connsiteY29" fmla="*/ 9525 h 173832"/>
                <a:gd name="connsiteX30" fmla="*/ 138112 w 145256"/>
                <a:gd name="connsiteY30" fmla="*/ 11907 h 173832"/>
                <a:gd name="connsiteX31" fmla="*/ 145256 w 145256"/>
                <a:gd name="connsiteY31" fmla="*/ 26194 h 173832"/>
                <a:gd name="connsiteX32" fmla="*/ 142875 w 145256"/>
                <a:gd name="connsiteY32" fmla="*/ 40482 h 173832"/>
                <a:gd name="connsiteX33" fmla="*/ 135731 w 145256"/>
                <a:gd name="connsiteY33" fmla="*/ 47625 h 173832"/>
                <a:gd name="connsiteX34" fmla="*/ 128587 w 145256"/>
                <a:gd name="connsiteY34" fmla="*/ 50007 h 173832"/>
                <a:gd name="connsiteX35" fmla="*/ 104775 w 145256"/>
                <a:gd name="connsiteY35" fmla="*/ 52388 h 173832"/>
                <a:gd name="connsiteX36" fmla="*/ 97631 w 145256"/>
                <a:gd name="connsiteY36" fmla="*/ 66675 h 173832"/>
                <a:gd name="connsiteX37" fmla="*/ 97631 w 145256"/>
                <a:gd name="connsiteY37" fmla="*/ 73819 h 173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45256" h="173832">
                  <a:moveTo>
                    <a:pt x="97631" y="73819"/>
                  </a:moveTo>
                  <a:cubicBezTo>
                    <a:pt x="96837" y="76994"/>
                    <a:pt x="93572" y="81509"/>
                    <a:pt x="92869" y="85725"/>
                  </a:cubicBezTo>
                  <a:cubicBezTo>
                    <a:pt x="91168" y="95934"/>
                    <a:pt x="93760" y="106864"/>
                    <a:pt x="90487" y="116682"/>
                  </a:cubicBezTo>
                  <a:cubicBezTo>
                    <a:pt x="89364" y="120050"/>
                    <a:pt x="84137" y="119857"/>
                    <a:pt x="80962" y="121444"/>
                  </a:cubicBezTo>
                  <a:cubicBezTo>
                    <a:pt x="81756" y="125413"/>
                    <a:pt x="82279" y="129445"/>
                    <a:pt x="83344" y="133350"/>
                  </a:cubicBezTo>
                  <a:cubicBezTo>
                    <a:pt x="84665" y="138193"/>
                    <a:pt x="88106" y="147638"/>
                    <a:pt x="88106" y="147638"/>
                  </a:cubicBezTo>
                  <a:lnTo>
                    <a:pt x="73819" y="157163"/>
                  </a:lnTo>
                  <a:cubicBezTo>
                    <a:pt x="71438" y="158750"/>
                    <a:pt x="68699" y="159901"/>
                    <a:pt x="66675" y="161925"/>
                  </a:cubicBezTo>
                  <a:cubicBezTo>
                    <a:pt x="57507" y="171093"/>
                    <a:pt x="62333" y="167201"/>
                    <a:pt x="52387" y="173832"/>
                  </a:cubicBezTo>
                  <a:cubicBezTo>
                    <a:pt x="48418" y="173038"/>
                    <a:pt x="43995" y="173458"/>
                    <a:pt x="40481" y="171450"/>
                  </a:cubicBezTo>
                  <a:cubicBezTo>
                    <a:pt x="37996" y="170030"/>
                    <a:pt x="35909" y="167162"/>
                    <a:pt x="35719" y="164307"/>
                  </a:cubicBezTo>
                  <a:cubicBezTo>
                    <a:pt x="34424" y="144885"/>
                    <a:pt x="36098" y="141739"/>
                    <a:pt x="40481" y="128588"/>
                  </a:cubicBezTo>
                  <a:cubicBezTo>
                    <a:pt x="39687" y="123032"/>
                    <a:pt x="39201" y="117423"/>
                    <a:pt x="38100" y="111919"/>
                  </a:cubicBezTo>
                  <a:cubicBezTo>
                    <a:pt x="37608" y="109458"/>
                    <a:pt x="37494" y="106550"/>
                    <a:pt x="35719" y="104775"/>
                  </a:cubicBezTo>
                  <a:cubicBezTo>
                    <a:pt x="31672" y="100728"/>
                    <a:pt x="26194" y="98425"/>
                    <a:pt x="21431" y="95250"/>
                  </a:cubicBezTo>
                  <a:cubicBezTo>
                    <a:pt x="21423" y="95245"/>
                    <a:pt x="7151" y="85732"/>
                    <a:pt x="7144" y="85725"/>
                  </a:cubicBezTo>
                  <a:lnTo>
                    <a:pt x="0" y="78582"/>
                  </a:lnTo>
                  <a:cubicBezTo>
                    <a:pt x="1291" y="72125"/>
                    <a:pt x="1303" y="64205"/>
                    <a:pt x="7144" y="59532"/>
                  </a:cubicBezTo>
                  <a:cubicBezTo>
                    <a:pt x="9104" y="57964"/>
                    <a:pt x="11906" y="57944"/>
                    <a:pt x="14287" y="57150"/>
                  </a:cubicBezTo>
                  <a:cubicBezTo>
                    <a:pt x="21431" y="57944"/>
                    <a:pt x="28964" y="57076"/>
                    <a:pt x="35719" y="59532"/>
                  </a:cubicBezTo>
                  <a:cubicBezTo>
                    <a:pt x="38408" y="60510"/>
                    <a:pt x="38458" y="64652"/>
                    <a:pt x="40481" y="66675"/>
                  </a:cubicBezTo>
                  <a:cubicBezTo>
                    <a:pt x="42505" y="68699"/>
                    <a:pt x="45244" y="69850"/>
                    <a:pt x="47625" y="71438"/>
                  </a:cubicBezTo>
                  <a:cubicBezTo>
                    <a:pt x="50800" y="70644"/>
                    <a:pt x="55020" y="71542"/>
                    <a:pt x="57150" y="69057"/>
                  </a:cubicBezTo>
                  <a:cubicBezTo>
                    <a:pt x="60417" y="65245"/>
                    <a:pt x="61912" y="54769"/>
                    <a:pt x="61912" y="54769"/>
                  </a:cubicBezTo>
                  <a:cubicBezTo>
                    <a:pt x="61118" y="47625"/>
                    <a:pt x="59531" y="40526"/>
                    <a:pt x="59531" y="33338"/>
                  </a:cubicBezTo>
                  <a:cubicBezTo>
                    <a:pt x="59531" y="24197"/>
                    <a:pt x="63171" y="10274"/>
                    <a:pt x="71437" y="4763"/>
                  </a:cubicBezTo>
                  <a:lnTo>
                    <a:pt x="78581" y="0"/>
                  </a:lnTo>
                  <a:cubicBezTo>
                    <a:pt x="84931" y="794"/>
                    <a:pt x="91374" y="1041"/>
                    <a:pt x="97631" y="2382"/>
                  </a:cubicBezTo>
                  <a:cubicBezTo>
                    <a:pt x="102540" y="3434"/>
                    <a:pt x="107156" y="5557"/>
                    <a:pt x="111919" y="7144"/>
                  </a:cubicBezTo>
                  <a:cubicBezTo>
                    <a:pt x="114300" y="7938"/>
                    <a:pt x="116572" y="9214"/>
                    <a:pt x="119062" y="9525"/>
                  </a:cubicBezTo>
                  <a:lnTo>
                    <a:pt x="138112" y="11907"/>
                  </a:lnTo>
                  <a:cubicBezTo>
                    <a:pt x="140521" y="15520"/>
                    <a:pt x="145256" y="21263"/>
                    <a:pt x="145256" y="26194"/>
                  </a:cubicBezTo>
                  <a:cubicBezTo>
                    <a:pt x="145256" y="31022"/>
                    <a:pt x="144836" y="36070"/>
                    <a:pt x="142875" y="40482"/>
                  </a:cubicBezTo>
                  <a:cubicBezTo>
                    <a:pt x="141507" y="43559"/>
                    <a:pt x="138533" y="45757"/>
                    <a:pt x="135731" y="47625"/>
                  </a:cubicBezTo>
                  <a:cubicBezTo>
                    <a:pt x="133642" y="49017"/>
                    <a:pt x="131068" y="49625"/>
                    <a:pt x="128587" y="50007"/>
                  </a:cubicBezTo>
                  <a:cubicBezTo>
                    <a:pt x="120703" y="51220"/>
                    <a:pt x="112712" y="51594"/>
                    <a:pt x="104775" y="52388"/>
                  </a:cubicBezTo>
                  <a:cubicBezTo>
                    <a:pt x="100761" y="58408"/>
                    <a:pt x="99039" y="59633"/>
                    <a:pt x="97631" y="66675"/>
                  </a:cubicBezTo>
                  <a:cubicBezTo>
                    <a:pt x="97320" y="68232"/>
                    <a:pt x="98425" y="70644"/>
                    <a:pt x="97631" y="73819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orma livre 224"/>
            <p:cNvSpPr/>
            <p:nvPr/>
          </p:nvSpPr>
          <p:spPr>
            <a:xfrm>
              <a:off x="5233988" y="1745456"/>
              <a:ext cx="451318" cy="426244"/>
            </a:xfrm>
            <a:custGeom>
              <a:avLst/>
              <a:gdLst>
                <a:gd name="connsiteX0" fmla="*/ 97631 w 451318"/>
                <a:gd name="connsiteY0" fmla="*/ 119063 h 426244"/>
                <a:gd name="connsiteX1" fmla="*/ 76200 w 451318"/>
                <a:gd name="connsiteY1" fmla="*/ 121444 h 426244"/>
                <a:gd name="connsiteX2" fmla="*/ 69056 w 451318"/>
                <a:gd name="connsiteY2" fmla="*/ 126207 h 426244"/>
                <a:gd name="connsiteX3" fmla="*/ 71437 w 451318"/>
                <a:gd name="connsiteY3" fmla="*/ 145257 h 426244"/>
                <a:gd name="connsiteX4" fmla="*/ 76200 w 451318"/>
                <a:gd name="connsiteY4" fmla="*/ 152400 h 426244"/>
                <a:gd name="connsiteX5" fmla="*/ 69056 w 451318"/>
                <a:gd name="connsiteY5" fmla="*/ 171450 h 426244"/>
                <a:gd name="connsiteX6" fmla="*/ 61912 w 451318"/>
                <a:gd name="connsiteY6" fmla="*/ 173832 h 426244"/>
                <a:gd name="connsiteX7" fmla="*/ 54768 w 451318"/>
                <a:gd name="connsiteY7" fmla="*/ 178594 h 426244"/>
                <a:gd name="connsiteX8" fmla="*/ 30956 w 451318"/>
                <a:gd name="connsiteY8" fmla="*/ 183357 h 426244"/>
                <a:gd name="connsiteX9" fmla="*/ 14287 w 451318"/>
                <a:gd name="connsiteY9" fmla="*/ 178594 h 426244"/>
                <a:gd name="connsiteX10" fmla="*/ 7143 w 451318"/>
                <a:gd name="connsiteY10" fmla="*/ 171450 h 426244"/>
                <a:gd name="connsiteX11" fmla="*/ 2381 w 451318"/>
                <a:gd name="connsiteY11" fmla="*/ 157163 h 426244"/>
                <a:gd name="connsiteX12" fmla="*/ 0 w 451318"/>
                <a:gd name="connsiteY12" fmla="*/ 150019 h 426244"/>
                <a:gd name="connsiteX13" fmla="*/ 2381 w 451318"/>
                <a:gd name="connsiteY13" fmla="*/ 111919 h 426244"/>
                <a:gd name="connsiteX14" fmla="*/ 14287 w 451318"/>
                <a:gd name="connsiteY14" fmla="*/ 90488 h 426244"/>
                <a:gd name="connsiteX15" fmla="*/ 21431 w 451318"/>
                <a:gd name="connsiteY15" fmla="*/ 85725 h 426244"/>
                <a:gd name="connsiteX16" fmla="*/ 28575 w 451318"/>
                <a:gd name="connsiteY16" fmla="*/ 78582 h 426244"/>
                <a:gd name="connsiteX17" fmla="*/ 50006 w 451318"/>
                <a:gd name="connsiteY17" fmla="*/ 73819 h 426244"/>
                <a:gd name="connsiteX18" fmla="*/ 64293 w 451318"/>
                <a:gd name="connsiteY18" fmla="*/ 64294 h 426244"/>
                <a:gd name="connsiteX19" fmla="*/ 78581 w 451318"/>
                <a:gd name="connsiteY19" fmla="*/ 52388 h 426244"/>
                <a:gd name="connsiteX20" fmla="*/ 80962 w 451318"/>
                <a:gd name="connsiteY20" fmla="*/ 45244 h 426244"/>
                <a:gd name="connsiteX21" fmla="*/ 88106 w 451318"/>
                <a:gd name="connsiteY21" fmla="*/ 40482 h 426244"/>
                <a:gd name="connsiteX22" fmla="*/ 102393 w 451318"/>
                <a:gd name="connsiteY22" fmla="*/ 28575 h 426244"/>
                <a:gd name="connsiteX23" fmla="*/ 104775 w 451318"/>
                <a:gd name="connsiteY23" fmla="*/ 21432 h 426244"/>
                <a:gd name="connsiteX24" fmla="*/ 107156 w 451318"/>
                <a:gd name="connsiteY24" fmla="*/ 2382 h 426244"/>
                <a:gd name="connsiteX25" fmla="*/ 114300 w 451318"/>
                <a:gd name="connsiteY25" fmla="*/ 0 h 426244"/>
                <a:gd name="connsiteX26" fmla="*/ 166687 w 451318"/>
                <a:gd name="connsiteY26" fmla="*/ 2382 h 426244"/>
                <a:gd name="connsiteX27" fmla="*/ 176212 w 451318"/>
                <a:gd name="connsiteY27" fmla="*/ 4763 h 426244"/>
                <a:gd name="connsiteX28" fmla="*/ 190500 w 451318"/>
                <a:gd name="connsiteY28" fmla="*/ 14288 h 426244"/>
                <a:gd name="connsiteX29" fmla="*/ 202406 w 451318"/>
                <a:gd name="connsiteY29" fmla="*/ 28575 h 426244"/>
                <a:gd name="connsiteX30" fmla="*/ 211931 w 451318"/>
                <a:gd name="connsiteY30" fmla="*/ 33338 h 426244"/>
                <a:gd name="connsiteX31" fmla="*/ 226218 w 451318"/>
                <a:gd name="connsiteY31" fmla="*/ 42863 h 426244"/>
                <a:gd name="connsiteX32" fmla="*/ 233362 w 451318"/>
                <a:gd name="connsiteY32" fmla="*/ 47625 h 426244"/>
                <a:gd name="connsiteX33" fmla="*/ 235743 w 451318"/>
                <a:gd name="connsiteY33" fmla="*/ 71438 h 426244"/>
                <a:gd name="connsiteX34" fmla="*/ 228600 w 451318"/>
                <a:gd name="connsiteY34" fmla="*/ 76200 h 426244"/>
                <a:gd name="connsiteX35" fmla="*/ 226218 w 451318"/>
                <a:gd name="connsiteY35" fmla="*/ 83344 h 426244"/>
                <a:gd name="connsiteX36" fmla="*/ 228600 w 451318"/>
                <a:gd name="connsiteY36" fmla="*/ 104775 h 426244"/>
                <a:gd name="connsiteX37" fmla="*/ 240506 w 451318"/>
                <a:gd name="connsiteY37" fmla="*/ 119063 h 426244"/>
                <a:gd name="connsiteX38" fmla="*/ 247650 w 451318"/>
                <a:gd name="connsiteY38" fmla="*/ 133350 h 426244"/>
                <a:gd name="connsiteX39" fmla="*/ 245268 w 451318"/>
                <a:gd name="connsiteY39" fmla="*/ 142875 h 426244"/>
                <a:gd name="connsiteX40" fmla="*/ 261937 w 451318"/>
                <a:gd name="connsiteY40" fmla="*/ 152400 h 426244"/>
                <a:gd name="connsiteX41" fmla="*/ 276225 w 451318"/>
                <a:gd name="connsiteY41" fmla="*/ 161925 h 426244"/>
                <a:gd name="connsiteX42" fmla="*/ 292893 w 451318"/>
                <a:gd name="connsiteY42" fmla="*/ 180975 h 426244"/>
                <a:gd name="connsiteX43" fmla="*/ 319087 w 451318"/>
                <a:gd name="connsiteY43" fmla="*/ 185738 h 426244"/>
                <a:gd name="connsiteX44" fmla="*/ 314325 w 451318"/>
                <a:gd name="connsiteY44" fmla="*/ 192882 h 426244"/>
                <a:gd name="connsiteX45" fmla="*/ 309562 w 451318"/>
                <a:gd name="connsiteY45" fmla="*/ 207169 h 426244"/>
                <a:gd name="connsiteX46" fmla="*/ 311943 w 451318"/>
                <a:gd name="connsiteY46" fmla="*/ 228600 h 426244"/>
                <a:gd name="connsiteX47" fmla="*/ 319087 w 451318"/>
                <a:gd name="connsiteY47" fmla="*/ 230982 h 426244"/>
                <a:gd name="connsiteX48" fmla="*/ 345281 w 451318"/>
                <a:gd name="connsiteY48" fmla="*/ 228600 h 426244"/>
                <a:gd name="connsiteX49" fmla="*/ 347662 w 451318"/>
                <a:gd name="connsiteY49" fmla="*/ 188119 h 426244"/>
                <a:gd name="connsiteX50" fmla="*/ 350043 w 451318"/>
                <a:gd name="connsiteY50" fmla="*/ 176213 h 426244"/>
                <a:gd name="connsiteX51" fmla="*/ 354806 w 451318"/>
                <a:gd name="connsiteY51" fmla="*/ 169069 h 426244"/>
                <a:gd name="connsiteX52" fmla="*/ 369093 w 451318"/>
                <a:gd name="connsiteY52" fmla="*/ 157163 h 426244"/>
                <a:gd name="connsiteX53" fmla="*/ 378618 w 451318"/>
                <a:gd name="connsiteY53" fmla="*/ 142875 h 426244"/>
                <a:gd name="connsiteX54" fmla="*/ 390525 w 451318"/>
                <a:gd name="connsiteY54" fmla="*/ 128588 h 426244"/>
                <a:gd name="connsiteX55" fmla="*/ 404812 w 451318"/>
                <a:gd name="connsiteY55" fmla="*/ 119063 h 426244"/>
                <a:gd name="connsiteX56" fmla="*/ 442912 w 451318"/>
                <a:gd name="connsiteY56" fmla="*/ 121444 h 426244"/>
                <a:gd name="connsiteX57" fmla="*/ 447675 w 451318"/>
                <a:gd name="connsiteY57" fmla="*/ 147638 h 426244"/>
                <a:gd name="connsiteX58" fmla="*/ 438150 w 451318"/>
                <a:gd name="connsiteY58" fmla="*/ 154782 h 426244"/>
                <a:gd name="connsiteX59" fmla="*/ 414337 w 451318"/>
                <a:gd name="connsiteY59" fmla="*/ 161925 h 426244"/>
                <a:gd name="connsiteX60" fmla="*/ 407193 w 451318"/>
                <a:gd name="connsiteY60" fmla="*/ 166688 h 426244"/>
                <a:gd name="connsiteX61" fmla="*/ 400050 w 451318"/>
                <a:gd name="connsiteY61" fmla="*/ 169069 h 426244"/>
                <a:gd name="connsiteX62" fmla="*/ 388143 w 451318"/>
                <a:gd name="connsiteY62" fmla="*/ 178594 h 426244"/>
                <a:gd name="connsiteX63" fmla="*/ 381000 w 451318"/>
                <a:gd name="connsiteY63" fmla="*/ 185738 h 426244"/>
                <a:gd name="connsiteX64" fmla="*/ 378618 w 451318"/>
                <a:gd name="connsiteY64" fmla="*/ 192882 h 426244"/>
                <a:gd name="connsiteX65" fmla="*/ 373856 w 451318"/>
                <a:gd name="connsiteY65" fmla="*/ 200025 h 426244"/>
                <a:gd name="connsiteX66" fmla="*/ 371475 w 451318"/>
                <a:gd name="connsiteY66" fmla="*/ 245269 h 426244"/>
                <a:gd name="connsiteX67" fmla="*/ 364331 w 451318"/>
                <a:gd name="connsiteY67" fmla="*/ 250032 h 426244"/>
                <a:gd name="connsiteX68" fmla="*/ 359568 w 451318"/>
                <a:gd name="connsiteY68" fmla="*/ 264319 h 426244"/>
                <a:gd name="connsiteX69" fmla="*/ 345281 w 451318"/>
                <a:gd name="connsiteY69" fmla="*/ 273844 h 426244"/>
                <a:gd name="connsiteX70" fmla="*/ 338137 w 451318"/>
                <a:gd name="connsiteY70" fmla="*/ 278607 h 426244"/>
                <a:gd name="connsiteX71" fmla="*/ 333375 w 451318"/>
                <a:gd name="connsiteY71" fmla="*/ 285750 h 426244"/>
                <a:gd name="connsiteX72" fmla="*/ 340518 w 451318"/>
                <a:gd name="connsiteY72" fmla="*/ 288132 h 426244"/>
                <a:gd name="connsiteX73" fmla="*/ 359568 w 451318"/>
                <a:gd name="connsiteY73" fmla="*/ 295275 h 426244"/>
                <a:gd name="connsiteX74" fmla="*/ 366712 w 451318"/>
                <a:gd name="connsiteY74" fmla="*/ 302419 h 426244"/>
                <a:gd name="connsiteX75" fmla="*/ 371475 w 451318"/>
                <a:gd name="connsiteY75" fmla="*/ 316707 h 426244"/>
                <a:gd name="connsiteX76" fmla="*/ 376237 w 451318"/>
                <a:gd name="connsiteY76" fmla="*/ 323850 h 426244"/>
                <a:gd name="connsiteX77" fmla="*/ 381000 w 451318"/>
                <a:gd name="connsiteY77" fmla="*/ 338138 h 426244"/>
                <a:gd name="connsiteX78" fmla="*/ 390525 w 451318"/>
                <a:gd name="connsiteY78" fmla="*/ 352425 h 426244"/>
                <a:gd name="connsiteX79" fmla="*/ 392906 w 451318"/>
                <a:gd name="connsiteY79" fmla="*/ 359569 h 426244"/>
                <a:gd name="connsiteX80" fmla="*/ 397668 w 451318"/>
                <a:gd name="connsiteY80" fmla="*/ 369094 h 426244"/>
                <a:gd name="connsiteX81" fmla="*/ 390525 w 451318"/>
                <a:gd name="connsiteY81" fmla="*/ 371475 h 426244"/>
                <a:gd name="connsiteX82" fmla="*/ 361950 w 451318"/>
                <a:gd name="connsiteY82" fmla="*/ 369094 h 426244"/>
                <a:gd name="connsiteX83" fmla="*/ 354806 w 451318"/>
                <a:gd name="connsiteY83" fmla="*/ 366713 h 426244"/>
                <a:gd name="connsiteX84" fmla="*/ 347662 w 451318"/>
                <a:gd name="connsiteY84" fmla="*/ 373857 h 426244"/>
                <a:gd name="connsiteX85" fmla="*/ 347662 w 451318"/>
                <a:gd name="connsiteY85" fmla="*/ 411957 h 426244"/>
                <a:gd name="connsiteX86" fmla="*/ 333375 w 451318"/>
                <a:gd name="connsiteY86" fmla="*/ 416719 h 426244"/>
                <a:gd name="connsiteX87" fmla="*/ 319087 w 451318"/>
                <a:gd name="connsiteY87" fmla="*/ 426244 h 426244"/>
                <a:gd name="connsiteX88" fmla="*/ 309562 w 451318"/>
                <a:gd name="connsiteY88" fmla="*/ 423863 h 426244"/>
                <a:gd name="connsiteX89" fmla="*/ 307181 w 451318"/>
                <a:gd name="connsiteY89" fmla="*/ 416719 h 426244"/>
                <a:gd name="connsiteX90" fmla="*/ 304800 w 451318"/>
                <a:gd name="connsiteY90" fmla="*/ 400050 h 426244"/>
                <a:gd name="connsiteX91" fmla="*/ 297656 w 451318"/>
                <a:gd name="connsiteY91" fmla="*/ 397669 h 426244"/>
                <a:gd name="connsiteX92" fmla="*/ 288131 w 451318"/>
                <a:gd name="connsiteY92" fmla="*/ 395288 h 426244"/>
                <a:gd name="connsiteX93" fmla="*/ 273843 w 451318"/>
                <a:gd name="connsiteY93" fmla="*/ 383382 h 426244"/>
                <a:gd name="connsiteX94" fmla="*/ 250031 w 451318"/>
                <a:gd name="connsiteY94" fmla="*/ 378619 h 426244"/>
                <a:gd name="connsiteX95" fmla="*/ 219075 w 451318"/>
                <a:gd name="connsiteY95" fmla="*/ 385763 h 426244"/>
                <a:gd name="connsiteX96" fmla="*/ 211931 w 451318"/>
                <a:gd name="connsiteY96" fmla="*/ 390525 h 426244"/>
                <a:gd name="connsiteX97" fmla="*/ 204787 w 451318"/>
                <a:gd name="connsiteY97" fmla="*/ 392907 h 426244"/>
                <a:gd name="connsiteX98" fmla="*/ 190500 w 451318"/>
                <a:gd name="connsiteY98" fmla="*/ 402432 h 426244"/>
                <a:gd name="connsiteX99" fmla="*/ 147637 w 451318"/>
                <a:gd name="connsiteY99" fmla="*/ 407194 h 426244"/>
                <a:gd name="connsiteX100" fmla="*/ 116681 w 451318"/>
                <a:gd name="connsiteY100" fmla="*/ 411957 h 426244"/>
                <a:gd name="connsiteX101" fmla="*/ 114300 w 451318"/>
                <a:gd name="connsiteY101" fmla="*/ 347663 h 426244"/>
                <a:gd name="connsiteX102" fmla="*/ 107156 w 451318"/>
                <a:gd name="connsiteY102" fmla="*/ 342900 h 426244"/>
                <a:gd name="connsiteX103" fmla="*/ 90487 w 451318"/>
                <a:gd name="connsiteY103" fmla="*/ 338138 h 426244"/>
                <a:gd name="connsiteX104" fmla="*/ 83343 w 451318"/>
                <a:gd name="connsiteY104" fmla="*/ 335757 h 426244"/>
                <a:gd name="connsiteX105" fmla="*/ 76200 w 451318"/>
                <a:gd name="connsiteY105" fmla="*/ 330994 h 426244"/>
                <a:gd name="connsiteX106" fmla="*/ 64293 w 451318"/>
                <a:gd name="connsiteY106" fmla="*/ 309563 h 426244"/>
                <a:gd name="connsiteX107" fmla="*/ 69056 w 451318"/>
                <a:gd name="connsiteY107" fmla="*/ 290513 h 426244"/>
                <a:gd name="connsiteX108" fmla="*/ 83343 w 451318"/>
                <a:gd name="connsiteY108" fmla="*/ 283369 h 426244"/>
                <a:gd name="connsiteX109" fmla="*/ 152400 w 451318"/>
                <a:gd name="connsiteY109" fmla="*/ 285750 h 426244"/>
                <a:gd name="connsiteX110" fmla="*/ 159543 w 451318"/>
                <a:gd name="connsiteY110" fmla="*/ 288132 h 426244"/>
                <a:gd name="connsiteX111" fmla="*/ 185737 w 451318"/>
                <a:gd name="connsiteY111" fmla="*/ 285750 h 426244"/>
                <a:gd name="connsiteX112" fmla="*/ 188118 w 451318"/>
                <a:gd name="connsiteY112" fmla="*/ 247650 h 426244"/>
                <a:gd name="connsiteX113" fmla="*/ 180975 w 451318"/>
                <a:gd name="connsiteY113" fmla="*/ 242888 h 426244"/>
                <a:gd name="connsiteX114" fmla="*/ 138112 w 451318"/>
                <a:gd name="connsiteY114" fmla="*/ 247650 h 426244"/>
                <a:gd name="connsiteX115" fmla="*/ 130968 w 451318"/>
                <a:gd name="connsiteY115" fmla="*/ 252413 h 426244"/>
                <a:gd name="connsiteX116" fmla="*/ 123825 w 451318"/>
                <a:gd name="connsiteY116" fmla="*/ 254794 h 426244"/>
                <a:gd name="connsiteX117" fmla="*/ 121443 w 451318"/>
                <a:gd name="connsiteY117" fmla="*/ 261938 h 426244"/>
                <a:gd name="connsiteX118" fmla="*/ 114300 w 451318"/>
                <a:gd name="connsiteY118" fmla="*/ 266700 h 426244"/>
                <a:gd name="connsiteX119" fmla="*/ 100012 w 451318"/>
                <a:gd name="connsiteY119" fmla="*/ 254794 h 426244"/>
                <a:gd name="connsiteX120" fmla="*/ 97631 w 451318"/>
                <a:gd name="connsiteY120" fmla="*/ 235744 h 426244"/>
                <a:gd name="connsiteX121" fmla="*/ 90487 w 451318"/>
                <a:gd name="connsiteY121" fmla="*/ 233363 h 426244"/>
                <a:gd name="connsiteX122" fmla="*/ 73818 w 451318"/>
                <a:gd name="connsiteY122" fmla="*/ 230982 h 426244"/>
                <a:gd name="connsiteX123" fmla="*/ 76200 w 451318"/>
                <a:gd name="connsiteY123" fmla="*/ 221457 h 426244"/>
                <a:gd name="connsiteX124" fmla="*/ 90487 w 451318"/>
                <a:gd name="connsiteY124" fmla="*/ 216694 h 426244"/>
                <a:gd name="connsiteX125" fmla="*/ 135731 w 451318"/>
                <a:gd name="connsiteY125" fmla="*/ 214313 h 426244"/>
                <a:gd name="connsiteX126" fmla="*/ 142875 w 451318"/>
                <a:gd name="connsiteY126" fmla="*/ 211932 h 426244"/>
                <a:gd name="connsiteX127" fmla="*/ 147637 w 451318"/>
                <a:gd name="connsiteY127" fmla="*/ 185738 h 426244"/>
                <a:gd name="connsiteX128" fmla="*/ 140493 w 451318"/>
                <a:gd name="connsiteY128" fmla="*/ 180975 h 426244"/>
                <a:gd name="connsiteX129" fmla="*/ 128587 w 451318"/>
                <a:gd name="connsiteY129" fmla="*/ 178594 h 426244"/>
                <a:gd name="connsiteX130" fmla="*/ 121443 w 451318"/>
                <a:gd name="connsiteY130" fmla="*/ 176213 h 426244"/>
                <a:gd name="connsiteX131" fmla="*/ 104775 w 451318"/>
                <a:gd name="connsiteY131" fmla="*/ 171450 h 426244"/>
                <a:gd name="connsiteX132" fmla="*/ 100012 w 451318"/>
                <a:gd name="connsiteY132" fmla="*/ 164307 h 426244"/>
                <a:gd name="connsiteX133" fmla="*/ 109537 w 451318"/>
                <a:gd name="connsiteY133" fmla="*/ 154782 h 426244"/>
                <a:gd name="connsiteX134" fmla="*/ 119062 w 451318"/>
                <a:gd name="connsiteY134" fmla="*/ 152400 h 426244"/>
                <a:gd name="connsiteX135" fmla="*/ 133350 w 451318"/>
                <a:gd name="connsiteY135" fmla="*/ 140494 h 426244"/>
                <a:gd name="connsiteX136" fmla="*/ 157162 w 451318"/>
                <a:gd name="connsiteY136" fmla="*/ 133350 h 426244"/>
                <a:gd name="connsiteX137" fmla="*/ 171450 w 451318"/>
                <a:gd name="connsiteY137" fmla="*/ 123825 h 426244"/>
                <a:gd name="connsiteX138" fmla="*/ 185737 w 451318"/>
                <a:gd name="connsiteY138" fmla="*/ 119063 h 426244"/>
                <a:gd name="connsiteX139" fmla="*/ 185737 w 451318"/>
                <a:gd name="connsiteY139" fmla="*/ 102394 h 426244"/>
                <a:gd name="connsiteX140" fmla="*/ 173831 w 451318"/>
                <a:gd name="connsiteY140" fmla="*/ 100013 h 426244"/>
                <a:gd name="connsiteX141" fmla="*/ 142875 w 451318"/>
                <a:gd name="connsiteY141" fmla="*/ 102394 h 426244"/>
                <a:gd name="connsiteX142" fmla="*/ 133350 w 451318"/>
                <a:gd name="connsiteY142" fmla="*/ 104775 h 426244"/>
                <a:gd name="connsiteX143" fmla="*/ 121443 w 451318"/>
                <a:gd name="connsiteY143" fmla="*/ 107157 h 426244"/>
                <a:gd name="connsiteX144" fmla="*/ 114300 w 451318"/>
                <a:gd name="connsiteY144" fmla="*/ 111919 h 426244"/>
                <a:gd name="connsiteX145" fmla="*/ 80962 w 451318"/>
                <a:gd name="connsiteY145" fmla="*/ 119063 h 426244"/>
                <a:gd name="connsiteX146" fmla="*/ 78581 w 451318"/>
                <a:gd name="connsiteY146" fmla="*/ 126207 h 426244"/>
                <a:gd name="connsiteX147" fmla="*/ 97631 w 451318"/>
                <a:gd name="connsiteY147" fmla="*/ 119063 h 426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451318" h="426244">
                  <a:moveTo>
                    <a:pt x="97631" y="119063"/>
                  </a:moveTo>
                  <a:cubicBezTo>
                    <a:pt x="97234" y="118269"/>
                    <a:pt x="83173" y="119701"/>
                    <a:pt x="76200" y="121444"/>
                  </a:cubicBezTo>
                  <a:cubicBezTo>
                    <a:pt x="73423" y="122138"/>
                    <a:pt x="69617" y="123401"/>
                    <a:pt x="69056" y="126207"/>
                  </a:cubicBezTo>
                  <a:cubicBezTo>
                    <a:pt x="67801" y="132482"/>
                    <a:pt x="69753" y="139083"/>
                    <a:pt x="71437" y="145257"/>
                  </a:cubicBezTo>
                  <a:cubicBezTo>
                    <a:pt x="72190" y="148018"/>
                    <a:pt x="74612" y="150019"/>
                    <a:pt x="76200" y="152400"/>
                  </a:cubicBezTo>
                  <a:cubicBezTo>
                    <a:pt x="74909" y="158853"/>
                    <a:pt x="74895" y="166779"/>
                    <a:pt x="69056" y="171450"/>
                  </a:cubicBezTo>
                  <a:cubicBezTo>
                    <a:pt x="67096" y="173018"/>
                    <a:pt x="64157" y="172709"/>
                    <a:pt x="61912" y="173832"/>
                  </a:cubicBezTo>
                  <a:cubicBezTo>
                    <a:pt x="59352" y="175112"/>
                    <a:pt x="57328" y="177314"/>
                    <a:pt x="54768" y="178594"/>
                  </a:cubicBezTo>
                  <a:cubicBezTo>
                    <a:pt x="48119" y="181918"/>
                    <a:pt x="37098" y="182479"/>
                    <a:pt x="30956" y="183357"/>
                  </a:cubicBezTo>
                  <a:cubicBezTo>
                    <a:pt x="29690" y="183040"/>
                    <a:pt x="16334" y="179959"/>
                    <a:pt x="14287" y="178594"/>
                  </a:cubicBezTo>
                  <a:cubicBezTo>
                    <a:pt x="11485" y="176726"/>
                    <a:pt x="9524" y="173831"/>
                    <a:pt x="7143" y="171450"/>
                  </a:cubicBezTo>
                  <a:lnTo>
                    <a:pt x="2381" y="157163"/>
                  </a:lnTo>
                  <a:lnTo>
                    <a:pt x="0" y="150019"/>
                  </a:lnTo>
                  <a:cubicBezTo>
                    <a:pt x="794" y="137319"/>
                    <a:pt x="1049" y="124574"/>
                    <a:pt x="2381" y="111919"/>
                  </a:cubicBezTo>
                  <a:cubicBezTo>
                    <a:pt x="3036" y="105691"/>
                    <a:pt x="11431" y="92392"/>
                    <a:pt x="14287" y="90488"/>
                  </a:cubicBezTo>
                  <a:cubicBezTo>
                    <a:pt x="16668" y="88900"/>
                    <a:pt x="19232" y="87557"/>
                    <a:pt x="21431" y="85725"/>
                  </a:cubicBezTo>
                  <a:cubicBezTo>
                    <a:pt x="24018" y="83569"/>
                    <a:pt x="25498" y="79950"/>
                    <a:pt x="28575" y="78582"/>
                  </a:cubicBezTo>
                  <a:cubicBezTo>
                    <a:pt x="42126" y="72559"/>
                    <a:pt x="39951" y="79405"/>
                    <a:pt x="50006" y="73819"/>
                  </a:cubicBezTo>
                  <a:cubicBezTo>
                    <a:pt x="55009" y="71039"/>
                    <a:pt x="60246" y="68341"/>
                    <a:pt x="64293" y="64294"/>
                  </a:cubicBezTo>
                  <a:cubicBezTo>
                    <a:pt x="73461" y="55126"/>
                    <a:pt x="68635" y="59018"/>
                    <a:pt x="78581" y="52388"/>
                  </a:cubicBezTo>
                  <a:cubicBezTo>
                    <a:pt x="79375" y="50007"/>
                    <a:pt x="79394" y="47204"/>
                    <a:pt x="80962" y="45244"/>
                  </a:cubicBezTo>
                  <a:cubicBezTo>
                    <a:pt x="82750" y="43009"/>
                    <a:pt x="85907" y="42314"/>
                    <a:pt x="88106" y="40482"/>
                  </a:cubicBezTo>
                  <a:cubicBezTo>
                    <a:pt x="106454" y="25193"/>
                    <a:pt x="84647" y="40408"/>
                    <a:pt x="102393" y="28575"/>
                  </a:cubicBezTo>
                  <a:cubicBezTo>
                    <a:pt x="103187" y="26194"/>
                    <a:pt x="104326" y="23901"/>
                    <a:pt x="104775" y="21432"/>
                  </a:cubicBezTo>
                  <a:cubicBezTo>
                    <a:pt x="105920" y="15136"/>
                    <a:pt x="104557" y="8230"/>
                    <a:pt x="107156" y="2382"/>
                  </a:cubicBezTo>
                  <a:cubicBezTo>
                    <a:pt x="108175" y="88"/>
                    <a:pt x="111919" y="794"/>
                    <a:pt x="114300" y="0"/>
                  </a:cubicBezTo>
                  <a:cubicBezTo>
                    <a:pt x="131762" y="794"/>
                    <a:pt x="149258" y="1041"/>
                    <a:pt x="166687" y="2382"/>
                  </a:cubicBezTo>
                  <a:cubicBezTo>
                    <a:pt x="169950" y="2633"/>
                    <a:pt x="173285" y="3299"/>
                    <a:pt x="176212" y="4763"/>
                  </a:cubicBezTo>
                  <a:cubicBezTo>
                    <a:pt x="181332" y="7323"/>
                    <a:pt x="190500" y="14288"/>
                    <a:pt x="190500" y="14288"/>
                  </a:cubicBezTo>
                  <a:cubicBezTo>
                    <a:pt x="194299" y="19987"/>
                    <a:pt x="196570" y="24406"/>
                    <a:pt x="202406" y="28575"/>
                  </a:cubicBezTo>
                  <a:cubicBezTo>
                    <a:pt x="205295" y="30638"/>
                    <a:pt x="208887" y="31512"/>
                    <a:pt x="211931" y="33338"/>
                  </a:cubicBezTo>
                  <a:cubicBezTo>
                    <a:pt x="216839" y="36283"/>
                    <a:pt x="221456" y="39688"/>
                    <a:pt x="226218" y="42863"/>
                  </a:cubicBezTo>
                  <a:lnTo>
                    <a:pt x="233362" y="47625"/>
                  </a:lnTo>
                  <a:cubicBezTo>
                    <a:pt x="236093" y="55819"/>
                    <a:pt x="241342" y="63040"/>
                    <a:pt x="235743" y="71438"/>
                  </a:cubicBezTo>
                  <a:cubicBezTo>
                    <a:pt x="234156" y="73819"/>
                    <a:pt x="230981" y="74613"/>
                    <a:pt x="228600" y="76200"/>
                  </a:cubicBezTo>
                  <a:cubicBezTo>
                    <a:pt x="227806" y="78581"/>
                    <a:pt x="226218" y="80834"/>
                    <a:pt x="226218" y="83344"/>
                  </a:cubicBezTo>
                  <a:cubicBezTo>
                    <a:pt x="226218" y="90532"/>
                    <a:pt x="226857" y="97802"/>
                    <a:pt x="228600" y="104775"/>
                  </a:cubicBezTo>
                  <a:cubicBezTo>
                    <a:pt x="229867" y="109845"/>
                    <a:pt x="237649" y="115634"/>
                    <a:pt x="240506" y="119063"/>
                  </a:cubicBezTo>
                  <a:cubicBezTo>
                    <a:pt x="245633" y="125216"/>
                    <a:pt x="245263" y="126193"/>
                    <a:pt x="247650" y="133350"/>
                  </a:cubicBezTo>
                  <a:cubicBezTo>
                    <a:pt x="246856" y="136525"/>
                    <a:pt x="244233" y="139770"/>
                    <a:pt x="245268" y="142875"/>
                  </a:cubicBezTo>
                  <a:cubicBezTo>
                    <a:pt x="245955" y="144936"/>
                    <a:pt x="261524" y="152152"/>
                    <a:pt x="261937" y="152400"/>
                  </a:cubicBezTo>
                  <a:cubicBezTo>
                    <a:pt x="266845" y="155345"/>
                    <a:pt x="276225" y="161925"/>
                    <a:pt x="276225" y="161925"/>
                  </a:cubicBezTo>
                  <a:cubicBezTo>
                    <a:pt x="279867" y="167387"/>
                    <a:pt x="284722" y="178640"/>
                    <a:pt x="292893" y="180975"/>
                  </a:cubicBezTo>
                  <a:cubicBezTo>
                    <a:pt x="301426" y="183413"/>
                    <a:pt x="310356" y="184150"/>
                    <a:pt x="319087" y="185738"/>
                  </a:cubicBezTo>
                  <a:cubicBezTo>
                    <a:pt x="317500" y="188119"/>
                    <a:pt x="315487" y="190267"/>
                    <a:pt x="314325" y="192882"/>
                  </a:cubicBezTo>
                  <a:cubicBezTo>
                    <a:pt x="312286" y="197469"/>
                    <a:pt x="309562" y="207169"/>
                    <a:pt x="309562" y="207169"/>
                  </a:cubicBezTo>
                  <a:cubicBezTo>
                    <a:pt x="310356" y="214313"/>
                    <a:pt x="309274" y="221926"/>
                    <a:pt x="311943" y="228600"/>
                  </a:cubicBezTo>
                  <a:cubicBezTo>
                    <a:pt x="312875" y="230931"/>
                    <a:pt x="316577" y="230982"/>
                    <a:pt x="319087" y="230982"/>
                  </a:cubicBezTo>
                  <a:cubicBezTo>
                    <a:pt x="327854" y="230982"/>
                    <a:pt x="336550" y="229394"/>
                    <a:pt x="345281" y="228600"/>
                  </a:cubicBezTo>
                  <a:cubicBezTo>
                    <a:pt x="346075" y="215106"/>
                    <a:pt x="346438" y="201580"/>
                    <a:pt x="347662" y="188119"/>
                  </a:cubicBezTo>
                  <a:cubicBezTo>
                    <a:pt x="348028" y="184088"/>
                    <a:pt x="348622" y="180003"/>
                    <a:pt x="350043" y="176213"/>
                  </a:cubicBezTo>
                  <a:cubicBezTo>
                    <a:pt x="351048" y="173533"/>
                    <a:pt x="352974" y="171268"/>
                    <a:pt x="354806" y="169069"/>
                  </a:cubicBezTo>
                  <a:cubicBezTo>
                    <a:pt x="360536" y="162193"/>
                    <a:pt x="362069" y="161846"/>
                    <a:pt x="369093" y="157163"/>
                  </a:cubicBezTo>
                  <a:cubicBezTo>
                    <a:pt x="373279" y="144610"/>
                    <a:pt x="368710" y="154765"/>
                    <a:pt x="378618" y="142875"/>
                  </a:cubicBezTo>
                  <a:cubicBezTo>
                    <a:pt x="385857" y="134189"/>
                    <a:pt x="380643" y="136274"/>
                    <a:pt x="390525" y="128588"/>
                  </a:cubicBezTo>
                  <a:cubicBezTo>
                    <a:pt x="395043" y="125074"/>
                    <a:pt x="404812" y="119063"/>
                    <a:pt x="404812" y="119063"/>
                  </a:cubicBezTo>
                  <a:cubicBezTo>
                    <a:pt x="417512" y="119857"/>
                    <a:pt x="430343" y="119459"/>
                    <a:pt x="442912" y="121444"/>
                  </a:cubicBezTo>
                  <a:cubicBezTo>
                    <a:pt x="455876" y="123491"/>
                    <a:pt x="450776" y="140196"/>
                    <a:pt x="447675" y="147638"/>
                  </a:cubicBezTo>
                  <a:cubicBezTo>
                    <a:pt x="446149" y="151302"/>
                    <a:pt x="441700" y="153007"/>
                    <a:pt x="438150" y="154782"/>
                  </a:cubicBezTo>
                  <a:cubicBezTo>
                    <a:pt x="432354" y="157680"/>
                    <a:pt x="421172" y="160216"/>
                    <a:pt x="414337" y="161925"/>
                  </a:cubicBezTo>
                  <a:cubicBezTo>
                    <a:pt x="411956" y="163513"/>
                    <a:pt x="409753" y="165408"/>
                    <a:pt x="407193" y="166688"/>
                  </a:cubicBezTo>
                  <a:cubicBezTo>
                    <a:pt x="404948" y="167810"/>
                    <a:pt x="402010" y="167501"/>
                    <a:pt x="400050" y="169069"/>
                  </a:cubicBezTo>
                  <a:cubicBezTo>
                    <a:pt x="384664" y="181378"/>
                    <a:pt x="406097" y="172610"/>
                    <a:pt x="388143" y="178594"/>
                  </a:cubicBezTo>
                  <a:cubicBezTo>
                    <a:pt x="385762" y="180975"/>
                    <a:pt x="382868" y="182936"/>
                    <a:pt x="381000" y="185738"/>
                  </a:cubicBezTo>
                  <a:cubicBezTo>
                    <a:pt x="379608" y="187827"/>
                    <a:pt x="379741" y="190637"/>
                    <a:pt x="378618" y="192882"/>
                  </a:cubicBezTo>
                  <a:cubicBezTo>
                    <a:pt x="377338" y="195441"/>
                    <a:pt x="375443" y="197644"/>
                    <a:pt x="373856" y="200025"/>
                  </a:cubicBezTo>
                  <a:cubicBezTo>
                    <a:pt x="373062" y="215106"/>
                    <a:pt x="374301" y="230434"/>
                    <a:pt x="371475" y="245269"/>
                  </a:cubicBezTo>
                  <a:cubicBezTo>
                    <a:pt x="370939" y="248081"/>
                    <a:pt x="365848" y="247605"/>
                    <a:pt x="364331" y="250032"/>
                  </a:cubicBezTo>
                  <a:cubicBezTo>
                    <a:pt x="361670" y="254289"/>
                    <a:pt x="363745" y="261534"/>
                    <a:pt x="359568" y="264319"/>
                  </a:cubicBezTo>
                  <a:lnTo>
                    <a:pt x="345281" y="273844"/>
                  </a:lnTo>
                  <a:lnTo>
                    <a:pt x="338137" y="278607"/>
                  </a:lnTo>
                  <a:cubicBezTo>
                    <a:pt x="336550" y="280988"/>
                    <a:pt x="332681" y="282974"/>
                    <a:pt x="333375" y="285750"/>
                  </a:cubicBezTo>
                  <a:cubicBezTo>
                    <a:pt x="333984" y="288185"/>
                    <a:pt x="338273" y="287009"/>
                    <a:pt x="340518" y="288132"/>
                  </a:cubicBezTo>
                  <a:cubicBezTo>
                    <a:pt x="356864" y="296306"/>
                    <a:pt x="336605" y="290683"/>
                    <a:pt x="359568" y="295275"/>
                  </a:cubicBezTo>
                  <a:cubicBezTo>
                    <a:pt x="361949" y="297656"/>
                    <a:pt x="365076" y="299475"/>
                    <a:pt x="366712" y="302419"/>
                  </a:cubicBezTo>
                  <a:cubicBezTo>
                    <a:pt x="369150" y="306808"/>
                    <a:pt x="368690" y="312530"/>
                    <a:pt x="371475" y="316707"/>
                  </a:cubicBezTo>
                  <a:lnTo>
                    <a:pt x="376237" y="323850"/>
                  </a:lnTo>
                  <a:cubicBezTo>
                    <a:pt x="377825" y="328613"/>
                    <a:pt x="378215" y="333961"/>
                    <a:pt x="381000" y="338138"/>
                  </a:cubicBezTo>
                  <a:lnTo>
                    <a:pt x="390525" y="352425"/>
                  </a:lnTo>
                  <a:cubicBezTo>
                    <a:pt x="391319" y="354806"/>
                    <a:pt x="391917" y="357262"/>
                    <a:pt x="392906" y="359569"/>
                  </a:cubicBezTo>
                  <a:cubicBezTo>
                    <a:pt x="394304" y="362832"/>
                    <a:pt x="398364" y="365613"/>
                    <a:pt x="397668" y="369094"/>
                  </a:cubicBezTo>
                  <a:cubicBezTo>
                    <a:pt x="397176" y="371555"/>
                    <a:pt x="392906" y="370681"/>
                    <a:pt x="390525" y="371475"/>
                  </a:cubicBezTo>
                  <a:cubicBezTo>
                    <a:pt x="381000" y="370681"/>
                    <a:pt x="371424" y="370357"/>
                    <a:pt x="361950" y="369094"/>
                  </a:cubicBezTo>
                  <a:cubicBezTo>
                    <a:pt x="359462" y="368762"/>
                    <a:pt x="357187" y="365919"/>
                    <a:pt x="354806" y="366713"/>
                  </a:cubicBezTo>
                  <a:cubicBezTo>
                    <a:pt x="351611" y="367778"/>
                    <a:pt x="350043" y="371476"/>
                    <a:pt x="347662" y="373857"/>
                  </a:cubicBezTo>
                  <a:cubicBezTo>
                    <a:pt x="348246" y="379110"/>
                    <a:pt x="352947" y="405162"/>
                    <a:pt x="347662" y="411957"/>
                  </a:cubicBezTo>
                  <a:cubicBezTo>
                    <a:pt x="344580" y="415920"/>
                    <a:pt x="333375" y="416719"/>
                    <a:pt x="333375" y="416719"/>
                  </a:cubicBezTo>
                  <a:cubicBezTo>
                    <a:pt x="329079" y="421015"/>
                    <a:pt x="325980" y="426244"/>
                    <a:pt x="319087" y="426244"/>
                  </a:cubicBezTo>
                  <a:cubicBezTo>
                    <a:pt x="315814" y="426244"/>
                    <a:pt x="312737" y="424657"/>
                    <a:pt x="309562" y="423863"/>
                  </a:cubicBezTo>
                  <a:cubicBezTo>
                    <a:pt x="308768" y="421482"/>
                    <a:pt x="307673" y="419180"/>
                    <a:pt x="307181" y="416719"/>
                  </a:cubicBezTo>
                  <a:cubicBezTo>
                    <a:pt x="306080" y="411215"/>
                    <a:pt x="307310" y="405070"/>
                    <a:pt x="304800" y="400050"/>
                  </a:cubicBezTo>
                  <a:cubicBezTo>
                    <a:pt x="303677" y="397805"/>
                    <a:pt x="300070" y="398359"/>
                    <a:pt x="297656" y="397669"/>
                  </a:cubicBezTo>
                  <a:cubicBezTo>
                    <a:pt x="294509" y="396770"/>
                    <a:pt x="291306" y="396082"/>
                    <a:pt x="288131" y="395288"/>
                  </a:cubicBezTo>
                  <a:cubicBezTo>
                    <a:pt x="283838" y="390995"/>
                    <a:pt x="279647" y="385869"/>
                    <a:pt x="273843" y="383382"/>
                  </a:cubicBezTo>
                  <a:cubicBezTo>
                    <a:pt x="269317" y="381442"/>
                    <a:pt x="253261" y="379157"/>
                    <a:pt x="250031" y="378619"/>
                  </a:cubicBezTo>
                  <a:cubicBezTo>
                    <a:pt x="242342" y="379717"/>
                    <a:pt x="226210" y="381007"/>
                    <a:pt x="219075" y="385763"/>
                  </a:cubicBezTo>
                  <a:cubicBezTo>
                    <a:pt x="216694" y="387350"/>
                    <a:pt x="214491" y="389245"/>
                    <a:pt x="211931" y="390525"/>
                  </a:cubicBezTo>
                  <a:cubicBezTo>
                    <a:pt x="209686" y="391648"/>
                    <a:pt x="206981" y="391688"/>
                    <a:pt x="204787" y="392907"/>
                  </a:cubicBezTo>
                  <a:cubicBezTo>
                    <a:pt x="199784" y="395687"/>
                    <a:pt x="196166" y="401623"/>
                    <a:pt x="190500" y="402432"/>
                  </a:cubicBezTo>
                  <a:cubicBezTo>
                    <a:pt x="165152" y="406053"/>
                    <a:pt x="179421" y="404305"/>
                    <a:pt x="147637" y="407194"/>
                  </a:cubicBezTo>
                  <a:cubicBezTo>
                    <a:pt x="143558" y="413313"/>
                    <a:pt x="128736" y="440085"/>
                    <a:pt x="116681" y="411957"/>
                  </a:cubicBezTo>
                  <a:cubicBezTo>
                    <a:pt x="108233" y="392245"/>
                    <a:pt x="117230" y="368908"/>
                    <a:pt x="114300" y="347663"/>
                  </a:cubicBezTo>
                  <a:cubicBezTo>
                    <a:pt x="113909" y="344828"/>
                    <a:pt x="109716" y="344180"/>
                    <a:pt x="107156" y="342900"/>
                  </a:cubicBezTo>
                  <a:cubicBezTo>
                    <a:pt x="103351" y="340998"/>
                    <a:pt x="94046" y="339155"/>
                    <a:pt x="90487" y="338138"/>
                  </a:cubicBezTo>
                  <a:cubicBezTo>
                    <a:pt x="88073" y="337448"/>
                    <a:pt x="85724" y="336551"/>
                    <a:pt x="83343" y="335757"/>
                  </a:cubicBezTo>
                  <a:cubicBezTo>
                    <a:pt x="80962" y="334169"/>
                    <a:pt x="78084" y="333148"/>
                    <a:pt x="76200" y="330994"/>
                  </a:cubicBezTo>
                  <a:cubicBezTo>
                    <a:pt x="67382" y="320916"/>
                    <a:pt x="67564" y="319375"/>
                    <a:pt x="64293" y="309563"/>
                  </a:cubicBezTo>
                  <a:cubicBezTo>
                    <a:pt x="64411" y="308973"/>
                    <a:pt x="67105" y="292952"/>
                    <a:pt x="69056" y="290513"/>
                  </a:cubicBezTo>
                  <a:cubicBezTo>
                    <a:pt x="72413" y="286316"/>
                    <a:pt x="78637" y="284938"/>
                    <a:pt x="83343" y="283369"/>
                  </a:cubicBezTo>
                  <a:cubicBezTo>
                    <a:pt x="106362" y="284163"/>
                    <a:pt x="129412" y="284313"/>
                    <a:pt x="152400" y="285750"/>
                  </a:cubicBezTo>
                  <a:cubicBezTo>
                    <a:pt x="154905" y="285907"/>
                    <a:pt x="157033" y="288132"/>
                    <a:pt x="159543" y="288132"/>
                  </a:cubicBezTo>
                  <a:cubicBezTo>
                    <a:pt x="168310" y="288132"/>
                    <a:pt x="177006" y="286544"/>
                    <a:pt x="185737" y="285750"/>
                  </a:cubicBezTo>
                  <a:cubicBezTo>
                    <a:pt x="194975" y="271896"/>
                    <a:pt x="195302" y="274589"/>
                    <a:pt x="188118" y="247650"/>
                  </a:cubicBezTo>
                  <a:cubicBezTo>
                    <a:pt x="187381" y="244885"/>
                    <a:pt x="183356" y="244475"/>
                    <a:pt x="180975" y="242888"/>
                  </a:cubicBezTo>
                  <a:cubicBezTo>
                    <a:pt x="179096" y="243032"/>
                    <a:pt x="147217" y="244235"/>
                    <a:pt x="138112" y="247650"/>
                  </a:cubicBezTo>
                  <a:cubicBezTo>
                    <a:pt x="135432" y="248655"/>
                    <a:pt x="133528" y="251133"/>
                    <a:pt x="130968" y="252413"/>
                  </a:cubicBezTo>
                  <a:cubicBezTo>
                    <a:pt x="128723" y="253535"/>
                    <a:pt x="126206" y="254000"/>
                    <a:pt x="123825" y="254794"/>
                  </a:cubicBezTo>
                  <a:cubicBezTo>
                    <a:pt x="123031" y="257175"/>
                    <a:pt x="123011" y="259978"/>
                    <a:pt x="121443" y="261938"/>
                  </a:cubicBezTo>
                  <a:cubicBezTo>
                    <a:pt x="119655" y="264173"/>
                    <a:pt x="117162" y="266700"/>
                    <a:pt x="114300" y="266700"/>
                  </a:cubicBezTo>
                  <a:cubicBezTo>
                    <a:pt x="110984" y="266700"/>
                    <a:pt x="101378" y="256160"/>
                    <a:pt x="100012" y="254794"/>
                  </a:cubicBezTo>
                  <a:cubicBezTo>
                    <a:pt x="99218" y="248444"/>
                    <a:pt x="100230" y="241592"/>
                    <a:pt x="97631" y="235744"/>
                  </a:cubicBezTo>
                  <a:cubicBezTo>
                    <a:pt x="96612" y="233450"/>
                    <a:pt x="92948" y="233855"/>
                    <a:pt x="90487" y="233363"/>
                  </a:cubicBezTo>
                  <a:cubicBezTo>
                    <a:pt x="84983" y="232262"/>
                    <a:pt x="79374" y="231776"/>
                    <a:pt x="73818" y="230982"/>
                  </a:cubicBezTo>
                  <a:cubicBezTo>
                    <a:pt x="74612" y="227807"/>
                    <a:pt x="73715" y="223587"/>
                    <a:pt x="76200" y="221457"/>
                  </a:cubicBezTo>
                  <a:cubicBezTo>
                    <a:pt x="80011" y="218190"/>
                    <a:pt x="85474" y="216958"/>
                    <a:pt x="90487" y="216694"/>
                  </a:cubicBezTo>
                  <a:lnTo>
                    <a:pt x="135731" y="214313"/>
                  </a:lnTo>
                  <a:cubicBezTo>
                    <a:pt x="138112" y="213519"/>
                    <a:pt x="140786" y="213324"/>
                    <a:pt x="142875" y="211932"/>
                  </a:cubicBezTo>
                  <a:cubicBezTo>
                    <a:pt x="153213" y="205040"/>
                    <a:pt x="152962" y="199051"/>
                    <a:pt x="147637" y="185738"/>
                  </a:cubicBezTo>
                  <a:cubicBezTo>
                    <a:pt x="146574" y="183081"/>
                    <a:pt x="143173" y="181980"/>
                    <a:pt x="140493" y="180975"/>
                  </a:cubicBezTo>
                  <a:cubicBezTo>
                    <a:pt x="136703" y="179554"/>
                    <a:pt x="132513" y="179576"/>
                    <a:pt x="128587" y="178594"/>
                  </a:cubicBezTo>
                  <a:cubicBezTo>
                    <a:pt x="126152" y="177985"/>
                    <a:pt x="123857" y="176903"/>
                    <a:pt x="121443" y="176213"/>
                  </a:cubicBezTo>
                  <a:cubicBezTo>
                    <a:pt x="100548" y="170244"/>
                    <a:pt x="121875" y="177152"/>
                    <a:pt x="104775" y="171450"/>
                  </a:cubicBezTo>
                  <a:cubicBezTo>
                    <a:pt x="103187" y="169069"/>
                    <a:pt x="100483" y="167130"/>
                    <a:pt x="100012" y="164307"/>
                  </a:cubicBezTo>
                  <a:cubicBezTo>
                    <a:pt x="98713" y="156513"/>
                    <a:pt x="104486" y="156225"/>
                    <a:pt x="109537" y="154782"/>
                  </a:cubicBezTo>
                  <a:cubicBezTo>
                    <a:pt x="112684" y="153883"/>
                    <a:pt x="115887" y="153194"/>
                    <a:pt x="119062" y="152400"/>
                  </a:cubicBezTo>
                  <a:cubicBezTo>
                    <a:pt x="123352" y="148111"/>
                    <a:pt x="127550" y="142980"/>
                    <a:pt x="133350" y="140494"/>
                  </a:cubicBezTo>
                  <a:cubicBezTo>
                    <a:pt x="142673" y="136498"/>
                    <a:pt x="147551" y="139757"/>
                    <a:pt x="157162" y="133350"/>
                  </a:cubicBezTo>
                  <a:cubicBezTo>
                    <a:pt x="161925" y="130175"/>
                    <a:pt x="166020" y="125635"/>
                    <a:pt x="171450" y="123825"/>
                  </a:cubicBezTo>
                  <a:lnTo>
                    <a:pt x="185737" y="119063"/>
                  </a:lnTo>
                  <a:cubicBezTo>
                    <a:pt x="187258" y="114498"/>
                    <a:pt x="191197" y="106944"/>
                    <a:pt x="185737" y="102394"/>
                  </a:cubicBezTo>
                  <a:cubicBezTo>
                    <a:pt x="182628" y="99803"/>
                    <a:pt x="177800" y="100807"/>
                    <a:pt x="173831" y="100013"/>
                  </a:cubicBezTo>
                  <a:cubicBezTo>
                    <a:pt x="163512" y="100807"/>
                    <a:pt x="153153" y="101185"/>
                    <a:pt x="142875" y="102394"/>
                  </a:cubicBezTo>
                  <a:cubicBezTo>
                    <a:pt x="139625" y="102776"/>
                    <a:pt x="136545" y="104065"/>
                    <a:pt x="133350" y="104775"/>
                  </a:cubicBezTo>
                  <a:cubicBezTo>
                    <a:pt x="129399" y="105653"/>
                    <a:pt x="125412" y="106363"/>
                    <a:pt x="121443" y="107157"/>
                  </a:cubicBezTo>
                  <a:cubicBezTo>
                    <a:pt x="119062" y="108744"/>
                    <a:pt x="116915" y="110757"/>
                    <a:pt x="114300" y="111919"/>
                  </a:cubicBezTo>
                  <a:cubicBezTo>
                    <a:pt x="101021" y="117821"/>
                    <a:pt x="95969" y="117187"/>
                    <a:pt x="80962" y="119063"/>
                  </a:cubicBezTo>
                  <a:cubicBezTo>
                    <a:pt x="80168" y="121444"/>
                    <a:pt x="79190" y="123772"/>
                    <a:pt x="78581" y="126207"/>
                  </a:cubicBezTo>
                  <a:cubicBezTo>
                    <a:pt x="77599" y="130133"/>
                    <a:pt x="98028" y="119857"/>
                    <a:pt x="97631" y="119063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Forma livre 225"/>
            <p:cNvSpPr/>
            <p:nvPr/>
          </p:nvSpPr>
          <p:spPr>
            <a:xfrm>
              <a:off x="5879306" y="1950244"/>
              <a:ext cx="492919" cy="658276"/>
            </a:xfrm>
            <a:custGeom>
              <a:avLst/>
              <a:gdLst>
                <a:gd name="connsiteX0" fmla="*/ 159544 w 492919"/>
                <a:gd name="connsiteY0" fmla="*/ 492919 h 658276"/>
                <a:gd name="connsiteX1" fmla="*/ 147638 w 492919"/>
                <a:gd name="connsiteY1" fmla="*/ 497681 h 658276"/>
                <a:gd name="connsiteX2" fmla="*/ 138113 w 492919"/>
                <a:gd name="connsiteY2" fmla="*/ 511969 h 658276"/>
                <a:gd name="connsiteX3" fmla="*/ 133350 w 492919"/>
                <a:gd name="connsiteY3" fmla="*/ 519112 h 658276"/>
                <a:gd name="connsiteX4" fmla="*/ 133350 w 492919"/>
                <a:gd name="connsiteY4" fmla="*/ 535781 h 658276"/>
                <a:gd name="connsiteX5" fmla="*/ 145257 w 492919"/>
                <a:gd name="connsiteY5" fmla="*/ 538162 h 658276"/>
                <a:gd name="connsiteX6" fmla="*/ 180975 w 492919"/>
                <a:gd name="connsiteY6" fmla="*/ 535781 h 658276"/>
                <a:gd name="connsiteX7" fmla="*/ 188119 w 492919"/>
                <a:gd name="connsiteY7" fmla="*/ 533400 h 658276"/>
                <a:gd name="connsiteX8" fmla="*/ 202407 w 492919"/>
                <a:gd name="connsiteY8" fmla="*/ 531019 h 658276"/>
                <a:gd name="connsiteX9" fmla="*/ 221457 w 492919"/>
                <a:gd name="connsiteY9" fmla="*/ 533400 h 658276"/>
                <a:gd name="connsiteX10" fmla="*/ 230982 w 492919"/>
                <a:gd name="connsiteY10" fmla="*/ 547687 h 658276"/>
                <a:gd name="connsiteX11" fmla="*/ 233363 w 492919"/>
                <a:gd name="connsiteY11" fmla="*/ 554831 h 658276"/>
                <a:gd name="connsiteX12" fmla="*/ 233363 w 492919"/>
                <a:gd name="connsiteY12" fmla="*/ 592931 h 658276"/>
                <a:gd name="connsiteX13" fmla="*/ 254794 w 492919"/>
                <a:gd name="connsiteY13" fmla="*/ 604837 h 658276"/>
                <a:gd name="connsiteX14" fmla="*/ 261938 w 492919"/>
                <a:gd name="connsiteY14" fmla="*/ 609600 h 658276"/>
                <a:gd name="connsiteX15" fmla="*/ 269082 w 492919"/>
                <a:gd name="connsiteY15" fmla="*/ 611981 h 658276"/>
                <a:gd name="connsiteX16" fmla="*/ 276225 w 492919"/>
                <a:gd name="connsiteY16" fmla="*/ 619125 h 658276"/>
                <a:gd name="connsiteX17" fmla="*/ 283369 w 492919"/>
                <a:gd name="connsiteY17" fmla="*/ 623887 h 658276"/>
                <a:gd name="connsiteX18" fmla="*/ 300038 w 492919"/>
                <a:gd name="connsiteY18" fmla="*/ 642937 h 658276"/>
                <a:gd name="connsiteX19" fmla="*/ 314325 w 492919"/>
                <a:gd name="connsiteY19" fmla="*/ 657225 h 658276"/>
                <a:gd name="connsiteX20" fmla="*/ 350044 w 492919"/>
                <a:gd name="connsiteY20" fmla="*/ 645319 h 658276"/>
                <a:gd name="connsiteX21" fmla="*/ 342900 w 492919"/>
                <a:gd name="connsiteY21" fmla="*/ 628650 h 658276"/>
                <a:gd name="connsiteX22" fmla="*/ 333375 w 492919"/>
                <a:gd name="connsiteY22" fmla="*/ 623887 h 658276"/>
                <a:gd name="connsiteX23" fmla="*/ 319088 w 492919"/>
                <a:gd name="connsiteY23" fmla="*/ 619125 h 658276"/>
                <a:gd name="connsiteX24" fmla="*/ 311944 w 492919"/>
                <a:gd name="connsiteY24" fmla="*/ 616744 h 658276"/>
                <a:gd name="connsiteX25" fmla="*/ 309563 w 492919"/>
                <a:gd name="connsiteY25" fmla="*/ 588169 h 658276"/>
                <a:gd name="connsiteX26" fmla="*/ 316707 w 492919"/>
                <a:gd name="connsiteY26" fmla="*/ 583406 h 658276"/>
                <a:gd name="connsiteX27" fmla="*/ 330994 w 492919"/>
                <a:gd name="connsiteY27" fmla="*/ 578644 h 658276"/>
                <a:gd name="connsiteX28" fmla="*/ 364332 w 492919"/>
                <a:gd name="connsiteY28" fmla="*/ 581025 h 658276"/>
                <a:gd name="connsiteX29" fmla="*/ 359569 w 492919"/>
                <a:gd name="connsiteY29" fmla="*/ 595312 h 658276"/>
                <a:gd name="connsiteX30" fmla="*/ 369094 w 492919"/>
                <a:gd name="connsiteY30" fmla="*/ 628650 h 658276"/>
                <a:gd name="connsiteX31" fmla="*/ 385763 w 492919"/>
                <a:gd name="connsiteY31" fmla="*/ 626269 h 658276"/>
                <a:gd name="connsiteX32" fmla="*/ 392907 w 492919"/>
                <a:gd name="connsiteY32" fmla="*/ 611981 h 658276"/>
                <a:gd name="connsiteX33" fmla="*/ 397669 w 492919"/>
                <a:gd name="connsiteY33" fmla="*/ 554831 h 658276"/>
                <a:gd name="connsiteX34" fmla="*/ 395288 w 492919"/>
                <a:gd name="connsiteY34" fmla="*/ 542925 h 658276"/>
                <a:gd name="connsiteX35" fmla="*/ 390525 w 492919"/>
                <a:gd name="connsiteY35" fmla="*/ 535781 h 658276"/>
                <a:gd name="connsiteX36" fmla="*/ 383382 w 492919"/>
                <a:gd name="connsiteY36" fmla="*/ 528637 h 658276"/>
                <a:gd name="connsiteX37" fmla="*/ 366713 w 492919"/>
                <a:gd name="connsiteY37" fmla="*/ 521494 h 658276"/>
                <a:gd name="connsiteX38" fmla="*/ 350044 w 492919"/>
                <a:gd name="connsiteY38" fmla="*/ 511969 h 658276"/>
                <a:gd name="connsiteX39" fmla="*/ 347663 w 492919"/>
                <a:gd name="connsiteY39" fmla="*/ 490537 h 658276"/>
                <a:gd name="connsiteX40" fmla="*/ 357188 w 492919"/>
                <a:gd name="connsiteY40" fmla="*/ 485775 h 658276"/>
                <a:gd name="connsiteX41" fmla="*/ 366713 w 492919"/>
                <a:gd name="connsiteY41" fmla="*/ 483394 h 658276"/>
                <a:gd name="connsiteX42" fmla="*/ 407194 w 492919"/>
                <a:gd name="connsiteY42" fmla="*/ 485775 h 658276"/>
                <a:gd name="connsiteX43" fmla="*/ 409575 w 492919"/>
                <a:gd name="connsiteY43" fmla="*/ 492919 h 658276"/>
                <a:gd name="connsiteX44" fmla="*/ 411957 w 492919"/>
                <a:gd name="connsiteY44" fmla="*/ 502444 h 658276"/>
                <a:gd name="connsiteX45" fmla="*/ 419100 w 492919"/>
                <a:gd name="connsiteY45" fmla="*/ 523875 h 658276"/>
                <a:gd name="connsiteX46" fmla="*/ 426244 w 492919"/>
                <a:gd name="connsiteY46" fmla="*/ 526256 h 658276"/>
                <a:gd name="connsiteX47" fmla="*/ 461963 w 492919"/>
                <a:gd name="connsiteY47" fmla="*/ 519112 h 658276"/>
                <a:gd name="connsiteX48" fmla="*/ 471488 w 492919"/>
                <a:gd name="connsiteY48" fmla="*/ 504825 h 658276"/>
                <a:gd name="connsiteX49" fmla="*/ 485775 w 492919"/>
                <a:gd name="connsiteY49" fmla="*/ 483394 h 658276"/>
                <a:gd name="connsiteX50" fmla="*/ 490538 w 492919"/>
                <a:gd name="connsiteY50" fmla="*/ 476250 h 658276"/>
                <a:gd name="connsiteX51" fmla="*/ 492919 w 492919"/>
                <a:gd name="connsiteY51" fmla="*/ 469106 h 658276"/>
                <a:gd name="connsiteX52" fmla="*/ 485775 w 492919"/>
                <a:gd name="connsiteY52" fmla="*/ 445294 h 658276"/>
                <a:gd name="connsiteX53" fmla="*/ 478632 w 492919"/>
                <a:gd name="connsiteY53" fmla="*/ 440531 h 658276"/>
                <a:gd name="connsiteX54" fmla="*/ 464344 w 492919"/>
                <a:gd name="connsiteY54" fmla="*/ 435769 h 658276"/>
                <a:gd name="connsiteX55" fmla="*/ 450057 w 492919"/>
                <a:gd name="connsiteY55" fmla="*/ 428625 h 658276"/>
                <a:gd name="connsiteX56" fmla="*/ 435769 w 492919"/>
                <a:gd name="connsiteY56" fmla="*/ 421481 h 658276"/>
                <a:gd name="connsiteX57" fmla="*/ 414338 w 492919"/>
                <a:gd name="connsiteY57" fmla="*/ 397669 h 658276"/>
                <a:gd name="connsiteX58" fmla="*/ 404813 w 492919"/>
                <a:gd name="connsiteY58" fmla="*/ 383381 h 658276"/>
                <a:gd name="connsiteX59" fmla="*/ 400050 w 492919"/>
                <a:gd name="connsiteY59" fmla="*/ 376237 h 658276"/>
                <a:gd name="connsiteX60" fmla="*/ 395288 w 492919"/>
                <a:gd name="connsiteY60" fmla="*/ 366712 h 658276"/>
                <a:gd name="connsiteX61" fmla="*/ 388144 w 492919"/>
                <a:gd name="connsiteY61" fmla="*/ 359569 h 658276"/>
                <a:gd name="connsiteX62" fmla="*/ 385763 w 492919"/>
                <a:gd name="connsiteY62" fmla="*/ 352425 h 658276"/>
                <a:gd name="connsiteX63" fmla="*/ 383382 w 492919"/>
                <a:gd name="connsiteY63" fmla="*/ 335756 h 658276"/>
                <a:gd name="connsiteX64" fmla="*/ 390525 w 492919"/>
                <a:gd name="connsiteY64" fmla="*/ 333375 h 658276"/>
                <a:gd name="connsiteX65" fmla="*/ 397669 w 492919"/>
                <a:gd name="connsiteY65" fmla="*/ 328612 h 658276"/>
                <a:gd name="connsiteX66" fmla="*/ 404813 w 492919"/>
                <a:gd name="connsiteY66" fmla="*/ 326231 h 658276"/>
                <a:gd name="connsiteX67" fmla="*/ 409575 w 492919"/>
                <a:gd name="connsiteY67" fmla="*/ 311944 h 658276"/>
                <a:gd name="connsiteX68" fmla="*/ 411957 w 492919"/>
                <a:gd name="connsiteY68" fmla="*/ 304800 h 658276"/>
                <a:gd name="connsiteX69" fmla="*/ 409575 w 492919"/>
                <a:gd name="connsiteY69" fmla="*/ 257175 h 658276"/>
                <a:gd name="connsiteX70" fmla="*/ 400050 w 492919"/>
                <a:gd name="connsiteY70" fmla="*/ 233362 h 658276"/>
                <a:gd name="connsiteX71" fmla="*/ 397669 w 492919"/>
                <a:gd name="connsiteY71" fmla="*/ 226219 h 658276"/>
                <a:gd name="connsiteX72" fmla="*/ 392907 w 492919"/>
                <a:gd name="connsiteY72" fmla="*/ 216694 h 658276"/>
                <a:gd name="connsiteX73" fmla="*/ 390525 w 492919"/>
                <a:gd name="connsiteY73" fmla="*/ 209550 h 658276"/>
                <a:gd name="connsiteX74" fmla="*/ 376238 w 492919"/>
                <a:gd name="connsiteY74" fmla="*/ 197644 h 658276"/>
                <a:gd name="connsiteX75" fmla="*/ 364332 w 492919"/>
                <a:gd name="connsiteY75" fmla="*/ 195262 h 658276"/>
                <a:gd name="connsiteX76" fmla="*/ 350044 w 492919"/>
                <a:gd name="connsiteY76" fmla="*/ 188119 h 658276"/>
                <a:gd name="connsiteX77" fmla="*/ 333375 w 492919"/>
                <a:gd name="connsiteY77" fmla="*/ 166687 h 658276"/>
                <a:gd name="connsiteX78" fmla="*/ 321469 w 492919"/>
                <a:gd name="connsiteY78" fmla="*/ 150019 h 658276"/>
                <a:gd name="connsiteX79" fmla="*/ 316707 w 492919"/>
                <a:gd name="connsiteY79" fmla="*/ 135731 h 658276"/>
                <a:gd name="connsiteX80" fmla="*/ 314325 w 492919"/>
                <a:gd name="connsiteY80" fmla="*/ 128587 h 658276"/>
                <a:gd name="connsiteX81" fmla="*/ 309563 w 492919"/>
                <a:gd name="connsiteY81" fmla="*/ 109537 h 658276"/>
                <a:gd name="connsiteX82" fmla="*/ 302419 w 492919"/>
                <a:gd name="connsiteY82" fmla="*/ 85725 h 658276"/>
                <a:gd name="connsiteX83" fmla="*/ 295275 w 492919"/>
                <a:gd name="connsiteY83" fmla="*/ 71437 h 658276"/>
                <a:gd name="connsiteX84" fmla="*/ 290513 w 492919"/>
                <a:gd name="connsiteY84" fmla="*/ 61912 h 658276"/>
                <a:gd name="connsiteX85" fmla="*/ 288132 w 492919"/>
                <a:gd name="connsiteY85" fmla="*/ 54769 h 658276"/>
                <a:gd name="connsiteX86" fmla="*/ 276225 w 492919"/>
                <a:gd name="connsiteY86" fmla="*/ 38100 h 658276"/>
                <a:gd name="connsiteX87" fmla="*/ 252413 w 492919"/>
                <a:gd name="connsiteY87" fmla="*/ 30956 h 658276"/>
                <a:gd name="connsiteX88" fmla="*/ 240507 w 492919"/>
                <a:gd name="connsiteY88" fmla="*/ 28575 h 658276"/>
                <a:gd name="connsiteX89" fmla="*/ 219075 w 492919"/>
                <a:gd name="connsiteY89" fmla="*/ 23812 h 658276"/>
                <a:gd name="connsiteX90" fmla="*/ 169069 w 492919"/>
                <a:gd name="connsiteY90" fmla="*/ 28575 h 658276"/>
                <a:gd name="connsiteX91" fmla="*/ 161925 w 492919"/>
                <a:gd name="connsiteY91" fmla="*/ 30956 h 658276"/>
                <a:gd name="connsiteX92" fmla="*/ 154782 w 492919"/>
                <a:gd name="connsiteY92" fmla="*/ 38100 h 658276"/>
                <a:gd name="connsiteX93" fmla="*/ 150019 w 492919"/>
                <a:gd name="connsiteY93" fmla="*/ 52387 h 658276"/>
                <a:gd name="connsiteX94" fmla="*/ 145257 w 492919"/>
                <a:gd name="connsiteY94" fmla="*/ 59531 h 658276"/>
                <a:gd name="connsiteX95" fmla="*/ 142875 w 492919"/>
                <a:gd name="connsiteY95" fmla="*/ 71437 h 658276"/>
                <a:gd name="connsiteX96" fmla="*/ 140494 w 492919"/>
                <a:gd name="connsiteY96" fmla="*/ 123825 h 658276"/>
                <a:gd name="connsiteX97" fmla="*/ 135732 w 492919"/>
                <a:gd name="connsiteY97" fmla="*/ 130969 h 658276"/>
                <a:gd name="connsiteX98" fmla="*/ 128588 w 492919"/>
                <a:gd name="connsiteY98" fmla="*/ 133350 h 658276"/>
                <a:gd name="connsiteX99" fmla="*/ 121444 w 492919"/>
                <a:gd name="connsiteY99" fmla="*/ 138112 h 658276"/>
                <a:gd name="connsiteX100" fmla="*/ 107157 w 492919"/>
                <a:gd name="connsiteY100" fmla="*/ 135731 h 658276"/>
                <a:gd name="connsiteX101" fmla="*/ 95250 w 492919"/>
                <a:gd name="connsiteY101" fmla="*/ 121444 h 658276"/>
                <a:gd name="connsiteX102" fmla="*/ 92869 w 492919"/>
                <a:gd name="connsiteY102" fmla="*/ 114300 h 658276"/>
                <a:gd name="connsiteX103" fmla="*/ 95250 w 492919"/>
                <a:gd name="connsiteY103" fmla="*/ 95250 h 658276"/>
                <a:gd name="connsiteX104" fmla="*/ 102394 w 492919"/>
                <a:gd name="connsiteY104" fmla="*/ 88106 h 658276"/>
                <a:gd name="connsiteX105" fmla="*/ 116682 w 492919"/>
                <a:gd name="connsiteY105" fmla="*/ 80962 h 658276"/>
                <a:gd name="connsiteX106" fmla="*/ 119063 w 492919"/>
                <a:gd name="connsiteY106" fmla="*/ 73819 h 658276"/>
                <a:gd name="connsiteX107" fmla="*/ 111919 w 492919"/>
                <a:gd name="connsiteY107" fmla="*/ 71437 h 658276"/>
                <a:gd name="connsiteX108" fmla="*/ 97632 w 492919"/>
                <a:gd name="connsiteY108" fmla="*/ 59531 h 658276"/>
                <a:gd name="connsiteX109" fmla="*/ 97632 w 492919"/>
                <a:gd name="connsiteY109" fmla="*/ 38100 h 658276"/>
                <a:gd name="connsiteX110" fmla="*/ 104775 w 492919"/>
                <a:gd name="connsiteY110" fmla="*/ 33337 h 658276"/>
                <a:gd name="connsiteX111" fmla="*/ 111919 w 492919"/>
                <a:gd name="connsiteY111" fmla="*/ 30956 h 658276"/>
                <a:gd name="connsiteX112" fmla="*/ 119063 w 492919"/>
                <a:gd name="connsiteY112" fmla="*/ 26194 h 658276"/>
                <a:gd name="connsiteX113" fmla="*/ 133350 w 492919"/>
                <a:gd name="connsiteY113" fmla="*/ 21431 h 658276"/>
                <a:gd name="connsiteX114" fmla="*/ 133350 w 492919"/>
                <a:gd name="connsiteY114" fmla="*/ 2381 h 658276"/>
                <a:gd name="connsiteX115" fmla="*/ 126207 w 492919"/>
                <a:gd name="connsiteY115" fmla="*/ 0 h 658276"/>
                <a:gd name="connsiteX116" fmla="*/ 95250 w 492919"/>
                <a:gd name="connsiteY116" fmla="*/ 2381 h 658276"/>
                <a:gd name="connsiteX117" fmla="*/ 88107 w 492919"/>
                <a:gd name="connsiteY117" fmla="*/ 4762 h 658276"/>
                <a:gd name="connsiteX118" fmla="*/ 78582 w 492919"/>
                <a:gd name="connsiteY118" fmla="*/ 7144 h 658276"/>
                <a:gd name="connsiteX119" fmla="*/ 64294 w 492919"/>
                <a:gd name="connsiteY119" fmla="*/ 19050 h 658276"/>
                <a:gd name="connsiteX120" fmla="*/ 61913 w 492919"/>
                <a:gd name="connsiteY120" fmla="*/ 40481 h 658276"/>
                <a:gd name="connsiteX121" fmla="*/ 57150 w 492919"/>
                <a:gd name="connsiteY121" fmla="*/ 47625 h 658276"/>
                <a:gd name="connsiteX122" fmla="*/ 35719 w 492919"/>
                <a:gd name="connsiteY122" fmla="*/ 59531 h 658276"/>
                <a:gd name="connsiteX123" fmla="*/ 26194 w 492919"/>
                <a:gd name="connsiteY123" fmla="*/ 90487 h 658276"/>
                <a:gd name="connsiteX124" fmla="*/ 11907 w 492919"/>
                <a:gd name="connsiteY124" fmla="*/ 100012 h 658276"/>
                <a:gd name="connsiteX125" fmla="*/ 4763 w 492919"/>
                <a:gd name="connsiteY125" fmla="*/ 107156 h 658276"/>
                <a:gd name="connsiteX126" fmla="*/ 2382 w 492919"/>
                <a:gd name="connsiteY126" fmla="*/ 114300 h 658276"/>
                <a:gd name="connsiteX127" fmla="*/ 0 w 492919"/>
                <a:gd name="connsiteY127" fmla="*/ 128587 h 658276"/>
                <a:gd name="connsiteX128" fmla="*/ 2382 w 492919"/>
                <a:gd name="connsiteY128" fmla="*/ 138112 h 658276"/>
                <a:gd name="connsiteX129" fmla="*/ 9525 w 492919"/>
                <a:gd name="connsiteY129" fmla="*/ 140494 h 658276"/>
                <a:gd name="connsiteX130" fmla="*/ 33338 w 492919"/>
                <a:gd name="connsiteY130" fmla="*/ 142875 h 658276"/>
                <a:gd name="connsiteX131" fmla="*/ 35719 w 492919"/>
                <a:gd name="connsiteY131" fmla="*/ 150019 h 658276"/>
                <a:gd name="connsiteX132" fmla="*/ 16669 w 492919"/>
                <a:gd name="connsiteY132" fmla="*/ 161925 h 658276"/>
                <a:gd name="connsiteX133" fmla="*/ 9525 w 492919"/>
                <a:gd name="connsiteY133" fmla="*/ 166687 h 658276"/>
                <a:gd name="connsiteX134" fmla="*/ 26194 w 492919"/>
                <a:gd name="connsiteY134" fmla="*/ 190500 h 658276"/>
                <a:gd name="connsiteX135" fmla="*/ 40482 w 492919"/>
                <a:gd name="connsiteY135" fmla="*/ 195262 h 658276"/>
                <a:gd name="connsiteX136" fmla="*/ 47625 w 492919"/>
                <a:gd name="connsiteY136" fmla="*/ 200025 h 658276"/>
                <a:gd name="connsiteX137" fmla="*/ 54769 w 492919"/>
                <a:gd name="connsiteY137" fmla="*/ 202406 h 658276"/>
                <a:gd name="connsiteX138" fmla="*/ 69057 w 492919"/>
                <a:gd name="connsiteY138" fmla="*/ 211931 h 658276"/>
                <a:gd name="connsiteX139" fmla="*/ 73819 w 492919"/>
                <a:gd name="connsiteY139" fmla="*/ 219075 h 658276"/>
                <a:gd name="connsiteX140" fmla="*/ 80963 w 492919"/>
                <a:gd name="connsiteY140" fmla="*/ 226219 h 658276"/>
                <a:gd name="connsiteX141" fmla="*/ 88107 w 492919"/>
                <a:gd name="connsiteY141" fmla="*/ 228600 h 658276"/>
                <a:gd name="connsiteX142" fmla="*/ 121444 w 492919"/>
                <a:gd name="connsiteY142" fmla="*/ 230981 h 658276"/>
                <a:gd name="connsiteX143" fmla="*/ 128588 w 492919"/>
                <a:gd name="connsiteY143" fmla="*/ 233362 h 658276"/>
                <a:gd name="connsiteX144" fmla="*/ 138113 w 492919"/>
                <a:gd name="connsiteY144" fmla="*/ 235744 h 658276"/>
                <a:gd name="connsiteX145" fmla="*/ 152400 w 492919"/>
                <a:gd name="connsiteY145" fmla="*/ 245269 h 658276"/>
                <a:gd name="connsiteX146" fmla="*/ 195263 w 492919"/>
                <a:gd name="connsiteY146" fmla="*/ 242887 h 658276"/>
                <a:gd name="connsiteX147" fmla="*/ 200025 w 492919"/>
                <a:gd name="connsiteY147" fmla="*/ 235744 h 658276"/>
                <a:gd name="connsiteX148" fmla="*/ 207169 w 492919"/>
                <a:gd name="connsiteY148" fmla="*/ 230981 h 658276"/>
                <a:gd name="connsiteX149" fmla="*/ 214313 w 492919"/>
                <a:gd name="connsiteY149" fmla="*/ 233362 h 658276"/>
                <a:gd name="connsiteX150" fmla="*/ 221457 w 492919"/>
                <a:gd name="connsiteY150" fmla="*/ 240506 h 658276"/>
                <a:gd name="connsiteX151" fmla="*/ 214313 w 492919"/>
                <a:gd name="connsiteY151" fmla="*/ 269081 h 658276"/>
                <a:gd name="connsiteX152" fmla="*/ 211932 w 492919"/>
                <a:gd name="connsiteY152" fmla="*/ 276225 h 658276"/>
                <a:gd name="connsiteX153" fmla="*/ 221457 w 492919"/>
                <a:gd name="connsiteY153" fmla="*/ 288131 h 658276"/>
                <a:gd name="connsiteX154" fmla="*/ 233363 w 492919"/>
                <a:gd name="connsiteY154" fmla="*/ 297656 h 658276"/>
                <a:gd name="connsiteX155" fmla="*/ 247650 w 492919"/>
                <a:gd name="connsiteY155" fmla="*/ 307181 h 658276"/>
                <a:gd name="connsiteX156" fmla="*/ 254794 w 492919"/>
                <a:gd name="connsiteY156" fmla="*/ 311944 h 658276"/>
                <a:gd name="connsiteX157" fmla="*/ 254794 w 492919"/>
                <a:gd name="connsiteY157" fmla="*/ 342900 h 658276"/>
                <a:gd name="connsiteX158" fmla="*/ 259557 w 492919"/>
                <a:gd name="connsiteY158" fmla="*/ 357187 h 658276"/>
                <a:gd name="connsiteX159" fmla="*/ 266700 w 492919"/>
                <a:gd name="connsiteY159" fmla="*/ 361950 h 658276"/>
                <a:gd name="connsiteX160" fmla="*/ 271463 w 492919"/>
                <a:gd name="connsiteY160" fmla="*/ 371475 h 658276"/>
                <a:gd name="connsiteX161" fmla="*/ 261938 w 492919"/>
                <a:gd name="connsiteY161" fmla="*/ 402431 h 658276"/>
                <a:gd name="connsiteX162" fmla="*/ 252413 w 492919"/>
                <a:gd name="connsiteY162" fmla="*/ 404812 h 658276"/>
                <a:gd name="connsiteX163" fmla="*/ 242888 w 492919"/>
                <a:gd name="connsiteY163" fmla="*/ 411956 h 658276"/>
                <a:gd name="connsiteX164" fmla="*/ 247650 w 492919"/>
                <a:gd name="connsiteY164" fmla="*/ 440531 h 658276"/>
                <a:gd name="connsiteX165" fmla="*/ 240507 w 492919"/>
                <a:gd name="connsiteY165" fmla="*/ 445294 h 658276"/>
                <a:gd name="connsiteX166" fmla="*/ 209550 w 492919"/>
                <a:gd name="connsiteY166" fmla="*/ 452437 h 658276"/>
                <a:gd name="connsiteX167" fmla="*/ 211932 w 492919"/>
                <a:gd name="connsiteY167" fmla="*/ 471487 h 658276"/>
                <a:gd name="connsiteX168" fmla="*/ 214313 w 492919"/>
                <a:gd name="connsiteY168" fmla="*/ 478631 h 658276"/>
                <a:gd name="connsiteX169" fmla="*/ 211932 w 492919"/>
                <a:gd name="connsiteY169" fmla="*/ 502444 h 658276"/>
                <a:gd name="connsiteX170" fmla="*/ 183357 w 492919"/>
                <a:gd name="connsiteY170" fmla="*/ 500062 h 658276"/>
                <a:gd name="connsiteX171" fmla="*/ 169069 w 492919"/>
                <a:gd name="connsiteY171" fmla="*/ 495300 h 658276"/>
                <a:gd name="connsiteX172" fmla="*/ 159544 w 492919"/>
                <a:gd name="connsiteY172" fmla="*/ 492919 h 658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</a:cxnLst>
              <a:rect l="l" t="t" r="r" b="b"/>
              <a:pathLst>
                <a:path w="492919" h="658276">
                  <a:moveTo>
                    <a:pt x="159544" y="492919"/>
                  </a:moveTo>
                  <a:cubicBezTo>
                    <a:pt x="155972" y="493316"/>
                    <a:pt x="151263" y="495416"/>
                    <a:pt x="147638" y="497681"/>
                  </a:cubicBezTo>
                  <a:cubicBezTo>
                    <a:pt x="137787" y="503838"/>
                    <a:pt x="142253" y="503689"/>
                    <a:pt x="138113" y="511969"/>
                  </a:cubicBezTo>
                  <a:cubicBezTo>
                    <a:pt x="136833" y="514529"/>
                    <a:pt x="134938" y="516731"/>
                    <a:pt x="133350" y="519112"/>
                  </a:cubicBezTo>
                  <a:cubicBezTo>
                    <a:pt x="131829" y="523677"/>
                    <a:pt x="127890" y="531232"/>
                    <a:pt x="133350" y="535781"/>
                  </a:cubicBezTo>
                  <a:cubicBezTo>
                    <a:pt x="136460" y="538372"/>
                    <a:pt x="141288" y="537368"/>
                    <a:pt x="145257" y="538162"/>
                  </a:cubicBezTo>
                  <a:cubicBezTo>
                    <a:pt x="157163" y="537368"/>
                    <a:pt x="169116" y="537099"/>
                    <a:pt x="180975" y="535781"/>
                  </a:cubicBezTo>
                  <a:cubicBezTo>
                    <a:pt x="183470" y="535504"/>
                    <a:pt x="185669" y="533944"/>
                    <a:pt x="188119" y="533400"/>
                  </a:cubicBezTo>
                  <a:cubicBezTo>
                    <a:pt x="192832" y="532353"/>
                    <a:pt x="197644" y="531813"/>
                    <a:pt x="202407" y="531019"/>
                  </a:cubicBezTo>
                  <a:cubicBezTo>
                    <a:pt x="208757" y="531813"/>
                    <a:pt x="215929" y="530176"/>
                    <a:pt x="221457" y="533400"/>
                  </a:cubicBezTo>
                  <a:cubicBezTo>
                    <a:pt x="226401" y="536284"/>
                    <a:pt x="230982" y="547687"/>
                    <a:pt x="230982" y="547687"/>
                  </a:cubicBezTo>
                  <a:cubicBezTo>
                    <a:pt x="231776" y="550068"/>
                    <a:pt x="233363" y="552321"/>
                    <a:pt x="233363" y="554831"/>
                  </a:cubicBezTo>
                  <a:cubicBezTo>
                    <a:pt x="233363" y="565716"/>
                    <a:pt x="227014" y="582046"/>
                    <a:pt x="233363" y="592931"/>
                  </a:cubicBezTo>
                  <a:cubicBezTo>
                    <a:pt x="237316" y="599708"/>
                    <a:pt x="247668" y="602462"/>
                    <a:pt x="254794" y="604837"/>
                  </a:cubicBezTo>
                  <a:cubicBezTo>
                    <a:pt x="257175" y="606425"/>
                    <a:pt x="259378" y="608320"/>
                    <a:pt x="261938" y="609600"/>
                  </a:cubicBezTo>
                  <a:cubicBezTo>
                    <a:pt x="264183" y="610723"/>
                    <a:pt x="266993" y="610589"/>
                    <a:pt x="269082" y="611981"/>
                  </a:cubicBezTo>
                  <a:cubicBezTo>
                    <a:pt x="271884" y="613849"/>
                    <a:pt x="273638" y="616969"/>
                    <a:pt x="276225" y="619125"/>
                  </a:cubicBezTo>
                  <a:cubicBezTo>
                    <a:pt x="278424" y="620957"/>
                    <a:pt x="280988" y="622300"/>
                    <a:pt x="283369" y="623887"/>
                  </a:cubicBezTo>
                  <a:cubicBezTo>
                    <a:pt x="303145" y="653552"/>
                    <a:pt x="283800" y="628503"/>
                    <a:pt x="300038" y="642937"/>
                  </a:cubicBezTo>
                  <a:cubicBezTo>
                    <a:pt x="305072" y="647412"/>
                    <a:pt x="314325" y="657225"/>
                    <a:pt x="314325" y="657225"/>
                  </a:cubicBezTo>
                  <a:cubicBezTo>
                    <a:pt x="333624" y="655847"/>
                    <a:pt x="350044" y="665289"/>
                    <a:pt x="350044" y="645319"/>
                  </a:cubicBezTo>
                  <a:cubicBezTo>
                    <a:pt x="350044" y="640594"/>
                    <a:pt x="346789" y="631891"/>
                    <a:pt x="342900" y="628650"/>
                  </a:cubicBezTo>
                  <a:cubicBezTo>
                    <a:pt x="340173" y="626377"/>
                    <a:pt x="336671" y="625205"/>
                    <a:pt x="333375" y="623887"/>
                  </a:cubicBezTo>
                  <a:cubicBezTo>
                    <a:pt x="328714" y="622023"/>
                    <a:pt x="323850" y="620712"/>
                    <a:pt x="319088" y="619125"/>
                  </a:cubicBezTo>
                  <a:lnTo>
                    <a:pt x="311944" y="616744"/>
                  </a:lnTo>
                  <a:cubicBezTo>
                    <a:pt x="304775" y="605989"/>
                    <a:pt x="302899" y="606494"/>
                    <a:pt x="309563" y="588169"/>
                  </a:cubicBezTo>
                  <a:cubicBezTo>
                    <a:pt x="310541" y="585479"/>
                    <a:pt x="314092" y="584568"/>
                    <a:pt x="316707" y="583406"/>
                  </a:cubicBezTo>
                  <a:cubicBezTo>
                    <a:pt x="321294" y="581367"/>
                    <a:pt x="330994" y="578644"/>
                    <a:pt x="330994" y="578644"/>
                  </a:cubicBezTo>
                  <a:cubicBezTo>
                    <a:pt x="342107" y="579438"/>
                    <a:pt x="354709" y="575412"/>
                    <a:pt x="364332" y="581025"/>
                  </a:cubicBezTo>
                  <a:cubicBezTo>
                    <a:pt x="368668" y="583554"/>
                    <a:pt x="359569" y="595312"/>
                    <a:pt x="359569" y="595312"/>
                  </a:cubicBezTo>
                  <a:cubicBezTo>
                    <a:pt x="359787" y="597929"/>
                    <a:pt x="354716" y="627212"/>
                    <a:pt x="369094" y="628650"/>
                  </a:cubicBezTo>
                  <a:cubicBezTo>
                    <a:pt x="374679" y="629209"/>
                    <a:pt x="380207" y="627063"/>
                    <a:pt x="385763" y="626269"/>
                  </a:cubicBezTo>
                  <a:cubicBezTo>
                    <a:pt x="388705" y="621856"/>
                    <a:pt x="392438" y="617613"/>
                    <a:pt x="392907" y="611981"/>
                  </a:cubicBezTo>
                  <a:cubicBezTo>
                    <a:pt x="397909" y="551961"/>
                    <a:pt x="389635" y="578936"/>
                    <a:pt x="397669" y="554831"/>
                  </a:cubicBezTo>
                  <a:cubicBezTo>
                    <a:pt x="396875" y="550862"/>
                    <a:pt x="396709" y="546715"/>
                    <a:pt x="395288" y="542925"/>
                  </a:cubicBezTo>
                  <a:cubicBezTo>
                    <a:pt x="394283" y="540245"/>
                    <a:pt x="392357" y="537980"/>
                    <a:pt x="390525" y="535781"/>
                  </a:cubicBezTo>
                  <a:cubicBezTo>
                    <a:pt x="388369" y="533194"/>
                    <a:pt x="386122" y="530594"/>
                    <a:pt x="383382" y="528637"/>
                  </a:cubicBezTo>
                  <a:cubicBezTo>
                    <a:pt x="375484" y="522996"/>
                    <a:pt x="374486" y="524825"/>
                    <a:pt x="366713" y="521494"/>
                  </a:cubicBezTo>
                  <a:cubicBezTo>
                    <a:pt x="358257" y="517870"/>
                    <a:pt x="357216" y="516750"/>
                    <a:pt x="350044" y="511969"/>
                  </a:cubicBezTo>
                  <a:cubicBezTo>
                    <a:pt x="348457" y="507208"/>
                    <a:pt x="341710" y="496490"/>
                    <a:pt x="347663" y="490537"/>
                  </a:cubicBezTo>
                  <a:cubicBezTo>
                    <a:pt x="350173" y="488027"/>
                    <a:pt x="353864" y="487021"/>
                    <a:pt x="357188" y="485775"/>
                  </a:cubicBezTo>
                  <a:cubicBezTo>
                    <a:pt x="360252" y="484626"/>
                    <a:pt x="363538" y="484188"/>
                    <a:pt x="366713" y="483394"/>
                  </a:cubicBezTo>
                  <a:cubicBezTo>
                    <a:pt x="380207" y="484188"/>
                    <a:pt x="393999" y="482843"/>
                    <a:pt x="407194" y="485775"/>
                  </a:cubicBezTo>
                  <a:cubicBezTo>
                    <a:pt x="409644" y="486320"/>
                    <a:pt x="408885" y="490505"/>
                    <a:pt x="409575" y="492919"/>
                  </a:cubicBezTo>
                  <a:cubicBezTo>
                    <a:pt x="410474" y="496066"/>
                    <a:pt x="411315" y="499235"/>
                    <a:pt x="411957" y="502444"/>
                  </a:cubicBezTo>
                  <a:cubicBezTo>
                    <a:pt x="413395" y="509635"/>
                    <a:pt x="412498" y="518593"/>
                    <a:pt x="419100" y="523875"/>
                  </a:cubicBezTo>
                  <a:cubicBezTo>
                    <a:pt x="421060" y="525443"/>
                    <a:pt x="423863" y="525462"/>
                    <a:pt x="426244" y="526256"/>
                  </a:cubicBezTo>
                  <a:cubicBezTo>
                    <a:pt x="435015" y="525525"/>
                    <a:pt x="453651" y="528612"/>
                    <a:pt x="461963" y="519112"/>
                  </a:cubicBezTo>
                  <a:cubicBezTo>
                    <a:pt x="465732" y="514805"/>
                    <a:pt x="468313" y="509587"/>
                    <a:pt x="471488" y="504825"/>
                  </a:cubicBezTo>
                  <a:lnTo>
                    <a:pt x="485775" y="483394"/>
                  </a:lnTo>
                  <a:lnTo>
                    <a:pt x="490538" y="476250"/>
                  </a:lnTo>
                  <a:cubicBezTo>
                    <a:pt x="491332" y="473869"/>
                    <a:pt x="492919" y="471616"/>
                    <a:pt x="492919" y="469106"/>
                  </a:cubicBezTo>
                  <a:cubicBezTo>
                    <a:pt x="492919" y="460109"/>
                    <a:pt x="492231" y="451750"/>
                    <a:pt x="485775" y="445294"/>
                  </a:cubicBezTo>
                  <a:cubicBezTo>
                    <a:pt x="483751" y="443270"/>
                    <a:pt x="481247" y="441693"/>
                    <a:pt x="478632" y="440531"/>
                  </a:cubicBezTo>
                  <a:cubicBezTo>
                    <a:pt x="474044" y="438492"/>
                    <a:pt x="464344" y="435769"/>
                    <a:pt x="464344" y="435769"/>
                  </a:cubicBezTo>
                  <a:cubicBezTo>
                    <a:pt x="443868" y="422118"/>
                    <a:pt x="469775" y="438485"/>
                    <a:pt x="450057" y="428625"/>
                  </a:cubicBezTo>
                  <a:cubicBezTo>
                    <a:pt x="431596" y="419394"/>
                    <a:pt x="453722" y="427464"/>
                    <a:pt x="435769" y="421481"/>
                  </a:cubicBezTo>
                  <a:cubicBezTo>
                    <a:pt x="422896" y="408608"/>
                    <a:pt x="423036" y="410095"/>
                    <a:pt x="414338" y="397669"/>
                  </a:cubicBezTo>
                  <a:cubicBezTo>
                    <a:pt x="411056" y="392980"/>
                    <a:pt x="407988" y="388144"/>
                    <a:pt x="404813" y="383381"/>
                  </a:cubicBezTo>
                  <a:cubicBezTo>
                    <a:pt x="403225" y="381000"/>
                    <a:pt x="401330" y="378797"/>
                    <a:pt x="400050" y="376237"/>
                  </a:cubicBezTo>
                  <a:cubicBezTo>
                    <a:pt x="398463" y="373062"/>
                    <a:pt x="397351" y="369600"/>
                    <a:pt x="395288" y="366712"/>
                  </a:cubicBezTo>
                  <a:cubicBezTo>
                    <a:pt x="393331" y="363972"/>
                    <a:pt x="390525" y="361950"/>
                    <a:pt x="388144" y="359569"/>
                  </a:cubicBezTo>
                  <a:cubicBezTo>
                    <a:pt x="387350" y="357188"/>
                    <a:pt x="386886" y="354670"/>
                    <a:pt x="385763" y="352425"/>
                  </a:cubicBezTo>
                  <a:cubicBezTo>
                    <a:pt x="382472" y="345843"/>
                    <a:pt x="376546" y="344301"/>
                    <a:pt x="383382" y="335756"/>
                  </a:cubicBezTo>
                  <a:cubicBezTo>
                    <a:pt x="384950" y="333796"/>
                    <a:pt x="388144" y="334169"/>
                    <a:pt x="390525" y="333375"/>
                  </a:cubicBezTo>
                  <a:cubicBezTo>
                    <a:pt x="392906" y="331787"/>
                    <a:pt x="395109" y="329892"/>
                    <a:pt x="397669" y="328612"/>
                  </a:cubicBezTo>
                  <a:cubicBezTo>
                    <a:pt x="399914" y="327489"/>
                    <a:pt x="403354" y="328274"/>
                    <a:pt x="404813" y="326231"/>
                  </a:cubicBezTo>
                  <a:cubicBezTo>
                    <a:pt x="407731" y="322146"/>
                    <a:pt x="407988" y="316706"/>
                    <a:pt x="409575" y="311944"/>
                  </a:cubicBezTo>
                  <a:lnTo>
                    <a:pt x="411957" y="304800"/>
                  </a:lnTo>
                  <a:cubicBezTo>
                    <a:pt x="411163" y="288925"/>
                    <a:pt x="411397" y="272965"/>
                    <a:pt x="409575" y="257175"/>
                  </a:cubicBezTo>
                  <a:cubicBezTo>
                    <a:pt x="408433" y="247281"/>
                    <a:pt x="403705" y="241889"/>
                    <a:pt x="400050" y="233362"/>
                  </a:cubicBezTo>
                  <a:cubicBezTo>
                    <a:pt x="399061" y="231055"/>
                    <a:pt x="398658" y="228526"/>
                    <a:pt x="397669" y="226219"/>
                  </a:cubicBezTo>
                  <a:cubicBezTo>
                    <a:pt x="396271" y="222956"/>
                    <a:pt x="394305" y="219957"/>
                    <a:pt x="392907" y="216694"/>
                  </a:cubicBezTo>
                  <a:cubicBezTo>
                    <a:pt x="391918" y="214387"/>
                    <a:pt x="391917" y="211639"/>
                    <a:pt x="390525" y="209550"/>
                  </a:cubicBezTo>
                  <a:cubicBezTo>
                    <a:pt x="388465" y="206459"/>
                    <a:pt x="380145" y="199109"/>
                    <a:pt x="376238" y="197644"/>
                  </a:cubicBezTo>
                  <a:cubicBezTo>
                    <a:pt x="372448" y="196223"/>
                    <a:pt x="368258" y="196244"/>
                    <a:pt x="364332" y="195262"/>
                  </a:cubicBezTo>
                  <a:cubicBezTo>
                    <a:pt x="358195" y="193728"/>
                    <a:pt x="355033" y="192276"/>
                    <a:pt x="350044" y="188119"/>
                  </a:cubicBezTo>
                  <a:cubicBezTo>
                    <a:pt x="341651" y="181125"/>
                    <a:pt x="340012" y="176643"/>
                    <a:pt x="333375" y="166687"/>
                  </a:cubicBezTo>
                  <a:cubicBezTo>
                    <a:pt x="326413" y="156244"/>
                    <a:pt x="330328" y="161831"/>
                    <a:pt x="321469" y="150019"/>
                  </a:cubicBezTo>
                  <a:lnTo>
                    <a:pt x="316707" y="135731"/>
                  </a:lnTo>
                  <a:cubicBezTo>
                    <a:pt x="315913" y="133350"/>
                    <a:pt x="314934" y="131022"/>
                    <a:pt x="314325" y="128587"/>
                  </a:cubicBezTo>
                  <a:lnTo>
                    <a:pt x="309563" y="109537"/>
                  </a:lnTo>
                  <a:cubicBezTo>
                    <a:pt x="308231" y="104210"/>
                    <a:pt x="304740" y="89207"/>
                    <a:pt x="302419" y="85725"/>
                  </a:cubicBezTo>
                  <a:cubicBezTo>
                    <a:pt x="293269" y="71998"/>
                    <a:pt x="301190" y="85238"/>
                    <a:pt x="295275" y="71437"/>
                  </a:cubicBezTo>
                  <a:cubicBezTo>
                    <a:pt x="293877" y="68174"/>
                    <a:pt x="291911" y="65175"/>
                    <a:pt x="290513" y="61912"/>
                  </a:cubicBezTo>
                  <a:cubicBezTo>
                    <a:pt x="289524" y="59605"/>
                    <a:pt x="289121" y="57076"/>
                    <a:pt x="288132" y="54769"/>
                  </a:cubicBezTo>
                  <a:cubicBezTo>
                    <a:pt x="285583" y="48821"/>
                    <a:pt x="282350" y="41503"/>
                    <a:pt x="276225" y="38100"/>
                  </a:cubicBezTo>
                  <a:cubicBezTo>
                    <a:pt x="272265" y="35900"/>
                    <a:pt x="258052" y="32209"/>
                    <a:pt x="252413" y="30956"/>
                  </a:cubicBezTo>
                  <a:cubicBezTo>
                    <a:pt x="248462" y="30078"/>
                    <a:pt x="244458" y="29453"/>
                    <a:pt x="240507" y="28575"/>
                  </a:cubicBezTo>
                  <a:cubicBezTo>
                    <a:pt x="210190" y="21838"/>
                    <a:pt x="255050" y="31009"/>
                    <a:pt x="219075" y="23812"/>
                  </a:cubicBezTo>
                  <a:cubicBezTo>
                    <a:pt x="201543" y="24981"/>
                    <a:pt x="185819" y="24853"/>
                    <a:pt x="169069" y="28575"/>
                  </a:cubicBezTo>
                  <a:cubicBezTo>
                    <a:pt x="166619" y="29119"/>
                    <a:pt x="164306" y="30162"/>
                    <a:pt x="161925" y="30956"/>
                  </a:cubicBezTo>
                  <a:cubicBezTo>
                    <a:pt x="159544" y="33337"/>
                    <a:pt x="156417" y="35156"/>
                    <a:pt x="154782" y="38100"/>
                  </a:cubicBezTo>
                  <a:cubicBezTo>
                    <a:pt x="152344" y="42488"/>
                    <a:pt x="152803" y="48210"/>
                    <a:pt x="150019" y="52387"/>
                  </a:cubicBezTo>
                  <a:lnTo>
                    <a:pt x="145257" y="59531"/>
                  </a:lnTo>
                  <a:cubicBezTo>
                    <a:pt x="144463" y="63500"/>
                    <a:pt x="143174" y="67401"/>
                    <a:pt x="142875" y="71437"/>
                  </a:cubicBezTo>
                  <a:cubicBezTo>
                    <a:pt x="141584" y="88870"/>
                    <a:pt x="142576" y="106469"/>
                    <a:pt x="140494" y="123825"/>
                  </a:cubicBezTo>
                  <a:cubicBezTo>
                    <a:pt x="140153" y="126667"/>
                    <a:pt x="137967" y="129181"/>
                    <a:pt x="135732" y="130969"/>
                  </a:cubicBezTo>
                  <a:cubicBezTo>
                    <a:pt x="133772" y="132537"/>
                    <a:pt x="130833" y="132228"/>
                    <a:pt x="128588" y="133350"/>
                  </a:cubicBezTo>
                  <a:cubicBezTo>
                    <a:pt x="126028" y="134630"/>
                    <a:pt x="123825" y="136525"/>
                    <a:pt x="121444" y="138112"/>
                  </a:cubicBezTo>
                  <a:cubicBezTo>
                    <a:pt x="116682" y="137318"/>
                    <a:pt x="111569" y="137692"/>
                    <a:pt x="107157" y="135731"/>
                  </a:cubicBezTo>
                  <a:cubicBezTo>
                    <a:pt x="102816" y="133802"/>
                    <a:pt x="97780" y="125238"/>
                    <a:pt x="95250" y="121444"/>
                  </a:cubicBezTo>
                  <a:cubicBezTo>
                    <a:pt x="94456" y="119063"/>
                    <a:pt x="92869" y="116810"/>
                    <a:pt x="92869" y="114300"/>
                  </a:cubicBezTo>
                  <a:cubicBezTo>
                    <a:pt x="92869" y="107901"/>
                    <a:pt x="93063" y="101264"/>
                    <a:pt x="95250" y="95250"/>
                  </a:cubicBezTo>
                  <a:cubicBezTo>
                    <a:pt x="96401" y="92085"/>
                    <a:pt x="99807" y="90262"/>
                    <a:pt x="102394" y="88106"/>
                  </a:cubicBezTo>
                  <a:cubicBezTo>
                    <a:pt x="108547" y="82978"/>
                    <a:pt x="109524" y="83349"/>
                    <a:pt x="116682" y="80962"/>
                  </a:cubicBezTo>
                  <a:cubicBezTo>
                    <a:pt x="117476" y="78581"/>
                    <a:pt x="120186" y="76064"/>
                    <a:pt x="119063" y="73819"/>
                  </a:cubicBezTo>
                  <a:cubicBezTo>
                    <a:pt x="117940" y="71574"/>
                    <a:pt x="114164" y="72560"/>
                    <a:pt x="111919" y="71437"/>
                  </a:cubicBezTo>
                  <a:cubicBezTo>
                    <a:pt x="105286" y="68120"/>
                    <a:pt x="102901" y="64800"/>
                    <a:pt x="97632" y="59531"/>
                  </a:cubicBezTo>
                  <a:cubicBezTo>
                    <a:pt x="93618" y="47491"/>
                    <a:pt x="89141" y="46592"/>
                    <a:pt x="97632" y="38100"/>
                  </a:cubicBezTo>
                  <a:cubicBezTo>
                    <a:pt x="99656" y="36076"/>
                    <a:pt x="102215" y="34617"/>
                    <a:pt x="104775" y="33337"/>
                  </a:cubicBezTo>
                  <a:cubicBezTo>
                    <a:pt x="107020" y="32214"/>
                    <a:pt x="109674" y="32078"/>
                    <a:pt x="111919" y="30956"/>
                  </a:cubicBezTo>
                  <a:cubicBezTo>
                    <a:pt x="114479" y="29676"/>
                    <a:pt x="116448" y="27356"/>
                    <a:pt x="119063" y="26194"/>
                  </a:cubicBezTo>
                  <a:cubicBezTo>
                    <a:pt x="123650" y="24155"/>
                    <a:pt x="133350" y="21431"/>
                    <a:pt x="133350" y="21431"/>
                  </a:cubicBezTo>
                  <a:cubicBezTo>
                    <a:pt x="135626" y="14605"/>
                    <a:pt x="138460" y="10045"/>
                    <a:pt x="133350" y="2381"/>
                  </a:cubicBezTo>
                  <a:cubicBezTo>
                    <a:pt x="131958" y="293"/>
                    <a:pt x="128588" y="794"/>
                    <a:pt x="126207" y="0"/>
                  </a:cubicBezTo>
                  <a:cubicBezTo>
                    <a:pt x="115888" y="794"/>
                    <a:pt x="105520" y="1097"/>
                    <a:pt x="95250" y="2381"/>
                  </a:cubicBezTo>
                  <a:cubicBezTo>
                    <a:pt x="92760" y="2692"/>
                    <a:pt x="90520" y="4072"/>
                    <a:pt x="88107" y="4762"/>
                  </a:cubicBezTo>
                  <a:cubicBezTo>
                    <a:pt x="84960" y="5661"/>
                    <a:pt x="81757" y="6350"/>
                    <a:pt x="78582" y="7144"/>
                  </a:cubicBezTo>
                  <a:cubicBezTo>
                    <a:pt x="75313" y="9323"/>
                    <a:pt x="65604" y="15120"/>
                    <a:pt x="64294" y="19050"/>
                  </a:cubicBezTo>
                  <a:cubicBezTo>
                    <a:pt x="62021" y="25869"/>
                    <a:pt x="63656" y="33508"/>
                    <a:pt x="61913" y="40481"/>
                  </a:cubicBezTo>
                  <a:cubicBezTo>
                    <a:pt x="61219" y="43258"/>
                    <a:pt x="59304" y="45740"/>
                    <a:pt x="57150" y="47625"/>
                  </a:cubicBezTo>
                  <a:cubicBezTo>
                    <a:pt x="47072" y="56444"/>
                    <a:pt x="45531" y="56261"/>
                    <a:pt x="35719" y="59531"/>
                  </a:cubicBezTo>
                  <a:cubicBezTo>
                    <a:pt x="13761" y="81489"/>
                    <a:pt x="50639" y="41595"/>
                    <a:pt x="26194" y="90487"/>
                  </a:cubicBezTo>
                  <a:cubicBezTo>
                    <a:pt x="23634" y="95606"/>
                    <a:pt x="15954" y="95965"/>
                    <a:pt x="11907" y="100012"/>
                  </a:cubicBezTo>
                  <a:lnTo>
                    <a:pt x="4763" y="107156"/>
                  </a:lnTo>
                  <a:cubicBezTo>
                    <a:pt x="3969" y="109537"/>
                    <a:pt x="2927" y="111850"/>
                    <a:pt x="2382" y="114300"/>
                  </a:cubicBezTo>
                  <a:cubicBezTo>
                    <a:pt x="1335" y="119013"/>
                    <a:pt x="0" y="123759"/>
                    <a:pt x="0" y="128587"/>
                  </a:cubicBezTo>
                  <a:cubicBezTo>
                    <a:pt x="0" y="131860"/>
                    <a:pt x="338" y="135556"/>
                    <a:pt x="2382" y="138112"/>
                  </a:cubicBezTo>
                  <a:cubicBezTo>
                    <a:pt x="3950" y="140072"/>
                    <a:pt x="7044" y="140112"/>
                    <a:pt x="9525" y="140494"/>
                  </a:cubicBezTo>
                  <a:cubicBezTo>
                    <a:pt x="17409" y="141707"/>
                    <a:pt x="25400" y="142081"/>
                    <a:pt x="33338" y="142875"/>
                  </a:cubicBezTo>
                  <a:cubicBezTo>
                    <a:pt x="34132" y="145256"/>
                    <a:pt x="36132" y="147543"/>
                    <a:pt x="35719" y="150019"/>
                  </a:cubicBezTo>
                  <a:cubicBezTo>
                    <a:pt x="33934" y="160728"/>
                    <a:pt x="23563" y="157330"/>
                    <a:pt x="16669" y="161925"/>
                  </a:cubicBezTo>
                  <a:lnTo>
                    <a:pt x="9525" y="166687"/>
                  </a:lnTo>
                  <a:cubicBezTo>
                    <a:pt x="11939" y="181170"/>
                    <a:pt x="8967" y="184758"/>
                    <a:pt x="26194" y="190500"/>
                  </a:cubicBezTo>
                  <a:lnTo>
                    <a:pt x="40482" y="195262"/>
                  </a:lnTo>
                  <a:cubicBezTo>
                    <a:pt x="42863" y="196850"/>
                    <a:pt x="45065" y="198745"/>
                    <a:pt x="47625" y="200025"/>
                  </a:cubicBezTo>
                  <a:cubicBezTo>
                    <a:pt x="49870" y="201148"/>
                    <a:pt x="52575" y="201187"/>
                    <a:pt x="54769" y="202406"/>
                  </a:cubicBezTo>
                  <a:cubicBezTo>
                    <a:pt x="59773" y="205186"/>
                    <a:pt x="69057" y="211931"/>
                    <a:pt x="69057" y="211931"/>
                  </a:cubicBezTo>
                  <a:cubicBezTo>
                    <a:pt x="70644" y="214312"/>
                    <a:pt x="71987" y="216876"/>
                    <a:pt x="73819" y="219075"/>
                  </a:cubicBezTo>
                  <a:cubicBezTo>
                    <a:pt x="75975" y="221662"/>
                    <a:pt x="78161" y="224351"/>
                    <a:pt x="80963" y="226219"/>
                  </a:cubicBezTo>
                  <a:cubicBezTo>
                    <a:pt x="83052" y="227611"/>
                    <a:pt x="85614" y="228307"/>
                    <a:pt x="88107" y="228600"/>
                  </a:cubicBezTo>
                  <a:cubicBezTo>
                    <a:pt x="99171" y="229902"/>
                    <a:pt x="110332" y="230187"/>
                    <a:pt x="121444" y="230981"/>
                  </a:cubicBezTo>
                  <a:cubicBezTo>
                    <a:pt x="123825" y="231775"/>
                    <a:pt x="126174" y="232672"/>
                    <a:pt x="128588" y="233362"/>
                  </a:cubicBezTo>
                  <a:cubicBezTo>
                    <a:pt x="131735" y="234261"/>
                    <a:pt x="135186" y="234280"/>
                    <a:pt x="138113" y="235744"/>
                  </a:cubicBezTo>
                  <a:cubicBezTo>
                    <a:pt x="143232" y="238304"/>
                    <a:pt x="152400" y="245269"/>
                    <a:pt x="152400" y="245269"/>
                  </a:cubicBezTo>
                  <a:cubicBezTo>
                    <a:pt x="166688" y="244475"/>
                    <a:pt x="181231" y="245693"/>
                    <a:pt x="195263" y="242887"/>
                  </a:cubicBezTo>
                  <a:cubicBezTo>
                    <a:pt x="198069" y="242326"/>
                    <a:pt x="198002" y="237767"/>
                    <a:pt x="200025" y="235744"/>
                  </a:cubicBezTo>
                  <a:cubicBezTo>
                    <a:pt x="202049" y="233720"/>
                    <a:pt x="204788" y="232569"/>
                    <a:pt x="207169" y="230981"/>
                  </a:cubicBezTo>
                  <a:cubicBezTo>
                    <a:pt x="209550" y="231775"/>
                    <a:pt x="212224" y="231970"/>
                    <a:pt x="214313" y="233362"/>
                  </a:cubicBezTo>
                  <a:cubicBezTo>
                    <a:pt x="217115" y="235230"/>
                    <a:pt x="220903" y="237184"/>
                    <a:pt x="221457" y="240506"/>
                  </a:cubicBezTo>
                  <a:cubicBezTo>
                    <a:pt x="225190" y="262905"/>
                    <a:pt x="220501" y="256703"/>
                    <a:pt x="214313" y="269081"/>
                  </a:cubicBezTo>
                  <a:cubicBezTo>
                    <a:pt x="213191" y="271326"/>
                    <a:pt x="212726" y="273844"/>
                    <a:pt x="211932" y="276225"/>
                  </a:cubicBezTo>
                  <a:cubicBezTo>
                    <a:pt x="216568" y="290134"/>
                    <a:pt x="210685" y="277359"/>
                    <a:pt x="221457" y="288131"/>
                  </a:cubicBezTo>
                  <a:cubicBezTo>
                    <a:pt x="232229" y="298903"/>
                    <a:pt x="219454" y="293020"/>
                    <a:pt x="233363" y="297656"/>
                  </a:cubicBezTo>
                  <a:lnTo>
                    <a:pt x="247650" y="307181"/>
                  </a:lnTo>
                  <a:lnTo>
                    <a:pt x="254794" y="311944"/>
                  </a:lnTo>
                  <a:cubicBezTo>
                    <a:pt x="251787" y="326980"/>
                    <a:pt x="250917" y="324807"/>
                    <a:pt x="254794" y="342900"/>
                  </a:cubicBezTo>
                  <a:cubicBezTo>
                    <a:pt x="255846" y="347809"/>
                    <a:pt x="255380" y="354402"/>
                    <a:pt x="259557" y="357187"/>
                  </a:cubicBezTo>
                  <a:lnTo>
                    <a:pt x="266700" y="361950"/>
                  </a:lnTo>
                  <a:cubicBezTo>
                    <a:pt x="268288" y="365125"/>
                    <a:pt x="271210" y="367934"/>
                    <a:pt x="271463" y="371475"/>
                  </a:cubicBezTo>
                  <a:cubicBezTo>
                    <a:pt x="272330" y="383612"/>
                    <a:pt x="273210" y="395990"/>
                    <a:pt x="261938" y="402431"/>
                  </a:cubicBezTo>
                  <a:cubicBezTo>
                    <a:pt x="259096" y="404055"/>
                    <a:pt x="255588" y="404018"/>
                    <a:pt x="252413" y="404812"/>
                  </a:cubicBezTo>
                  <a:cubicBezTo>
                    <a:pt x="249238" y="407193"/>
                    <a:pt x="243851" y="408106"/>
                    <a:pt x="242888" y="411956"/>
                  </a:cubicBezTo>
                  <a:cubicBezTo>
                    <a:pt x="240610" y="421070"/>
                    <a:pt x="244720" y="431741"/>
                    <a:pt x="247650" y="440531"/>
                  </a:cubicBezTo>
                  <a:cubicBezTo>
                    <a:pt x="245269" y="442119"/>
                    <a:pt x="243295" y="444650"/>
                    <a:pt x="240507" y="445294"/>
                  </a:cubicBezTo>
                  <a:cubicBezTo>
                    <a:pt x="205845" y="453293"/>
                    <a:pt x="226202" y="441337"/>
                    <a:pt x="209550" y="452437"/>
                  </a:cubicBezTo>
                  <a:cubicBezTo>
                    <a:pt x="210344" y="458787"/>
                    <a:pt x="210787" y="465191"/>
                    <a:pt x="211932" y="471487"/>
                  </a:cubicBezTo>
                  <a:cubicBezTo>
                    <a:pt x="212381" y="473957"/>
                    <a:pt x="214313" y="476121"/>
                    <a:pt x="214313" y="478631"/>
                  </a:cubicBezTo>
                  <a:cubicBezTo>
                    <a:pt x="214313" y="486608"/>
                    <a:pt x="212726" y="494506"/>
                    <a:pt x="211932" y="502444"/>
                  </a:cubicBezTo>
                  <a:cubicBezTo>
                    <a:pt x="202407" y="501650"/>
                    <a:pt x="192785" y="501633"/>
                    <a:pt x="183357" y="500062"/>
                  </a:cubicBezTo>
                  <a:cubicBezTo>
                    <a:pt x="178405" y="499237"/>
                    <a:pt x="173832" y="496887"/>
                    <a:pt x="169069" y="495300"/>
                  </a:cubicBezTo>
                  <a:cubicBezTo>
                    <a:pt x="160241" y="492358"/>
                    <a:pt x="163116" y="492522"/>
                    <a:pt x="159544" y="492919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Forma livre 226"/>
            <p:cNvSpPr/>
            <p:nvPr/>
          </p:nvSpPr>
          <p:spPr>
            <a:xfrm>
              <a:off x="6055185" y="2295525"/>
              <a:ext cx="60113" cy="54902"/>
            </a:xfrm>
            <a:custGeom>
              <a:avLst/>
              <a:gdLst>
                <a:gd name="connsiteX0" fmla="*/ 21765 w 60113"/>
                <a:gd name="connsiteY0" fmla="*/ 11906 h 54902"/>
                <a:gd name="connsiteX1" fmla="*/ 5096 w 60113"/>
                <a:gd name="connsiteY1" fmla="*/ 14288 h 54902"/>
                <a:gd name="connsiteX2" fmla="*/ 334 w 60113"/>
                <a:gd name="connsiteY2" fmla="*/ 21431 h 54902"/>
                <a:gd name="connsiteX3" fmla="*/ 7478 w 60113"/>
                <a:gd name="connsiteY3" fmla="*/ 45244 h 54902"/>
                <a:gd name="connsiteX4" fmla="*/ 9859 w 60113"/>
                <a:gd name="connsiteY4" fmla="*/ 52388 h 54902"/>
                <a:gd name="connsiteX5" fmla="*/ 24146 w 60113"/>
                <a:gd name="connsiteY5" fmla="*/ 52388 h 54902"/>
                <a:gd name="connsiteX6" fmla="*/ 38434 w 60113"/>
                <a:gd name="connsiteY6" fmla="*/ 42863 h 54902"/>
                <a:gd name="connsiteX7" fmla="*/ 43196 w 60113"/>
                <a:gd name="connsiteY7" fmla="*/ 33338 h 54902"/>
                <a:gd name="connsiteX8" fmla="*/ 50340 w 60113"/>
                <a:gd name="connsiteY8" fmla="*/ 28575 h 54902"/>
                <a:gd name="connsiteX9" fmla="*/ 57484 w 60113"/>
                <a:gd name="connsiteY9" fmla="*/ 21431 h 54902"/>
                <a:gd name="connsiteX10" fmla="*/ 57484 w 60113"/>
                <a:gd name="connsiteY10" fmla="*/ 4763 h 54902"/>
                <a:gd name="connsiteX11" fmla="*/ 50340 w 60113"/>
                <a:gd name="connsiteY11" fmla="*/ 0 h 54902"/>
                <a:gd name="connsiteX12" fmla="*/ 28909 w 60113"/>
                <a:gd name="connsiteY12" fmla="*/ 2381 h 54902"/>
                <a:gd name="connsiteX13" fmla="*/ 21765 w 60113"/>
                <a:gd name="connsiteY13" fmla="*/ 11906 h 54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113" h="54902">
                  <a:moveTo>
                    <a:pt x="21765" y="11906"/>
                  </a:moveTo>
                  <a:cubicBezTo>
                    <a:pt x="17796" y="13890"/>
                    <a:pt x="10225" y="12008"/>
                    <a:pt x="5096" y="14288"/>
                  </a:cubicBezTo>
                  <a:cubicBezTo>
                    <a:pt x="2481" y="15450"/>
                    <a:pt x="619" y="18584"/>
                    <a:pt x="334" y="21431"/>
                  </a:cubicBezTo>
                  <a:cubicBezTo>
                    <a:pt x="-998" y="34757"/>
                    <a:pt x="1701" y="36580"/>
                    <a:pt x="7478" y="45244"/>
                  </a:cubicBezTo>
                  <a:cubicBezTo>
                    <a:pt x="8272" y="47625"/>
                    <a:pt x="8084" y="50613"/>
                    <a:pt x="9859" y="52388"/>
                  </a:cubicBezTo>
                  <a:cubicBezTo>
                    <a:pt x="14621" y="57150"/>
                    <a:pt x="19384" y="53975"/>
                    <a:pt x="24146" y="52388"/>
                  </a:cubicBezTo>
                  <a:cubicBezTo>
                    <a:pt x="28909" y="49213"/>
                    <a:pt x="35874" y="47983"/>
                    <a:pt x="38434" y="42863"/>
                  </a:cubicBezTo>
                  <a:cubicBezTo>
                    <a:pt x="40021" y="39688"/>
                    <a:pt x="40924" y="36065"/>
                    <a:pt x="43196" y="33338"/>
                  </a:cubicBezTo>
                  <a:cubicBezTo>
                    <a:pt x="45028" y="31139"/>
                    <a:pt x="48141" y="30407"/>
                    <a:pt x="50340" y="28575"/>
                  </a:cubicBezTo>
                  <a:cubicBezTo>
                    <a:pt x="52927" y="26419"/>
                    <a:pt x="55103" y="23812"/>
                    <a:pt x="57484" y="21431"/>
                  </a:cubicBezTo>
                  <a:cubicBezTo>
                    <a:pt x="59626" y="15005"/>
                    <a:pt x="62135" y="11739"/>
                    <a:pt x="57484" y="4763"/>
                  </a:cubicBezTo>
                  <a:cubicBezTo>
                    <a:pt x="55896" y="2382"/>
                    <a:pt x="52721" y="1588"/>
                    <a:pt x="50340" y="0"/>
                  </a:cubicBezTo>
                  <a:cubicBezTo>
                    <a:pt x="43196" y="794"/>
                    <a:pt x="35583" y="-288"/>
                    <a:pt x="28909" y="2381"/>
                  </a:cubicBezTo>
                  <a:cubicBezTo>
                    <a:pt x="9166" y="10278"/>
                    <a:pt x="25734" y="9922"/>
                    <a:pt x="21765" y="11906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Forma livre 227"/>
            <p:cNvSpPr/>
            <p:nvPr/>
          </p:nvSpPr>
          <p:spPr>
            <a:xfrm>
              <a:off x="5047973" y="3932334"/>
              <a:ext cx="1705604" cy="2212011"/>
            </a:xfrm>
            <a:custGeom>
              <a:avLst/>
              <a:gdLst>
                <a:gd name="connsiteX0" fmla="*/ 643215 w 1705604"/>
                <a:gd name="connsiteY0" fmla="*/ 411066 h 2212011"/>
                <a:gd name="connsiteX1" fmla="*/ 647977 w 1705604"/>
                <a:gd name="connsiteY1" fmla="*/ 449166 h 2212011"/>
                <a:gd name="connsiteX2" fmla="*/ 643215 w 1705604"/>
                <a:gd name="connsiteY2" fmla="*/ 515841 h 2212011"/>
                <a:gd name="connsiteX3" fmla="*/ 614640 w 1705604"/>
                <a:gd name="connsiteY3" fmla="*/ 525366 h 2212011"/>
                <a:gd name="connsiteX4" fmla="*/ 586065 w 1705604"/>
                <a:gd name="connsiteY4" fmla="*/ 539654 h 2212011"/>
                <a:gd name="connsiteX5" fmla="*/ 567015 w 1705604"/>
                <a:gd name="connsiteY5" fmla="*/ 568229 h 2212011"/>
                <a:gd name="connsiteX6" fmla="*/ 557490 w 1705604"/>
                <a:gd name="connsiteY6" fmla="*/ 582516 h 2212011"/>
                <a:gd name="connsiteX7" fmla="*/ 552727 w 1705604"/>
                <a:gd name="connsiteY7" fmla="*/ 596804 h 2212011"/>
                <a:gd name="connsiteX8" fmla="*/ 547965 w 1705604"/>
                <a:gd name="connsiteY8" fmla="*/ 630141 h 2212011"/>
                <a:gd name="connsiteX9" fmla="*/ 538440 w 1705604"/>
                <a:gd name="connsiteY9" fmla="*/ 644429 h 2212011"/>
                <a:gd name="connsiteX10" fmla="*/ 543202 w 1705604"/>
                <a:gd name="connsiteY10" fmla="*/ 658716 h 2212011"/>
                <a:gd name="connsiteX11" fmla="*/ 571777 w 1705604"/>
                <a:gd name="connsiteY11" fmla="*/ 668241 h 2212011"/>
                <a:gd name="connsiteX12" fmla="*/ 586065 w 1705604"/>
                <a:gd name="connsiteY12" fmla="*/ 673004 h 2212011"/>
                <a:gd name="connsiteX13" fmla="*/ 581302 w 1705604"/>
                <a:gd name="connsiteY13" fmla="*/ 687291 h 2212011"/>
                <a:gd name="connsiteX14" fmla="*/ 552727 w 1705604"/>
                <a:gd name="connsiteY14" fmla="*/ 696816 h 2212011"/>
                <a:gd name="connsiteX15" fmla="*/ 562252 w 1705604"/>
                <a:gd name="connsiteY15" fmla="*/ 725391 h 2212011"/>
                <a:gd name="connsiteX16" fmla="*/ 571777 w 1705604"/>
                <a:gd name="connsiteY16" fmla="*/ 739679 h 2212011"/>
                <a:gd name="connsiteX17" fmla="*/ 576540 w 1705604"/>
                <a:gd name="connsiteY17" fmla="*/ 753966 h 2212011"/>
                <a:gd name="connsiteX18" fmla="*/ 609877 w 1705604"/>
                <a:gd name="connsiteY18" fmla="*/ 768254 h 2212011"/>
                <a:gd name="connsiteX19" fmla="*/ 614640 w 1705604"/>
                <a:gd name="connsiteY19" fmla="*/ 825404 h 2212011"/>
                <a:gd name="connsiteX20" fmla="*/ 624165 w 1705604"/>
                <a:gd name="connsiteY20" fmla="*/ 844454 h 2212011"/>
                <a:gd name="connsiteX21" fmla="*/ 647977 w 1705604"/>
                <a:gd name="connsiteY21" fmla="*/ 873029 h 2212011"/>
                <a:gd name="connsiteX22" fmla="*/ 657502 w 1705604"/>
                <a:gd name="connsiteY22" fmla="*/ 901604 h 2212011"/>
                <a:gd name="connsiteX23" fmla="*/ 667027 w 1705604"/>
                <a:gd name="connsiteY23" fmla="*/ 915891 h 2212011"/>
                <a:gd name="connsiteX24" fmla="*/ 671790 w 1705604"/>
                <a:gd name="connsiteY24" fmla="*/ 930179 h 2212011"/>
                <a:gd name="connsiteX25" fmla="*/ 686077 w 1705604"/>
                <a:gd name="connsiteY25" fmla="*/ 939704 h 2212011"/>
                <a:gd name="connsiteX26" fmla="*/ 719415 w 1705604"/>
                <a:gd name="connsiteY26" fmla="*/ 982566 h 2212011"/>
                <a:gd name="connsiteX27" fmla="*/ 776565 w 1705604"/>
                <a:gd name="connsiteY27" fmla="*/ 996854 h 2212011"/>
                <a:gd name="connsiteX28" fmla="*/ 809902 w 1705604"/>
                <a:gd name="connsiteY28" fmla="*/ 1030191 h 2212011"/>
                <a:gd name="connsiteX29" fmla="*/ 819427 w 1705604"/>
                <a:gd name="connsiteY29" fmla="*/ 1044479 h 2212011"/>
                <a:gd name="connsiteX30" fmla="*/ 833715 w 1705604"/>
                <a:gd name="connsiteY30" fmla="*/ 1049241 h 2212011"/>
                <a:gd name="connsiteX31" fmla="*/ 838477 w 1705604"/>
                <a:gd name="connsiteY31" fmla="*/ 1063529 h 2212011"/>
                <a:gd name="connsiteX32" fmla="*/ 843240 w 1705604"/>
                <a:gd name="connsiteY32" fmla="*/ 1092104 h 2212011"/>
                <a:gd name="connsiteX33" fmla="*/ 852765 w 1705604"/>
                <a:gd name="connsiteY33" fmla="*/ 1120679 h 2212011"/>
                <a:gd name="connsiteX34" fmla="*/ 848002 w 1705604"/>
                <a:gd name="connsiteY34" fmla="*/ 1268316 h 2212011"/>
                <a:gd name="connsiteX35" fmla="*/ 843240 w 1705604"/>
                <a:gd name="connsiteY35" fmla="*/ 1282604 h 2212011"/>
                <a:gd name="connsiteX36" fmla="*/ 848002 w 1705604"/>
                <a:gd name="connsiteY36" fmla="*/ 1382616 h 2212011"/>
                <a:gd name="connsiteX37" fmla="*/ 843240 w 1705604"/>
                <a:gd name="connsiteY37" fmla="*/ 1535016 h 2212011"/>
                <a:gd name="connsiteX38" fmla="*/ 828952 w 1705604"/>
                <a:gd name="connsiteY38" fmla="*/ 1577879 h 2212011"/>
                <a:gd name="connsiteX39" fmla="*/ 819427 w 1705604"/>
                <a:gd name="connsiteY39" fmla="*/ 1615979 h 2212011"/>
                <a:gd name="connsiteX40" fmla="*/ 824190 w 1705604"/>
                <a:gd name="connsiteY40" fmla="*/ 1654079 h 2212011"/>
                <a:gd name="connsiteX41" fmla="*/ 833715 w 1705604"/>
                <a:gd name="connsiteY41" fmla="*/ 1668366 h 2212011"/>
                <a:gd name="connsiteX42" fmla="*/ 838477 w 1705604"/>
                <a:gd name="connsiteY42" fmla="*/ 1682654 h 2212011"/>
                <a:gd name="connsiteX43" fmla="*/ 833715 w 1705604"/>
                <a:gd name="connsiteY43" fmla="*/ 1701704 h 2212011"/>
                <a:gd name="connsiteX44" fmla="*/ 824190 w 1705604"/>
                <a:gd name="connsiteY44" fmla="*/ 1715991 h 2212011"/>
                <a:gd name="connsiteX45" fmla="*/ 833715 w 1705604"/>
                <a:gd name="connsiteY45" fmla="*/ 1811241 h 2212011"/>
                <a:gd name="connsiteX46" fmla="*/ 848002 w 1705604"/>
                <a:gd name="connsiteY46" fmla="*/ 1806479 h 2212011"/>
                <a:gd name="connsiteX47" fmla="*/ 852765 w 1705604"/>
                <a:gd name="connsiteY47" fmla="*/ 1792191 h 2212011"/>
                <a:gd name="connsiteX48" fmla="*/ 862290 w 1705604"/>
                <a:gd name="connsiteY48" fmla="*/ 1773141 h 2212011"/>
                <a:gd name="connsiteX49" fmla="*/ 862290 w 1705604"/>
                <a:gd name="connsiteY49" fmla="*/ 1854104 h 2212011"/>
                <a:gd name="connsiteX50" fmla="*/ 848002 w 1705604"/>
                <a:gd name="connsiteY50" fmla="*/ 1868391 h 2212011"/>
                <a:gd name="connsiteX51" fmla="*/ 819427 w 1705604"/>
                <a:gd name="connsiteY51" fmla="*/ 1887441 h 2212011"/>
                <a:gd name="connsiteX52" fmla="*/ 824190 w 1705604"/>
                <a:gd name="connsiteY52" fmla="*/ 1916016 h 2212011"/>
                <a:gd name="connsiteX53" fmla="*/ 838477 w 1705604"/>
                <a:gd name="connsiteY53" fmla="*/ 1920779 h 2212011"/>
                <a:gd name="connsiteX54" fmla="*/ 857527 w 1705604"/>
                <a:gd name="connsiteY54" fmla="*/ 1925541 h 2212011"/>
                <a:gd name="connsiteX55" fmla="*/ 867052 w 1705604"/>
                <a:gd name="connsiteY55" fmla="*/ 1939829 h 2212011"/>
                <a:gd name="connsiteX56" fmla="*/ 852765 w 1705604"/>
                <a:gd name="connsiteY56" fmla="*/ 1968404 h 2212011"/>
                <a:gd name="connsiteX57" fmla="*/ 838477 w 1705604"/>
                <a:gd name="connsiteY57" fmla="*/ 1973166 h 2212011"/>
                <a:gd name="connsiteX58" fmla="*/ 843240 w 1705604"/>
                <a:gd name="connsiteY58" fmla="*/ 2035079 h 2212011"/>
                <a:gd name="connsiteX59" fmla="*/ 857527 w 1705604"/>
                <a:gd name="connsiteY59" fmla="*/ 2039841 h 2212011"/>
                <a:gd name="connsiteX60" fmla="*/ 886102 w 1705604"/>
                <a:gd name="connsiteY60" fmla="*/ 2058891 h 2212011"/>
                <a:gd name="connsiteX61" fmla="*/ 895627 w 1705604"/>
                <a:gd name="connsiteY61" fmla="*/ 2087466 h 2212011"/>
                <a:gd name="connsiteX62" fmla="*/ 900390 w 1705604"/>
                <a:gd name="connsiteY62" fmla="*/ 2101754 h 2212011"/>
                <a:gd name="connsiteX63" fmla="*/ 905152 w 1705604"/>
                <a:gd name="connsiteY63" fmla="*/ 2149379 h 2212011"/>
                <a:gd name="connsiteX64" fmla="*/ 952777 w 1705604"/>
                <a:gd name="connsiteY64" fmla="*/ 2163666 h 2212011"/>
                <a:gd name="connsiteX65" fmla="*/ 981352 w 1705604"/>
                <a:gd name="connsiteY65" fmla="*/ 2182716 h 2212011"/>
                <a:gd name="connsiteX66" fmla="*/ 995640 w 1705604"/>
                <a:gd name="connsiteY66" fmla="*/ 2192241 h 2212011"/>
                <a:gd name="connsiteX67" fmla="*/ 1033740 w 1705604"/>
                <a:gd name="connsiteY67" fmla="*/ 2197004 h 2212011"/>
                <a:gd name="connsiteX68" fmla="*/ 1038502 w 1705604"/>
                <a:gd name="connsiteY68" fmla="*/ 2211291 h 2212011"/>
                <a:gd name="connsiteX69" fmla="*/ 1057552 w 1705604"/>
                <a:gd name="connsiteY69" fmla="*/ 2206529 h 2212011"/>
                <a:gd name="connsiteX70" fmla="*/ 1086127 w 1705604"/>
                <a:gd name="connsiteY70" fmla="*/ 2187479 h 2212011"/>
                <a:gd name="connsiteX71" fmla="*/ 1081365 w 1705604"/>
                <a:gd name="connsiteY71" fmla="*/ 2173191 h 2212011"/>
                <a:gd name="connsiteX72" fmla="*/ 1038502 w 1705604"/>
                <a:gd name="connsiteY72" fmla="*/ 2154141 h 2212011"/>
                <a:gd name="connsiteX73" fmla="*/ 1009927 w 1705604"/>
                <a:gd name="connsiteY73" fmla="*/ 2130329 h 2212011"/>
                <a:gd name="connsiteX74" fmla="*/ 1000402 w 1705604"/>
                <a:gd name="connsiteY74" fmla="*/ 2077941 h 2212011"/>
                <a:gd name="connsiteX75" fmla="*/ 995640 w 1705604"/>
                <a:gd name="connsiteY75" fmla="*/ 2044604 h 2212011"/>
                <a:gd name="connsiteX76" fmla="*/ 1000402 w 1705604"/>
                <a:gd name="connsiteY76" fmla="*/ 2020791 h 2212011"/>
                <a:gd name="connsiteX77" fmla="*/ 1005165 w 1705604"/>
                <a:gd name="connsiteY77" fmla="*/ 2006504 h 2212011"/>
                <a:gd name="connsiteX78" fmla="*/ 1019452 w 1705604"/>
                <a:gd name="connsiteY78" fmla="*/ 2001741 h 2212011"/>
                <a:gd name="connsiteX79" fmla="*/ 1033740 w 1705604"/>
                <a:gd name="connsiteY79" fmla="*/ 1992216 h 2212011"/>
                <a:gd name="connsiteX80" fmla="*/ 1048027 w 1705604"/>
                <a:gd name="connsiteY80" fmla="*/ 1939829 h 2212011"/>
                <a:gd name="connsiteX81" fmla="*/ 1005165 w 1705604"/>
                <a:gd name="connsiteY81" fmla="*/ 1920779 h 2212011"/>
                <a:gd name="connsiteX82" fmla="*/ 990877 w 1705604"/>
                <a:gd name="connsiteY82" fmla="*/ 1916016 h 2212011"/>
                <a:gd name="connsiteX83" fmla="*/ 986115 w 1705604"/>
                <a:gd name="connsiteY83" fmla="*/ 1901729 h 2212011"/>
                <a:gd name="connsiteX84" fmla="*/ 990877 w 1705604"/>
                <a:gd name="connsiteY84" fmla="*/ 1873154 h 2212011"/>
                <a:gd name="connsiteX85" fmla="*/ 1005165 w 1705604"/>
                <a:gd name="connsiteY85" fmla="*/ 1868391 h 2212011"/>
                <a:gd name="connsiteX86" fmla="*/ 1024215 w 1705604"/>
                <a:gd name="connsiteY86" fmla="*/ 1863629 h 2212011"/>
                <a:gd name="connsiteX87" fmla="*/ 1048027 w 1705604"/>
                <a:gd name="connsiteY87" fmla="*/ 1835054 h 2212011"/>
                <a:gd name="connsiteX88" fmla="*/ 1052790 w 1705604"/>
                <a:gd name="connsiteY88" fmla="*/ 1811241 h 2212011"/>
                <a:gd name="connsiteX89" fmla="*/ 1062315 w 1705604"/>
                <a:gd name="connsiteY89" fmla="*/ 1768379 h 2212011"/>
                <a:gd name="connsiteX90" fmla="*/ 1057552 w 1705604"/>
                <a:gd name="connsiteY90" fmla="*/ 1744566 h 2212011"/>
                <a:gd name="connsiteX91" fmla="*/ 1043265 w 1705604"/>
                <a:gd name="connsiteY91" fmla="*/ 1735041 h 2212011"/>
                <a:gd name="connsiteX92" fmla="*/ 1062315 w 1705604"/>
                <a:gd name="connsiteY92" fmla="*/ 1701704 h 2212011"/>
                <a:gd name="connsiteX93" fmla="*/ 1090890 w 1705604"/>
                <a:gd name="connsiteY93" fmla="*/ 1696941 h 2212011"/>
                <a:gd name="connsiteX94" fmla="*/ 1100415 w 1705604"/>
                <a:gd name="connsiteY94" fmla="*/ 1682654 h 2212011"/>
                <a:gd name="connsiteX95" fmla="*/ 1100415 w 1705604"/>
                <a:gd name="connsiteY95" fmla="*/ 1635029 h 2212011"/>
                <a:gd name="connsiteX96" fmla="*/ 1186140 w 1705604"/>
                <a:gd name="connsiteY96" fmla="*/ 1630266 h 2212011"/>
                <a:gd name="connsiteX97" fmla="*/ 1200427 w 1705604"/>
                <a:gd name="connsiteY97" fmla="*/ 1625504 h 2212011"/>
                <a:gd name="connsiteX98" fmla="*/ 1214715 w 1705604"/>
                <a:gd name="connsiteY98" fmla="*/ 1596929 h 2212011"/>
                <a:gd name="connsiteX99" fmla="*/ 1200427 w 1705604"/>
                <a:gd name="connsiteY99" fmla="*/ 1530254 h 2212011"/>
                <a:gd name="connsiteX100" fmla="*/ 1195665 w 1705604"/>
                <a:gd name="connsiteY100" fmla="*/ 1515966 h 2212011"/>
                <a:gd name="connsiteX101" fmla="*/ 1267102 w 1705604"/>
                <a:gd name="connsiteY101" fmla="*/ 1511204 h 2212011"/>
                <a:gd name="connsiteX102" fmla="*/ 1281390 w 1705604"/>
                <a:gd name="connsiteY102" fmla="*/ 1506441 h 2212011"/>
                <a:gd name="connsiteX103" fmla="*/ 1290915 w 1705604"/>
                <a:gd name="connsiteY103" fmla="*/ 1492154 h 2212011"/>
                <a:gd name="connsiteX104" fmla="*/ 1295677 w 1705604"/>
                <a:gd name="connsiteY104" fmla="*/ 1468341 h 2212011"/>
                <a:gd name="connsiteX105" fmla="*/ 1309965 w 1705604"/>
                <a:gd name="connsiteY105" fmla="*/ 1463579 h 2212011"/>
                <a:gd name="connsiteX106" fmla="*/ 1329015 w 1705604"/>
                <a:gd name="connsiteY106" fmla="*/ 1458816 h 2212011"/>
                <a:gd name="connsiteX107" fmla="*/ 1333777 w 1705604"/>
                <a:gd name="connsiteY107" fmla="*/ 1444529 h 2212011"/>
                <a:gd name="connsiteX108" fmla="*/ 1352827 w 1705604"/>
                <a:gd name="connsiteY108" fmla="*/ 1415954 h 2212011"/>
                <a:gd name="connsiteX109" fmla="*/ 1362352 w 1705604"/>
                <a:gd name="connsiteY109" fmla="*/ 1387379 h 2212011"/>
                <a:gd name="connsiteX110" fmla="*/ 1371877 w 1705604"/>
                <a:gd name="connsiteY110" fmla="*/ 1344516 h 2212011"/>
                <a:gd name="connsiteX111" fmla="*/ 1390927 w 1705604"/>
                <a:gd name="connsiteY111" fmla="*/ 1315941 h 2212011"/>
                <a:gd name="connsiteX112" fmla="*/ 1400452 w 1705604"/>
                <a:gd name="connsiteY112" fmla="*/ 1287366 h 2212011"/>
                <a:gd name="connsiteX113" fmla="*/ 1395690 w 1705604"/>
                <a:gd name="connsiteY113" fmla="*/ 1263554 h 2212011"/>
                <a:gd name="connsiteX114" fmla="*/ 1395690 w 1705604"/>
                <a:gd name="connsiteY114" fmla="*/ 1230216 h 2212011"/>
                <a:gd name="connsiteX115" fmla="*/ 1409977 w 1705604"/>
                <a:gd name="connsiteY115" fmla="*/ 1220691 h 2212011"/>
                <a:gd name="connsiteX116" fmla="*/ 1424265 w 1705604"/>
                <a:gd name="connsiteY116" fmla="*/ 1206404 h 2212011"/>
                <a:gd name="connsiteX117" fmla="*/ 1452840 w 1705604"/>
                <a:gd name="connsiteY117" fmla="*/ 1196879 h 2212011"/>
                <a:gd name="connsiteX118" fmla="*/ 1481415 w 1705604"/>
                <a:gd name="connsiteY118" fmla="*/ 1177829 h 2212011"/>
                <a:gd name="connsiteX119" fmla="*/ 1509990 w 1705604"/>
                <a:gd name="connsiteY119" fmla="*/ 1163541 h 2212011"/>
                <a:gd name="connsiteX120" fmla="*/ 1543327 w 1705604"/>
                <a:gd name="connsiteY120" fmla="*/ 1158779 h 2212011"/>
                <a:gd name="connsiteX121" fmla="*/ 1571902 w 1705604"/>
                <a:gd name="connsiteY121" fmla="*/ 1144491 h 2212011"/>
                <a:gd name="connsiteX122" fmla="*/ 1586190 w 1705604"/>
                <a:gd name="connsiteY122" fmla="*/ 1115916 h 2212011"/>
                <a:gd name="connsiteX123" fmla="*/ 1605240 w 1705604"/>
                <a:gd name="connsiteY123" fmla="*/ 1082579 h 2212011"/>
                <a:gd name="connsiteX124" fmla="*/ 1610002 w 1705604"/>
                <a:gd name="connsiteY124" fmla="*/ 1034954 h 2212011"/>
                <a:gd name="connsiteX125" fmla="*/ 1624290 w 1705604"/>
                <a:gd name="connsiteY125" fmla="*/ 1025429 h 2212011"/>
                <a:gd name="connsiteX126" fmla="*/ 1633815 w 1705604"/>
                <a:gd name="connsiteY126" fmla="*/ 1011141 h 2212011"/>
                <a:gd name="connsiteX127" fmla="*/ 1624290 w 1705604"/>
                <a:gd name="connsiteY127" fmla="*/ 968279 h 2212011"/>
                <a:gd name="connsiteX128" fmla="*/ 1605240 w 1705604"/>
                <a:gd name="connsiteY128" fmla="*/ 939704 h 2212011"/>
                <a:gd name="connsiteX129" fmla="*/ 1614765 w 1705604"/>
                <a:gd name="connsiteY129" fmla="*/ 882554 h 2212011"/>
                <a:gd name="connsiteX130" fmla="*/ 1624290 w 1705604"/>
                <a:gd name="connsiteY130" fmla="*/ 868266 h 2212011"/>
                <a:gd name="connsiteX131" fmla="*/ 1638577 w 1705604"/>
                <a:gd name="connsiteY131" fmla="*/ 863504 h 2212011"/>
                <a:gd name="connsiteX132" fmla="*/ 1667152 w 1705604"/>
                <a:gd name="connsiteY132" fmla="*/ 844454 h 2212011"/>
                <a:gd name="connsiteX133" fmla="*/ 1686202 w 1705604"/>
                <a:gd name="connsiteY133" fmla="*/ 825404 h 2212011"/>
                <a:gd name="connsiteX134" fmla="*/ 1700490 w 1705604"/>
                <a:gd name="connsiteY134" fmla="*/ 811116 h 2212011"/>
                <a:gd name="connsiteX135" fmla="*/ 1700490 w 1705604"/>
                <a:gd name="connsiteY135" fmla="*/ 753966 h 2212011"/>
                <a:gd name="connsiteX136" fmla="*/ 1695727 w 1705604"/>
                <a:gd name="connsiteY136" fmla="*/ 730154 h 2212011"/>
                <a:gd name="connsiteX137" fmla="*/ 1681440 w 1705604"/>
                <a:gd name="connsiteY137" fmla="*/ 701579 h 2212011"/>
                <a:gd name="connsiteX138" fmla="*/ 1643340 w 1705604"/>
                <a:gd name="connsiteY138" fmla="*/ 696816 h 2212011"/>
                <a:gd name="connsiteX139" fmla="*/ 1614765 w 1705604"/>
                <a:gd name="connsiteY139" fmla="*/ 677766 h 2212011"/>
                <a:gd name="connsiteX140" fmla="*/ 1590952 w 1705604"/>
                <a:gd name="connsiteY140" fmla="*/ 649191 h 2212011"/>
                <a:gd name="connsiteX141" fmla="*/ 1543327 w 1705604"/>
                <a:gd name="connsiteY141" fmla="*/ 644429 h 2212011"/>
                <a:gd name="connsiteX142" fmla="*/ 1486177 w 1705604"/>
                <a:gd name="connsiteY142" fmla="*/ 634904 h 2212011"/>
                <a:gd name="connsiteX143" fmla="*/ 1471890 w 1705604"/>
                <a:gd name="connsiteY143" fmla="*/ 630141 h 2212011"/>
                <a:gd name="connsiteX144" fmla="*/ 1452840 w 1705604"/>
                <a:gd name="connsiteY144" fmla="*/ 601566 h 2212011"/>
                <a:gd name="connsiteX145" fmla="*/ 1438552 w 1705604"/>
                <a:gd name="connsiteY145" fmla="*/ 592041 h 2212011"/>
                <a:gd name="connsiteX146" fmla="*/ 1424265 w 1705604"/>
                <a:gd name="connsiteY146" fmla="*/ 587279 h 2212011"/>
                <a:gd name="connsiteX147" fmla="*/ 1309965 w 1705604"/>
                <a:gd name="connsiteY147" fmla="*/ 582516 h 2212011"/>
                <a:gd name="connsiteX148" fmla="*/ 1300440 w 1705604"/>
                <a:gd name="connsiteY148" fmla="*/ 568229 h 2212011"/>
                <a:gd name="connsiteX149" fmla="*/ 1314727 w 1705604"/>
                <a:gd name="connsiteY149" fmla="*/ 530129 h 2212011"/>
                <a:gd name="connsiteX150" fmla="*/ 1319490 w 1705604"/>
                <a:gd name="connsiteY150" fmla="*/ 515841 h 2212011"/>
                <a:gd name="connsiteX151" fmla="*/ 1305202 w 1705604"/>
                <a:gd name="connsiteY151" fmla="*/ 487266 h 2212011"/>
                <a:gd name="connsiteX152" fmla="*/ 1262340 w 1705604"/>
                <a:gd name="connsiteY152" fmla="*/ 463454 h 2212011"/>
                <a:gd name="connsiteX153" fmla="*/ 1252815 w 1705604"/>
                <a:gd name="connsiteY153" fmla="*/ 449166 h 2212011"/>
                <a:gd name="connsiteX154" fmla="*/ 1224240 w 1705604"/>
                <a:gd name="connsiteY154" fmla="*/ 439641 h 2212011"/>
                <a:gd name="connsiteX155" fmla="*/ 1209952 w 1705604"/>
                <a:gd name="connsiteY155" fmla="*/ 425354 h 2212011"/>
                <a:gd name="connsiteX156" fmla="*/ 1124227 w 1705604"/>
                <a:gd name="connsiteY156" fmla="*/ 411066 h 2212011"/>
                <a:gd name="connsiteX157" fmla="*/ 1086127 w 1705604"/>
                <a:gd name="connsiteY157" fmla="*/ 377729 h 2212011"/>
                <a:gd name="connsiteX158" fmla="*/ 1057552 w 1705604"/>
                <a:gd name="connsiteY158" fmla="*/ 353916 h 2212011"/>
                <a:gd name="connsiteX159" fmla="*/ 1033740 w 1705604"/>
                <a:gd name="connsiteY159" fmla="*/ 325341 h 2212011"/>
                <a:gd name="connsiteX160" fmla="*/ 1024215 w 1705604"/>
                <a:gd name="connsiteY160" fmla="*/ 311054 h 2212011"/>
                <a:gd name="connsiteX161" fmla="*/ 1009927 w 1705604"/>
                <a:gd name="connsiteY161" fmla="*/ 306291 h 2212011"/>
                <a:gd name="connsiteX162" fmla="*/ 976590 w 1705604"/>
                <a:gd name="connsiteY162" fmla="*/ 311054 h 2212011"/>
                <a:gd name="connsiteX163" fmla="*/ 886102 w 1705604"/>
                <a:gd name="connsiteY163" fmla="*/ 301529 h 2212011"/>
                <a:gd name="connsiteX164" fmla="*/ 857527 w 1705604"/>
                <a:gd name="connsiteY164" fmla="*/ 282479 h 2212011"/>
                <a:gd name="connsiteX165" fmla="*/ 838477 w 1705604"/>
                <a:gd name="connsiteY165" fmla="*/ 263429 h 2212011"/>
                <a:gd name="connsiteX166" fmla="*/ 795615 w 1705604"/>
                <a:gd name="connsiteY166" fmla="*/ 287241 h 2212011"/>
                <a:gd name="connsiteX167" fmla="*/ 790852 w 1705604"/>
                <a:gd name="connsiteY167" fmla="*/ 306291 h 2212011"/>
                <a:gd name="connsiteX168" fmla="*/ 776565 w 1705604"/>
                <a:gd name="connsiteY168" fmla="*/ 296766 h 2212011"/>
                <a:gd name="connsiteX169" fmla="*/ 752752 w 1705604"/>
                <a:gd name="connsiteY169" fmla="*/ 272954 h 2212011"/>
                <a:gd name="connsiteX170" fmla="*/ 724177 w 1705604"/>
                <a:gd name="connsiteY170" fmla="*/ 287241 h 2212011"/>
                <a:gd name="connsiteX171" fmla="*/ 705127 w 1705604"/>
                <a:gd name="connsiteY171" fmla="*/ 315816 h 2212011"/>
                <a:gd name="connsiteX172" fmla="*/ 681315 w 1705604"/>
                <a:gd name="connsiteY172" fmla="*/ 358679 h 2212011"/>
                <a:gd name="connsiteX173" fmla="*/ 667027 w 1705604"/>
                <a:gd name="connsiteY173" fmla="*/ 363441 h 2212011"/>
                <a:gd name="connsiteX174" fmla="*/ 638452 w 1705604"/>
                <a:gd name="connsiteY174" fmla="*/ 358679 h 2212011"/>
                <a:gd name="connsiteX175" fmla="*/ 628927 w 1705604"/>
                <a:gd name="connsiteY175" fmla="*/ 330104 h 2212011"/>
                <a:gd name="connsiteX176" fmla="*/ 614640 w 1705604"/>
                <a:gd name="connsiteY176" fmla="*/ 320579 h 2212011"/>
                <a:gd name="connsiteX177" fmla="*/ 600352 w 1705604"/>
                <a:gd name="connsiteY177" fmla="*/ 315816 h 2212011"/>
                <a:gd name="connsiteX178" fmla="*/ 586065 w 1705604"/>
                <a:gd name="connsiteY178" fmla="*/ 320579 h 2212011"/>
                <a:gd name="connsiteX179" fmla="*/ 557490 w 1705604"/>
                <a:gd name="connsiteY179" fmla="*/ 339629 h 2212011"/>
                <a:gd name="connsiteX180" fmla="*/ 500340 w 1705604"/>
                <a:gd name="connsiteY180" fmla="*/ 315816 h 2212011"/>
                <a:gd name="connsiteX181" fmla="*/ 486052 w 1705604"/>
                <a:gd name="connsiteY181" fmla="*/ 306291 h 2212011"/>
                <a:gd name="connsiteX182" fmla="*/ 471765 w 1705604"/>
                <a:gd name="connsiteY182" fmla="*/ 296766 h 2212011"/>
                <a:gd name="connsiteX183" fmla="*/ 476527 w 1705604"/>
                <a:gd name="connsiteY183" fmla="*/ 282479 h 2212011"/>
                <a:gd name="connsiteX184" fmla="*/ 495577 w 1705604"/>
                <a:gd name="connsiteY184" fmla="*/ 253904 h 2212011"/>
                <a:gd name="connsiteX185" fmla="*/ 505102 w 1705604"/>
                <a:gd name="connsiteY185" fmla="*/ 225329 h 2212011"/>
                <a:gd name="connsiteX186" fmla="*/ 500340 w 1705604"/>
                <a:gd name="connsiteY186" fmla="*/ 206279 h 2212011"/>
                <a:gd name="connsiteX187" fmla="*/ 486052 w 1705604"/>
                <a:gd name="connsiteY187" fmla="*/ 191991 h 2212011"/>
                <a:gd name="connsiteX188" fmla="*/ 443190 w 1705604"/>
                <a:gd name="connsiteY188" fmla="*/ 168179 h 2212011"/>
                <a:gd name="connsiteX189" fmla="*/ 428902 w 1705604"/>
                <a:gd name="connsiteY189" fmla="*/ 158654 h 2212011"/>
                <a:gd name="connsiteX190" fmla="*/ 376515 w 1705604"/>
                <a:gd name="connsiteY190" fmla="*/ 144366 h 2212011"/>
                <a:gd name="connsiteX191" fmla="*/ 390802 w 1705604"/>
                <a:gd name="connsiteY191" fmla="*/ 77691 h 2212011"/>
                <a:gd name="connsiteX192" fmla="*/ 409852 w 1705604"/>
                <a:gd name="connsiteY192" fmla="*/ 49116 h 2212011"/>
                <a:gd name="connsiteX193" fmla="*/ 419377 w 1705604"/>
                <a:gd name="connsiteY193" fmla="*/ 20541 h 2212011"/>
                <a:gd name="connsiteX194" fmla="*/ 414615 w 1705604"/>
                <a:gd name="connsiteY194" fmla="*/ 1491 h 2212011"/>
                <a:gd name="connsiteX195" fmla="*/ 357465 w 1705604"/>
                <a:gd name="connsiteY195" fmla="*/ 11016 h 2212011"/>
                <a:gd name="connsiteX196" fmla="*/ 319365 w 1705604"/>
                <a:gd name="connsiteY196" fmla="*/ 53879 h 2212011"/>
                <a:gd name="connsiteX197" fmla="*/ 305077 w 1705604"/>
                <a:gd name="connsiteY197" fmla="*/ 91979 h 2212011"/>
                <a:gd name="connsiteX198" fmla="*/ 290790 w 1705604"/>
                <a:gd name="connsiteY198" fmla="*/ 96741 h 2212011"/>
                <a:gd name="connsiteX199" fmla="*/ 224115 w 1705604"/>
                <a:gd name="connsiteY199" fmla="*/ 91979 h 2212011"/>
                <a:gd name="connsiteX200" fmla="*/ 209827 w 1705604"/>
                <a:gd name="connsiteY200" fmla="*/ 82454 h 2212011"/>
                <a:gd name="connsiteX201" fmla="*/ 195540 w 1705604"/>
                <a:gd name="connsiteY201" fmla="*/ 77691 h 2212011"/>
                <a:gd name="connsiteX202" fmla="*/ 181252 w 1705604"/>
                <a:gd name="connsiteY202" fmla="*/ 63404 h 2212011"/>
                <a:gd name="connsiteX203" fmla="*/ 152677 w 1705604"/>
                <a:gd name="connsiteY203" fmla="*/ 44354 h 2212011"/>
                <a:gd name="connsiteX204" fmla="*/ 147915 w 1705604"/>
                <a:gd name="connsiteY204" fmla="*/ 20541 h 2212011"/>
                <a:gd name="connsiteX205" fmla="*/ 66952 w 1705604"/>
                <a:gd name="connsiteY205" fmla="*/ 30066 h 2212011"/>
                <a:gd name="connsiteX206" fmla="*/ 24090 w 1705604"/>
                <a:gd name="connsiteY206" fmla="*/ 44354 h 2212011"/>
                <a:gd name="connsiteX207" fmla="*/ 9802 w 1705604"/>
                <a:gd name="connsiteY207" fmla="*/ 53879 h 2212011"/>
                <a:gd name="connsiteX208" fmla="*/ 277 w 1705604"/>
                <a:gd name="connsiteY208" fmla="*/ 68166 h 2212011"/>
                <a:gd name="connsiteX209" fmla="*/ 5040 w 1705604"/>
                <a:gd name="connsiteY209" fmla="*/ 91979 h 2212011"/>
                <a:gd name="connsiteX210" fmla="*/ 33615 w 1705604"/>
                <a:gd name="connsiteY210" fmla="*/ 106266 h 2212011"/>
                <a:gd name="connsiteX211" fmla="*/ 71715 w 1705604"/>
                <a:gd name="connsiteY211" fmla="*/ 115791 h 2212011"/>
                <a:gd name="connsiteX212" fmla="*/ 86002 w 1705604"/>
                <a:gd name="connsiteY212" fmla="*/ 120554 h 2212011"/>
                <a:gd name="connsiteX213" fmla="*/ 100290 w 1705604"/>
                <a:gd name="connsiteY213" fmla="*/ 130079 h 2212011"/>
                <a:gd name="connsiteX214" fmla="*/ 114577 w 1705604"/>
                <a:gd name="connsiteY214" fmla="*/ 158654 h 2212011"/>
                <a:gd name="connsiteX215" fmla="*/ 143152 w 1705604"/>
                <a:gd name="connsiteY215" fmla="*/ 168179 h 2212011"/>
                <a:gd name="connsiteX216" fmla="*/ 157440 w 1705604"/>
                <a:gd name="connsiteY216" fmla="*/ 177704 h 2212011"/>
                <a:gd name="connsiteX217" fmla="*/ 186015 w 1705604"/>
                <a:gd name="connsiteY217" fmla="*/ 168179 h 2212011"/>
                <a:gd name="connsiteX218" fmla="*/ 200302 w 1705604"/>
                <a:gd name="connsiteY218" fmla="*/ 163416 h 2212011"/>
                <a:gd name="connsiteX219" fmla="*/ 247927 w 1705604"/>
                <a:gd name="connsiteY219" fmla="*/ 177704 h 2212011"/>
                <a:gd name="connsiteX220" fmla="*/ 257452 w 1705604"/>
                <a:gd name="connsiteY220" fmla="*/ 191991 h 2212011"/>
                <a:gd name="connsiteX221" fmla="*/ 266977 w 1705604"/>
                <a:gd name="connsiteY221" fmla="*/ 220566 h 2212011"/>
                <a:gd name="connsiteX222" fmla="*/ 333652 w 1705604"/>
                <a:gd name="connsiteY222" fmla="*/ 225329 h 2212011"/>
                <a:gd name="connsiteX223" fmla="*/ 376515 w 1705604"/>
                <a:gd name="connsiteY223" fmla="*/ 234854 h 2212011"/>
                <a:gd name="connsiteX224" fmla="*/ 405090 w 1705604"/>
                <a:gd name="connsiteY224" fmla="*/ 253904 h 2212011"/>
                <a:gd name="connsiteX225" fmla="*/ 414615 w 1705604"/>
                <a:gd name="connsiteY225" fmla="*/ 268191 h 2212011"/>
                <a:gd name="connsiteX226" fmla="*/ 428902 w 1705604"/>
                <a:gd name="connsiteY226" fmla="*/ 306291 h 2212011"/>
                <a:gd name="connsiteX227" fmla="*/ 438427 w 1705604"/>
                <a:gd name="connsiteY227" fmla="*/ 344391 h 2212011"/>
                <a:gd name="connsiteX228" fmla="*/ 452715 w 1705604"/>
                <a:gd name="connsiteY228" fmla="*/ 358679 h 2212011"/>
                <a:gd name="connsiteX229" fmla="*/ 471765 w 1705604"/>
                <a:gd name="connsiteY229" fmla="*/ 363441 h 2212011"/>
                <a:gd name="connsiteX230" fmla="*/ 486052 w 1705604"/>
                <a:gd name="connsiteY230" fmla="*/ 368204 h 2212011"/>
                <a:gd name="connsiteX231" fmla="*/ 509865 w 1705604"/>
                <a:gd name="connsiteY231" fmla="*/ 372966 h 2212011"/>
                <a:gd name="connsiteX232" fmla="*/ 538440 w 1705604"/>
                <a:gd name="connsiteY232" fmla="*/ 387254 h 2212011"/>
                <a:gd name="connsiteX233" fmla="*/ 552727 w 1705604"/>
                <a:gd name="connsiteY233" fmla="*/ 392016 h 2212011"/>
                <a:gd name="connsiteX234" fmla="*/ 581302 w 1705604"/>
                <a:gd name="connsiteY234" fmla="*/ 382491 h 2212011"/>
                <a:gd name="connsiteX235" fmla="*/ 605115 w 1705604"/>
                <a:gd name="connsiteY235" fmla="*/ 363441 h 2212011"/>
                <a:gd name="connsiteX236" fmla="*/ 628927 w 1705604"/>
                <a:gd name="connsiteY236" fmla="*/ 396779 h 2212011"/>
                <a:gd name="connsiteX237" fmla="*/ 643215 w 1705604"/>
                <a:gd name="connsiteY237" fmla="*/ 411066 h 2212011"/>
                <a:gd name="connsiteX0" fmla="*/ 643215 w 1705604"/>
                <a:gd name="connsiteY0" fmla="*/ 411066 h 2212011"/>
                <a:gd name="connsiteX1" fmla="*/ 647977 w 1705604"/>
                <a:gd name="connsiteY1" fmla="*/ 449166 h 2212011"/>
                <a:gd name="connsiteX2" fmla="*/ 643215 w 1705604"/>
                <a:gd name="connsiteY2" fmla="*/ 515841 h 2212011"/>
                <a:gd name="connsiteX3" fmla="*/ 614640 w 1705604"/>
                <a:gd name="connsiteY3" fmla="*/ 525366 h 2212011"/>
                <a:gd name="connsiteX4" fmla="*/ 586065 w 1705604"/>
                <a:gd name="connsiteY4" fmla="*/ 539654 h 2212011"/>
                <a:gd name="connsiteX5" fmla="*/ 567015 w 1705604"/>
                <a:gd name="connsiteY5" fmla="*/ 568229 h 2212011"/>
                <a:gd name="connsiteX6" fmla="*/ 557490 w 1705604"/>
                <a:gd name="connsiteY6" fmla="*/ 582516 h 2212011"/>
                <a:gd name="connsiteX7" fmla="*/ 552727 w 1705604"/>
                <a:gd name="connsiteY7" fmla="*/ 596804 h 2212011"/>
                <a:gd name="connsiteX8" fmla="*/ 547965 w 1705604"/>
                <a:gd name="connsiteY8" fmla="*/ 630141 h 2212011"/>
                <a:gd name="connsiteX9" fmla="*/ 538440 w 1705604"/>
                <a:gd name="connsiteY9" fmla="*/ 644429 h 2212011"/>
                <a:gd name="connsiteX10" fmla="*/ 543202 w 1705604"/>
                <a:gd name="connsiteY10" fmla="*/ 658716 h 2212011"/>
                <a:gd name="connsiteX11" fmla="*/ 571777 w 1705604"/>
                <a:gd name="connsiteY11" fmla="*/ 668241 h 2212011"/>
                <a:gd name="connsiteX12" fmla="*/ 586065 w 1705604"/>
                <a:gd name="connsiteY12" fmla="*/ 673004 h 2212011"/>
                <a:gd name="connsiteX13" fmla="*/ 581302 w 1705604"/>
                <a:gd name="connsiteY13" fmla="*/ 687291 h 2212011"/>
                <a:gd name="connsiteX14" fmla="*/ 552727 w 1705604"/>
                <a:gd name="connsiteY14" fmla="*/ 696816 h 2212011"/>
                <a:gd name="connsiteX15" fmla="*/ 562252 w 1705604"/>
                <a:gd name="connsiteY15" fmla="*/ 725391 h 2212011"/>
                <a:gd name="connsiteX16" fmla="*/ 571777 w 1705604"/>
                <a:gd name="connsiteY16" fmla="*/ 739679 h 2212011"/>
                <a:gd name="connsiteX17" fmla="*/ 576540 w 1705604"/>
                <a:gd name="connsiteY17" fmla="*/ 753966 h 2212011"/>
                <a:gd name="connsiteX18" fmla="*/ 609877 w 1705604"/>
                <a:gd name="connsiteY18" fmla="*/ 768254 h 2212011"/>
                <a:gd name="connsiteX19" fmla="*/ 614640 w 1705604"/>
                <a:gd name="connsiteY19" fmla="*/ 825404 h 2212011"/>
                <a:gd name="connsiteX20" fmla="*/ 624165 w 1705604"/>
                <a:gd name="connsiteY20" fmla="*/ 844454 h 2212011"/>
                <a:gd name="connsiteX21" fmla="*/ 647977 w 1705604"/>
                <a:gd name="connsiteY21" fmla="*/ 873029 h 2212011"/>
                <a:gd name="connsiteX22" fmla="*/ 657502 w 1705604"/>
                <a:gd name="connsiteY22" fmla="*/ 901604 h 2212011"/>
                <a:gd name="connsiteX23" fmla="*/ 667027 w 1705604"/>
                <a:gd name="connsiteY23" fmla="*/ 915891 h 2212011"/>
                <a:gd name="connsiteX24" fmla="*/ 671790 w 1705604"/>
                <a:gd name="connsiteY24" fmla="*/ 930179 h 2212011"/>
                <a:gd name="connsiteX25" fmla="*/ 686077 w 1705604"/>
                <a:gd name="connsiteY25" fmla="*/ 939704 h 2212011"/>
                <a:gd name="connsiteX26" fmla="*/ 719415 w 1705604"/>
                <a:gd name="connsiteY26" fmla="*/ 982566 h 2212011"/>
                <a:gd name="connsiteX27" fmla="*/ 776565 w 1705604"/>
                <a:gd name="connsiteY27" fmla="*/ 996854 h 2212011"/>
                <a:gd name="connsiteX28" fmla="*/ 809902 w 1705604"/>
                <a:gd name="connsiteY28" fmla="*/ 1030191 h 2212011"/>
                <a:gd name="connsiteX29" fmla="*/ 819427 w 1705604"/>
                <a:gd name="connsiteY29" fmla="*/ 1044479 h 2212011"/>
                <a:gd name="connsiteX30" fmla="*/ 833715 w 1705604"/>
                <a:gd name="connsiteY30" fmla="*/ 1049241 h 2212011"/>
                <a:gd name="connsiteX31" fmla="*/ 838477 w 1705604"/>
                <a:gd name="connsiteY31" fmla="*/ 1063529 h 2212011"/>
                <a:gd name="connsiteX32" fmla="*/ 843240 w 1705604"/>
                <a:gd name="connsiteY32" fmla="*/ 1092104 h 2212011"/>
                <a:gd name="connsiteX33" fmla="*/ 852765 w 1705604"/>
                <a:gd name="connsiteY33" fmla="*/ 1120679 h 2212011"/>
                <a:gd name="connsiteX34" fmla="*/ 848002 w 1705604"/>
                <a:gd name="connsiteY34" fmla="*/ 1268316 h 2212011"/>
                <a:gd name="connsiteX35" fmla="*/ 843240 w 1705604"/>
                <a:gd name="connsiteY35" fmla="*/ 1282604 h 2212011"/>
                <a:gd name="connsiteX36" fmla="*/ 848002 w 1705604"/>
                <a:gd name="connsiteY36" fmla="*/ 1382616 h 2212011"/>
                <a:gd name="connsiteX37" fmla="*/ 843240 w 1705604"/>
                <a:gd name="connsiteY37" fmla="*/ 1535016 h 2212011"/>
                <a:gd name="connsiteX38" fmla="*/ 828952 w 1705604"/>
                <a:gd name="connsiteY38" fmla="*/ 1577879 h 2212011"/>
                <a:gd name="connsiteX39" fmla="*/ 819427 w 1705604"/>
                <a:gd name="connsiteY39" fmla="*/ 1615979 h 2212011"/>
                <a:gd name="connsiteX40" fmla="*/ 824190 w 1705604"/>
                <a:gd name="connsiteY40" fmla="*/ 1654079 h 2212011"/>
                <a:gd name="connsiteX41" fmla="*/ 833715 w 1705604"/>
                <a:gd name="connsiteY41" fmla="*/ 1668366 h 2212011"/>
                <a:gd name="connsiteX42" fmla="*/ 838477 w 1705604"/>
                <a:gd name="connsiteY42" fmla="*/ 1682654 h 2212011"/>
                <a:gd name="connsiteX43" fmla="*/ 833715 w 1705604"/>
                <a:gd name="connsiteY43" fmla="*/ 1701704 h 2212011"/>
                <a:gd name="connsiteX44" fmla="*/ 824190 w 1705604"/>
                <a:gd name="connsiteY44" fmla="*/ 1715991 h 2212011"/>
                <a:gd name="connsiteX45" fmla="*/ 833715 w 1705604"/>
                <a:gd name="connsiteY45" fmla="*/ 1811241 h 2212011"/>
                <a:gd name="connsiteX46" fmla="*/ 848002 w 1705604"/>
                <a:gd name="connsiteY46" fmla="*/ 1806479 h 2212011"/>
                <a:gd name="connsiteX47" fmla="*/ 852765 w 1705604"/>
                <a:gd name="connsiteY47" fmla="*/ 1792191 h 2212011"/>
                <a:gd name="connsiteX48" fmla="*/ 862290 w 1705604"/>
                <a:gd name="connsiteY48" fmla="*/ 1773141 h 2212011"/>
                <a:gd name="connsiteX49" fmla="*/ 862290 w 1705604"/>
                <a:gd name="connsiteY49" fmla="*/ 1854104 h 2212011"/>
                <a:gd name="connsiteX50" fmla="*/ 848002 w 1705604"/>
                <a:gd name="connsiteY50" fmla="*/ 1868391 h 2212011"/>
                <a:gd name="connsiteX51" fmla="*/ 819427 w 1705604"/>
                <a:gd name="connsiteY51" fmla="*/ 1887441 h 2212011"/>
                <a:gd name="connsiteX52" fmla="*/ 824190 w 1705604"/>
                <a:gd name="connsiteY52" fmla="*/ 1916016 h 2212011"/>
                <a:gd name="connsiteX53" fmla="*/ 838477 w 1705604"/>
                <a:gd name="connsiteY53" fmla="*/ 1920779 h 2212011"/>
                <a:gd name="connsiteX54" fmla="*/ 857527 w 1705604"/>
                <a:gd name="connsiteY54" fmla="*/ 1925541 h 2212011"/>
                <a:gd name="connsiteX55" fmla="*/ 867052 w 1705604"/>
                <a:gd name="connsiteY55" fmla="*/ 1939829 h 2212011"/>
                <a:gd name="connsiteX56" fmla="*/ 852765 w 1705604"/>
                <a:gd name="connsiteY56" fmla="*/ 1968404 h 2212011"/>
                <a:gd name="connsiteX57" fmla="*/ 838477 w 1705604"/>
                <a:gd name="connsiteY57" fmla="*/ 1973166 h 2212011"/>
                <a:gd name="connsiteX58" fmla="*/ 843240 w 1705604"/>
                <a:gd name="connsiteY58" fmla="*/ 2035079 h 2212011"/>
                <a:gd name="connsiteX59" fmla="*/ 857527 w 1705604"/>
                <a:gd name="connsiteY59" fmla="*/ 2039841 h 2212011"/>
                <a:gd name="connsiteX60" fmla="*/ 886102 w 1705604"/>
                <a:gd name="connsiteY60" fmla="*/ 2058891 h 2212011"/>
                <a:gd name="connsiteX61" fmla="*/ 895627 w 1705604"/>
                <a:gd name="connsiteY61" fmla="*/ 2087466 h 2212011"/>
                <a:gd name="connsiteX62" fmla="*/ 900390 w 1705604"/>
                <a:gd name="connsiteY62" fmla="*/ 2101754 h 2212011"/>
                <a:gd name="connsiteX63" fmla="*/ 905152 w 1705604"/>
                <a:gd name="connsiteY63" fmla="*/ 2149379 h 2212011"/>
                <a:gd name="connsiteX64" fmla="*/ 952777 w 1705604"/>
                <a:gd name="connsiteY64" fmla="*/ 2163666 h 2212011"/>
                <a:gd name="connsiteX65" fmla="*/ 981352 w 1705604"/>
                <a:gd name="connsiteY65" fmla="*/ 2182716 h 2212011"/>
                <a:gd name="connsiteX66" fmla="*/ 995640 w 1705604"/>
                <a:gd name="connsiteY66" fmla="*/ 2192241 h 2212011"/>
                <a:gd name="connsiteX67" fmla="*/ 1033740 w 1705604"/>
                <a:gd name="connsiteY67" fmla="*/ 2197004 h 2212011"/>
                <a:gd name="connsiteX68" fmla="*/ 1038502 w 1705604"/>
                <a:gd name="connsiteY68" fmla="*/ 2211291 h 2212011"/>
                <a:gd name="connsiteX69" fmla="*/ 1057552 w 1705604"/>
                <a:gd name="connsiteY69" fmla="*/ 2206529 h 2212011"/>
                <a:gd name="connsiteX70" fmla="*/ 1086127 w 1705604"/>
                <a:gd name="connsiteY70" fmla="*/ 2187479 h 2212011"/>
                <a:gd name="connsiteX71" fmla="*/ 1081365 w 1705604"/>
                <a:gd name="connsiteY71" fmla="*/ 2173191 h 2212011"/>
                <a:gd name="connsiteX72" fmla="*/ 1038502 w 1705604"/>
                <a:gd name="connsiteY72" fmla="*/ 2154141 h 2212011"/>
                <a:gd name="connsiteX73" fmla="*/ 1009927 w 1705604"/>
                <a:gd name="connsiteY73" fmla="*/ 2130329 h 2212011"/>
                <a:gd name="connsiteX74" fmla="*/ 1000402 w 1705604"/>
                <a:gd name="connsiteY74" fmla="*/ 2077941 h 2212011"/>
                <a:gd name="connsiteX75" fmla="*/ 995640 w 1705604"/>
                <a:gd name="connsiteY75" fmla="*/ 2044604 h 2212011"/>
                <a:gd name="connsiteX76" fmla="*/ 1000402 w 1705604"/>
                <a:gd name="connsiteY76" fmla="*/ 2020791 h 2212011"/>
                <a:gd name="connsiteX77" fmla="*/ 1005165 w 1705604"/>
                <a:gd name="connsiteY77" fmla="*/ 2006504 h 2212011"/>
                <a:gd name="connsiteX78" fmla="*/ 1019452 w 1705604"/>
                <a:gd name="connsiteY78" fmla="*/ 2001741 h 2212011"/>
                <a:gd name="connsiteX79" fmla="*/ 1033740 w 1705604"/>
                <a:gd name="connsiteY79" fmla="*/ 1992216 h 2212011"/>
                <a:gd name="connsiteX80" fmla="*/ 1048027 w 1705604"/>
                <a:gd name="connsiteY80" fmla="*/ 1939829 h 2212011"/>
                <a:gd name="connsiteX81" fmla="*/ 1005165 w 1705604"/>
                <a:gd name="connsiteY81" fmla="*/ 1920779 h 2212011"/>
                <a:gd name="connsiteX82" fmla="*/ 990877 w 1705604"/>
                <a:gd name="connsiteY82" fmla="*/ 1916016 h 2212011"/>
                <a:gd name="connsiteX83" fmla="*/ 986115 w 1705604"/>
                <a:gd name="connsiteY83" fmla="*/ 1901729 h 2212011"/>
                <a:gd name="connsiteX84" fmla="*/ 990877 w 1705604"/>
                <a:gd name="connsiteY84" fmla="*/ 1873154 h 2212011"/>
                <a:gd name="connsiteX85" fmla="*/ 1005165 w 1705604"/>
                <a:gd name="connsiteY85" fmla="*/ 1868391 h 2212011"/>
                <a:gd name="connsiteX86" fmla="*/ 1024215 w 1705604"/>
                <a:gd name="connsiteY86" fmla="*/ 1863629 h 2212011"/>
                <a:gd name="connsiteX87" fmla="*/ 1048027 w 1705604"/>
                <a:gd name="connsiteY87" fmla="*/ 1835054 h 2212011"/>
                <a:gd name="connsiteX88" fmla="*/ 1052790 w 1705604"/>
                <a:gd name="connsiteY88" fmla="*/ 1811241 h 2212011"/>
                <a:gd name="connsiteX89" fmla="*/ 1062315 w 1705604"/>
                <a:gd name="connsiteY89" fmla="*/ 1768379 h 2212011"/>
                <a:gd name="connsiteX90" fmla="*/ 1057552 w 1705604"/>
                <a:gd name="connsiteY90" fmla="*/ 1744566 h 2212011"/>
                <a:gd name="connsiteX91" fmla="*/ 1043265 w 1705604"/>
                <a:gd name="connsiteY91" fmla="*/ 1735041 h 2212011"/>
                <a:gd name="connsiteX92" fmla="*/ 1062315 w 1705604"/>
                <a:gd name="connsiteY92" fmla="*/ 1701704 h 2212011"/>
                <a:gd name="connsiteX93" fmla="*/ 1090890 w 1705604"/>
                <a:gd name="connsiteY93" fmla="*/ 1696941 h 2212011"/>
                <a:gd name="connsiteX94" fmla="*/ 1100415 w 1705604"/>
                <a:gd name="connsiteY94" fmla="*/ 1682654 h 2212011"/>
                <a:gd name="connsiteX95" fmla="*/ 1100415 w 1705604"/>
                <a:gd name="connsiteY95" fmla="*/ 1635029 h 2212011"/>
                <a:gd name="connsiteX96" fmla="*/ 1186140 w 1705604"/>
                <a:gd name="connsiteY96" fmla="*/ 1630266 h 2212011"/>
                <a:gd name="connsiteX97" fmla="*/ 1200427 w 1705604"/>
                <a:gd name="connsiteY97" fmla="*/ 1625504 h 2212011"/>
                <a:gd name="connsiteX98" fmla="*/ 1214715 w 1705604"/>
                <a:gd name="connsiteY98" fmla="*/ 1596929 h 2212011"/>
                <a:gd name="connsiteX99" fmla="*/ 1154248 w 1705604"/>
                <a:gd name="connsiteY99" fmla="*/ 1521019 h 2212011"/>
                <a:gd name="connsiteX100" fmla="*/ 1195665 w 1705604"/>
                <a:gd name="connsiteY100" fmla="*/ 1515966 h 2212011"/>
                <a:gd name="connsiteX101" fmla="*/ 1267102 w 1705604"/>
                <a:gd name="connsiteY101" fmla="*/ 1511204 h 2212011"/>
                <a:gd name="connsiteX102" fmla="*/ 1281390 w 1705604"/>
                <a:gd name="connsiteY102" fmla="*/ 1506441 h 2212011"/>
                <a:gd name="connsiteX103" fmla="*/ 1290915 w 1705604"/>
                <a:gd name="connsiteY103" fmla="*/ 1492154 h 2212011"/>
                <a:gd name="connsiteX104" fmla="*/ 1295677 w 1705604"/>
                <a:gd name="connsiteY104" fmla="*/ 1468341 h 2212011"/>
                <a:gd name="connsiteX105" fmla="*/ 1309965 w 1705604"/>
                <a:gd name="connsiteY105" fmla="*/ 1463579 h 2212011"/>
                <a:gd name="connsiteX106" fmla="*/ 1329015 w 1705604"/>
                <a:gd name="connsiteY106" fmla="*/ 1458816 h 2212011"/>
                <a:gd name="connsiteX107" fmla="*/ 1333777 w 1705604"/>
                <a:gd name="connsiteY107" fmla="*/ 1444529 h 2212011"/>
                <a:gd name="connsiteX108" fmla="*/ 1352827 w 1705604"/>
                <a:gd name="connsiteY108" fmla="*/ 1415954 h 2212011"/>
                <a:gd name="connsiteX109" fmla="*/ 1362352 w 1705604"/>
                <a:gd name="connsiteY109" fmla="*/ 1387379 h 2212011"/>
                <a:gd name="connsiteX110" fmla="*/ 1371877 w 1705604"/>
                <a:gd name="connsiteY110" fmla="*/ 1344516 h 2212011"/>
                <a:gd name="connsiteX111" fmla="*/ 1390927 w 1705604"/>
                <a:gd name="connsiteY111" fmla="*/ 1315941 h 2212011"/>
                <a:gd name="connsiteX112" fmla="*/ 1400452 w 1705604"/>
                <a:gd name="connsiteY112" fmla="*/ 1287366 h 2212011"/>
                <a:gd name="connsiteX113" fmla="*/ 1395690 w 1705604"/>
                <a:gd name="connsiteY113" fmla="*/ 1263554 h 2212011"/>
                <a:gd name="connsiteX114" fmla="*/ 1395690 w 1705604"/>
                <a:gd name="connsiteY114" fmla="*/ 1230216 h 2212011"/>
                <a:gd name="connsiteX115" fmla="*/ 1409977 w 1705604"/>
                <a:gd name="connsiteY115" fmla="*/ 1220691 h 2212011"/>
                <a:gd name="connsiteX116" fmla="*/ 1424265 w 1705604"/>
                <a:gd name="connsiteY116" fmla="*/ 1206404 h 2212011"/>
                <a:gd name="connsiteX117" fmla="*/ 1452840 w 1705604"/>
                <a:gd name="connsiteY117" fmla="*/ 1196879 h 2212011"/>
                <a:gd name="connsiteX118" fmla="*/ 1481415 w 1705604"/>
                <a:gd name="connsiteY118" fmla="*/ 1177829 h 2212011"/>
                <a:gd name="connsiteX119" fmla="*/ 1509990 w 1705604"/>
                <a:gd name="connsiteY119" fmla="*/ 1163541 h 2212011"/>
                <a:gd name="connsiteX120" fmla="*/ 1543327 w 1705604"/>
                <a:gd name="connsiteY120" fmla="*/ 1158779 h 2212011"/>
                <a:gd name="connsiteX121" fmla="*/ 1571902 w 1705604"/>
                <a:gd name="connsiteY121" fmla="*/ 1144491 h 2212011"/>
                <a:gd name="connsiteX122" fmla="*/ 1586190 w 1705604"/>
                <a:gd name="connsiteY122" fmla="*/ 1115916 h 2212011"/>
                <a:gd name="connsiteX123" fmla="*/ 1605240 w 1705604"/>
                <a:gd name="connsiteY123" fmla="*/ 1082579 h 2212011"/>
                <a:gd name="connsiteX124" fmla="*/ 1610002 w 1705604"/>
                <a:gd name="connsiteY124" fmla="*/ 1034954 h 2212011"/>
                <a:gd name="connsiteX125" fmla="*/ 1624290 w 1705604"/>
                <a:gd name="connsiteY125" fmla="*/ 1025429 h 2212011"/>
                <a:gd name="connsiteX126" fmla="*/ 1633815 w 1705604"/>
                <a:gd name="connsiteY126" fmla="*/ 1011141 h 2212011"/>
                <a:gd name="connsiteX127" fmla="*/ 1624290 w 1705604"/>
                <a:gd name="connsiteY127" fmla="*/ 968279 h 2212011"/>
                <a:gd name="connsiteX128" fmla="*/ 1605240 w 1705604"/>
                <a:gd name="connsiteY128" fmla="*/ 939704 h 2212011"/>
                <a:gd name="connsiteX129" fmla="*/ 1614765 w 1705604"/>
                <a:gd name="connsiteY129" fmla="*/ 882554 h 2212011"/>
                <a:gd name="connsiteX130" fmla="*/ 1624290 w 1705604"/>
                <a:gd name="connsiteY130" fmla="*/ 868266 h 2212011"/>
                <a:gd name="connsiteX131" fmla="*/ 1638577 w 1705604"/>
                <a:gd name="connsiteY131" fmla="*/ 863504 h 2212011"/>
                <a:gd name="connsiteX132" fmla="*/ 1667152 w 1705604"/>
                <a:gd name="connsiteY132" fmla="*/ 844454 h 2212011"/>
                <a:gd name="connsiteX133" fmla="*/ 1686202 w 1705604"/>
                <a:gd name="connsiteY133" fmla="*/ 825404 h 2212011"/>
                <a:gd name="connsiteX134" fmla="*/ 1700490 w 1705604"/>
                <a:gd name="connsiteY134" fmla="*/ 811116 h 2212011"/>
                <a:gd name="connsiteX135" fmla="*/ 1700490 w 1705604"/>
                <a:gd name="connsiteY135" fmla="*/ 753966 h 2212011"/>
                <a:gd name="connsiteX136" fmla="*/ 1695727 w 1705604"/>
                <a:gd name="connsiteY136" fmla="*/ 730154 h 2212011"/>
                <a:gd name="connsiteX137" fmla="*/ 1681440 w 1705604"/>
                <a:gd name="connsiteY137" fmla="*/ 701579 h 2212011"/>
                <a:gd name="connsiteX138" fmla="*/ 1643340 w 1705604"/>
                <a:gd name="connsiteY138" fmla="*/ 696816 h 2212011"/>
                <a:gd name="connsiteX139" fmla="*/ 1614765 w 1705604"/>
                <a:gd name="connsiteY139" fmla="*/ 677766 h 2212011"/>
                <a:gd name="connsiteX140" fmla="*/ 1590952 w 1705604"/>
                <a:gd name="connsiteY140" fmla="*/ 649191 h 2212011"/>
                <a:gd name="connsiteX141" fmla="*/ 1543327 w 1705604"/>
                <a:gd name="connsiteY141" fmla="*/ 644429 h 2212011"/>
                <a:gd name="connsiteX142" fmla="*/ 1486177 w 1705604"/>
                <a:gd name="connsiteY142" fmla="*/ 634904 h 2212011"/>
                <a:gd name="connsiteX143" fmla="*/ 1471890 w 1705604"/>
                <a:gd name="connsiteY143" fmla="*/ 630141 h 2212011"/>
                <a:gd name="connsiteX144" fmla="*/ 1452840 w 1705604"/>
                <a:gd name="connsiteY144" fmla="*/ 601566 h 2212011"/>
                <a:gd name="connsiteX145" fmla="*/ 1438552 w 1705604"/>
                <a:gd name="connsiteY145" fmla="*/ 592041 h 2212011"/>
                <a:gd name="connsiteX146" fmla="*/ 1424265 w 1705604"/>
                <a:gd name="connsiteY146" fmla="*/ 587279 h 2212011"/>
                <a:gd name="connsiteX147" fmla="*/ 1309965 w 1705604"/>
                <a:gd name="connsiteY147" fmla="*/ 582516 h 2212011"/>
                <a:gd name="connsiteX148" fmla="*/ 1300440 w 1705604"/>
                <a:gd name="connsiteY148" fmla="*/ 568229 h 2212011"/>
                <a:gd name="connsiteX149" fmla="*/ 1314727 w 1705604"/>
                <a:gd name="connsiteY149" fmla="*/ 530129 h 2212011"/>
                <a:gd name="connsiteX150" fmla="*/ 1319490 w 1705604"/>
                <a:gd name="connsiteY150" fmla="*/ 515841 h 2212011"/>
                <a:gd name="connsiteX151" fmla="*/ 1305202 w 1705604"/>
                <a:gd name="connsiteY151" fmla="*/ 487266 h 2212011"/>
                <a:gd name="connsiteX152" fmla="*/ 1262340 w 1705604"/>
                <a:gd name="connsiteY152" fmla="*/ 463454 h 2212011"/>
                <a:gd name="connsiteX153" fmla="*/ 1252815 w 1705604"/>
                <a:gd name="connsiteY153" fmla="*/ 449166 h 2212011"/>
                <a:gd name="connsiteX154" fmla="*/ 1224240 w 1705604"/>
                <a:gd name="connsiteY154" fmla="*/ 439641 h 2212011"/>
                <a:gd name="connsiteX155" fmla="*/ 1209952 w 1705604"/>
                <a:gd name="connsiteY155" fmla="*/ 425354 h 2212011"/>
                <a:gd name="connsiteX156" fmla="*/ 1124227 w 1705604"/>
                <a:gd name="connsiteY156" fmla="*/ 411066 h 2212011"/>
                <a:gd name="connsiteX157" fmla="*/ 1086127 w 1705604"/>
                <a:gd name="connsiteY157" fmla="*/ 377729 h 2212011"/>
                <a:gd name="connsiteX158" fmla="*/ 1057552 w 1705604"/>
                <a:gd name="connsiteY158" fmla="*/ 353916 h 2212011"/>
                <a:gd name="connsiteX159" fmla="*/ 1033740 w 1705604"/>
                <a:gd name="connsiteY159" fmla="*/ 325341 h 2212011"/>
                <a:gd name="connsiteX160" fmla="*/ 1024215 w 1705604"/>
                <a:gd name="connsiteY160" fmla="*/ 311054 h 2212011"/>
                <a:gd name="connsiteX161" fmla="*/ 1009927 w 1705604"/>
                <a:gd name="connsiteY161" fmla="*/ 306291 h 2212011"/>
                <a:gd name="connsiteX162" fmla="*/ 976590 w 1705604"/>
                <a:gd name="connsiteY162" fmla="*/ 311054 h 2212011"/>
                <a:gd name="connsiteX163" fmla="*/ 886102 w 1705604"/>
                <a:gd name="connsiteY163" fmla="*/ 301529 h 2212011"/>
                <a:gd name="connsiteX164" fmla="*/ 857527 w 1705604"/>
                <a:gd name="connsiteY164" fmla="*/ 282479 h 2212011"/>
                <a:gd name="connsiteX165" fmla="*/ 838477 w 1705604"/>
                <a:gd name="connsiteY165" fmla="*/ 263429 h 2212011"/>
                <a:gd name="connsiteX166" fmla="*/ 795615 w 1705604"/>
                <a:gd name="connsiteY166" fmla="*/ 287241 h 2212011"/>
                <a:gd name="connsiteX167" fmla="*/ 790852 w 1705604"/>
                <a:gd name="connsiteY167" fmla="*/ 306291 h 2212011"/>
                <a:gd name="connsiteX168" fmla="*/ 776565 w 1705604"/>
                <a:gd name="connsiteY168" fmla="*/ 296766 h 2212011"/>
                <a:gd name="connsiteX169" fmla="*/ 752752 w 1705604"/>
                <a:gd name="connsiteY169" fmla="*/ 272954 h 2212011"/>
                <a:gd name="connsiteX170" fmla="*/ 724177 w 1705604"/>
                <a:gd name="connsiteY170" fmla="*/ 287241 h 2212011"/>
                <a:gd name="connsiteX171" fmla="*/ 705127 w 1705604"/>
                <a:gd name="connsiteY171" fmla="*/ 315816 h 2212011"/>
                <a:gd name="connsiteX172" fmla="*/ 681315 w 1705604"/>
                <a:gd name="connsiteY172" fmla="*/ 358679 h 2212011"/>
                <a:gd name="connsiteX173" fmla="*/ 667027 w 1705604"/>
                <a:gd name="connsiteY173" fmla="*/ 363441 h 2212011"/>
                <a:gd name="connsiteX174" fmla="*/ 638452 w 1705604"/>
                <a:gd name="connsiteY174" fmla="*/ 358679 h 2212011"/>
                <a:gd name="connsiteX175" fmla="*/ 628927 w 1705604"/>
                <a:gd name="connsiteY175" fmla="*/ 330104 h 2212011"/>
                <a:gd name="connsiteX176" fmla="*/ 614640 w 1705604"/>
                <a:gd name="connsiteY176" fmla="*/ 320579 h 2212011"/>
                <a:gd name="connsiteX177" fmla="*/ 600352 w 1705604"/>
                <a:gd name="connsiteY177" fmla="*/ 315816 h 2212011"/>
                <a:gd name="connsiteX178" fmla="*/ 586065 w 1705604"/>
                <a:gd name="connsiteY178" fmla="*/ 320579 h 2212011"/>
                <a:gd name="connsiteX179" fmla="*/ 557490 w 1705604"/>
                <a:gd name="connsiteY179" fmla="*/ 339629 h 2212011"/>
                <a:gd name="connsiteX180" fmla="*/ 500340 w 1705604"/>
                <a:gd name="connsiteY180" fmla="*/ 315816 h 2212011"/>
                <a:gd name="connsiteX181" fmla="*/ 486052 w 1705604"/>
                <a:gd name="connsiteY181" fmla="*/ 306291 h 2212011"/>
                <a:gd name="connsiteX182" fmla="*/ 471765 w 1705604"/>
                <a:gd name="connsiteY182" fmla="*/ 296766 h 2212011"/>
                <a:gd name="connsiteX183" fmla="*/ 476527 w 1705604"/>
                <a:gd name="connsiteY183" fmla="*/ 282479 h 2212011"/>
                <a:gd name="connsiteX184" fmla="*/ 495577 w 1705604"/>
                <a:gd name="connsiteY184" fmla="*/ 253904 h 2212011"/>
                <a:gd name="connsiteX185" fmla="*/ 505102 w 1705604"/>
                <a:gd name="connsiteY185" fmla="*/ 225329 h 2212011"/>
                <a:gd name="connsiteX186" fmla="*/ 500340 w 1705604"/>
                <a:gd name="connsiteY186" fmla="*/ 206279 h 2212011"/>
                <a:gd name="connsiteX187" fmla="*/ 486052 w 1705604"/>
                <a:gd name="connsiteY187" fmla="*/ 191991 h 2212011"/>
                <a:gd name="connsiteX188" fmla="*/ 443190 w 1705604"/>
                <a:gd name="connsiteY188" fmla="*/ 168179 h 2212011"/>
                <a:gd name="connsiteX189" fmla="*/ 428902 w 1705604"/>
                <a:gd name="connsiteY189" fmla="*/ 158654 h 2212011"/>
                <a:gd name="connsiteX190" fmla="*/ 376515 w 1705604"/>
                <a:gd name="connsiteY190" fmla="*/ 144366 h 2212011"/>
                <a:gd name="connsiteX191" fmla="*/ 390802 w 1705604"/>
                <a:gd name="connsiteY191" fmla="*/ 77691 h 2212011"/>
                <a:gd name="connsiteX192" fmla="*/ 409852 w 1705604"/>
                <a:gd name="connsiteY192" fmla="*/ 49116 h 2212011"/>
                <a:gd name="connsiteX193" fmla="*/ 419377 w 1705604"/>
                <a:gd name="connsiteY193" fmla="*/ 20541 h 2212011"/>
                <a:gd name="connsiteX194" fmla="*/ 414615 w 1705604"/>
                <a:gd name="connsiteY194" fmla="*/ 1491 h 2212011"/>
                <a:gd name="connsiteX195" fmla="*/ 357465 w 1705604"/>
                <a:gd name="connsiteY195" fmla="*/ 11016 h 2212011"/>
                <a:gd name="connsiteX196" fmla="*/ 319365 w 1705604"/>
                <a:gd name="connsiteY196" fmla="*/ 53879 h 2212011"/>
                <a:gd name="connsiteX197" fmla="*/ 305077 w 1705604"/>
                <a:gd name="connsiteY197" fmla="*/ 91979 h 2212011"/>
                <a:gd name="connsiteX198" fmla="*/ 290790 w 1705604"/>
                <a:gd name="connsiteY198" fmla="*/ 96741 h 2212011"/>
                <a:gd name="connsiteX199" fmla="*/ 224115 w 1705604"/>
                <a:gd name="connsiteY199" fmla="*/ 91979 h 2212011"/>
                <a:gd name="connsiteX200" fmla="*/ 209827 w 1705604"/>
                <a:gd name="connsiteY200" fmla="*/ 82454 h 2212011"/>
                <a:gd name="connsiteX201" fmla="*/ 195540 w 1705604"/>
                <a:gd name="connsiteY201" fmla="*/ 77691 h 2212011"/>
                <a:gd name="connsiteX202" fmla="*/ 181252 w 1705604"/>
                <a:gd name="connsiteY202" fmla="*/ 63404 h 2212011"/>
                <a:gd name="connsiteX203" fmla="*/ 152677 w 1705604"/>
                <a:gd name="connsiteY203" fmla="*/ 44354 h 2212011"/>
                <a:gd name="connsiteX204" fmla="*/ 147915 w 1705604"/>
                <a:gd name="connsiteY204" fmla="*/ 20541 h 2212011"/>
                <a:gd name="connsiteX205" fmla="*/ 66952 w 1705604"/>
                <a:gd name="connsiteY205" fmla="*/ 30066 h 2212011"/>
                <a:gd name="connsiteX206" fmla="*/ 24090 w 1705604"/>
                <a:gd name="connsiteY206" fmla="*/ 44354 h 2212011"/>
                <a:gd name="connsiteX207" fmla="*/ 9802 w 1705604"/>
                <a:gd name="connsiteY207" fmla="*/ 53879 h 2212011"/>
                <a:gd name="connsiteX208" fmla="*/ 277 w 1705604"/>
                <a:gd name="connsiteY208" fmla="*/ 68166 h 2212011"/>
                <a:gd name="connsiteX209" fmla="*/ 5040 w 1705604"/>
                <a:gd name="connsiteY209" fmla="*/ 91979 h 2212011"/>
                <a:gd name="connsiteX210" fmla="*/ 33615 w 1705604"/>
                <a:gd name="connsiteY210" fmla="*/ 106266 h 2212011"/>
                <a:gd name="connsiteX211" fmla="*/ 71715 w 1705604"/>
                <a:gd name="connsiteY211" fmla="*/ 115791 h 2212011"/>
                <a:gd name="connsiteX212" fmla="*/ 86002 w 1705604"/>
                <a:gd name="connsiteY212" fmla="*/ 120554 h 2212011"/>
                <a:gd name="connsiteX213" fmla="*/ 100290 w 1705604"/>
                <a:gd name="connsiteY213" fmla="*/ 130079 h 2212011"/>
                <a:gd name="connsiteX214" fmla="*/ 114577 w 1705604"/>
                <a:gd name="connsiteY214" fmla="*/ 158654 h 2212011"/>
                <a:gd name="connsiteX215" fmla="*/ 143152 w 1705604"/>
                <a:gd name="connsiteY215" fmla="*/ 168179 h 2212011"/>
                <a:gd name="connsiteX216" fmla="*/ 157440 w 1705604"/>
                <a:gd name="connsiteY216" fmla="*/ 177704 h 2212011"/>
                <a:gd name="connsiteX217" fmla="*/ 186015 w 1705604"/>
                <a:gd name="connsiteY217" fmla="*/ 168179 h 2212011"/>
                <a:gd name="connsiteX218" fmla="*/ 200302 w 1705604"/>
                <a:gd name="connsiteY218" fmla="*/ 163416 h 2212011"/>
                <a:gd name="connsiteX219" fmla="*/ 247927 w 1705604"/>
                <a:gd name="connsiteY219" fmla="*/ 177704 h 2212011"/>
                <a:gd name="connsiteX220" fmla="*/ 257452 w 1705604"/>
                <a:gd name="connsiteY220" fmla="*/ 191991 h 2212011"/>
                <a:gd name="connsiteX221" fmla="*/ 266977 w 1705604"/>
                <a:gd name="connsiteY221" fmla="*/ 220566 h 2212011"/>
                <a:gd name="connsiteX222" fmla="*/ 333652 w 1705604"/>
                <a:gd name="connsiteY222" fmla="*/ 225329 h 2212011"/>
                <a:gd name="connsiteX223" fmla="*/ 376515 w 1705604"/>
                <a:gd name="connsiteY223" fmla="*/ 234854 h 2212011"/>
                <a:gd name="connsiteX224" fmla="*/ 405090 w 1705604"/>
                <a:gd name="connsiteY224" fmla="*/ 253904 h 2212011"/>
                <a:gd name="connsiteX225" fmla="*/ 414615 w 1705604"/>
                <a:gd name="connsiteY225" fmla="*/ 268191 h 2212011"/>
                <a:gd name="connsiteX226" fmla="*/ 428902 w 1705604"/>
                <a:gd name="connsiteY226" fmla="*/ 306291 h 2212011"/>
                <a:gd name="connsiteX227" fmla="*/ 438427 w 1705604"/>
                <a:gd name="connsiteY227" fmla="*/ 344391 h 2212011"/>
                <a:gd name="connsiteX228" fmla="*/ 452715 w 1705604"/>
                <a:gd name="connsiteY228" fmla="*/ 358679 h 2212011"/>
                <a:gd name="connsiteX229" fmla="*/ 471765 w 1705604"/>
                <a:gd name="connsiteY229" fmla="*/ 363441 h 2212011"/>
                <a:gd name="connsiteX230" fmla="*/ 486052 w 1705604"/>
                <a:gd name="connsiteY230" fmla="*/ 368204 h 2212011"/>
                <a:gd name="connsiteX231" fmla="*/ 509865 w 1705604"/>
                <a:gd name="connsiteY231" fmla="*/ 372966 h 2212011"/>
                <a:gd name="connsiteX232" fmla="*/ 538440 w 1705604"/>
                <a:gd name="connsiteY232" fmla="*/ 387254 h 2212011"/>
                <a:gd name="connsiteX233" fmla="*/ 552727 w 1705604"/>
                <a:gd name="connsiteY233" fmla="*/ 392016 h 2212011"/>
                <a:gd name="connsiteX234" fmla="*/ 581302 w 1705604"/>
                <a:gd name="connsiteY234" fmla="*/ 382491 h 2212011"/>
                <a:gd name="connsiteX235" fmla="*/ 605115 w 1705604"/>
                <a:gd name="connsiteY235" fmla="*/ 363441 h 2212011"/>
                <a:gd name="connsiteX236" fmla="*/ 628927 w 1705604"/>
                <a:gd name="connsiteY236" fmla="*/ 396779 h 2212011"/>
                <a:gd name="connsiteX237" fmla="*/ 643215 w 1705604"/>
                <a:gd name="connsiteY237" fmla="*/ 411066 h 221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</a:cxnLst>
              <a:rect l="l" t="t" r="r" b="b"/>
              <a:pathLst>
                <a:path w="1705604" h="2212011">
                  <a:moveTo>
                    <a:pt x="643215" y="411066"/>
                  </a:moveTo>
                  <a:cubicBezTo>
                    <a:pt x="644802" y="423766"/>
                    <a:pt x="645873" y="436541"/>
                    <a:pt x="647977" y="449166"/>
                  </a:cubicBezTo>
                  <a:cubicBezTo>
                    <a:pt x="652310" y="475163"/>
                    <a:pt x="664800" y="483463"/>
                    <a:pt x="643215" y="515841"/>
                  </a:cubicBezTo>
                  <a:cubicBezTo>
                    <a:pt x="637646" y="524195"/>
                    <a:pt x="624165" y="522191"/>
                    <a:pt x="614640" y="525366"/>
                  </a:cubicBezTo>
                  <a:cubicBezTo>
                    <a:pt x="594923" y="531938"/>
                    <a:pt x="604528" y="527345"/>
                    <a:pt x="586065" y="539654"/>
                  </a:cubicBezTo>
                  <a:lnTo>
                    <a:pt x="567015" y="568229"/>
                  </a:lnTo>
                  <a:cubicBezTo>
                    <a:pt x="563840" y="572991"/>
                    <a:pt x="559300" y="577086"/>
                    <a:pt x="557490" y="582516"/>
                  </a:cubicBezTo>
                  <a:lnTo>
                    <a:pt x="552727" y="596804"/>
                  </a:lnTo>
                  <a:cubicBezTo>
                    <a:pt x="551140" y="607916"/>
                    <a:pt x="551190" y="619389"/>
                    <a:pt x="547965" y="630141"/>
                  </a:cubicBezTo>
                  <a:cubicBezTo>
                    <a:pt x="546320" y="635624"/>
                    <a:pt x="539381" y="638783"/>
                    <a:pt x="538440" y="644429"/>
                  </a:cubicBezTo>
                  <a:cubicBezTo>
                    <a:pt x="537615" y="649381"/>
                    <a:pt x="539117" y="655798"/>
                    <a:pt x="543202" y="658716"/>
                  </a:cubicBezTo>
                  <a:cubicBezTo>
                    <a:pt x="551372" y="664552"/>
                    <a:pt x="562252" y="665066"/>
                    <a:pt x="571777" y="668241"/>
                  </a:cubicBezTo>
                  <a:lnTo>
                    <a:pt x="586065" y="673004"/>
                  </a:lnTo>
                  <a:cubicBezTo>
                    <a:pt x="584477" y="677766"/>
                    <a:pt x="585387" y="684373"/>
                    <a:pt x="581302" y="687291"/>
                  </a:cubicBezTo>
                  <a:cubicBezTo>
                    <a:pt x="573132" y="693127"/>
                    <a:pt x="552727" y="696816"/>
                    <a:pt x="552727" y="696816"/>
                  </a:cubicBezTo>
                  <a:cubicBezTo>
                    <a:pt x="555902" y="706341"/>
                    <a:pt x="556683" y="717037"/>
                    <a:pt x="562252" y="725391"/>
                  </a:cubicBezTo>
                  <a:cubicBezTo>
                    <a:pt x="565427" y="730154"/>
                    <a:pt x="569217" y="734559"/>
                    <a:pt x="571777" y="739679"/>
                  </a:cubicBezTo>
                  <a:cubicBezTo>
                    <a:pt x="574022" y="744169"/>
                    <a:pt x="573404" y="750046"/>
                    <a:pt x="576540" y="753966"/>
                  </a:cubicBezTo>
                  <a:cubicBezTo>
                    <a:pt x="584762" y="764244"/>
                    <a:pt x="598438" y="765394"/>
                    <a:pt x="609877" y="768254"/>
                  </a:cubicBezTo>
                  <a:cubicBezTo>
                    <a:pt x="611465" y="787304"/>
                    <a:pt x="611117" y="806615"/>
                    <a:pt x="614640" y="825404"/>
                  </a:cubicBezTo>
                  <a:cubicBezTo>
                    <a:pt x="615948" y="832382"/>
                    <a:pt x="620643" y="838290"/>
                    <a:pt x="624165" y="844454"/>
                  </a:cubicBezTo>
                  <a:cubicBezTo>
                    <a:pt x="633005" y="859923"/>
                    <a:pt x="634846" y="859897"/>
                    <a:pt x="647977" y="873029"/>
                  </a:cubicBezTo>
                  <a:cubicBezTo>
                    <a:pt x="651152" y="882554"/>
                    <a:pt x="651933" y="893250"/>
                    <a:pt x="657502" y="901604"/>
                  </a:cubicBezTo>
                  <a:cubicBezTo>
                    <a:pt x="660677" y="906366"/>
                    <a:pt x="664467" y="910772"/>
                    <a:pt x="667027" y="915891"/>
                  </a:cubicBezTo>
                  <a:cubicBezTo>
                    <a:pt x="669272" y="920381"/>
                    <a:pt x="668654" y="926259"/>
                    <a:pt x="671790" y="930179"/>
                  </a:cubicBezTo>
                  <a:cubicBezTo>
                    <a:pt x="675366" y="934648"/>
                    <a:pt x="681315" y="936529"/>
                    <a:pt x="686077" y="939704"/>
                  </a:cubicBezTo>
                  <a:cubicBezTo>
                    <a:pt x="690963" y="947032"/>
                    <a:pt x="707564" y="975982"/>
                    <a:pt x="719415" y="982566"/>
                  </a:cubicBezTo>
                  <a:cubicBezTo>
                    <a:pt x="735587" y="991550"/>
                    <a:pt x="758826" y="993897"/>
                    <a:pt x="776565" y="996854"/>
                  </a:cubicBezTo>
                  <a:cubicBezTo>
                    <a:pt x="798400" y="1029606"/>
                    <a:pt x="784755" y="1021809"/>
                    <a:pt x="809902" y="1030191"/>
                  </a:cubicBezTo>
                  <a:cubicBezTo>
                    <a:pt x="813077" y="1034954"/>
                    <a:pt x="814957" y="1040903"/>
                    <a:pt x="819427" y="1044479"/>
                  </a:cubicBezTo>
                  <a:cubicBezTo>
                    <a:pt x="823347" y="1047615"/>
                    <a:pt x="830165" y="1045691"/>
                    <a:pt x="833715" y="1049241"/>
                  </a:cubicBezTo>
                  <a:cubicBezTo>
                    <a:pt x="837265" y="1052791"/>
                    <a:pt x="837388" y="1058628"/>
                    <a:pt x="838477" y="1063529"/>
                  </a:cubicBezTo>
                  <a:cubicBezTo>
                    <a:pt x="840572" y="1072955"/>
                    <a:pt x="840898" y="1082736"/>
                    <a:pt x="843240" y="1092104"/>
                  </a:cubicBezTo>
                  <a:cubicBezTo>
                    <a:pt x="845675" y="1101844"/>
                    <a:pt x="852765" y="1120679"/>
                    <a:pt x="852765" y="1120679"/>
                  </a:cubicBezTo>
                  <a:cubicBezTo>
                    <a:pt x="851177" y="1169891"/>
                    <a:pt x="850893" y="1219163"/>
                    <a:pt x="848002" y="1268316"/>
                  </a:cubicBezTo>
                  <a:cubicBezTo>
                    <a:pt x="847707" y="1273328"/>
                    <a:pt x="843240" y="1277584"/>
                    <a:pt x="843240" y="1282604"/>
                  </a:cubicBezTo>
                  <a:cubicBezTo>
                    <a:pt x="843240" y="1315979"/>
                    <a:pt x="846415" y="1349279"/>
                    <a:pt x="848002" y="1382616"/>
                  </a:cubicBezTo>
                  <a:cubicBezTo>
                    <a:pt x="846415" y="1433416"/>
                    <a:pt x="847240" y="1484349"/>
                    <a:pt x="843240" y="1535016"/>
                  </a:cubicBezTo>
                  <a:cubicBezTo>
                    <a:pt x="842690" y="1541982"/>
                    <a:pt x="831609" y="1567252"/>
                    <a:pt x="828952" y="1577879"/>
                  </a:cubicBezTo>
                  <a:lnTo>
                    <a:pt x="819427" y="1615979"/>
                  </a:lnTo>
                  <a:cubicBezTo>
                    <a:pt x="821015" y="1628679"/>
                    <a:pt x="820822" y="1641731"/>
                    <a:pt x="824190" y="1654079"/>
                  </a:cubicBezTo>
                  <a:cubicBezTo>
                    <a:pt x="825696" y="1659601"/>
                    <a:pt x="831155" y="1663247"/>
                    <a:pt x="833715" y="1668366"/>
                  </a:cubicBezTo>
                  <a:cubicBezTo>
                    <a:pt x="835960" y="1672856"/>
                    <a:pt x="836890" y="1677891"/>
                    <a:pt x="838477" y="1682654"/>
                  </a:cubicBezTo>
                  <a:cubicBezTo>
                    <a:pt x="836890" y="1689004"/>
                    <a:pt x="836293" y="1695688"/>
                    <a:pt x="833715" y="1701704"/>
                  </a:cubicBezTo>
                  <a:cubicBezTo>
                    <a:pt x="831460" y="1706965"/>
                    <a:pt x="824190" y="1710267"/>
                    <a:pt x="824190" y="1715991"/>
                  </a:cubicBezTo>
                  <a:cubicBezTo>
                    <a:pt x="824190" y="1747899"/>
                    <a:pt x="830540" y="1779491"/>
                    <a:pt x="833715" y="1811241"/>
                  </a:cubicBezTo>
                  <a:cubicBezTo>
                    <a:pt x="838477" y="1809654"/>
                    <a:pt x="844452" y="1810029"/>
                    <a:pt x="848002" y="1806479"/>
                  </a:cubicBezTo>
                  <a:cubicBezTo>
                    <a:pt x="851552" y="1802929"/>
                    <a:pt x="850787" y="1796805"/>
                    <a:pt x="852765" y="1792191"/>
                  </a:cubicBezTo>
                  <a:cubicBezTo>
                    <a:pt x="855562" y="1785666"/>
                    <a:pt x="859115" y="1779491"/>
                    <a:pt x="862290" y="1773141"/>
                  </a:cubicBezTo>
                  <a:cubicBezTo>
                    <a:pt x="872546" y="1803913"/>
                    <a:pt x="874295" y="1803082"/>
                    <a:pt x="862290" y="1854104"/>
                  </a:cubicBezTo>
                  <a:cubicBezTo>
                    <a:pt x="860747" y="1860660"/>
                    <a:pt x="853318" y="1864256"/>
                    <a:pt x="848002" y="1868391"/>
                  </a:cubicBezTo>
                  <a:cubicBezTo>
                    <a:pt x="838966" y="1875419"/>
                    <a:pt x="819427" y="1887441"/>
                    <a:pt x="819427" y="1887441"/>
                  </a:cubicBezTo>
                  <a:cubicBezTo>
                    <a:pt x="821015" y="1896966"/>
                    <a:pt x="819399" y="1907632"/>
                    <a:pt x="824190" y="1916016"/>
                  </a:cubicBezTo>
                  <a:cubicBezTo>
                    <a:pt x="826681" y="1920375"/>
                    <a:pt x="833650" y="1919400"/>
                    <a:pt x="838477" y="1920779"/>
                  </a:cubicBezTo>
                  <a:cubicBezTo>
                    <a:pt x="844771" y="1922577"/>
                    <a:pt x="851177" y="1923954"/>
                    <a:pt x="857527" y="1925541"/>
                  </a:cubicBezTo>
                  <a:cubicBezTo>
                    <a:pt x="860702" y="1930304"/>
                    <a:pt x="866111" y="1934183"/>
                    <a:pt x="867052" y="1939829"/>
                  </a:cubicBezTo>
                  <a:cubicBezTo>
                    <a:pt x="868067" y="1945919"/>
                    <a:pt x="856423" y="1965477"/>
                    <a:pt x="852765" y="1968404"/>
                  </a:cubicBezTo>
                  <a:cubicBezTo>
                    <a:pt x="848845" y="1971540"/>
                    <a:pt x="843240" y="1971579"/>
                    <a:pt x="838477" y="1973166"/>
                  </a:cubicBezTo>
                  <a:cubicBezTo>
                    <a:pt x="840065" y="1993804"/>
                    <a:pt x="837554" y="2015177"/>
                    <a:pt x="843240" y="2035079"/>
                  </a:cubicBezTo>
                  <a:cubicBezTo>
                    <a:pt x="844619" y="2039906"/>
                    <a:pt x="853139" y="2037403"/>
                    <a:pt x="857527" y="2039841"/>
                  </a:cubicBezTo>
                  <a:cubicBezTo>
                    <a:pt x="867534" y="2045400"/>
                    <a:pt x="886102" y="2058891"/>
                    <a:pt x="886102" y="2058891"/>
                  </a:cubicBezTo>
                  <a:lnTo>
                    <a:pt x="895627" y="2087466"/>
                  </a:lnTo>
                  <a:lnTo>
                    <a:pt x="900390" y="2101754"/>
                  </a:lnTo>
                  <a:cubicBezTo>
                    <a:pt x="901977" y="2117629"/>
                    <a:pt x="897113" y="2135598"/>
                    <a:pt x="905152" y="2149379"/>
                  </a:cubicBezTo>
                  <a:cubicBezTo>
                    <a:pt x="907132" y="2152774"/>
                    <a:pt x="945372" y="2161815"/>
                    <a:pt x="952777" y="2163666"/>
                  </a:cubicBezTo>
                  <a:lnTo>
                    <a:pt x="981352" y="2182716"/>
                  </a:lnTo>
                  <a:cubicBezTo>
                    <a:pt x="986115" y="2185891"/>
                    <a:pt x="989960" y="2191531"/>
                    <a:pt x="995640" y="2192241"/>
                  </a:cubicBezTo>
                  <a:lnTo>
                    <a:pt x="1033740" y="2197004"/>
                  </a:lnTo>
                  <a:cubicBezTo>
                    <a:pt x="1035327" y="2201766"/>
                    <a:pt x="1033841" y="2209427"/>
                    <a:pt x="1038502" y="2211291"/>
                  </a:cubicBezTo>
                  <a:cubicBezTo>
                    <a:pt x="1044579" y="2213722"/>
                    <a:pt x="1051698" y="2209456"/>
                    <a:pt x="1057552" y="2206529"/>
                  </a:cubicBezTo>
                  <a:cubicBezTo>
                    <a:pt x="1067791" y="2201410"/>
                    <a:pt x="1086127" y="2187479"/>
                    <a:pt x="1086127" y="2187479"/>
                  </a:cubicBezTo>
                  <a:cubicBezTo>
                    <a:pt x="1084540" y="2182716"/>
                    <a:pt x="1084501" y="2177111"/>
                    <a:pt x="1081365" y="2173191"/>
                  </a:cubicBezTo>
                  <a:cubicBezTo>
                    <a:pt x="1070288" y="2159345"/>
                    <a:pt x="1052221" y="2163287"/>
                    <a:pt x="1038502" y="2154141"/>
                  </a:cubicBezTo>
                  <a:cubicBezTo>
                    <a:pt x="1018611" y="2140880"/>
                    <a:pt x="1028262" y="2148663"/>
                    <a:pt x="1009927" y="2130329"/>
                  </a:cubicBezTo>
                  <a:cubicBezTo>
                    <a:pt x="1000884" y="2103196"/>
                    <a:pt x="1006385" y="2122815"/>
                    <a:pt x="1000402" y="2077941"/>
                  </a:cubicBezTo>
                  <a:cubicBezTo>
                    <a:pt x="998918" y="2066814"/>
                    <a:pt x="997227" y="2055716"/>
                    <a:pt x="995640" y="2044604"/>
                  </a:cubicBezTo>
                  <a:cubicBezTo>
                    <a:pt x="997227" y="2036666"/>
                    <a:pt x="998439" y="2028644"/>
                    <a:pt x="1000402" y="2020791"/>
                  </a:cubicBezTo>
                  <a:cubicBezTo>
                    <a:pt x="1001620" y="2015921"/>
                    <a:pt x="1001615" y="2010054"/>
                    <a:pt x="1005165" y="2006504"/>
                  </a:cubicBezTo>
                  <a:cubicBezTo>
                    <a:pt x="1008715" y="2002954"/>
                    <a:pt x="1014962" y="2003986"/>
                    <a:pt x="1019452" y="2001741"/>
                  </a:cubicBezTo>
                  <a:cubicBezTo>
                    <a:pt x="1024572" y="1999181"/>
                    <a:pt x="1028977" y="1995391"/>
                    <a:pt x="1033740" y="1992216"/>
                  </a:cubicBezTo>
                  <a:cubicBezTo>
                    <a:pt x="1047370" y="1971770"/>
                    <a:pt x="1062042" y="1964356"/>
                    <a:pt x="1048027" y="1939829"/>
                  </a:cubicBezTo>
                  <a:cubicBezTo>
                    <a:pt x="1042699" y="1930506"/>
                    <a:pt x="1008800" y="1921991"/>
                    <a:pt x="1005165" y="1920779"/>
                  </a:cubicBezTo>
                  <a:lnTo>
                    <a:pt x="990877" y="1916016"/>
                  </a:lnTo>
                  <a:cubicBezTo>
                    <a:pt x="989290" y="1911254"/>
                    <a:pt x="986115" y="1906749"/>
                    <a:pt x="986115" y="1901729"/>
                  </a:cubicBezTo>
                  <a:cubicBezTo>
                    <a:pt x="986115" y="1892073"/>
                    <a:pt x="986086" y="1881538"/>
                    <a:pt x="990877" y="1873154"/>
                  </a:cubicBezTo>
                  <a:cubicBezTo>
                    <a:pt x="993368" y="1868795"/>
                    <a:pt x="1000338" y="1869770"/>
                    <a:pt x="1005165" y="1868391"/>
                  </a:cubicBezTo>
                  <a:cubicBezTo>
                    <a:pt x="1011459" y="1866593"/>
                    <a:pt x="1017865" y="1865216"/>
                    <a:pt x="1024215" y="1863629"/>
                  </a:cubicBezTo>
                  <a:cubicBezTo>
                    <a:pt x="1031625" y="1856218"/>
                    <a:pt x="1044049" y="1845661"/>
                    <a:pt x="1048027" y="1835054"/>
                  </a:cubicBezTo>
                  <a:cubicBezTo>
                    <a:pt x="1050869" y="1827475"/>
                    <a:pt x="1051342" y="1819205"/>
                    <a:pt x="1052790" y="1811241"/>
                  </a:cubicBezTo>
                  <a:cubicBezTo>
                    <a:pt x="1059496" y="1774359"/>
                    <a:pt x="1053917" y="1793571"/>
                    <a:pt x="1062315" y="1768379"/>
                  </a:cubicBezTo>
                  <a:cubicBezTo>
                    <a:pt x="1060727" y="1760441"/>
                    <a:pt x="1061568" y="1751594"/>
                    <a:pt x="1057552" y="1744566"/>
                  </a:cubicBezTo>
                  <a:cubicBezTo>
                    <a:pt x="1054712" y="1739596"/>
                    <a:pt x="1044837" y="1740544"/>
                    <a:pt x="1043265" y="1735041"/>
                  </a:cubicBezTo>
                  <a:cubicBezTo>
                    <a:pt x="1038686" y="1719013"/>
                    <a:pt x="1048691" y="1706245"/>
                    <a:pt x="1062315" y="1701704"/>
                  </a:cubicBezTo>
                  <a:cubicBezTo>
                    <a:pt x="1071476" y="1698650"/>
                    <a:pt x="1081365" y="1698529"/>
                    <a:pt x="1090890" y="1696941"/>
                  </a:cubicBezTo>
                  <a:cubicBezTo>
                    <a:pt x="1094065" y="1692179"/>
                    <a:pt x="1099606" y="1688320"/>
                    <a:pt x="1100415" y="1682654"/>
                  </a:cubicBezTo>
                  <a:cubicBezTo>
                    <a:pt x="1101734" y="1673420"/>
                    <a:pt x="1082148" y="1641759"/>
                    <a:pt x="1100415" y="1635029"/>
                  </a:cubicBezTo>
                  <a:cubicBezTo>
                    <a:pt x="1127269" y="1625135"/>
                    <a:pt x="1157565" y="1631854"/>
                    <a:pt x="1186140" y="1630266"/>
                  </a:cubicBezTo>
                  <a:cubicBezTo>
                    <a:pt x="1190902" y="1628679"/>
                    <a:pt x="1196507" y="1628640"/>
                    <a:pt x="1200427" y="1625504"/>
                  </a:cubicBezTo>
                  <a:cubicBezTo>
                    <a:pt x="1208819" y="1618790"/>
                    <a:pt x="1211578" y="1606340"/>
                    <a:pt x="1214715" y="1596929"/>
                  </a:cubicBezTo>
                  <a:cubicBezTo>
                    <a:pt x="1208706" y="1548862"/>
                    <a:pt x="1167821" y="1561739"/>
                    <a:pt x="1154248" y="1521019"/>
                  </a:cubicBezTo>
                  <a:cubicBezTo>
                    <a:pt x="1168054" y="1519335"/>
                    <a:pt x="1176856" y="1517602"/>
                    <a:pt x="1195665" y="1515966"/>
                  </a:cubicBezTo>
                  <a:cubicBezTo>
                    <a:pt x="1214474" y="1514330"/>
                    <a:pt x="1243383" y="1513839"/>
                    <a:pt x="1267102" y="1511204"/>
                  </a:cubicBezTo>
                  <a:cubicBezTo>
                    <a:pt x="1272092" y="1510650"/>
                    <a:pt x="1277470" y="1509577"/>
                    <a:pt x="1281390" y="1506441"/>
                  </a:cubicBezTo>
                  <a:cubicBezTo>
                    <a:pt x="1285859" y="1502865"/>
                    <a:pt x="1287740" y="1496916"/>
                    <a:pt x="1290915" y="1492154"/>
                  </a:cubicBezTo>
                  <a:cubicBezTo>
                    <a:pt x="1292502" y="1484216"/>
                    <a:pt x="1291187" y="1475076"/>
                    <a:pt x="1295677" y="1468341"/>
                  </a:cubicBezTo>
                  <a:cubicBezTo>
                    <a:pt x="1298462" y="1464164"/>
                    <a:pt x="1305138" y="1464958"/>
                    <a:pt x="1309965" y="1463579"/>
                  </a:cubicBezTo>
                  <a:cubicBezTo>
                    <a:pt x="1316259" y="1461781"/>
                    <a:pt x="1322665" y="1460404"/>
                    <a:pt x="1329015" y="1458816"/>
                  </a:cubicBezTo>
                  <a:cubicBezTo>
                    <a:pt x="1330602" y="1454054"/>
                    <a:pt x="1331339" y="1448917"/>
                    <a:pt x="1333777" y="1444529"/>
                  </a:cubicBezTo>
                  <a:cubicBezTo>
                    <a:pt x="1339336" y="1434522"/>
                    <a:pt x="1349207" y="1426814"/>
                    <a:pt x="1352827" y="1415954"/>
                  </a:cubicBezTo>
                  <a:cubicBezTo>
                    <a:pt x="1356002" y="1406429"/>
                    <a:pt x="1360701" y="1397283"/>
                    <a:pt x="1362352" y="1387379"/>
                  </a:cubicBezTo>
                  <a:cubicBezTo>
                    <a:pt x="1363643" y="1379632"/>
                    <a:pt x="1366296" y="1354563"/>
                    <a:pt x="1371877" y="1344516"/>
                  </a:cubicBezTo>
                  <a:cubicBezTo>
                    <a:pt x="1377436" y="1334509"/>
                    <a:pt x="1387307" y="1326801"/>
                    <a:pt x="1390927" y="1315941"/>
                  </a:cubicBezTo>
                  <a:lnTo>
                    <a:pt x="1400452" y="1287366"/>
                  </a:lnTo>
                  <a:cubicBezTo>
                    <a:pt x="1398865" y="1279429"/>
                    <a:pt x="1397446" y="1271456"/>
                    <a:pt x="1395690" y="1263554"/>
                  </a:cubicBezTo>
                  <a:cubicBezTo>
                    <a:pt x="1392941" y="1251182"/>
                    <a:pt x="1386378" y="1241856"/>
                    <a:pt x="1395690" y="1230216"/>
                  </a:cubicBezTo>
                  <a:cubicBezTo>
                    <a:pt x="1399266" y="1225747"/>
                    <a:pt x="1405580" y="1224355"/>
                    <a:pt x="1409977" y="1220691"/>
                  </a:cubicBezTo>
                  <a:cubicBezTo>
                    <a:pt x="1415151" y="1216379"/>
                    <a:pt x="1418377" y="1209675"/>
                    <a:pt x="1424265" y="1206404"/>
                  </a:cubicBezTo>
                  <a:cubicBezTo>
                    <a:pt x="1433042" y="1201528"/>
                    <a:pt x="1452840" y="1196879"/>
                    <a:pt x="1452840" y="1196879"/>
                  </a:cubicBezTo>
                  <a:lnTo>
                    <a:pt x="1481415" y="1177829"/>
                  </a:lnTo>
                  <a:cubicBezTo>
                    <a:pt x="1493456" y="1169802"/>
                    <a:pt x="1495906" y="1166358"/>
                    <a:pt x="1509990" y="1163541"/>
                  </a:cubicBezTo>
                  <a:cubicBezTo>
                    <a:pt x="1520997" y="1161340"/>
                    <a:pt x="1532215" y="1160366"/>
                    <a:pt x="1543327" y="1158779"/>
                  </a:cubicBezTo>
                  <a:cubicBezTo>
                    <a:pt x="1554948" y="1154905"/>
                    <a:pt x="1562670" y="1153723"/>
                    <a:pt x="1571902" y="1144491"/>
                  </a:cubicBezTo>
                  <a:cubicBezTo>
                    <a:pt x="1583342" y="1133051"/>
                    <a:pt x="1580380" y="1129473"/>
                    <a:pt x="1586190" y="1115916"/>
                  </a:cubicBezTo>
                  <a:cubicBezTo>
                    <a:pt x="1593442" y="1098996"/>
                    <a:pt x="1595673" y="1096928"/>
                    <a:pt x="1605240" y="1082579"/>
                  </a:cubicBezTo>
                  <a:cubicBezTo>
                    <a:pt x="1606827" y="1066704"/>
                    <a:pt x="1604957" y="1050089"/>
                    <a:pt x="1610002" y="1034954"/>
                  </a:cubicBezTo>
                  <a:cubicBezTo>
                    <a:pt x="1611812" y="1029524"/>
                    <a:pt x="1620243" y="1029476"/>
                    <a:pt x="1624290" y="1025429"/>
                  </a:cubicBezTo>
                  <a:cubicBezTo>
                    <a:pt x="1628337" y="1021382"/>
                    <a:pt x="1630640" y="1015904"/>
                    <a:pt x="1633815" y="1011141"/>
                  </a:cubicBezTo>
                  <a:cubicBezTo>
                    <a:pt x="1633315" y="1008641"/>
                    <a:pt x="1626530" y="972759"/>
                    <a:pt x="1624290" y="968279"/>
                  </a:cubicBezTo>
                  <a:cubicBezTo>
                    <a:pt x="1619171" y="958040"/>
                    <a:pt x="1605240" y="939704"/>
                    <a:pt x="1605240" y="939704"/>
                  </a:cubicBezTo>
                  <a:cubicBezTo>
                    <a:pt x="1606291" y="931296"/>
                    <a:pt x="1609211" y="895514"/>
                    <a:pt x="1614765" y="882554"/>
                  </a:cubicBezTo>
                  <a:cubicBezTo>
                    <a:pt x="1617020" y="877293"/>
                    <a:pt x="1619820" y="871842"/>
                    <a:pt x="1624290" y="868266"/>
                  </a:cubicBezTo>
                  <a:cubicBezTo>
                    <a:pt x="1628210" y="865130"/>
                    <a:pt x="1633815" y="865091"/>
                    <a:pt x="1638577" y="863504"/>
                  </a:cubicBezTo>
                  <a:cubicBezTo>
                    <a:pt x="1648102" y="857154"/>
                    <a:pt x="1663532" y="855314"/>
                    <a:pt x="1667152" y="844454"/>
                  </a:cubicBezTo>
                  <a:cubicBezTo>
                    <a:pt x="1673503" y="825404"/>
                    <a:pt x="1667152" y="831753"/>
                    <a:pt x="1686202" y="825404"/>
                  </a:cubicBezTo>
                  <a:cubicBezTo>
                    <a:pt x="1690965" y="820641"/>
                    <a:pt x="1696754" y="816720"/>
                    <a:pt x="1700490" y="811116"/>
                  </a:cubicBezTo>
                  <a:cubicBezTo>
                    <a:pt x="1711003" y="795346"/>
                    <a:pt x="1702353" y="767010"/>
                    <a:pt x="1700490" y="753966"/>
                  </a:cubicBezTo>
                  <a:cubicBezTo>
                    <a:pt x="1699345" y="745953"/>
                    <a:pt x="1697690" y="738007"/>
                    <a:pt x="1695727" y="730154"/>
                  </a:cubicBezTo>
                  <a:cubicBezTo>
                    <a:pt x="1694279" y="724361"/>
                    <a:pt x="1687908" y="704166"/>
                    <a:pt x="1681440" y="701579"/>
                  </a:cubicBezTo>
                  <a:cubicBezTo>
                    <a:pt x="1669557" y="696826"/>
                    <a:pt x="1656040" y="698404"/>
                    <a:pt x="1643340" y="696816"/>
                  </a:cubicBezTo>
                  <a:cubicBezTo>
                    <a:pt x="1625729" y="690947"/>
                    <a:pt x="1628487" y="694233"/>
                    <a:pt x="1614765" y="677766"/>
                  </a:cubicBezTo>
                  <a:cubicBezTo>
                    <a:pt x="1609135" y="671010"/>
                    <a:pt x="1600307" y="652069"/>
                    <a:pt x="1590952" y="649191"/>
                  </a:cubicBezTo>
                  <a:cubicBezTo>
                    <a:pt x="1575703" y="644499"/>
                    <a:pt x="1559172" y="646293"/>
                    <a:pt x="1543327" y="644429"/>
                  </a:cubicBezTo>
                  <a:cubicBezTo>
                    <a:pt x="1528109" y="642639"/>
                    <a:pt x="1502153" y="638898"/>
                    <a:pt x="1486177" y="634904"/>
                  </a:cubicBezTo>
                  <a:cubicBezTo>
                    <a:pt x="1481307" y="633686"/>
                    <a:pt x="1476652" y="631729"/>
                    <a:pt x="1471890" y="630141"/>
                  </a:cubicBezTo>
                  <a:cubicBezTo>
                    <a:pt x="1465540" y="620616"/>
                    <a:pt x="1462365" y="607916"/>
                    <a:pt x="1452840" y="601566"/>
                  </a:cubicBezTo>
                  <a:cubicBezTo>
                    <a:pt x="1448077" y="598391"/>
                    <a:pt x="1443672" y="594601"/>
                    <a:pt x="1438552" y="592041"/>
                  </a:cubicBezTo>
                  <a:cubicBezTo>
                    <a:pt x="1434062" y="589796"/>
                    <a:pt x="1429271" y="587650"/>
                    <a:pt x="1424265" y="587279"/>
                  </a:cubicBezTo>
                  <a:cubicBezTo>
                    <a:pt x="1386236" y="584462"/>
                    <a:pt x="1348065" y="584104"/>
                    <a:pt x="1309965" y="582516"/>
                  </a:cubicBezTo>
                  <a:cubicBezTo>
                    <a:pt x="1306790" y="577754"/>
                    <a:pt x="1301150" y="573908"/>
                    <a:pt x="1300440" y="568229"/>
                  </a:cubicBezTo>
                  <a:cubicBezTo>
                    <a:pt x="1297683" y="546175"/>
                    <a:pt x="1306822" y="545939"/>
                    <a:pt x="1314727" y="530129"/>
                  </a:cubicBezTo>
                  <a:cubicBezTo>
                    <a:pt x="1316972" y="525639"/>
                    <a:pt x="1317902" y="520604"/>
                    <a:pt x="1319490" y="515841"/>
                  </a:cubicBezTo>
                  <a:cubicBezTo>
                    <a:pt x="1316093" y="505651"/>
                    <a:pt x="1313890" y="494868"/>
                    <a:pt x="1305202" y="487266"/>
                  </a:cubicBezTo>
                  <a:cubicBezTo>
                    <a:pt x="1285047" y="469630"/>
                    <a:pt x="1281963" y="469995"/>
                    <a:pt x="1262340" y="463454"/>
                  </a:cubicBezTo>
                  <a:cubicBezTo>
                    <a:pt x="1259165" y="458691"/>
                    <a:pt x="1257669" y="452200"/>
                    <a:pt x="1252815" y="449166"/>
                  </a:cubicBezTo>
                  <a:cubicBezTo>
                    <a:pt x="1244301" y="443845"/>
                    <a:pt x="1224240" y="439641"/>
                    <a:pt x="1224240" y="439641"/>
                  </a:cubicBezTo>
                  <a:cubicBezTo>
                    <a:pt x="1219477" y="434879"/>
                    <a:pt x="1215126" y="429666"/>
                    <a:pt x="1209952" y="425354"/>
                  </a:cubicBezTo>
                  <a:cubicBezTo>
                    <a:pt x="1183229" y="403085"/>
                    <a:pt x="1170433" y="414147"/>
                    <a:pt x="1124227" y="411066"/>
                  </a:cubicBezTo>
                  <a:cubicBezTo>
                    <a:pt x="1097235" y="370579"/>
                    <a:pt x="1141699" y="433305"/>
                    <a:pt x="1086127" y="377729"/>
                  </a:cubicBezTo>
                  <a:cubicBezTo>
                    <a:pt x="1067793" y="359393"/>
                    <a:pt x="1077444" y="367177"/>
                    <a:pt x="1057552" y="353916"/>
                  </a:cubicBezTo>
                  <a:cubicBezTo>
                    <a:pt x="1033903" y="318444"/>
                    <a:pt x="1064297" y="362010"/>
                    <a:pt x="1033740" y="325341"/>
                  </a:cubicBezTo>
                  <a:cubicBezTo>
                    <a:pt x="1030076" y="320944"/>
                    <a:pt x="1028684" y="314630"/>
                    <a:pt x="1024215" y="311054"/>
                  </a:cubicBezTo>
                  <a:cubicBezTo>
                    <a:pt x="1020295" y="307918"/>
                    <a:pt x="1014690" y="307879"/>
                    <a:pt x="1009927" y="306291"/>
                  </a:cubicBezTo>
                  <a:cubicBezTo>
                    <a:pt x="998815" y="307879"/>
                    <a:pt x="987815" y="311054"/>
                    <a:pt x="976590" y="311054"/>
                  </a:cubicBezTo>
                  <a:cubicBezTo>
                    <a:pt x="919417" y="311054"/>
                    <a:pt x="922602" y="310653"/>
                    <a:pt x="886102" y="301529"/>
                  </a:cubicBezTo>
                  <a:cubicBezTo>
                    <a:pt x="876577" y="295179"/>
                    <a:pt x="861147" y="293339"/>
                    <a:pt x="857527" y="282479"/>
                  </a:cubicBezTo>
                  <a:cubicBezTo>
                    <a:pt x="851178" y="263428"/>
                    <a:pt x="857528" y="269778"/>
                    <a:pt x="838477" y="263429"/>
                  </a:cubicBezTo>
                  <a:cubicBezTo>
                    <a:pt x="803513" y="275084"/>
                    <a:pt x="817002" y="265854"/>
                    <a:pt x="795615" y="287241"/>
                  </a:cubicBezTo>
                  <a:cubicBezTo>
                    <a:pt x="794027" y="293591"/>
                    <a:pt x="796706" y="303364"/>
                    <a:pt x="790852" y="306291"/>
                  </a:cubicBezTo>
                  <a:cubicBezTo>
                    <a:pt x="785733" y="308851"/>
                    <a:pt x="780612" y="300813"/>
                    <a:pt x="776565" y="296766"/>
                  </a:cubicBezTo>
                  <a:cubicBezTo>
                    <a:pt x="744818" y="265019"/>
                    <a:pt x="790850" y="298352"/>
                    <a:pt x="752752" y="272954"/>
                  </a:cubicBezTo>
                  <a:cubicBezTo>
                    <a:pt x="742560" y="276351"/>
                    <a:pt x="731780" y="278552"/>
                    <a:pt x="724177" y="287241"/>
                  </a:cubicBezTo>
                  <a:cubicBezTo>
                    <a:pt x="716639" y="295856"/>
                    <a:pt x="705127" y="315816"/>
                    <a:pt x="705127" y="315816"/>
                  </a:cubicBezTo>
                  <a:cubicBezTo>
                    <a:pt x="700934" y="328397"/>
                    <a:pt x="693598" y="354585"/>
                    <a:pt x="681315" y="358679"/>
                  </a:cubicBezTo>
                  <a:lnTo>
                    <a:pt x="667027" y="363441"/>
                  </a:lnTo>
                  <a:cubicBezTo>
                    <a:pt x="657502" y="361854"/>
                    <a:pt x="645719" y="365038"/>
                    <a:pt x="638452" y="358679"/>
                  </a:cubicBezTo>
                  <a:cubicBezTo>
                    <a:pt x="630896" y="352068"/>
                    <a:pt x="637281" y="335673"/>
                    <a:pt x="628927" y="330104"/>
                  </a:cubicBezTo>
                  <a:cubicBezTo>
                    <a:pt x="624165" y="326929"/>
                    <a:pt x="619759" y="323139"/>
                    <a:pt x="614640" y="320579"/>
                  </a:cubicBezTo>
                  <a:cubicBezTo>
                    <a:pt x="610150" y="318334"/>
                    <a:pt x="605115" y="317404"/>
                    <a:pt x="600352" y="315816"/>
                  </a:cubicBezTo>
                  <a:cubicBezTo>
                    <a:pt x="595590" y="317404"/>
                    <a:pt x="590453" y="318141"/>
                    <a:pt x="586065" y="320579"/>
                  </a:cubicBezTo>
                  <a:cubicBezTo>
                    <a:pt x="576058" y="326139"/>
                    <a:pt x="557490" y="339629"/>
                    <a:pt x="557490" y="339629"/>
                  </a:cubicBezTo>
                  <a:cubicBezTo>
                    <a:pt x="517623" y="332984"/>
                    <a:pt x="536950" y="340223"/>
                    <a:pt x="500340" y="315816"/>
                  </a:cubicBezTo>
                  <a:lnTo>
                    <a:pt x="486052" y="306291"/>
                  </a:lnTo>
                  <a:lnTo>
                    <a:pt x="471765" y="296766"/>
                  </a:lnTo>
                  <a:cubicBezTo>
                    <a:pt x="473352" y="292004"/>
                    <a:pt x="474089" y="286867"/>
                    <a:pt x="476527" y="282479"/>
                  </a:cubicBezTo>
                  <a:cubicBezTo>
                    <a:pt x="482086" y="272472"/>
                    <a:pt x="491957" y="264764"/>
                    <a:pt x="495577" y="253904"/>
                  </a:cubicBezTo>
                  <a:lnTo>
                    <a:pt x="505102" y="225329"/>
                  </a:lnTo>
                  <a:cubicBezTo>
                    <a:pt x="503515" y="218979"/>
                    <a:pt x="503587" y="211962"/>
                    <a:pt x="500340" y="206279"/>
                  </a:cubicBezTo>
                  <a:cubicBezTo>
                    <a:pt x="496998" y="200431"/>
                    <a:pt x="491369" y="196126"/>
                    <a:pt x="486052" y="191991"/>
                  </a:cubicBezTo>
                  <a:cubicBezTo>
                    <a:pt x="461488" y="172885"/>
                    <a:pt x="464747" y="175364"/>
                    <a:pt x="443190" y="168179"/>
                  </a:cubicBezTo>
                  <a:cubicBezTo>
                    <a:pt x="438427" y="165004"/>
                    <a:pt x="434424" y="160160"/>
                    <a:pt x="428902" y="158654"/>
                  </a:cubicBezTo>
                  <a:cubicBezTo>
                    <a:pt x="368707" y="142237"/>
                    <a:pt x="408792" y="165885"/>
                    <a:pt x="376515" y="144366"/>
                  </a:cubicBezTo>
                  <a:cubicBezTo>
                    <a:pt x="378530" y="128244"/>
                    <a:pt x="380361" y="93352"/>
                    <a:pt x="390802" y="77691"/>
                  </a:cubicBezTo>
                  <a:cubicBezTo>
                    <a:pt x="397152" y="68166"/>
                    <a:pt x="406232" y="59976"/>
                    <a:pt x="409852" y="49116"/>
                  </a:cubicBezTo>
                  <a:lnTo>
                    <a:pt x="419377" y="20541"/>
                  </a:lnTo>
                  <a:cubicBezTo>
                    <a:pt x="417790" y="14191"/>
                    <a:pt x="420884" y="3372"/>
                    <a:pt x="414615" y="1491"/>
                  </a:cubicBezTo>
                  <a:cubicBezTo>
                    <a:pt x="397826" y="-3545"/>
                    <a:pt x="374543" y="5324"/>
                    <a:pt x="357465" y="11016"/>
                  </a:cubicBezTo>
                  <a:cubicBezTo>
                    <a:pt x="324843" y="43638"/>
                    <a:pt x="336362" y="28383"/>
                    <a:pt x="319365" y="53879"/>
                  </a:cubicBezTo>
                  <a:cubicBezTo>
                    <a:pt x="316783" y="66786"/>
                    <a:pt x="316756" y="82636"/>
                    <a:pt x="305077" y="91979"/>
                  </a:cubicBezTo>
                  <a:cubicBezTo>
                    <a:pt x="301157" y="95115"/>
                    <a:pt x="295552" y="95154"/>
                    <a:pt x="290790" y="96741"/>
                  </a:cubicBezTo>
                  <a:cubicBezTo>
                    <a:pt x="268565" y="95154"/>
                    <a:pt x="246058" y="95851"/>
                    <a:pt x="224115" y="91979"/>
                  </a:cubicBezTo>
                  <a:cubicBezTo>
                    <a:pt x="218478" y="90984"/>
                    <a:pt x="214947" y="85014"/>
                    <a:pt x="209827" y="82454"/>
                  </a:cubicBezTo>
                  <a:cubicBezTo>
                    <a:pt x="205337" y="80209"/>
                    <a:pt x="200302" y="79279"/>
                    <a:pt x="195540" y="77691"/>
                  </a:cubicBezTo>
                  <a:cubicBezTo>
                    <a:pt x="190777" y="72929"/>
                    <a:pt x="186568" y="67539"/>
                    <a:pt x="181252" y="63404"/>
                  </a:cubicBezTo>
                  <a:cubicBezTo>
                    <a:pt x="172216" y="56376"/>
                    <a:pt x="152677" y="44354"/>
                    <a:pt x="152677" y="44354"/>
                  </a:cubicBezTo>
                  <a:cubicBezTo>
                    <a:pt x="151090" y="36416"/>
                    <a:pt x="155736" y="22627"/>
                    <a:pt x="147915" y="20541"/>
                  </a:cubicBezTo>
                  <a:cubicBezTo>
                    <a:pt x="116629" y="12198"/>
                    <a:pt x="93277" y="21292"/>
                    <a:pt x="66952" y="30066"/>
                  </a:cubicBezTo>
                  <a:cubicBezTo>
                    <a:pt x="34490" y="51708"/>
                    <a:pt x="75419" y="27244"/>
                    <a:pt x="24090" y="44354"/>
                  </a:cubicBezTo>
                  <a:cubicBezTo>
                    <a:pt x="18660" y="46164"/>
                    <a:pt x="14565" y="50704"/>
                    <a:pt x="9802" y="53879"/>
                  </a:cubicBezTo>
                  <a:cubicBezTo>
                    <a:pt x="6627" y="58641"/>
                    <a:pt x="987" y="62487"/>
                    <a:pt x="277" y="68166"/>
                  </a:cubicBezTo>
                  <a:cubicBezTo>
                    <a:pt x="-727" y="76198"/>
                    <a:pt x="1024" y="84951"/>
                    <a:pt x="5040" y="91979"/>
                  </a:cubicBezTo>
                  <a:cubicBezTo>
                    <a:pt x="9042" y="98983"/>
                    <a:pt x="26581" y="104348"/>
                    <a:pt x="33615" y="106266"/>
                  </a:cubicBezTo>
                  <a:cubicBezTo>
                    <a:pt x="46245" y="109710"/>
                    <a:pt x="59296" y="111651"/>
                    <a:pt x="71715" y="115791"/>
                  </a:cubicBezTo>
                  <a:cubicBezTo>
                    <a:pt x="76477" y="117379"/>
                    <a:pt x="81512" y="118309"/>
                    <a:pt x="86002" y="120554"/>
                  </a:cubicBezTo>
                  <a:cubicBezTo>
                    <a:pt x="91122" y="123114"/>
                    <a:pt x="95527" y="126904"/>
                    <a:pt x="100290" y="130079"/>
                  </a:cubicBezTo>
                  <a:cubicBezTo>
                    <a:pt x="102885" y="137864"/>
                    <a:pt x="106802" y="153795"/>
                    <a:pt x="114577" y="158654"/>
                  </a:cubicBezTo>
                  <a:cubicBezTo>
                    <a:pt x="123091" y="163975"/>
                    <a:pt x="134798" y="162610"/>
                    <a:pt x="143152" y="168179"/>
                  </a:cubicBezTo>
                  <a:lnTo>
                    <a:pt x="157440" y="177704"/>
                  </a:lnTo>
                  <a:lnTo>
                    <a:pt x="186015" y="168179"/>
                  </a:lnTo>
                  <a:lnTo>
                    <a:pt x="200302" y="163416"/>
                  </a:lnTo>
                  <a:cubicBezTo>
                    <a:pt x="221287" y="166414"/>
                    <a:pt x="233488" y="163265"/>
                    <a:pt x="247927" y="177704"/>
                  </a:cubicBezTo>
                  <a:cubicBezTo>
                    <a:pt x="251974" y="181751"/>
                    <a:pt x="255127" y="186761"/>
                    <a:pt x="257452" y="191991"/>
                  </a:cubicBezTo>
                  <a:cubicBezTo>
                    <a:pt x="261530" y="201166"/>
                    <a:pt x="256962" y="219851"/>
                    <a:pt x="266977" y="220566"/>
                  </a:cubicBezTo>
                  <a:lnTo>
                    <a:pt x="333652" y="225329"/>
                  </a:lnTo>
                  <a:cubicBezTo>
                    <a:pt x="341410" y="226622"/>
                    <a:pt x="366464" y="229270"/>
                    <a:pt x="376515" y="234854"/>
                  </a:cubicBezTo>
                  <a:cubicBezTo>
                    <a:pt x="386522" y="240413"/>
                    <a:pt x="405090" y="253904"/>
                    <a:pt x="405090" y="253904"/>
                  </a:cubicBezTo>
                  <a:cubicBezTo>
                    <a:pt x="408265" y="258666"/>
                    <a:pt x="412605" y="262832"/>
                    <a:pt x="414615" y="268191"/>
                  </a:cubicBezTo>
                  <a:cubicBezTo>
                    <a:pt x="432269" y="315271"/>
                    <a:pt x="406564" y="272786"/>
                    <a:pt x="428902" y="306291"/>
                  </a:cubicBezTo>
                  <a:cubicBezTo>
                    <a:pt x="432077" y="318991"/>
                    <a:pt x="429170" y="335134"/>
                    <a:pt x="438427" y="344391"/>
                  </a:cubicBezTo>
                  <a:cubicBezTo>
                    <a:pt x="443190" y="349154"/>
                    <a:pt x="446867" y="355337"/>
                    <a:pt x="452715" y="358679"/>
                  </a:cubicBezTo>
                  <a:cubicBezTo>
                    <a:pt x="458398" y="361926"/>
                    <a:pt x="465471" y="361643"/>
                    <a:pt x="471765" y="363441"/>
                  </a:cubicBezTo>
                  <a:cubicBezTo>
                    <a:pt x="476592" y="364820"/>
                    <a:pt x="481182" y="366986"/>
                    <a:pt x="486052" y="368204"/>
                  </a:cubicBezTo>
                  <a:cubicBezTo>
                    <a:pt x="493905" y="370167"/>
                    <a:pt x="502012" y="371003"/>
                    <a:pt x="509865" y="372966"/>
                  </a:cubicBezTo>
                  <a:cubicBezTo>
                    <a:pt x="533802" y="378950"/>
                    <a:pt x="515163" y="375616"/>
                    <a:pt x="538440" y="387254"/>
                  </a:cubicBezTo>
                  <a:cubicBezTo>
                    <a:pt x="542930" y="389499"/>
                    <a:pt x="547965" y="390429"/>
                    <a:pt x="552727" y="392016"/>
                  </a:cubicBezTo>
                  <a:cubicBezTo>
                    <a:pt x="562252" y="388841"/>
                    <a:pt x="575733" y="390845"/>
                    <a:pt x="581302" y="382491"/>
                  </a:cubicBezTo>
                  <a:cubicBezTo>
                    <a:pt x="593612" y="364027"/>
                    <a:pt x="585397" y="370014"/>
                    <a:pt x="605115" y="363441"/>
                  </a:cubicBezTo>
                  <a:cubicBezTo>
                    <a:pt x="636071" y="373761"/>
                    <a:pt x="603525" y="358678"/>
                    <a:pt x="628927" y="396779"/>
                  </a:cubicBezTo>
                  <a:lnTo>
                    <a:pt x="643215" y="41106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Forma livre 228"/>
            <p:cNvSpPr/>
            <p:nvPr/>
          </p:nvSpPr>
          <p:spPr>
            <a:xfrm>
              <a:off x="4024313" y="1719263"/>
              <a:ext cx="2366962" cy="2301301"/>
            </a:xfrm>
            <a:custGeom>
              <a:avLst/>
              <a:gdLst>
                <a:gd name="connsiteX0" fmla="*/ 1090612 w 2366962"/>
                <a:gd name="connsiteY0" fmla="*/ 2300287 h 2301301"/>
                <a:gd name="connsiteX1" fmla="*/ 1014412 w 2366962"/>
                <a:gd name="connsiteY1" fmla="*/ 2295525 h 2301301"/>
                <a:gd name="connsiteX2" fmla="*/ 1000125 w 2366962"/>
                <a:gd name="connsiteY2" fmla="*/ 2281237 h 2301301"/>
                <a:gd name="connsiteX3" fmla="*/ 985837 w 2366962"/>
                <a:gd name="connsiteY3" fmla="*/ 2252662 h 2301301"/>
                <a:gd name="connsiteX4" fmla="*/ 981075 w 2366962"/>
                <a:gd name="connsiteY4" fmla="*/ 2181225 h 2301301"/>
                <a:gd name="connsiteX5" fmla="*/ 957262 w 2366962"/>
                <a:gd name="connsiteY5" fmla="*/ 2138362 h 2301301"/>
                <a:gd name="connsiteX6" fmla="*/ 947737 w 2366962"/>
                <a:gd name="connsiteY6" fmla="*/ 2124075 h 2301301"/>
                <a:gd name="connsiteX7" fmla="*/ 933450 w 2366962"/>
                <a:gd name="connsiteY7" fmla="*/ 2109787 h 2301301"/>
                <a:gd name="connsiteX8" fmla="*/ 923925 w 2366962"/>
                <a:gd name="connsiteY8" fmla="*/ 2095500 h 2301301"/>
                <a:gd name="connsiteX9" fmla="*/ 909637 w 2366962"/>
                <a:gd name="connsiteY9" fmla="*/ 2085975 h 2301301"/>
                <a:gd name="connsiteX10" fmla="*/ 890587 w 2366962"/>
                <a:gd name="connsiteY10" fmla="*/ 2043112 h 2301301"/>
                <a:gd name="connsiteX11" fmla="*/ 876300 w 2366962"/>
                <a:gd name="connsiteY11" fmla="*/ 2014537 h 2301301"/>
                <a:gd name="connsiteX12" fmla="*/ 866775 w 2366962"/>
                <a:gd name="connsiteY12" fmla="*/ 1985962 h 2301301"/>
                <a:gd name="connsiteX13" fmla="*/ 838200 w 2366962"/>
                <a:gd name="connsiteY13" fmla="*/ 1966912 h 2301301"/>
                <a:gd name="connsiteX14" fmla="*/ 819150 w 2366962"/>
                <a:gd name="connsiteY14" fmla="*/ 1938337 h 2301301"/>
                <a:gd name="connsiteX15" fmla="*/ 809625 w 2366962"/>
                <a:gd name="connsiteY15" fmla="*/ 1924050 h 2301301"/>
                <a:gd name="connsiteX16" fmla="*/ 795337 w 2366962"/>
                <a:gd name="connsiteY16" fmla="*/ 1919287 h 2301301"/>
                <a:gd name="connsiteX17" fmla="*/ 795337 w 2366962"/>
                <a:gd name="connsiteY17" fmla="*/ 1981200 h 2301301"/>
                <a:gd name="connsiteX18" fmla="*/ 804862 w 2366962"/>
                <a:gd name="connsiteY18" fmla="*/ 1995487 h 2301301"/>
                <a:gd name="connsiteX19" fmla="*/ 828675 w 2366962"/>
                <a:gd name="connsiteY19" fmla="*/ 2024062 h 2301301"/>
                <a:gd name="connsiteX20" fmla="*/ 838200 w 2366962"/>
                <a:gd name="connsiteY20" fmla="*/ 2052637 h 2301301"/>
                <a:gd name="connsiteX21" fmla="*/ 852487 w 2366962"/>
                <a:gd name="connsiteY21" fmla="*/ 2085975 h 2301301"/>
                <a:gd name="connsiteX22" fmla="*/ 876300 w 2366962"/>
                <a:gd name="connsiteY22" fmla="*/ 2128837 h 2301301"/>
                <a:gd name="connsiteX23" fmla="*/ 871537 w 2366962"/>
                <a:gd name="connsiteY23" fmla="*/ 2171700 h 2301301"/>
                <a:gd name="connsiteX24" fmla="*/ 842962 w 2366962"/>
                <a:gd name="connsiteY24" fmla="*/ 2152650 h 2301301"/>
                <a:gd name="connsiteX25" fmla="*/ 838200 w 2366962"/>
                <a:gd name="connsiteY25" fmla="*/ 2138362 h 2301301"/>
                <a:gd name="connsiteX26" fmla="*/ 828675 w 2366962"/>
                <a:gd name="connsiteY26" fmla="*/ 2124075 h 2301301"/>
                <a:gd name="connsiteX27" fmla="*/ 823912 w 2366962"/>
                <a:gd name="connsiteY27" fmla="*/ 2105025 h 2301301"/>
                <a:gd name="connsiteX28" fmla="*/ 795337 w 2366962"/>
                <a:gd name="connsiteY28" fmla="*/ 2057400 h 2301301"/>
                <a:gd name="connsiteX29" fmla="*/ 781050 w 2366962"/>
                <a:gd name="connsiteY29" fmla="*/ 2047875 h 2301301"/>
                <a:gd name="connsiteX30" fmla="*/ 766762 w 2366962"/>
                <a:gd name="connsiteY30" fmla="*/ 2019300 h 2301301"/>
                <a:gd name="connsiteX31" fmla="*/ 757237 w 2366962"/>
                <a:gd name="connsiteY31" fmla="*/ 1990725 h 2301301"/>
                <a:gd name="connsiteX32" fmla="*/ 752475 w 2366962"/>
                <a:gd name="connsiteY32" fmla="*/ 1976437 h 2301301"/>
                <a:gd name="connsiteX33" fmla="*/ 747712 w 2366962"/>
                <a:gd name="connsiteY33" fmla="*/ 1962150 h 2301301"/>
                <a:gd name="connsiteX34" fmla="*/ 738187 w 2366962"/>
                <a:gd name="connsiteY34" fmla="*/ 1924050 h 2301301"/>
                <a:gd name="connsiteX35" fmla="*/ 733425 w 2366962"/>
                <a:gd name="connsiteY35" fmla="*/ 1900237 h 2301301"/>
                <a:gd name="connsiteX36" fmla="*/ 728662 w 2366962"/>
                <a:gd name="connsiteY36" fmla="*/ 1885950 h 2301301"/>
                <a:gd name="connsiteX37" fmla="*/ 714375 w 2366962"/>
                <a:gd name="connsiteY37" fmla="*/ 1871662 h 2301301"/>
                <a:gd name="connsiteX38" fmla="*/ 700087 w 2366962"/>
                <a:gd name="connsiteY38" fmla="*/ 1838325 h 2301301"/>
                <a:gd name="connsiteX39" fmla="*/ 690562 w 2366962"/>
                <a:gd name="connsiteY39" fmla="*/ 1819275 h 2301301"/>
                <a:gd name="connsiteX40" fmla="*/ 652462 w 2366962"/>
                <a:gd name="connsiteY40" fmla="*/ 1800225 h 2301301"/>
                <a:gd name="connsiteX41" fmla="*/ 623887 w 2366962"/>
                <a:gd name="connsiteY41" fmla="*/ 1776412 h 2301301"/>
                <a:gd name="connsiteX42" fmla="*/ 638175 w 2366962"/>
                <a:gd name="connsiteY42" fmla="*/ 1766887 h 2301301"/>
                <a:gd name="connsiteX43" fmla="*/ 638175 w 2366962"/>
                <a:gd name="connsiteY43" fmla="*/ 1724025 h 2301301"/>
                <a:gd name="connsiteX44" fmla="*/ 633412 w 2366962"/>
                <a:gd name="connsiteY44" fmla="*/ 1704975 h 2301301"/>
                <a:gd name="connsiteX45" fmla="*/ 619125 w 2366962"/>
                <a:gd name="connsiteY45" fmla="*/ 1676400 h 2301301"/>
                <a:gd name="connsiteX46" fmla="*/ 604837 w 2366962"/>
                <a:gd name="connsiteY46" fmla="*/ 1666875 h 2301301"/>
                <a:gd name="connsiteX47" fmla="*/ 600075 w 2366962"/>
                <a:gd name="connsiteY47" fmla="*/ 1652587 h 2301301"/>
                <a:gd name="connsiteX48" fmla="*/ 604837 w 2366962"/>
                <a:gd name="connsiteY48" fmla="*/ 1633537 h 2301301"/>
                <a:gd name="connsiteX49" fmla="*/ 614362 w 2366962"/>
                <a:gd name="connsiteY49" fmla="*/ 1604962 h 2301301"/>
                <a:gd name="connsiteX50" fmla="*/ 619125 w 2366962"/>
                <a:gd name="connsiteY50" fmla="*/ 1590675 h 2301301"/>
                <a:gd name="connsiteX51" fmla="*/ 628650 w 2366962"/>
                <a:gd name="connsiteY51" fmla="*/ 1576387 h 2301301"/>
                <a:gd name="connsiteX52" fmla="*/ 638175 w 2366962"/>
                <a:gd name="connsiteY52" fmla="*/ 1524000 h 2301301"/>
                <a:gd name="connsiteX53" fmla="*/ 647700 w 2366962"/>
                <a:gd name="connsiteY53" fmla="*/ 1509712 h 2301301"/>
                <a:gd name="connsiteX54" fmla="*/ 647700 w 2366962"/>
                <a:gd name="connsiteY54" fmla="*/ 1462087 h 2301301"/>
                <a:gd name="connsiteX55" fmla="*/ 638175 w 2366962"/>
                <a:gd name="connsiteY55" fmla="*/ 1433512 h 2301301"/>
                <a:gd name="connsiteX56" fmla="*/ 652462 w 2366962"/>
                <a:gd name="connsiteY56" fmla="*/ 1419225 h 2301301"/>
                <a:gd name="connsiteX57" fmla="*/ 666750 w 2366962"/>
                <a:gd name="connsiteY57" fmla="*/ 1414462 h 2301301"/>
                <a:gd name="connsiteX58" fmla="*/ 681037 w 2366962"/>
                <a:gd name="connsiteY58" fmla="*/ 1404937 h 2301301"/>
                <a:gd name="connsiteX59" fmla="*/ 690562 w 2366962"/>
                <a:gd name="connsiteY59" fmla="*/ 1390650 h 2301301"/>
                <a:gd name="connsiteX60" fmla="*/ 676275 w 2366962"/>
                <a:gd name="connsiteY60" fmla="*/ 1347787 h 2301301"/>
                <a:gd name="connsiteX61" fmla="*/ 671512 w 2366962"/>
                <a:gd name="connsiteY61" fmla="*/ 1333500 h 2301301"/>
                <a:gd name="connsiteX62" fmla="*/ 676275 w 2366962"/>
                <a:gd name="connsiteY62" fmla="*/ 1319212 h 2301301"/>
                <a:gd name="connsiteX63" fmla="*/ 690562 w 2366962"/>
                <a:gd name="connsiteY63" fmla="*/ 1314450 h 2301301"/>
                <a:gd name="connsiteX64" fmla="*/ 728662 w 2366962"/>
                <a:gd name="connsiteY64" fmla="*/ 1309687 h 2301301"/>
                <a:gd name="connsiteX65" fmla="*/ 738187 w 2366962"/>
                <a:gd name="connsiteY65" fmla="*/ 1281112 h 2301301"/>
                <a:gd name="connsiteX66" fmla="*/ 728662 w 2366962"/>
                <a:gd name="connsiteY66" fmla="*/ 1243012 h 2301301"/>
                <a:gd name="connsiteX67" fmla="*/ 695325 w 2366962"/>
                <a:gd name="connsiteY67" fmla="*/ 1200150 h 2301301"/>
                <a:gd name="connsiteX68" fmla="*/ 666750 w 2366962"/>
                <a:gd name="connsiteY68" fmla="*/ 1185862 h 2301301"/>
                <a:gd name="connsiteX69" fmla="*/ 652462 w 2366962"/>
                <a:gd name="connsiteY69" fmla="*/ 1176337 h 2301301"/>
                <a:gd name="connsiteX70" fmla="*/ 638175 w 2366962"/>
                <a:gd name="connsiteY70" fmla="*/ 1133475 h 2301301"/>
                <a:gd name="connsiteX71" fmla="*/ 633412 w 2366962"/>
                <a:gd name="connsiteY71" fmla="*/ 1119187 h 2301301"/>
                <a:gd name="connsiteX72" fmla="*/ 638175 w 2366962"/>
                <a:gd name="connsiteY72" fmla="*/ 1095375 h 2301301"/>
                <a:gd name="connsiteX73" fmla="*/ 647700 w 2366962"/>
                <a:gd name="connsiteY73" fmla="*/ 1066800 h 2301301"/>
                <a:gd name="connsiteX74" fmla="*/ 633412 w 2366962"/>
                <a:gd name="connsiteY74" fmla="*/ 1014412 h 2301301"/>
                <a:gd name="connsiteX75" fmla="*/ 628650 w 2366962"/>
                <a:gd name="connsiteY75" fmla="*/ 1000125 h 2301301"/>
                <a:gd name="connsiteX76" fmla="*/ 609600 w 2366962"/>
                <a:gd name="connsiteY76" fmla="*/ 971550 h 2301301"/>
                <a:gd name="connsiteX77" fmla="*/ 604837 w 2366962"/>
                <a:gd name="connsiteY77" fmla="*/ 957262 h 2301301"/>
                <a:gd name="connsiteX78" fmla="*/ 581025 w 2366962"/>
                <a:gd name="connsiteY78" fmla="*/ 928687 h 2301301"/>
                <a:gd name="connsiteX79" fmla="*/ 561975 w 2366962"/>
                <a:gd name="connsiteY79" fmla="*/ 900112 h 2301301"/>
                <a:gd name="connsiteX80" fmla="*/ 547687 w 2366962"/>
                <a:gd name="connsiteY80" fmla="*/ 871537 h 2301301"/>
                <a:gd name="connsiteX81" fmla="*/ 552450 w 2366962"/>
                <a:gd name="connsiteY81" fmla="*/ 857250 h 2301301"/>
                <a:gd name="connsiteX82" fmla="*/ 571500 w 2366962"/>
                <a:gd name="connsiteY82" fmla="*/ 828675 h 2301301"/>
                <a:gd name="connsiteX83" fmla="*/ 557212 w 2366962"/>
                <a:gd name="connsiteY83" fmla="*/ 790575 h 2301301"/>
                <a:gd name="connsiteX84" fmla="*/ 542925 w 2366962"/>
                <a:gd name="connsiteY84" fmla="*/ 785812 h 2301301"/>
                <a:gd name="connsiteX85" fmla="*/ 528637 w 2366962"/>
                <a:gd name="connsiteY85" fmla="*/ 771525 h 2301301"/>
                <a:gd name="connsiteX86" fmla="*/ 500062 w 2366962"/>
                <a:gd name="connsiteY86" fmla="*/ 728662 h 2301301"/>
                <a:gd name="connsiteX87" fmla="*/ 490537 w 2366962"/>
                <a:gd name="connsiteY87" fmla="*/ 714375 h 2301301"/>
                <a:gd name="connsiteX88" fmla="*/ 481012 w 2366962"/>
                <a:gd name="connsiteY88" fmla="*/ 700087 h 2301301"/>
                <a:gd name="connsiteX89" fmla="*/ 452437 w 2366962"/>
                <a:gd name="connsiteY89" fmla="*/ 690562 h 2301301"/>
                <a:gd name="connsiteX90" fmla="*/ 419100 w 2366962"/>
                <a:gd name="connsiteY90" fmla="*/ 681037 h 2301301"/>
                <a:gd name="connsiteX91" fmla="*/ 390525 w 2366962"/>
                <a:gd name="connsiteY91" fmla="*/ 666750 h 2301301"/>
                <a:gd name="connsiteX92" fmla="*/ 376237 w 2366962"/>
                <a:gd name="connsiteY92" fmla="*/ 657225 h 2301301"/>
                <a:gd name="connsiteX93" fmla="*/ 357187 w 2366962"/>
                <a:gd name="connsiteY93" fmla="*/ 700087 h 2301301"/>
                <a:gd name="connsiteX94" fmla="*/ 290512 w 2366962"/>
                <a:gd name="connsiteY94" fmla="*/ 700087 h 2301301"/>
                <a:gd name="connsiteX95" fmla="*/ 276225 w 2366962"/>
                <a:gd name="connsiteY95" fmla="*/ 709612 h 2301301"/>
                <a:gd name="connsiteX96" fmla="*/ 261937 w 2366962"/>
                <a:gd name="connsiteY96" fmla="*/ 714375 h 2301301"/>
                <a:gd name="connsiteX97" fmla="*/ 247650 w 2366962"/>
                <a:gd name="connsiteY97" fmla="*/ 709612 h 2301301"/>
                <a:gd name="connsiteX98" fmla="*/ 261937 w 2366962"/>
                <a:gd name="connsiteY98" fmla="*/ 681037 h 2301301"/>
                <a:gd name="connsiteX99" fmla="*/ 290512 w 2366962"/>
                <a:gd name="connsiteY99" fmla="*/ 661987 h 2301301"/>
                <a:gd name="connsiteX100" fmla="*/ 304800 w 2366962"/>
                <a:gd name="connsiteY100" fmla="*/ 647700 h 2301301"/>
                <a:gd name="connsiteX101" fmla="*/ 342900 w 2366962"/>
                <a:gd name="connsiteY101" fmla="*/ 638175 h 2301301"/>
                <a:gd name="connsiteX102" fmla="*/ 338137 w 2366962"/>
                <a:gd name="connsiteY102" fmla="*/ 609600 h 2301301"/>
                <a:gd name="connsiteX103" fmla="*/ 290512 w 2366962"/>
                <a:gd name="connsiteY103" fmla="*/ 604837 h 2301301"/>
                <a:gd name="connsiteX104" fmla="*/ 280987 w 2366962"/>
                <a:gd name="connsiteY104" fmla="*/ 619125 h 2301301"/>
                <a:gd name="connsiteX105" fmla="*/ 257175 w 2366962"/>
                <a:gd name="connsiteY105" fmla="*/ 661987 h 2301301"/>
                <a:gd name="connsiteX106" fmla="*/ 228600 w 2366962"/>
                <a:gd name="connsiteY106" fmla="*/ 676275 h 2301301"/>
                <a:gd name="connsiteX107" fmla="*/ 214312 w 2366962"/>
                <a:gd name="connsiteY107" fmla="*/ 690562 h 2301301"/>
                <a:gd name="connsiteX108" fmla="*/ 200025 w 2366962"/>
                <a:gd name="connsiteY108" fmla="*/ 700087 h 2301301"/>
                <a:gd name="connsiteX109" fmla="*/ 180975 w 2366962"/>
                <a:gd name="connsiteY109" fmla="*/ 728662 h 2301301"/>
                <a:gd name="connsiteX110" fmla="*/ 147637 w 2366962"/>
                <a:gd name="connsiteY110" fmla="*/ 738187 h 2301301"/>
                <a:gd name="connsiteX111" fmla="*/ 133350 w 2366962"/>
                <a:gd name="connsiteY111" fmla="*/ 742950 h 2301301"/>
                <a:gd name="connsiteX112" fmla="*/ 128587 w 2366962"/>
                <a:gd name="connsiteY112" fmla="*/ 757237 h 2301301"/>
                <a:gd name="connsiteX113" fmla="*/ 123825 w 2366962"/>
                <a:gd name="connsiteY113" fmla="*/ 785812 h 2301301"/>
                <a:gd name="connsiteX114" fmla="*/ 109537 w 2366962"/>
                <a:gd name="connsiteY114" fmla="*/ 790575 h 2301301"/>
                <a:gd name="connsiteX115" fmla="*/ 85725 w 2366962"/>
                <a:gd name="connsiteY115" fmla="*/ 795337 h 2301301"/>
                <a:gd name="connsiteX116" fmla="*/ 61912 w 2366962"/>
                <a:gd name="connsiteY116" fmla="*/ 819150 h 2301301"/>
                <a:gd name="connsiteX117" fmla="*/ 47625 w 2366962"/>
                <a:gd name="connsiteY117" fmla="*/ 814387 h 2301301"/>
                <a:gd name="connsiteX118" fmla="*/ 42862 w 2366962"/>
                <a:gd name="connsiteY118" fmla="*/ 800100 h 2301301"/>
                <a:gd name="connsiteX119" fmla="*/ 66675 w 2366962"/>
                <a:gd name="connsiteY119" fmla="*/ 757237 h 2301301"/>
                <a:gd name="connsiteX120" fmla="*/ 95250 w 2366962"/>
                <a:gd name="connsiteY120" fmla="*/ 738187 h 2301301"/>
                <a:gd name="connsiteX121" fmla="*/ 104775 w 2366962"/>
                <a:gd name="connsiteY121" fmla="*/ 723900 h 2301301"/>
                <a:gd name="connsiteX122" fmla="*/ 119062 w 2366962"/>
                <a:gd name="connsiteY122" fmla="*/ 714375 h 2301301"/>
                <a:gd name="connsiteX123" fmla="*/ 123825 w 2366962"/>
                <a:gd name="connsiteY123" fmla="*/ 700087 h 2301301"/>
                <a:gd name="connsiteX124" fmla="*/ 119062 w 2366962"/>
                <a:gd name="connsiteY124" fmla="*/ 685800 h 2301301"/>
                <a:gd name="connsiteX125" fmla="*/ 66675 w 2366962"/>
                <a:gd name="connsiteY125" fmla="*/ 685800 h 2301301"/>
                <a:gd name="connsiteX126" fmla="*/ 28575 w 2366962"/>
                <a:gd name="connsiteY126" fmla="*/ 681037 h 2301301"/>
                <a:gd name="connsiteX127" fmla="*/ 19050 w 2366962"/>
                <a:gd name="connsiteY127" fmla="*/ 666750 h 2301301"/>
                <a:gd name="connsiteX128" fmla="*/ 42862 w 2366962"/>
                <a:gd name="connsiteY128" fmla="*/ 642937 h 2301301"/>
                <a:gd name="connsiteX129" fmla="*/ 42862 w 2366962"/>
                <a:gd name="connsiteY129" fmla="*/ 600075 h 2301301"/>
                <a:gd name="connsiteX130" fmla="*/ 9525 w 2366962"/>
                <a:gd name="connsiteY130" fmla="*/ 604837 h 2301301"/>
                <a:gd name="connsiteX131" fmla="*/ 14287 w 2366962"/>
                <a:gd name="connsiteY131" fmla="*/ 628650 h 2301301"/>
                <a:gd name="connsiteX132" fmla="*/ 19050 w 2366962"/>
                <a:gd name="connsiteY132" fmla="*/ 647700 h 2301301"/>
                <a:gd name="connsiteX133" fmla="*/ 4762 w 2366962"/>
                <a:gd name="connsiteY133" fmla="*/ 585787 h 2301301"/>
                <a:gd name="connsiteX134" fmla="*/ 0 w 2366962"/>
                <a:gd name="connsiteY134" fmla="*/ 571500 h 2301301"/>
                <a:gd name="connsiteX135" fmla="*/ 19050 w 2366962"/>
                <a:gd name="connsiteY135" fmla="*/ 519112 h 2301301"/>
                <a:gd name="connsiteX136" fmla="*/ 47625 w 2366962"/>
                <a:gd name="connsiteY136" fmla="*/ 490537 h 2301301"/>
                <a:gd name="connsiteX137" fmla="*/ 52387 w 2366962"/>
                <a:gd name="connsiteY137" fmla="*/ 471487 h 2301301"/>
                <a:gd name="connsiteX138" fmla="*/ 80962 w 2366962"/>
                <a:gd name="connsiteY138" fmla="*/ 461962 h 2301301"/>
                <a:gd name="connsiteX139" fmla="*/ 109537 w 2366962"/>
                <a:gd name="connsiteY139" fmla="*/ 452437 h 2301301"/>
                <a:gd name="connsiteX140" fmla="*/ 123825 w 2366962"/>
                <a:gd name="connsiteY140" fmla="*/ 447675 h 2301301"/>
                <a:gd name="connsiteX141" fmla="*/ 152400 w 2366962"/>
                <a:gd name="connsiteY141" fmla="*/ 442912 h 2301301"/>
                <a:gd name="connsiteX142" fmla="*/ 180975 w 2366962"/>
                <a:gd name="connsiteY142" fmla="*/ 433387 h 2301301"/>
                <a:gd name="connsiteX143" fmla="*/ 209550 w 2366962"/>
                <a:gd name="connsiteY143" fmla="*/ 414337 h 2301301"/>
                <a:gd name="connsiteX144" fmla="*/ 219075 w 2366962"/>
                <a:gd name="connsiteY144" fmla="*/ 400050 h 2301301"/>
                <a:gd name="connsiteX145" fmla="*/ 204787 w 2366962"/>
                <a:gd name="connsiteY145" fmla="*/ 385762 h 2301301"/>
                <a:gd name="connsiteX146" fmla="*/ 171450 w 2366962"/>
                <a:gd name="connsiteY146" fmla="*/ 371475 h 2301301"/>
                <a:gd name="connsiteX147" fmla="*/ 161925 w 2366962"/>
                <a:gd name="connsiteY147" fmla="*/ 357187 h 2301301"/>
                <a:gd name="connsiteX148" fmla="*/ 85725 w 2366962"/>
                <a:gd name="connsiteY148" fmla="*/ 338137 h 2301301"/>
                <a:gd name="connsiteX149" fmla="*/ 95250 w 2366962"/>
                <a:gd name="connsiteY149" fmla="*/ 295275 h 2301301"/>
                <a:gd name="connsiteX150" fmla="*/ 104775 w 2366962"/>
                <a:gd name="connsiteY150" fmla="*/ 280987 h 2301301"/>
                <a:gd name="connsiteX151" fmla="*/ 119062 w 2366962"/>
                <a:gd name="connsiteY151" fmla="*/ 266700 h 2301301"/>
                <a:gd name="connsiteX152" fmla="*/ 138112 w 2366962"/>
                <a:gd name="connsiteY152" fmla="*/ 223837 h 2301301"/>
                <a:gd name="connsiteX153" fmla="*/ 200025 w 2366962"/>
                <a:gd name="connsiteY153" fmla="*/ 247650 h 2301301"/>
                <a:gd name="connsiteX154" fmla="*/ 200025 w 2366962"/>
                <a:gd name="connsiteY154" fmla="*/ 247650 h 2301301"/>
                <a:gd name="connsiteX155" fmla="*/ 228600 w 2366962"/>
                <a:gd name="connsiteY155" fmla="*/ 257175 h 2301301"/>
                <a:gd name="connsiteX156" fmla="*/ 257175 w 2366962"/>
                <a:gd name="connsiteY156" fmla="*/ 276225 h 2301301"/>
                <a:gd name="connsiteX157" fmla="*/ 271462 w 2366962"/>
                <a:gd name="connsiteY157" fmla="*/ 285750 h 2301301"/>
                <a:gd name="connsiteX158" fmla="*/ 300037 w 2366962"/>
                <a:gd name="connsiteY158" fmla="*/ 280987 h 2301301"/>
                <a:gd name="connsiteX159" fmla="*/ 290512 w 2366962"/>
                <a:gd name="connsiteY159" fmla="*/ 266700 h 2301301"/>
                <a:gd name="connsiteX160" fmla="*/ 280987 w 2366962"/>
                <a:gd name="connsiteY160" fmla="*/ 247650 h 2301301"/>
                <a:gd name="connsiteX161" fmla="*/ 266700 w 2366962"/>
                <a:gd name="connsiteY161" fmla="*/ 214312 h 2301301"/>
                <a:gd name="connsiteX162" fmla="*/ 252412 w 2366962"/>
                <a:gd name="connsiteY162" fmla="*/ 204787 h 2301301"/>
                <a:gd name="connsiteX163" fmla="*/ 242887 w 2366962"/>
                <a:gd name="connsiteY163" fmla="*/ 190500 h 2301301"/>
                <a:gd name="connsiteX164" fmla="*/ 247650 w 2366962"/>
                <a:gd name="connsiteY164" fmla="*/ 90487 h 2301301"/>
                <a:gd name="connsiteX165" fmla="*/ 295275 w 2366962"/>
                <a:gd name="connsiteY165" fmla="*/ 76200 h 2301301"/>
                <a:gd name="connsiteX166" fmla="*/ 323850 w 2366962"/>
                <a:gd name="connsiteY166" fmla="*/ 71437 h 2301301"/>
                <a:gd name="connsiteX167" fmla="*/ 342900 w 2366962"/>
                <a:gd name="connsiteY167" fmla="*/ 76200 h 2301301"/>
                <a:gd name="connsiteX168" fmla="*/ 357187 w 2366962"/>
                <a:gd name="connsiteY168" fmla="*/ 80962 h 2301301"/>
                <a:gd name="connsiteX169" fmla="*/ 366712 w 2366962"/>
                <a:gd name="connsiteY169" fmla="*/ 66675 h 2301301"/>
                <a:gd name="connsiteX170" fmla="*/ 381000 w 2366962"/>
                <a:gd name="connsiteY170" fmla="*/ 57150 h 2301301"/>
                <a:gd name="connsiteX171" fmla="*/ 414337 w 2366962"/>
                <a:gd name="connsiteY171" fmla="*/ 47625 h 2301301"/>
                <a:gd name="connsiteX172" fmla="*/ 428625 w 2366962"/>
                <a:gd name="connsiteY172" fmla="*/ 42862 h 2301301"/>
                <a:gd name="connsiteX173" fmla="*/ 442912 w 2366962"/>
                <a:gd name="connsiteY173" fmla="*/ 33337 h 2301301"/>
                <a:gd name="connsiteX174" fmla="*/ 447675 w 2366962"/>
                <a:gd name="connsiteY174" fmla="*/ 14287 h 2301301"/>
                <a:gd name="connsiteX175" fmla="*/ 490537 w 2366962"/>
                <a:gd name="connsiteY175" fmla="*/ 0 h 2301301"/>
                <a:gd name="connsiteX176" fmla="*/ 566737 w 2366962"/>
                <a:gd name="connsiteY176" fmla="*/ 4762 h 2301301"/>
                <a:gd name="connsiteX177" fmla="*/ 595312 w 2366962"/>
                <a:gd name="connsiteY177" fmla="*/ 9525 h 2301301"/>
                <a:gd name="connsiteX178" fmla="*/ 609600 w 2366962"/>
                <a:gd name="connsiteY178" fmla="*/ 19050 h 2301301"/>
                <a:gd name="connsiteX179" fmla="*/ 633412 w 2366962"/>
                <a:gd name="connsiteY179" fmla="*/ 61912 h 2301301"/>
                <a:gd name="connsiteX180" fmla="*/ 647700 w 2366962"/>
                <a:gd name="connsiteY180" fmla="*/ 66675 h 2301301"/>
                <a:gd name="connsiteX181" fmla="*/ 657225 w 2366962"/>
                <a:gd name="connsiteY181" fmla="*/ 109537 h 2301301"/>
                <a:gd name="connsiteX182" fmla="*/ 685800 w 2366962"/>
                <a:gd name="connsiteY182" fmla="*/ 119062 h 2301301"/>
                <a:gd name="connsiteX183" fmla="*/ 728662 w 2366962"/>
                <a:gd name="connsiteY183" fmla="*/ 138112 h 2301301"/>
                <a:gd name="connsiteX184" fmla="*/ 742950 w 2366962"/>
                <a:gd name="connsiteY184" fmla="*/ 142875 h 2301301"/>
                <a:gd name="connsiteX185" fmla="*/ 757237 w 2366962"/>
                <a:gd name="connsiteY185" fmla="*/ 157162 h 2301301"/>
                <a:gd name="connsiteX186" fmla="*/ 785812 w 2366962"/>
                <a:gd name="connsiteY186" fmla="*/ 176212 h 2301301"/>
                <a:gd name="connsiteX187" fmla="*/ 800100 w 2366962"/>
                <a:gd name="connsiteY187" fmla="*/ 190500 h 2301301"/>
                <a:gd name="connsiteX188" fmla="*/ 804862 w 2366962"/>
                <a:gd name="connsiteY188" fmla="*/ 204787 h 2301301"/>
                <a:gd name="connsiteX189" fmla="*/ 833437 w 2366962"/>
                <a:gd name="connsiteY189" fmla="*/ 233362 h 2301301"/>
                <a:gd name="connsiteX190" fmla="*/ 857250 w 2366962"/>
                <a:gd name="connsiteY190" fmla="*/ 276225 h 2301301"/>
                <a:gd name="connsiteX191" fmla="*/ 866775 w 2366962"/>
                <a:gd name="connsiteY191" fmla="*/ 290512 h 2301301"/>
                <a:gd name="connsiteX192" fmla="*/ 881062 w 2366962"/>
                <a:gd name="connsiteY192" fmla="*/ 295275 h 2301301"/>
                <a:gd name="connsiteX193" fmla="*/ 909637 w 2366962"/>
                <a:gd name="connsiteY193" fmla="*/ 280987 h 2301301"/>
                <a:gd name="connsiteX194" fmla="*/ 919162 w 2366962"/>
                <a:gd name="connsiteY194" fmla="*/ 266700 h 2301301"/>
                <a:gd name="connsiteX195" fmla="*/ 1047750 w 2366962"/>
                <a:gd name="connsiteY195" fmla="*/ 252412 h 2301301"/>
                <a:gd name="connsiteX196" fmla="*/ 1081087 w 2366962"/>
                <a:gd name="connsiteY196" fmla="*/ 242887 h 2301301"/>
                <a:gd name="connsiteX197" fmla="*/ 1100137 w 2366962"/>
                <a:gd name="connsiteY197" fmla="*/ 247650 h 2301301"/>
                <a:gd name="connsiteX198" fmla="*/ 1095375 w 2366962"/>
                <a:gd name="connsiteY198" fmla="*/ 266700 h 2301301"/>
                <a:gd name="connsiteX199" fmla="*/ 1090612 w 2366962"/>
                <a:gd name="connsiteY199" fmla="*/ 280987 h 2301301"/>
                <a:gd name="connsiteX200" fmla="*/ 1119187 w 2366962"/>
                <a:gd name="connsiteY200" fmla="*/ 300037 h 2301301"/>
                <a:gd name="connsiteX201" fmla="*/ 1143000 w 2366962"/>
                <a:gd name="connsiteY201" fmla="*/ 304800 h 2301301"/>
                <a:gd name="connsiteX202" fmla="*/ 1171575 w 2366962"/>
                <a:gd name="connsiteY202" fmla="*/ 328612 h 2301301"/>
                <a:gd name="connsiteX203" fmla="*/ 1200150 w 2366962"/>
                <a:gd name="connsiteY203" fmla="*/ 338137 h 2301301"/>
                <a:gd name="connsiteX204" fmla="*/ 1243012 w 2366962"/>
                <a:gd name="connsiteY204" fmla="*/ 371475 h 2301301"/>
                <a:gd name="connsiteX205" fmla="*/ 1257300 w 2366962"/>
                <a:gd name="connsiteY205" fmla="*/ 381000 h 2301301"/>
                <a:gd name="connsiteX206" fmla="*/ 1285875 w 2366962"/>
                <a:gd name="connsiteY206" fmla="*/ 390525 h 2301301"/>
                <a:gd name="connsiteX207" fmla="*/ 1285875 w 2366962"/>
                <a:gd name="connsiteY207" fmla="*/ 419100 h 2301301"/>
                <a:gd name="connsiteX208" fmla="*/ 1257300 w 2366962"/>
                <a:gd name="connsiteY208" fmla="*/ 428625 h 2301301"/>
                <a:gd name="connsiteX209" fmla="*/ 1266825 w 2366962"/>
                <a:gd name="connsiteY209" fmla="*/ 452437 h 2301301"/>
                <a:gd name="connsiteX210" fmla="*/ 1276350 w 2366962"/>
                <a:gd name="connsiteY210" fmla="*/ 466725 h 2301301"/>
                <a:gd name="connsiteX211" fmla="*/ 1338262 w 2366962"/>
                <a:gd name="connsiteY211" fmla="*/ 485775 h 2301301"/>
                <a:gd name="connsiteX212" fmla="*/ 1381125 w 2366962"/>
                <a:gd name="connsiteY212" fmla="*/ 519112 h 2301301"/>
                <a:gd name="connsiteX213" fmla="*/ 1400175 w 2366962"/>
                <a:gd name="connsiteY213" fmla="*/ 542925 h 2301301"/>
                <a:gd name="connsiteX214" fmla="*/ 1409700 w 2366962"/>
                <a:gd name="connsiteY214" fmla="*/ 528637 h 2301301"/>
                <a:gd name="connsiteX215" fmla="*/ 1419225 w 2366962"/>
                <a:gd name="connsiteY215" fmla="*/ 500062 h 2301301"/>
                <a:gd name="connsiteX216" fmla="*/ 1423987 w 2366962"/>
                <a:gd name="connsiteY216" fmla="*/ 485775 h 2301301"/>
                <a:gd name="connsiteX217" fmla="*/ 1438275 w 2366962"/>
                <a:gd name="connsiteY217" fmla="*/ 476250 h 2301301"/>
                <a:gd name="connsiteX218" fmla="*/ 1452562 w 2366962"/>
                <a:gd name="connsiteY218" fmla="*/ 442912 h 2301301"/>
                <a:gd name="connsiteX219" fmla="*/ 1466850 w 2366962"/>
                <a:gd name="connsiteY219" fmla="*/ 452437 h 2301301"/>
                <a:gd name="connsiteX220" fmla="*/ 1471612 w 2366962"/>
                <a:gd name="connsiteY220" fmla="*/ 481012 h 2301301"/>
                <a:gd name="connsiteX221" fmla="*/ 1485900 w 2366962"/>
                <a:gd name="connsiteY221" fmla="*/ 485775 h 2301301"/>
                <a:gd name="connsiteX222" fmla="*/ 1495425 w 2366962"/>
                <a:gd name="connsiteY222" fmla="*/ 500062 h 2301301"/>
                <a:gd name="connsiteX223" fmla="*/ 1524000 w 2366962"/>
                <a:gd name="connsiteY223" fmla="*/ 514350 h 2301301"/>
                <a:gd name="connsiteX224" fmla="*/ 1538287 w 2366962"/>
                <a:gd name="connsiteY224" fmla="*/ 528637 h 2301301"/>
                <a:gd name="connsiteX225" fmla="*/ 1552575 w 2366962"/>
                <a:gd name="connsiteY225" fmla="*/ 533400 h 2301301"/>
                <a:gd name="connsiteX226" fmla="*/ 1595437 w 2366962"/>
                <a:gd name="connsiteY226" fmla="*/ 523875 h 2301301"/>
                <a:gd name="connsiteX227" fmla="*/ 1619250 w 2366962"/>
                <a:gd name="connsiteY227" fmla="*/ 500062 h 2301301"/>
                <a:gd name="connsiteX228" fmla="*/ 1638300 w 2366962"/>
                <a:gd name="connsiteY228" fmla="*/ 447675 h 2301301"/>
                <a:gd name="connsiteX229" fmla="*/ 1666875 w 2366962"/>
                <a:gd name="connsiteY229" fmla="*/ 433387 h 2301301"/>
                <a:gd name="connsiteX230" fmla="*/ 1681162 w 2366962"/>
                <a:gd name="connsiteY230" fmla="*/ 438150 h 2301301"/>
                <a:gd name="connsiteX231" fmla="*/ 1681162 w 2366962"/>
                <a:gd name="connsiteY231" fmla="*/ 481012 h 2301301"/>
                <a:gd name="connsiteX232" fmla="*/ 1662112 w 2366962"/>
                <a:gd name="connsiteY232" fmla="*/ 490537 h 2301301"/>
                <a:gd name="connsiteX233" fmla="*/ 1647825 w 2366962"/>
                <a:gd name="connsiteY233" fmla="*/ 500062 h 2301301"/>
                <a:gd name="connsiteX234" fmla="*/ 1643062 w 2366962"/>
                <a:gd name="connsiteY234" fmla="*/ 547687 h 2301301"/>
                <a:gd name="connsiteX235" fmla="*/ 1666875 w 2366962"/>
                <a:gd name="connsiteY235" fmla="*/ 542925 h 2301301"/>
                <a:gd name="connsiteX236" fmla="*/ 1700212 w 2366962"/>
                <a:gd name="connsiteY236" fmla="*/ 523875 h 2301301"/>
                <a:gd name="connsiteX237" fmla="*/ 1728787 w 2366962"/>
                <a:gd name="connsiteY237" fmla="*/ 519112 h 2301301"/>
                <a:gd name="connsiteX238" fmla="*/ 1733550 w 2366962"/>
                <a:gd name="connsiteY238" fmla="*/ 504825 h 2301301"/>
                <a:gd name="connsiteX239" fmla="*/ 1724025 w 2366962"/>
                <a:gd name="connsiteY239" fmla="*/ 428625 h 2301301"/>
                <a:gd name="connsiteX240" fmla="*/ 1719262 w 2366962"/>
                <a:gd name="connsiteY240" fmla="*/ 400050 h 2301301"/>
                <a:gd name="connsiteX241" fmla="*/ 1704975 w 2366962"/>
                <a:gd name="connsiteY241" fmla="*/ 395287 h 2301301"/>
                <a:gd name="connsiteX242" fmla="*/ 1724025 w 2366962"/>
                <a:gd name="connsiteY242" fmla="*/ 371475 h 2301301"/>
                <a:gd name="connsiteX243" fmla="*/ 1728787 w 2366962"/>
                <a:gd name="connsiteY243" fmla="*/ 357187 h 2301301"/>
                <a:gd name="connsiteX244" fmla="*/ 1757362 w 2366962"/>
                <a:gd name="connsiteY244" fmla="*/ 338137 h 2301301"/>
                <a:gd name="connsiteX245" fmla="*/ 1776412 w 2366962"/>
                <a:gd name="connsiteY245" fmla="*/ 342900 h 2301301"/>
                <a:gd name="connsiteX246" fmla="*/ 1781175 w 2366962"/>
                <a:gd name="connsiteY246" fmla="*/ 357187 h 2301301"/>
                <a:gd name="connsiteX247" fmla="*/ 1790700 w 2366962"/>
                <a:gd name="connsiteY247" fmla="*/ 371475 h 2301301"/>
                <a:gd name="connsiteX248" fmla="*/ 1766887 w 2366962"/>
                <a:gd name="connsiteY248" fmla="*/ 433387 h 2301301"/>
                <a:gd name="connsiteX249" fmla="*/ 1757362 w 2366962"/>
                <a:gd name="connsiteY249" fmla="*/ 447675 h 2301301"/>
                <a:gd name="connsiteX250" fmla="*/ 1776412 w 2366962"/>
                <a:gd name="connsiteY250" fmla="*/ 471487 h 2301301"/>
                <a:gd name="connsiteX251" fmla="*/ 1781175 w 2366962"/>
                <a:gd name="connsiteY251" fmla="*/ 485775 h 2301301"/>
                <a:gd name="connsiteX252" fmla="*/ 1781175 w 2366962"/>
                <a:gd name="connsiteY252" fmla="*/ 519112 h 2301301"/>
                <a:gd name="connsiteX253" fmla="*/ 1800225 w 2366962"/>
                <a:gd name="connsiteY253" fmla="*/ 514350 h 2301301"/>
                <a:gd name="connsiteX254" fmla="*/ 1828800 w 2366962"/>
                <a:gd name="connsiteY254" fmla="*/ 504825 h 2301301"/>
                <a:gd name="connsiteX255" fmla="*/ 1824037 w 2366962"/>
                <a:gd name="connsiteY255" fmla="*/ 519112 h 2301301"/>
                <a:gd name="connsiteX256" fmla="*/ 1800225 w 2366962"/>
                <a:gd name="connsiteY256" fmla="*/ 542925 h 2301301"/>
                <a:gd name="connsiteX257" fmla="*/ 1819275 w 2366962"/>
                <a:gd name="connsiteY257" fmla="*/ 571500 h 2301301"/>
                <a:gd name="connsiteX258" fmla="*/ 1843087 w 2366962"/>
                <a:gd name="connsiteY258" fmla="*/ 576262 h 2301301"/>
                <a:gd name="connsiteX259" fmla="*/ 1857375 w 2366962"/>
                <a:gd name="connsiteY259" fmla="*/ 571500 h 2301301"/>
                <a:gd name="connsiteX260" fmla="*/ 1876425 w 2366962"/>
                <a:gd name="connsiteY260" fmla="*/ 528637 h 2301301"/>
                <a:gd name="connsiteX261" fmla="*/ 1890712 w 2366962"/>
                <a:gd name="connsiteY261" fmla="*/ 523875 h 2301301"/>
                <a:gd name="connsiteX262" fmla="*/ 1900237 w 2366962"/>
                <a:gd name="connsiteY262" fmla="*/ 509587 h 2301301"/>
                <a:gd name="connsiteX263" fmla="*/ 1914525 w 2366962"/>
                <a:gd name="connsiteY263" fmla="*/ 500062 h 2301301"/>
                <a:gd name="connsiteX264" fmla="*/ 1933575 w 2366962"/>
                <a:gd name="connsiteY264" fmla="*/ 457200 h 2301301"/>
                <a:gd name="connsiteX265" fmla="*/ 1938337 w 2366962"/>
                <a:gd name="connsiteY265" fmla="*/ 495300 h 2301301"/>
                <a:gd name="connsiteX266" fmla="*/ 1957387 w 2366962"/>
                <a:gd name="connsiteY266" fmla="*/ 523875 h 2301301"/>
                <a:gd name="connsiteX267" fmla="*/ 1952625 w 2366962"/>
                <a:gd name="connsiteY267" fmla="*/ 542925 h 2301301"/>
                <a:gd name="connsiteX268" fmla="*/ 1924050 w 2366962"/>
                <a:gd name="connsiteY268" fmla="*/ 561975 h 2301301"/>
                <a:gd name="connsiteX269" fmla="*/ 1928812 w 2366962"/>
                <a:gd name="connsiteY269" fmla="*/ 576262 h 2301301"/>
                <a:gd name="connsiteX270" fmla="*/ 1924050 w 2366962"/>
                <a:gd name="connsiteY270" fmla="*/ 609600 h 2301301"/>
                <a:gd name="connsiteX271" fmla="*/ 1919287 w 2366962"/>
                <a:gd name="connsiteY271" fmla="*/ 623887 h 2301301"/>
                <a:gd name="connsiteX272" fmla="*/ 1905000 w 2366962"/>
                <a:gd name="connsiteY272" fmla="*/ 628650 h 2301301"/>
                <a:gd name="connsiteX273" fmla="*/ 1847850 w 2366962"/>
                <a:gd name="connsiteY273" fmla="*/ 633412 h 2301301"/>
                <a:gd name="connsiteX274" fmla="*/ 1814512 w 2366962"/>
                <a:gd name="connsiteY274" fmla="*/ 657225 h 2301301"/>
                <a:gd name="connsiteX275" fmla="*/ 1847850 w 2366962"/>
                <a:gd name="connsiteY275" fmla="*/ 700087 h 2301301"/>
                <a:gd name="connsiteX276" fmla="*/ 1852612 w 2366962"/>
                <a:gd name="connsiteY276" fmla="*/ 733425 h 2301301"/>
                <a:gd name="connsiteX277" fmla="*/ 1866900 w 2366962"/>
                <a:gd name="connsiteY277" fmla="*/ 738187 h 2301301"/>
                <a:gd name="connsiteX278" fmla="*/ 1890712 w 2366962"/>
                <a:gd name="connsiteY278" fmla="*/ 766762 h 2301301"/>
                <a:gd name="connsiteX279" fmla="*/ 1895475 w 2366962"/>
                <a:gd name="connsiteY279" fmla="*/ 781050 h 2301301"/>
                <a:gd name="connsiteX280" fmla="*/ 1881187 w 2366962"/>
                <a:gd name="connsiteY280" fmla="*/ 790575 h 2301301"/>
                <a:gd name="connsiteX281" fmla="*/ 1857375 w 2366962"/>
                <a:gd name="connsiteY281" fmla="*/ 771525 h 2301301"/>
                <a:gd name="connsiteX282" fmla="*/ 1838325 w 2366962"/>
                <a:gd name="connsiteY282" fmla="*/ 776287 h 2301301"/>
                <a:gd name="connsiteX283" fmla="*/ 1833562 w 2366962"/>
                <a:gd name="connsiteY283" fmla="*/ 790575 h 2301301"/>
                <a:gd name="connsiteX284" fmla="*/ 1819275 w 2366962"/>
                <a:gd name="connsiteY284" fmla="*/ 800100 h 2301301"/>
                <a:gd name="connsiteX285" fmla="*/ 1781175 w 2366962"/>
                <a:gd name="connsiteY285" fmla="*/ 776287 h 2301301"/>
                <a:gd name="connsiteX286" fmla="*/ 1804987 w 2366962"/>
                <a:gd name="connsiteY286" fmla="*/ 733425 h 2301301"/>
                <a:gd name="connsiteX287" fmla="*/ 1814512 w 2366962"/>
                <a:gd name="connsiteY287" fmla="*/ 719137 h 2301301"/>
                <a:gd name="connsiteX288" fmla="*/ 1804987 w 2366962"/>
                <a:gd name="connsiteY288" fmla="*/ 704850 h 2301301"/>
                <a:gd name="connsiteX289" fmla="*/ 1762125 w 2366962"/>
                <a:gd name="connsiteY289" fmla="*/ 704850 h 2301301"/>
                <a:gd name="connsiteX290" fmla="*/ 1752600 w 2366962"/>
                <a:gd name="connsiteY290" fmla="*/ 719137 h 2301301"/>
                <a:gd name="connsiteX291" fmla="*/ 1747837 w 2366962"/>
                <a:gd name="connsiteY291" fmla="*/ 733425 h 2301301"/>
                <a:gd name="connsiteX292" fmla="*/ 1719262 w 2366962"/>
                <a:gd name="connsiteY292" fmla="*/ 742950 h 2301301"/>
                <a:gd name="connsiteX293" fmla="*/ 1704975 w 2366962"/>
                <a:gd name="connsiteY293" fmla="*/ 747712 h 2301301"/>
                <a:gd name="connsiteX294" fmla="*/ 1690687 w 2366962"/>
                <a:gd name="connsiteY294" fmla="*/ 752475 h 2301301"/>
                <a:gd name="connsiteX295" fmla="*/ 1676400 w 2366962"/>
                <a:gd name="connsiteY295" fmla="*/ 766762 h 2301301"/>
                <a:gd name="connsiteX296" fmla="*/ 1652587 w 2366962"/>
                <a:gd name="connsiteY296" fmla="*/ 795337 h 2301301"/>
                <a:gd name="connsiteX297" fmla="*/ 1638300 w 2366962"/>
                <a:gd name="connsiteY297" fmla="*/ 800100 h 2301301"/>
                <a:gd name="connsiteX298" fmla="*/ 1624012 w 2366962"/>
                <a:gd name="connsiteY298" fmla="*/ 809625 h 2301301"/>
                <a:gd name="connsiteX299" fmla="*/ 1581150 w 2366962"/>
                <a:gd name="connsiteY299" fmla="*/ 828675 h 2301301"/>
                <a:gd name="connsiteX300" fmla="*/ 1571625 w 2366962"/>
                <a:gd name="connsiteY300" fmla="*/ 847725 h 2301301"/>
                <a:gd name="connsiteX301" fmla="*/ 1552575 w 2366962"/>
                <a:gd name="connsiteY301" fmla="*/ 876300 h 2301301"/>
                <a:gd name="connsiteX302" fmla="*/ 1538287 w 2366962"/>
                <a:gd name="connsiteY302" fmla="*/ 904875 h 2301301"/>
                <a:gd name="connsiteX303" fmla="*/ 1519237 w 2366962"/>
                <a:gd name="connsiteY303" fmla="*/ 933450 h 2301301"/>
                <a:gd name="connsiteX304" fmla="*/ 1514475 w 2366962"/>
                <a:gd name="connsiteY304" fmla="*/ 952500 h 2301301"/>
                <a:gd name="connsiteX305" fmla="*/ 1519237 w 2366962"/>
                <a:gd name="connsiteY305" fmla="*/ 971550 h 2301301"/>
                <a:gd name="connsiteX306" fmla="*/ 1533525 w 2366962"/>
                <a:gd name="connsiteY306" fmla="*/ 985837 h 2301301"/>
                <a:gd name="connsiteX307" fmla="*/ 1543050 w 2366962"/>
                <a:gd name="connsiteY307" fmla="*/ 1000125 h 2301301"/>
                <a:gd name="connsiteX308" fmla="*/ 1538287 w 2366962"/>
                <a:gd name="connsiteY308" fmla="*/ 1019175 h 2301301"/>
                <a:gd name="connsiteX309" fmla="*/ 1533525 w 2366962"/>
                <a:gd name="connsiteY309" fmla="*/ 1033462 h 2301301"/>
                <a:gd name="connsiteX310" fmla="*/ 1562100 w 2366962"/>
                <a:gd name="connsiteY310" fmla="*/ 1047750 h 2301301"/>
                <a:gd name="connsiteX311" fmla="*/ 1600200 w 2366962"/>
                <a:gd name="connsiteY311" fmla="*/ 1057275 h 2301301"/>
                <a:gd name="connsiteX312" fmla="*/ 1614487 w 2366962"/>
                <a:gd name="connsiteY312" fmla="*/ 1066800 h 2301301"/>
                <a:gd name="connsiteX313" fmla="*/ 1633537 w 2366962"/>
                <a:gd name="connsiteY313" fmla="*/ 1095375 h 2301301"/>
                <a:gd name="connsiteX314" fmla="*/ 1643062 w 2366962"/>
                <a:gd name="connsiteY314" fmla="*/ 1109662 h 2301301"/>
                <a:gd name="connsiteX315" fmla="*/ 1671637 w 2366962"/>
                <a:gd name="connsiteY315" fmla="*/ 1119187 h 2301301"/>
                <a:gd name="connsiteX316" fmla="*/ 1700212 w 2366962"/>
                <a:gd name="connsiteY316" fmla="*/ 1138237 h 2301301"/>
                <a:gd name="connsiteX317" fmla="*/ 1728787 w 2366962"/>
                <a:gd name="connsiteY317" fmla="*/ 1147762 h 2301301"/>
                <a:gd name="connsiteX318" fmla="*/ 1752600 w 2366962"/>
                <a:gd name="connsiteY318" fmla="*/ 1171575 h 2301301"/>
                <a:gd name="connsiteX319" fmla="*/ 1747837 w 2366962"/>
                <a:gd name="connsiteY319" fmla="*/ 1190625 h 2301301"/>
                <a:gd name="connsiteX320" fmla="*/ 1733550 w 2366962"/>
                <a:gd name="connsiteY320" fmla="*/ 1219200 h 2301301"/>
                <a:gd name="connsiteX321" fmla="*/ 1728787 w 2366962"/>
                <a:gd name="connsiteY321" fmla="*/ 1233487 h 2301301"/>
                <a:gd name="connsiteX322" fmla="*/ 1733550 w 2366962"/>
                <a:gd name="connsiteY322" fmla="*/ 1262062 h 2301301"/>
                <a:gd name="connsiteX323" fmla="*/ 1757362 w 2366962"/>
                <a:gd name="connsiteY323" fmla="*/ 1300162 h 2301301"/>
                <a:gd name="connsiteX324" fmla="*/ 1771650 w 2366962"/>
                <a:gd name="connsiteY324" fmla="*/ 1304925 h 2301301"/>
                <a:gd name="connsiteX325" fmla="*/ 1814512 w 2366962"/>
                <a:gd name="connsiteY325" fmla="*/ 1300162 h 2301301"/>
                <a:gd name="connsiteX326" fmla="*/ 1809750 w 2366962"/>
                <a:gd name="connsiteY326" fmla="*/ 1271587 h 2301301"/>
                <a:gd name="connsiteX327" fmla="*/ 1814512 w 2366962"/>
                <a:gd name="connsiteY327" fmla="*/ 1214437 h 2301301"/>
                <a:gd name="connsiteX328" fmla="*/ 1809750 w 2366962"/>
                <a:gd name="connsiteY328" fmla="*/ 1176337 h 2301301"/>
                <a:gd name="connsiteX329" fmla="*/ 1804987 w 2366962"/>
                <a:gd name="connsiteY329" fmla="*/ 1143000 h 2301301"/>
                <a:gd name="connsiteX330" fmla="*/ 1881187 w 2366962"/>
                <a:gd name="connsiteY330" fmla="*/ 1138237 h 2301301"/>
                <a:gd name="connsiteX331" fmla="*/ 1914525 w 2366962"/>
                <a:gd name="connsiteY331" fmla="*/ 1109662 h 2301301"/>
                <a:gd name="connsiteX332" fmla="*/ 1919287 w 2366962"/>
                <a:gd name="connsiteY332" fmla="*/ 1095375 h 2301301"/>
                <a:gd name="connsiteX333" fmla="*/ 1914525 w 2366962"/>
                <a:gd name="connsiteY333" fmla="*/ 1071562 h 2301301"/>
                <a:gd name="connsiteX334" fmla="*/ 1895475 w 2366962"/>
                <a:gd name="connsiteY334" fmla="*/ 1042987 h 2301301"/>
                <a:gd name="connsiteX335" fmla="*/ 1890712 w 2366962"/>
                <a:gd name="connsiteY335" fmla="*/ 1028700 h 2301301"/>
                <a:gd name="connsiteX336" fmla="*/ 1895475 w 2366962"/>
                <a:gd name="connsiteY336" fmla="*/ 1000125 h 2301301"/>
                <a:gd name="connsiteX337" fmla="*/ 1924050 w 2366962"/>
                <a:gd name="connsiteY337" fmla="*/ 976312 h 2301301"/>
                <a:gd name="connsiteX338" fmla="*/ 1928812 w 2366962"/>
                <a:gd name="connsiteY338" fmla="*/ 847725 h 2301301"/>
                <a:gd name="connsiteX339" fmla="*/ 1943100 w 2366962"/>
                <a:gd name="connsiteY339" fmla="*/ 842962 h 2301301"/>
                <a:gd name="connsiteX340" fmla="*/ 1976437 w 2366962"/>
                <a:gd name="connsiteY340" fmla="*/ 847725 h 2301301"/>
                <a:gd name="connsiteX341" fmla="*/ 1990725 w 2366962"/>
                <a:gd name="connsiteY341" fmla="*/ 862012 h 2301301"/>
                <a:gd name="connsiteX342" fmla="*/ 2014537 w 2366962"/>
                <a:gd name="connsiteY342" fmla="*/ 857250 h 2301301"/>
                <a:gd name="connsiteX343" fmla="*/ 2028825 w 2366962"/>
                <a:gd name="connsiteY343" fmla="*/ 862012 h 2301301"/>
                <a:gd name="connsiteX344" fmla="*/ 2057400 w 2366962"/>
                <a:gd name="connsiteY344" fmla="*/ 881062 h 2301301"/>
                <a:gd name="connsiteX345" fmla="*/ 2076450 w 2366962"/>
                <a:gd name="connsiteY345" fmla="*/ 923925 h 2301301"/>
                <a:gd name="connsiteX346" fmla="*/ 2105025 w 2366962"/>
                <a:gd name="connsiteY346" fmla="*/ 933450 h 2301301"/>
                <a:gd name="connsiteX347" fmla="*/ 2100262 w 2366962"/>
                <a:gd name="connsiteY347" fmla="*/ 957262 h 2301301"/>
                <a:gd name="connsiteX348" fmla="*/ 2090737 w 2366962"/>
                <a:gd name="connsiteY348" fmla="*/ 985837 h 2301301"/>
                <a:gd name="connsiteX349" fmla="*/ 2095500 w 2366962"/>
                <a:gd name="connsiteY349" fmla="*/ 1028700 h 2301301"/>
                <a:gd name="connsiteX350" fmla="*/ 2105025 w 2366962"/>
                <a:gd name="connsiteY350" fmla="*/ 1042987 h 2301301"/>
                <a:gd name="connsiteX351" fmla="*/ 2143125 w 2366962"/>
                <a:gd name="connsiteY351" fmla="*/ 1038225 h 2301301"/>
                <a:gd name="connsiteX352" fmla="*/ 2166937 w 2366962"/>
                <a:gd name="connsiteY352" fmla="*/ 1014412 h 2301301"/>
                <a:gd name="connsiteX353" fmla="*/ 2190750 w 2366962"/>
                <a:gd name="connsiteY353" fmla="*/ 981075 h 2301301"/>
                <a:gd name="connsiteX354" fmla="*/ 2205037 w 2366962"/>
                <a:gd name="connsiteY354" fmla="*/ 995362 h 2301301"/>
                <a:gd name="connsiteX355" fmla="*/ 2205037 w 2366962"/>
                <a:gd name="connsiteY355" fmla="*/ 1047750 h 2301301"/>
                <a:gd name="connsiteX356" fmla="*/ 2209800 w 2366962"/>
                <a:gd name="connsiteY356" fmla="*/ 1066800 h 2301301"/>
                <a:gd name="connsiteX357" fmla="*/ 2219325 w 2366962"/>
                <a:gd name="connsiteY357" fmla="*/ 1081087 h 2301301"/>
                <a:gd name="connsiteX358" fmla="*/ 2224087 w 2366962"/>
                <a:gd name="connsiteY358" fmla="*/ 1095375 h 2301301"/>
                <a:gd name="connsiteX359" fmla="*/ 2219325 w 2366962"/>
                <a:gd name="connsiteY359" fmla="*/ 1128712 h 2301301"/>
                <a:gd name="connsiteX360" fmla="*/ 2209800 w 2366962"/>
                <a:gd name="connsiteY360" fmla="*/ 1143000 h 2301301"/>
                <a:gd name="connsiteX361" fmla="*/ 2238375 w 2366962"/>
                <a:gd name="connsiteY361" fmla="*/ 1157287 h 2301301"/>
                <a:gd name="connsiteX362" fmla="*/ 2252662 w 2366962"/>
                <a:gd name="connsiteY362" fmla="*/ 1166812 h 2301301"/>
                <a:gd name="connsiteX363" fmla="*/ 2266950 w 2366962"/>
                <a:gd name="connsiteY363" fmla="*/ 1171575 h 2301301"/>
                <a:gd name="connsiteX364" fmla="*/ 2286000 w 2366962"/>
                <a:gd name="connsiteY364" fmla="*/ 1200150 h 2301301"/>
                <a:gd name="connsiteX365" fmla="*/ 2295525 w 2366962"/>
                <a:gd name="connsiteY365" fmla="*/ 1233487 h 2301301"/>
                <a:gd name="connsiteX366" fmla="*/ 2309812 w 2366962"/>
                <a:gd name="connsiteY366" fmla="*/ 1238250 h 2301301"/>
                <a:gd name="connsiteX367" fmla="*/ 2324100 w 2366962"/>
                <a:gd name="connsiteY367" fmla="*/ 1300162 h 2301301"/>
                <a:gd name="connsiteX368" fmla="*/ 2314575 w 2366962"/>
                <a:gd name="connsiteY368" fmla="*/ 1314450 h 2301301"/>
                <a:gd name="connsiteX369" fmla="*/ 2309812 w 2366962"/>
                <a:gd name="connsiteY369" fmla="*/ 1352550 h 2301301"/>
                <a:gd name="connsiteX370" fmla="*/ 2305050 w 2366962"/>
                <a:gd name="connsiteY370" fmla="*/ 1366837 h 2301301"/>
                <a:gd name="connsiteX371" fmla="*/ 2309812 w 2366962"/>
                <a:gd name="connsiteY371" fmla="*/ 1390650 h 2301301"/>
                <a:gd name="connsiteX372" fmla="*/ 2362200 w 2366962"/>
                <a:gd name="connsiteY372" fmla="*/ 1390650 h 2301301"/>
                <a:gd name="connsiteX373" fmla="*/ 2366962 w 2366962"/>
                <a:gd name="connsiteY373" fmla="*/ 1443037 h 2301301"/>
                <a:gd name="connsiteX374" fmla="*/ 2362200 w 2366962"/>
                <a:gd name="connsiteY374" fmla="*/ 1466850 h 2301301"/>
                <a:gd name="connsiteX375" fmla="*/ 2314575 w 2366962"/>
                <a:gd name="connsiteY375" fmla="*/ 1457325 h 2301301"/>
                <a:gd name="connsiteX376" fmla="*/ 2300287 w 2366962"/>
                <a:gd name="connsiteY376" fmla="*/ 1443037 h 2301301"/>
                <a:gd name="connsiteX377" fmla="*/ 2290762 w 2366962"/>
                <a:gd name="connsiteY377" fmla="*/ 1428750 h 2301301"/>
                <a:gd name="connsiteX378" fmla="*/ 2257425 w 2366962"/>
                <a:gd name="connsiteY378" fmla="*/ 1438275 h 2301301"/>
                <a:gd name="connsiteX379" fmla="*/ 2228850 w 2366962"/>
                <a:gd name="connsiteY379" fmla="*/ 1433512 h 2301301"/>
                <a:gd name="connsiteX380" fmla="*/ 2233612 w 2366962"/>
                <a:gd name="connsiteY380" fmla="*/ 1419225 h 2301301"/>
                <a:gd name="connsiteX381" fmla="*/ 2252662 w 2366962"/>
                <a:gd name="connsiteY381" fmla="*/ 1390650 h 2301301"/>
                <a:gd name="connsiteX382" fmla="*/ 2266950 w 2366962"/>
                <a:gd name="connsiteY382" fmla="*/ 1381125 h 2301301"/>
                <a:gd name="connsiteX383" fmla="*/ 2290762 w 2366962"/>
                <a:gd name="connsiteY383" fmla="*/ 1352550 h 2301301"/>
                <a:gd name="connsiteX384" fmla="*/ 2295525 w 2366962"/>
                <a:gd name="connsiteY384" fmla="*/ 1314450 h 2301301"/>
                <a:gd name="connsiteX385" fmla="*/ 2281237 w 2366962"/>
                <a:gd name="connsiteY385" fmla="*/ 1309687 h 2301301"/>
                <a:gd name="connsiteX386" fmla="*/ 2266950 w 2366962"/>
                <a:gd name="connsiteY386" fmla="*/ 1323975 h 2301301"/>
                <a:gd name="connsiteX387" fmla="*/ 2247900 w 2366962"/>
                <a:gd name="connsiteY387" fmla="*/ 1352550 h 2301301"/>
                <a:gd name="connsiteX388" fmla="*/ 2233612 w 2366962"/>
                <a:gd name="connsiteY388" fmla="*/ 1357312 h 2301301"/>
                <a:gd name="connsiteX389" fmla="*/ 2133600 w 2366962"/>
                <a:gd name="connsiteY389" fmla="*/ 1347787 h 2301301"/>
                <a:gd name="connsiteX390" fmla="*/ 2076450 w 2366962"/>
                <a:gd name="connsiteY390" fmla="*/ 1352550 h 2301301"/>
                <a:gd name="connsiteX391" fmla="*/ 2062162 w 2366962"/>
                <a:gd name="connsiteY391" fmla="*/ 1357312 h 2301301"/>
                <a:gd name="connsiteX392" fmla="*/ 2047875 w 2366962"/>
                <a:gd name="connsiteY392" fmla="*/ 1366837 h 2301301"/>
                <a:gd name="connsiteX393" fmla="*/ 2028825 w 2366962"/>
                <a:gd name="connsiteY393" fmla="*/ 1362075 h 2301301"/>
                <a:gd name="connsiteX394" fmla="*/ 2005012 w 2366962"/>
                <a:gd name="connsiteY394" fmla="*/ 1366837 h 2301301"/>
                <a:gd name="connsiteX395" fmla="*/ 2000250 w 2366962"/>
                <a:gd name="connsiteY395" fmla="*/ 1381125 h 2301301"/>
                <a:gd name="connsiteX396" fmla="*/ 2005012 w 2366962"/>
                <a:gd name="connsiteY396" fmla="*/ 1414462 h 2301301"/>
                <a:gd name="connsiteX397" fmla="*/ 2038350 w 2366962"/>
                <a:gd name="connsiteY397" fmla="*/ 1409700 h 2301301"/>
                <a:gd name="connsiteX398" fmla="*/ 2052637 w 2366962"/>
                <a:gd name="connsiteY398" fmla="*/ 1404937 h 2301301"/>
                <a:gd name="connsiteX399" fmla="*/ 2071687 w 2366962"/>
                <a:gd name="connsiteY399" fmla="*/ 1409700 h 2301301"/>
                <a:gd name="connsiteX400" fmla="*/ 2095500 w 2366962"/>
                <a:gd name="connsiteY400" fmla="*/ 1433512 h 2301301"/>
                <a:gd name="connsiteX401" fmla="*/ 2105025 w 2366962"/>
                <a:gd name="connsiteY401" fmla="*/ 1447800 h 2301301"/>
                <a:gd name="connsiteX402" fmla="*/ 2109787 w 2366962"/>
                <a:gd name="connsiteY402" fmla="*/ 1490662 h 2301301"/>
                <a:gd name="connsiteX403" fmla="*/ 2124075 w 2366962"/>
                <a:gd name="connsiteY403" fmla="*/ 1500187 h 2301301"/>
                <a:gd name="connsiteX404" fmla="*/ 2143125 w 2366962"/>
                <a:gd name="connsiteY404" fmla="*/ 1495425 h 2301301"/>
                <a:gd name="connsiteX405" fmla="*/ 2171700 w 2366962"/>
                <a:gd name="connsiteY405" fmla="*/ 1481137 h 2301301"/>
                <a:gd name="connsiteX406" fmla="*/ 2185987 w 2366962"/>
                <a:gd name="connsiteY406" fmla="*/ 1476375 h 2301301"/>
                <a:gd name="connsiteX407" fmla="*/ 2205037 w 2366962"/>
                <a:gd name="connsiteY407" fmla="*/ 1504950 h 2301301"/>
                <a:gd name="connsiteX408" fmla="*/ 2176462 w 2366962"/>
                <a:gd name="connsiteY408" fmla="*/ 1519237 h 2301301"/>
                <a:gd name="connsiteX409" fmla="*/ 2100262 w 2366962"/>
                <a:gd name="connsiteY409" fmla="*/ 1524000 h 2301301"/>
                <a:gd name="connsiteX410" fmla="*/ 2066925 w 2366962"/>
                <a:gd name="connsiteY410" fmla="*/ 1562100 h 2301301"/>
                <a:gd name="connsiteX411" fmla="*/ 2052637 w 2366962"/>
                <a:gd name="connsiteY411" fmla="*/ 1566862 h 2301301"/>
                <a:gd name="connsiteX412" fmla="*/ 1990725 w 2366962"/>
                <a:gd name="connsiteY412" fmla="*/ 1543050 h 2301301"/>
                <a:gd name="connsiteX413" fmla="*/ 1971675 w 2366962"/>
                <a:gd name="connsiteY413" fmla="*/ 1547812 h 2301301"/>
                <a:gd name="connsiteX414" fmla="*/ 1943100 w 2366962"/>
                <a:gd name="connsiteY414" fmla="*/ 1557337 h 2301301"/>
                <a:gd name="connsiteX415" fmla="*/ 1928812 w 2366962"/>
                <a:gd name="connsiteY415" fmla="*/ 1571625 h 2301301"/>
                <a:gd name="connsiteX416" fmla="*/ 1924050 w 2366962"/>
                <a:gd name="connsiteY416" fmla="*/ 1619250 h 2301301"/>
                <a:gd name="connsiteX417" fmla="*/ 1914525 w 2366962"/>
                <a:gd name="connsiteY417" fmla="*/ 1633537 h 2301301"/>
                <a:gd name="connsiteX418" fmla="*/ 1881187 w 2366962"/>
                <a:gd name="connsiteY418" fmla="*/ 1638300 h 2301301"/>
                <a:gd name="connsiteX419" fmla="*/ 1838325 w 2366962"/>
                <a:gd name="connsiteY419" fmla="*/ 1657350 h 2301301"/>
                <a:gd name="connsiteX420" fmla="*/ 1828800 w 2366962"/>
                <a:gd name="connsiteY420" fmla="*/ 1671637 h 2301301"/>
                <a:gd name="connsiteX421" fmla="*/ 1809750 w 2366962"/>
                <a:gd name="connsiteY421" fmla="*/ 1700212 h 2301301"/>
                <a:gd name="connsiteX422" fmla="*/ 1795462 w 2366962"/>
                <a:gd name="connsiteY422" fmla="*/ 1704975 h 2301301"/>
                <a:gd name="connsiteX423" fmla="*/ 1766887 w 2366962"/>
                <a:gd name="connsiteY423" fmla="*/ 1724025 h 2301301"/>
                <a:gd name="connsiteX424" fmla="*/ 1752600 w 2366962"/>
                <a:gd name="connsiteY424" fmla="*/ 1804987 h 2301301"/>
                <a:gd name="connsiteX425" fmla="*/ 1747837 w 2366962"/>
                <a:gd name="connsiteY425" fmla="*/ 1824037 h 2301301"/>
                <a:gd name="connsiteX426" fmla="*/ 1719262 w 2366962"/>
                <a:gd name="connsiteY426" fmla="*/ 1843087 h 2301301"/>
                <a:gd name="connsiteX427" fmla="*/ 1704975 w 2366962"/>
                <a:gd name="connsiteY427" fmla="*/ 1852612 h 2301301"/>
                <a:gd name="connsiteX428" fmla="*/ 1690687 w 2366962"/>
                <a:gd name="connsiteY428" fmla="*/ 1862137 h 2301301"/>
                <a:gd name="connsiteX429" fmla="*/ 1676400 w 2366962"/>
                <a:gd name="connsiteY429" fmla="*/ 1866900 h 2301301"/>
                <a:gd name="connsiteX430" fmla="*/ 1647825 w 2366962"/>
                <a:gd name="connsiteY430" fmla="*/ 1885950 h 2301301"/>
                <a:gd name="connsiteX431" fmla="*/ 1633537 w 2366962"/>
                <a:gd name="connsiteY431" fmla="*/ 1895475 h 2301301"/>
                <a:gd name="connsiteX432" fmla="*/ 1624012 w 2366962"/>
                <a:gd name="connsiteY432" fmla="*/ 1909762 h 2301301"/>
                <a:gd name="connsiteX433" fmla="*/ 1609725 w 2366962"/>
                <a:gd name="connsiteY433" fmla="*/ 1914525 h 2301301"/>
                <a:gd name="connsiteX434" fmla="*/ 1600200 w 2366962"/>
                <a:gd name="connsiteY434" fmla="*/ 1943100 h 2301301"/>
                <a:gd name="connsiteX435" fmla="*/ 1590675 w 2366962"/>
                <a:gd name="connsiteY435" fmla="*/ 1957387 h 2301301"/>
                <a:gd name="connsiteX436" fmla="*/ 1595437 w 2366962"/>
                <a:gd name="connsiteY436" fmla="*/ 1971675 h 2301301"/>
                <a:gd name="connsiteX437" fmla="*/ 1604962 w 2366962"/>
                <a:gd name="connsiteY437" fmla="*/ 1985962 h 2301301"/>
                <a:gd name="connsiteX438" fmla="*/ 1614487 w 2366962"/>
                <a:gd name="connsiteY438" fmla="*/ 2047875 h 2301301"/>
                <a:gd name="connsiteX439" fmla="*/ 1624012 w 2366962"/>
                <a:gd name="connsiteY439" fmla="*/ 2062162 h 2301301"/>
                <a:gd name="connsiteX440" fmla="*/ 1595437 w 2366962"/>
                <a:gd name="connsiteY440" fmla="*/ 2114550 h 2301301"/>
                <a:gd name="connsiteX441" fmla="*/ 1581150 w 2366962"/>
                <a:gd name="connsiteY441" fmla="*/ 2109787 h 2301301"/>
                <a:gd name="connsiteX442" fmla="*/ 1566862 w 2366962"/>
                <a:gd name="connsiteY442" fmla="*/ 2081212 h 2301301"/>
                <a:gd name="connsiteX443" fmla="*/ 1557337 w 2366962"/>
                <a:gd name="connsiteY443" fmla="*/ 2066925 h 2301301"/>
                <a:gd name="connsiteX444" fmla="*/ 1552575 w 2366962"/>
                <a:gd name="connsiteY444" fmla="*/ 1990725 h 2301301"/>
                <a:gd name="connsiteX445" fmla="*/ 1524000 w 2366962"/>
                <a:gd name="connsiteY445" fmla="*/ 1981200 h 2301301"/>
                <a:gd name="connsiteX446" fmla="*/ 1490662 w 2366962"/>
                <a:gd name="connsiteY446" fmla="*/ 1966912 h 2301301"/>
                <a:gd name="connsiteX447" fmla="*/ 1476375 w 2366962"/>
                <a:gd name="connsiteY447" fmla="*/ 1962150 h 2301301"/>
                <a:gd name="connsiteX448" fmla="*/ 1414462 w 2366962"/>
                <a:gd name="connsiteY448" fmla="*/ 1966912 h 2301301"/>
                <a:gd name="connsiteX449" fmla="*/ 1409700 w 2366962"/>
                <a:gd name="connsiteY449" fmla="*/ 1981200 h 2301301"/>
                <a:gd name="connsiteX450" fmla="*/ 1404937 w 2366962"/>
                <a:gd name="connsiteY450" fmla="*/ 2000250 h 2301301"/>
                <a:gd name="connsiteX451" fmla="*/ 1376362 w 2366962"/>
                <a:gd name="connsiteY451" fmla="*/ 2005012 h 2301301"/>
                <a:gd name="connsiteX452" fmla="*/ 1343025 w 2366962"/>
                <a:gd name="connsiteY452" fmla="*/ 2014537 h 2301301"/>
                <a:gd name="connsiteX453" fmla="*/ 1319212 w 2366962"/>
                <a:gd name="connsiteY453" fmla="*/ 2009775 h 2301301"/>
                <a:gd name="connsiteX454" fmla="*/ 1309687 w 2366962"/>
                <a:gd name="connsiteY454" fmla="*/ 1995487 h 2301301"/>
                <a:gd name="connsiteX455" fmla="*/ 1252537 w 2366962"/>
                <a:gd name="connsiteY455" fmla="*/ 2009775 h 2301301"/>
                <a:gd name="connsiteX456" fmla="*/ 1238250 w 2366962"/>
                <a:gd name="connsiteY456" fmla="*/ 2014537 h 2301301"/>
                <a:gd name="connsiteX457" fmla="*/ 1228725 w 2366962"/>
                <a:gd name="connsiteY457" fmla="*/ 2028825 h 2301301"/>
                <a:gd name="connsiteX458" fmla="*/ 1204912 w 2366962"/>
                <a:gd name="connsiteY458" fmla="*/ 2071687 h 2301301"/>
                <a:gd name="connsiteX459" fmla="*/ 1176337 w 2366962"/>
                <a:gd name="connsiteY459" fmla="*/ 2100262 h 2301301"/>
                <a:gd name="connsiteX460" fmla="*/ 1181100 w 2366962"/>
                <a:gd name="connsiteY460" fmla="*/ 2119312 h 2301301"/>
                <a:gd name="connsiteX461" fmla="*/ 1200150 w 2366962"/>
                <a:gd name="connsiteY461" fmla="*/ 2143125 h 2301301"/>
                <a:gd name="connsiteX462" fmla="*/ 1195387 w 2366962"/>
                <a:gd name="connsiteY462" fmla="*/ 2166937 h 2301301"/>
                <a:gd name="connsiteX463" fmla="*/ 1185862 w 2366962"/>
                <a:gd name="connsiteY463" fmla="*/ 2195512 h 2301301"/>
                <a:gd name="connsiteX464" fmla="*/ 1176337 w 2366962"/>
                <a:gd name="connsiteY464" fmla="*/ 2228850 h 2301301"/>
                <a:gd name="connsiteX465" fmla="*/ 1162050 w 2366962"/>
                <a:gd name="connsiteY465" fmla="*/ 2238375 h 2301301"/>
                <a:gd name="connsiteX466" fmla="*/ 1157287 w 2366962"/>
                <a:gd name="connsiteY466" fmla="*/ 2252662 h 2301301"/>
                <a:gd name="connsiteX467" fmla="*/ 1166812 w 2366962"/>
                <a:gd name="connsiteY467" fmla="*/ 2281237 h 2301301"/>
                <a:gd name="connsiteX468" fmla="*/ 1090612 w 2366962"/>
                <a:gd name="connsiteY468" fmla="*/ 2300287 h 2301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</a:cxnLst>
              <a:rect l="l" t="t" r="r" b="b"/>
              <a:pathLst>
                <a:path w="2366962" h="2301301">
                  <a:moveTo>
                    <a:pt x="1090612" y="2300287"/>
                  </a:moveTo>
                  <a:cubicBezTo>
                    <a:pt x="1065212" y="2302668"/>
                    <a:pt x="1039316" y="2300768"/>
                    <a:pt x="1014412" y="2295525"/>
                  </a:cubicBezTo>
                  <a:cubicBezTo>
                    <a:pt x="1007821" y="2294137"/>
                    <a:pt x="1004437" y="2286411"/>
                    <a:pt x="1000125" y="2281237"/>
                  </a:cubicBezTo>
                  <a:cubicBezTo>
                    <a:pt x="989867" y="2268927"/>
                    <a:pt x="990611" y="2266982"/>
                    <a:pt x="985837" y="2252662"/>
                  </a:cubicBezTo>
                  <a:cubicBezTo>
                    <a:pt x="984250" y="2228850"/>
                    <a:pt x="984450" y="2204850"/>
                    <a:pt x="981075" y="2181225"/>
                  </a:cubicBezTo>
                  <a:cubicBezTo>
                    <a:pt x="976359" y="2148211"/>
                    <a:pt x="973995" y="2158441"/>
                    <a:pt x="957262" y="2138362"/>
                  </a:cubicBezTo>
                  <a:cubicBezTo>
                    <a:pt x="953598" y="2133965"/>
                    <a:pt x="951401" y="2128472"/>
                    <a:pt x="947737" y="2124075"/>
                  </a:cubicBezTo>
                  <a:cubicBezTo>
                    <a:pt x="943425" y="2118901"/>
                    <a:pt x="937762" y="2114961"/>
                    <a:pt x="933450" y="2109787"/>
                  </a:cubicBezTo>
                  <a:cubicBezTo>
                    <a:pt x="929786" y="2105390"/>
                    <a:pt x="927972" y="2099547"/>
                    <a:pt x="923925" y="2095500"/>
                  </a:cubicBezTo>
                  <a:cubicBezTo>
                    <a:pt x="919877" y="2091453"/>
                    <a:pt x="914400" y="2089150"/>
                    <a:pt x="909637" y="2085975"/>
                  </a:cubicBezTo>
                  <a:cubicBezTo>
                    <a:pt x="898302" y="2051970"/>
                    <a:pt x="905681" y="2065754"/>
                    <a:pt x="890587" y="2043112"/>
                  </a:cubicBezTo>
                  <a:cubicBezTo>
                    <a:pt x="873223" y="1991015"/>
                    <a:pt x="900916" y="2069923"/>
                    <a:pt x="876300" y="2014537"/>
                  </a:cubicBezTo>
                  <a:cubicBezTo>
                    <a:pt x="872222" y="2005362"/>
                    <a:pt x="875129" y="1991531"/>
                    <a:pt x="866775" y="1985962"/>
                  </a:cubicBezTo>
                  <a:lnTo>
                    <a:pt x="838200" y="1966912"/>
                  </a:lnTo>
                  <a:lnTo>
                    <a:pt x="819150" y="1938337"/>
                  </a:lnTo>
                  <a:cubicBezTo>
                    <a:pt x="815975" y="1933575"/>
                    <a:pt x="815055" y="1925860"/>
                    <a:pt x="809625" y="1924050"/>
                  </a:cubicBezTo>
                  <a:lnTo>
                    <a:pt x="795337" y="1919287"/>
                  </a:lnTo>
                  <a:cubicBezTo>
                    <a:pt x="786810" y="1944872"/>
                    <a:pt x="786009" y="1940780"/>
                    <a:pt x="795337" y="1981200"/>
                  </a:cubicBezTo>
                  <a:cubicBezTo>
                    <a:pt x="796624" y="1986777"/>
                    <a:pt x="802022" y="1990517"/>
                    <a:pt x="804862" y="1995487"/>
                  </a:cubicBezTo>
                  <a:cubicBezTo>
                    <a:pt x="819736" y="2021516"/>
                    <a:pt x="806231" y="2009100"/>
                    <a:pt x="828675" y="2024062"/>
                  </a:cubicBezTo>
                  <a:lnTo>
                    <a:pt x="838200" y="2052637"/>
                  </a:lnTo>
                  <a:cubicBezTo>
                    <a:pt x="843128" y="2067421"/>
                    <a:pt x="843657" y="2071258"/>
                    <a:pt x="852487" y="2085975"/>
                  </a:cubicBezTo>
                  <a:cubicBezTo>
                    <a:pt x="877052" y="2126916"/>
                    <a:pt x="866719" y="2100099"/>
                    <a:pt x="876300" y="2128837"/>
                  </a:cubicBezTo>
                  <a:cubicBezTo>
                    <a:pt x="874712" y="2143125"/>
                    <a:pt x="879156" y="2159510"/>
                    <a:pt x="871537" y="2171700"/>
                  </a:cubicBezTo>
                  <a:cubicBezTo>
                    <a:pt x="861617" y="2187572"/>
                    <a:pt x="843279" y="2153125"/>
                    <a:pt x="842962" y="2152650"/>
                  </a:cubicBezTo>
                  <a:cubicBezTo>
                    <a:pt x="841375" y="2147887"/>
                    <a:pt x="840445" y="2142852"/>
                    <a:pt x="838200" y="2138362"/>
                  </a:cubicBezTo>
                  <a:cubicBezTo>
                    <a:pt x="835640" y="2133243"/>
                    <a:pt x="830930" y="2129336"/>
                    <a:pt x="828675" y="2124075"/>
                  </a:cubicBezTo>
                  <a:cubicBezTo>
                    <a:pt x="826097" y="2118059"/>
                    <a:pt x="826210" y="2111154"/>
                    <a:pt x="823912" y="2105025"/>
                  </a:cubicBezTo>
                  <a:cubicBezTo>
                    <a:pt x="820089" y="2094831"/>
                    <a:pt x="800876" y="2061093"/>
                    <a:pt x="795337" y="2057400"/>
                  </a:cubicBezTo>
                  <a:lnTo>
                    <a:pt x="781050" y="2047875"/>
                  </a:lnTo>
                  <a:cubicBezTo>
                    <a:pt x="763677" y="1995759"/>
                    <a:pt x="791385" y="2074701"/>
                    <a:pt x="766762" y="2019300"/>
                  </a:cubicBezTo>
                  <a:cubicBezTo>
                    <a:pt x="762684" y="2010125"/>
                    <a:pt x="760412" y="2000250"/>
                    <a:pt x="757237" y="1990725"/>
                  </a:cubicBezTo>
                  <a:lnTo>
                    <a:pt x="752475" y="1976437"/>
                  </a:lnTo>
                  <a:cubicBezTo>
                    <a:pt x="750888" y="1971675"/>
                    <a:pt x="748930" y="1967020"/>
                    <a:pt x="747712" y="1962150"/>
                  </a:cubicBezTo>
                  <a:cubicBezTo>
                    <a:pt x="744537" y="1949450"/>
                    <a:pt x="740754" y="1936887"/>
                    <a:pt x="738187" y="1924050"/>
                  </a:cubicBezTo>
                  <a:cubicBezTo>
                    <a:pt x="736600" y="1916112"/>
                    <a:pt x="735388" y="1908090"/>
                    <a:pt x="733425" y="1900237"/>
                  </a:cubicBezTo>
                  <a:cubicBezTo>
                    <a:pt x="732207" y="1895367"/>
                    <a:pt x="731447" y="1890127"/>
                    <a:pt x="728662" y="1885950"/>
                  </a:cubicBezTo>
                  <a:cubicBezTo>
                    <a:pt x="724926" y="1880346"/>
                    <a:pt x="718290" y="1877143"/>
                    <a:pt x="714375" y="1871662"/>
                  </a:cubicBezTo>
                  <a:cubicBezTo>
                    <a:pt x="703094" y="1855869"/>
                    <a:pt x="706749" y="1853869"/>
                    <a:pt x="700087" y="1838325"/>
                  </a:cubicBezTo>
                  <a:cubicBezTo>
                    <a:pt x="697290" y="1831800"/>
                    <a:pt x="696106" y="1823710"/>
                    <a:pt x="690562" y="1819275"/>
                  </a:cubicBezTo>
                  <a:cubicBezTo>
                    <a:pt x="679474" y="1810405"/>
                    <a:pt x="664276" y="1808101"/>
                    <a:pt x="652462" y="1800225"/>
                  </a:cubicBezTo>
                  <a:cubicBezTo>
                    <a:pt x="632571" y="1786964"/>
                    <a:pt x="642222" y="1794747"/>
                    <a:pt x="623887" y="1776412"/>
                  </a:cubicBezTo>
                  <a:cubicBezTo>
                    <a:pt x="628650" y="1773237"/>
                    <a:pt x="634599" y="1771357"/>
                    <a:pt x="638175" y="1766887"/>
                  </a:cubicBezTo>
                  <a:cubicBezTo>
                    <a:pt x="647714" y="1754963"/>
                    <a:pt x="640447" y="1735383"/>
                    <a:pt x="638175" y="1724025"/>
                  </a:cubicBezTo>
                  <a:cubicBezTo>
                    <a:pt x="636891" y="1717607"/>
                    <a:pt x="635210" y="1711269"/>
                    <a:pt x="633412" y="1704975"/>
                  </a:cubicBezTo>
                  <a:cubicBezTo>
                    <a:pt x="630313" y="1694128"/>
                    <a:pt x="627476" y="1684750"/>
                    <a:pt x="619125" y="1676400"/>
                  </a:cubicBezTo>
                  <a:cubicBezTo>
                    <a:pt x="615077" y="1672353"/>
                    <a:pt x="609600" y="1670050"/>
                    <a:pt x="604837" y="1666875"/>
                  </a:cubicBezTo>
                  <a:cubicBezTo>
                    <a:pt x="603250" y="1662112"/>
                    <a:pt x="600075" y="1657607"/>
                    <a:pt x="600075" y="1652587"/>
                  </a:cubicBezTo>
                  <a:cubicBezTo>
                    <a:pt x="600075" y="1646042"/>
                    <a:pt x="602956" y="1639806"/>
                    <a:pt x="604837" y="1633537"/>
                  </a:cubicBezTo>
                  <a:cubicBezTo>
                    <a:pt x="607722" y="1623920"/>
                    <a:pt x="611187" y="1614487"/>
                    <a:pt x="614362" y="1604962"/>
                  </a:cubicBezTo>
                  <a:cubicBezTo>
                    <a:pt x="615950" y="1600200"/>
                    <a:pt x="616340" y="1594852"/>
                    <a:pt x="619125" y="1590675"/>
                  </a:cubicBezTo>
                  <a:lnTo>
                    <a:pt x="628650" y="1576387"/>
                  </a:lnTo>
                  <a:cubicBezTo>
                    <a:pt x="630293" y="1563246"/>
                    <a:pt x="630832" y="1538686"/>
                    <a:pt x="638175" y="1524000"/>
                  </a:cubicBezTo>
                  <a:cubicBezTo>
                    <a:pt x="640735" y="1518880"/>
                    <a:pt x="644525" y="1514475"/>
                    <a:pt x="647700" y="1509712"/>
                  </a:cubicBezTo>
                  <a:cubicBezTo>
                    <a:pt x="655122" y="1487446"/>
                    <a:pt x="655162" y="1494424"/>
                    <a:pt x="647700" y="1462087"/>
                  </a:cubicBezTo>
                  <a:cubicBezTo>
                    <a:pt x="645442" y="1452304"/>
                    <a:pt x="638175" y="1433512"/>
                    <a:pt x="638175" y="1433512"/>
                  </a:cubicBezTo>
                  <a:cubicBezTo>
                    <a:pt x="642937" y="1428750"/>
                    <a:pt x="646858" y="1422961"/>
                    <a:pt x="652462" y="1419225"/>
                  </a:cubicBezTo>
                  <a:cubicBezTo>
                    <a:pt x="656639" y="1416440"/>
                    <a:pt x="662260" y="1416707"/>
                    <a:pt x="666750" y="1414462"/>
                  </a:cubicBezTo>
                  <a:cubicBezTo>
                    <a:pt x="671869" y="1411902"/>
                    <a:pt x="676275" y="1408112"/>
                    <a:pt x="681037" y="1404937"/>
                  </a:cubicBezTo>
                  <a:cubicBezTo>
                    <a:pt x="684212" y="1400175"/>
                    <a:pt x="689930" y="1396339"/>
                    <a:pt x="690562" y="1390650"/>
                  </a:cubicBezTo>
                  <a:cubicBezTo>
                    <a:pt x="693777" y="1361715"/>
                    <a:pt x="685870" y="1366976"/>
                    <a:pt x="676275" y="1347787"/>
                  </a:cubicBezTo>
                  <a:cubicBezTo>
                    <a:pt x="674030" y="1343297"/>
                    <a:pt x="673100" y="1338262"/>
                    <a:pt x="671512" y="1333500"/>
                  </a:cubicBezTo>
                  <a:cubicBezTo>
                    <a:pt x="673100" y="1328737"/>
                    <a:pt x="672725" y="1322762"/>
                    <a:pt x="676275" y="1319212"/>
                  </a:cubicBezTo>
                  <a:cubicBezTo>
                    <a:pt x="679825" y="1315662"/>
                    <a:pt x="685623" y="1315348"/>
                    <a:pt x="690562" y="1314450"/>
                  </a:cubicBezTo>
                  <a:cubicBezTo>
                    <a:pt x="703154" y="1312160"/>
                    <a:pt x="715962" y="1311275"/>
                    <a:pt x="728662" y="1309687"/>
                  </a:cubicBezTo>
                  <a:cubicBezTo>
                    <a:pt x="731837" y="1300162"/>
                    <a:pt x="740156" y="1290957"/>
                    <a:pt x="738187" y="1281112"/>
                  </a:cubicBezTo>
                  <a:cubicBezTo>
                    <a:pt x="736867" y="1274511"/>
                    <a:pt x="733240" y="1251252"/>
                    <a:pt x="728662" y="1243012"/>
                  </a:cubicBezTo>
                  <a:cubicBezTo>
                    <a:pt x="719507" y="1226533"/>
                    <a:pt x="709687" y="1212118"/>
                    <a:pt x="695325" y="1200150"/>
                  </a:cubicBezTo>
                  <a:cubicBezTo>
                    <a:pt x="674854" y="1183091"/>
                    <a:pt x="688227" y="1196601"/>
                    <a:pt x="666750" y="1185862"/>
                  </a:cubicBezTo>
                  <a:cubicBezTo>
                    <a:pt x="661630" y="1183302"/>
                    <a:pt x="657225" y="1179512"/>
                    <a:pt x="652462" y="1176337"/>
                  </a:cubicBezTo>
                  <a:lnTo>
                    <a:pt x="638175" y="1133475"/>
                  </a:lnTo>
                  <a:lnTo>
                    <a:pt x="633412" y="1119187"/>
                  </a:lnTo>
                  <a:cubicBezTo>
                    <a:pt x="635000" y="1111250"/>
                    <a:pt x="636045" y="1103184"/>
                    <a:pt x="638175" y="1095375"/>
                  </a:cubicBezTo>
                  <a:cubicBezTo>
                    <a:pt x="640817" y="1085689"/>
                    <a:pt x="647700" y="1066800"/>
                    <a:pt x="647700" y="1066800"/>
                  </a:cubicBezTo>
                  <a:cubicBezTo>
                    <a:pt x="640967" y="1033140"/>
                    <a:pt x="645497" y="1050669"/>
                    <a:pt x="633412" y="1014412"/>
                  </a:cubicBezTo>
                  <a:cubicBezTo>
                    <a:pt x="631825" y="1009650"/>
                    <a:pt x="631435" y="1004302"/>
                    <a:pt x="628650" y="1000125"/>
                  </a:cubicBezTo>
                  <a:cubicBezTo>
                    <a:pt x="622300" y="990600"/>
                    <a:pt x="613220" y="982410"/>
                    <a:pt x="609600" y="971550"/>
                  </a:cubicBezTo>
                  <a:cubicBezTo>
                    <a:pt x="608012" y="966787"/>
                    <a:pt x="607082" y="961752"/>
                    <a:pt x="604837" y="957262"/>
                  </a:cubicBezTo>
                  <a:cubicBezTo>
                    <a:pt x="598207" y="944003"/>
                    <a:pt x="591556" y="939219"/>
                    <a:pt x="581025" y="928687"/>
                  </a:cubicBezTo>
                  <a:cubicBezTo>
                    <a:pt x="572655" y="903580"/>
                    <a:pt x="581793" y="923895"/>
                    <a:pt x="561975" y="900112"/>
                  </a:cubicBezTo>
                  <a:cubicBezTo>
                    <a:pt x="551717" y="887802"/>
                    <a:pt x="552461" y="885857"/>
                    <a:pt x="547687" y="871537"/>
                  </a:cubicBezTo>
                  <a:cubicBezTo>
                    <a:pt x="549275" y="866775"/>
                    <a:pt x="550012" y="861638"/>
                    <a:pt x="552450" y="857250"/>
                  </a:cubicBezTo>
                  <a:cubicBezTo>
                    <a:pt x="558010" y="847243"/>
                    <a:pt x="571500" y="828675"/>
                    <a:pt x="571500" y="828675"/>
                  </a:cubicBezTo>
                  <a:cubicBezTo>
                    <a:pt x="568918" y="815766"/>
                    <a:pt x="568891" y="799919"/>
                    <a:pt x="557212" y="790575"/>
                  </a:cubicBezTo>
                  <a:cubicBezTo>
                    <a:pt x="553292" y="787439"/>
                    <a:pt x="547687" y="787400"/>
                    <a:pt x="542925" y="785812"/>
                  </a:cubicBezTo>
                  <a:cubicBezTo>
                    <a:pt x="538162" y="781050"/>
                    <a:pt x="532772" y="776841"/>
                    <a:pt x="528637" y="771525"/>
                  </a:cubicBezTo>
                  <a:cubicBezTo>
                    <a:pt x="528629" y="771515"/>
                    <a:pt x="504828" y="735811"/>
                    <a:pt x="500062" y="728662"/>
                  </a:cubicBezTo>
                  <a:lnTo>
                    <a:pt x="490537" y="714375"/>
                  </a:lnTo>
                  <a:cubicBezTo>
                    <a:pt x="487362" y="709612"/>
                    <a:pt x="486442" y="701897"/>
                    <a:pt x="481012" y="700087"/>
                  </a:cubicBezTo>
                  <a:cubicBezTo>
                    <a:pt x="471487" y="696912"/>
                    <a:pt x="462178" y="692997"/>
                    <a:pt x="452437" y="690562"/>
                  </a:cubicBezTo>
                  <a:cubicBezTo>
                    <a:pt x="446327" y="689035"/>
                    <a:pt x="425937" y="684456"/>
                    <a:pt x="419100" y="681037"/>
                  </a:cubicBezTo>
                  <a:cubicBezTo>
                    <a:pt x="382179" y="662576"/>
                    <a:pt x="426428" y="678717"/>
                    <a:pt x="390525" y="666750"/>
                  </a:cubicBezTo>
                  <a:cubicBezTo>
                    <a:pt x="385762" y="663575"/>
                    <a:pt x="381883" y="658166"/>
                    <a:pt x="376237" y="657225"/>
                  </a:cubicBezTo>
                  <a:cubicBezTo>
                    <a:pt x="351426" y="653089"/>
                    <a:pt x="358447" y="690010"/>
                    <a:pt x="357187" y="700087"/>
                  </a:cubicBezTo>
                  <a:cubicBezTo>
                    <a:pt x="328511" y="695991"/>
                    <a:pt x="319188" y="691484"/>
                    <a:pt x="290512" y="700087"/>
                  </a:cubicBezTo>
                  <a:cubicBezTo>
                    <a:pt x="285030" y="701732"/>
                    <a:pt x="281344" y="707052"/>
                    <a:pt x="276225" y="709612"/>
                  </a:cubicBezTo>
                  <a:cubicBezTo>
                    <a:pt x="271735" y="711857"/>
                    <a:pt x="266700" y="712787"/>
                    <a:pt x="261937" y="714375"/>
                  </a:cubicBezTo>
                  <a:cubicBezTo>
                    <a:pt x="257175" y="712787"/>
                    <a:pt x="249895" y="714102"/>
                    <a:pt x="247650" y="709612"/>
                  </a:cubicBezTo>
                  <a:cubicBezTo>
                    <a:pt x="245139" y="704590"/>
                    <a:pt x="259984" y="682746"/>
                    <a:pt x="261937" y="681037"/>
                  </a:cubicBezTo>
                  <a:cubicBezTo>
                    <a:pt x="270552" y="673499"/>
                    <a:pt x="282417" y="670081"/>
                    <a:pt x="290512" y="661987"/>
                  </a:cubicBezTo>
                  <a:cubicBezTo>
                    <a:pt x="295275" y="657225"/>
                    <a:pt x="299196" y="651436"/>
                    <a:pt x="304800" y="647700"/>
                  </a:cubicBezTo>
                  <a:cubicBezTo>
                    <a:pt x="311079" y="643514"/>
                    <a:pt x="339460" y="638863"/>
                    <a:pt x="342900" y="638175"/>
                  </a:cubicBezTo>
                  <a:cubicBezTo>
                    <a:pt x="341312" y="628650"/>
                    <a:pt x="343255" y="617789"/>
                    <a:pt x="338137" y="609600"/>
                  </a:cubicBezTo>
                  <a:cubicBezTo>
                    <a:pt x="327689" y="592884"/>
                    <a:pt x="302642" y="602815"/>
                    <a:pt x="290512" y="604837"/>
                  </a:cubicBezTo>
                  <a:cubicBezTo>
                    <a:pt x="287337" y="609600"/>
                    <a:pt x="283547" y="614005"/>
                    <a:pt x="280987" y="619125"/>
                  </a:cubicBezTo>
                  <a:cubicBezTo>
                    <a:pt x="272302" y="636495"/>
                    <a:pt x="279700" y="646971"/>
                    <a:pt x="257175" y="661987"/>
                  </a:cubicBezTo>
                  <a:cubicBezTo>
                    <a:pt x="238710" y="674297"/>
                    <a:pt x="248317" y="669702"/>
                    <a:pt x="228600" y="676275"/>
                  </a:cubicBezTo>
                  <a:cubicBezTo>
                    <a:pt x="223837" y="681037"/>
                    <a:pt x="219486" y="686250"/>
                    <a:pt x="214312" y="690562"/>
                  </a:cubicBezTo>
                  <a:cubicBezTo>
                    <a:pt x="209915" y="694226"/>
                    <a:pt x="203794" y="695779"/>
                    <a:pt x="200025" y="700087"/>
                  </a:cubicBezTo>
                  <a:cubicBezTo>
                    <a:pt x="192487" y="708702"/>
                    <a:pt x="191835" y="725042"/>
                    <a:pt x="180975" y="728662"/>
                  </a:cubicBezTo>
                  <a:cubicBezTo>
                    <a:pt x="146711" y="740084"/>
                    <a:pt x="189506" y="726224"/>
                    <a:pt x="147637" y="738187"/>
                  </a:cubicBezTo>
                  <a:cubicBezTo>
                    <a:pt x="142810" y="739566"/>
                    <a:pt x="138112" y="741362"/>
                    <a:pt x="133350" y="742950"/>
                  </a:cubicBezTo>
                  <a:cubicBezTo>
                    <a:pt x="131762" y="747712"/>
                    <a:pt x="129676" y="752337"/>
                    <a:pt x="128587" y="757237"/>
                  </a:cubicBezTo>
                  <a:cubicBezTo>
                    <a:pt x="126492" y="766663"/>
                    <a:pt x="128616" y="777428"/>
                    <a:pt x="123825" y="785812"/>
                  </a:cubicBezTo>
                  <a:cubicBezTo>
                    <a:pt x="121334" y="790171"/>
                    <a:pt x="114407" y="789357"/>
                    <a:pt x="109537" y="790575"/>
                  </a:cubicBezTo>
                  <a:cubicBezTo>
                    <a:pt x="101684" y="792538"/>
                    <a:pt x="93662" y="793750"/>
                    <a:pt x="85725" y="795337"/>
                  </a:cubicBezTo>
                  <a:cubicBezTo>
                    <a:pt x="80169" y="803672"/>
                    <a:pt x="73819" y="817166"/>
                    <a:pt x="61912" y="819150"/>
                  </a:cubicBezTo>
                  <a:cubicBezTo>
                    <a:pt x="56960" y="819975"/>
                    <a:pt x="52387" y="815975"/>
                    <a:pt x="47625" y="814387"/>
                  </a:cubicBezTo>
                  <a:cubicBezTo>
                    <a:pt x="46037" y="809625"/>
                    <a:pt x="42308" y="805089"/>
                    <a:pt x="42862" y="800100"/>
                  </a:cubicBezTo>
                  <a:cubicBezTo>
                    <a:pt x="45150" y="779505"/>
                    <a:pt x="51571" y="768984"/>
                    <a:pt x="66675" y="757237"/>
                  </a:cubicBezTo>
                  <a:cubicBezTo>
                    <a:pt x="75711" y="750209"/>
                    <a:pt x="95250" y="738187"/>
                    <a:pt x="95250" y="738187"/>
                  </a:cubicBezTo>
                  <a:cubicBezTo>
                    <a:pt x="98425" y="733425"/>
                    <a:pt x="100728" y="727947"/>
                    <a:pt x="104775" y="723900"/>
                  </a:cubicBezTo>
                  <a:cubicBezTo>
                    <a:pt x="108822" y="719853"/>
                    <a:pt x="115486" y="718844"/>
                    <a:pt x="119062" y="714375"/>
                  </a:cubicBezTo>
                  <a:cubicBezTo>
                    <a:pt x="122198" y="710455"/>
                    <a:pt x="122237" y="704850"/>
                    <a:pt x="123825" y="700087"/>
                  </a:cubicBezTo>
                  <a:cubicBezTo>
                    <a:pt x="122237" y="695325"/>
                    <a:pt x="122612" y="689350"/>
                    <a:pt x="119062" y="685800"/>
                  </a:cubicBezTo>
                  <a:cubicBezTo>
                    <a:pt x="108293" y="675031"/>
                    <a:pt x="69829" y="685406"/>
                    <a:pt x="66675" y="685800"/>
                  </a:cubicBezTo>
                  <a:cubicBezTo>
                    <a:pt x="53975" y="684212"/>
                    <a:pt x="40458" y="685790"/>
                    <a:pt x="28575" y="681037"/>
                  </a:cubicBezTo>
                  <a:cubicBezTo>
                    <a:pt x="23261" y="678911"/>
                    <a:pt x="19050" y="672474"/>
                    <a:pt x="19050" y="666750"/>
                  </a:cubicBezTo>
                  <a:cubicBezTo>
                    <a:pt x="19050" y="656166"/>
                    <a:pt x="36512" y="647171"/>
                    <a:pt x="42862" y="642937"/>
                  </a:cubicBezTo>
                  <a:cubicBezTo>
                    <a:pt x="46371" y="632410"/>
                    <a:pt x="56737" y="608747"/>
                    <a:pt x="42862" y="600075"/>
                  </a:cubicBezTo>
                  <a:cubicBezTo>
                    <a:pt x="33343" y="594126"/>
                    <a:pt x="20637" y="603250"/>
                    <a:pt x="9525" y="604837"/>
                  </a:cubicBezTo>
                  <a:cubicBezTo>
                    <a:pt x="11112" y="612775"/>
                    <a:pt x="12531" y="620748"/>
                    <a:pt x="14287" y="628650"/>
                  </a:cubicBezTo>
                  <a:cubicBezTo>
                    <a:pt x="15707" y="635040"/>
                    <a:pt x="19050" y="654245"/>
                    <a:pt x="19050" y="647700"/>
                  </a:cubicBezTo>
                  <a:cubicBezTo>
                    <a:pt x="19050" y="622971"/>
                    <a:pt x="12307" y="608421"/>
                    <a:pt x="4762" y="585787"/>
                  </a:cubicBezTo>
                  <a:lnTo>
                    <a:pt x="0" y="571500"/>
                  </a:lnTo>
                  <a:cubicBezTo>
                    <a:pt x="7200" y="506692"/>
                    <a:pt x="-7918" y="543084"/>
                    <a:pt x="19050" y="519112"/>
                  </a:cubicBezTo>
                  <a:cubicBezTo>
                    <a:pt x="29118" y="510163"/>
                    <a:pt x="47625" y="490537"/>
                    <a:pt x="47625" y="490537"/>
                  </a:cubicBezTo>
                  <a:cubicBezTo>
                    <a:pt x="49212" y="484187"/>
                    <a:pt x="47417" y="475747"/>
                    <a:pt x="52387" y="471487"/>
                  </a:cubicBezTo>
                  <a:cubicBezTo>
                    <a:pt x="60010" y="464953"/>
                    <a:pt x="71437" y="465137"/>
                    <a:pt x="80962" y="461962"/>
                  </a:cubicBezTo>
                  <a:lnTo>
                    <a:pt x="109537" y="452437"/>
                  </a:lnTo>
                  <a:cubicBezTo>
                    <a:pt x="114300" y="450849"/>
                    <a:pt x="118873" y="448500"/>
                    <a:pt x="123825" y="447675"/>
                  </a:cubicBezTo>
                  <a:cubicBezTo>
                    <a:pt x="133350" y="446087"/>
                    <a:pt x="143032" y="445254"/>
                    <a:pt x="152400" y="442912"/>
                  </a:cubicBezTo>
                  <a:cubicBezTo>
                    <a:pt x="162140" y="440477"/>
                    <a:pt x="172621" y="438956"/>
                    <a:pt x="180975" y="433387"/>
                  </a:cubicBezTo>
                  <a:lnTo>
                    <a:pt x="209550" y="414337"/>
                  </a:lnTo>
                  <a:cubicBezTo>
                    <a:pt x="212725" y="409575"/>
                    <a:pt x="220016" y="405696"/>
                    <a:pt x="219075" y="400050"/>
                  </a:cubicBezTo>
                  <a:cubicBezTo>
                    <a:pt x="217968" y="393406"/>
                    <a:pt x="209961" y="390074"/>
                    <a:pt x="204787" y="385762"/>
                  </a:cubicBezTo>
                  <a:cubicBezTo>
                    <a:pt x="190691" y="374015"/>
                    <a:pt x="189606" y="376014"/>
                    <a:pt x="171450" y="371475"/>
                  </a:cubicBezTo>
                  <a:cubicBezTo>
                    <a:pt x="168275" y="366712"/>
                    <a:pt x="167478" y="358575"/>
                    <a:pt x="161925" y="357187"/>
                  </a:cubicBezTo>
                  <a:cubicBezTo>
                    <a:pt x="79200" y="336506"/>
                    <a:pt x="110266" y="374949"/>
                    <a:pt x="85725" y="338137"/>
                  </a:cubicBezTo>
                  <a:cubicBezTo>
                    <a:pt x="87555" y="327156"/>
                    <a:pt x="89386" y="307002"/>
                    <a:pt x="95250" y="295275"/>
                  </a:cubicBezTo>
                  <a:cubicBezTo>
                    <a:pt x="97810" y="290155"/>
                    <a:pt x="101111" y="285384"/>
                    <a:pt x="104775" y="280987"/>
                  </a:cubicBezTo>
                  <a:cubicBezTo>
                    <a:pt x="109087" y="275813"/>
                    <a:pt x="114300" y="271462"/>
                    <a:pt x="119062" y="266700"/>
                  </a:cubicBezTo>
                  <a:cubicBezTo>
                    <a:pt x="130397" y="232695"/>
                    <a:pt x="123018" y="246479"/>
                    <a:pt x="138112" y="223837"/>
                  </a:cubicBezTo>
                  <a:cubicBezTo>
                    <a:pt x="182783" y="230219"/>
                    <a:pt x="162110" y="222373"/>
                    <a:pt x="200025" y="247650"/>
                  </a:cubicBezTo>
                  <a:lnTo>
                    <a:pt x="200025" y="247650"/>
                  </a:lnTo>
                  <a:cubicBezTo>
                    <a:pt x="209550" y="250825"/>
                    <a:pt x="220246" y="251606"/>
                    <a:pt x="228600" y="257175"/>
                  </a:cubicBezTo>
                  <a:lnTo>
                    <a:pt x="257175" y="276225"/>
                  </a:lnTo>
                  <a:lnTo>
                    <a:pt x="271462" y="285750"/>
                  </a:lnTo>
                  <a:cubicBezTo>
                    <a:pt x="280987" y="284162"/>
                    <a:pt x="293209" y="287815"/>
                    <a:pt x="300037" y="280987"/>
                  </a:cubicBezTo>
                  <a:cubicBezTo>
                    <a:pt x="304084" y="276940"/>
                    <a:pt x="293352" y="271670"/>
                    <a:pt x="290512" y="266700"/>
                  </a:cubicBezTo>
                  <a:cubicBezTo>
                    <a:pt x="286990" y="260536"/>
                    <a:pt x="284162" y="254000"/>
                    <a:pt x="280987" y="247650"/>
                  </a:cubicBezTo>
                  <a:cubicBezTo>
                    <a:pt x="277344" y="233077"/>
                    <a:pt x="277663" y="225275"/>
                    <a:pt x="266700" y="214312"/>
                  </a:cubicBezTo>
                  <a:cubicBezTo>
                    <a:pt x="262653" y="210265"/>
                    <a:pt x="257175" y="207962"/>
                    <a:pt x="252412" y="204787"/>
                  </a:cubicBezTo>
                  <a:cubicBezTo>
                    <a:pt x="249237" y="200025"/>
                    <a:pt x="243125" y="196219"/>
                    <a:pt x="242887" y="190500"/>
                  </a:cubicBezTo>
                  <a:cubicBezTo>
                    <a:pt x="241498" y="157153"/>
                    <a:pt x="237932" y="122416"/>
                    <a:pt x="247650" y="90487"/>
                  </a:cubicBezTo>
                  <a:cubicBezTo>
                    <a:pt x="248438" y="87898"/>
                    <a:pt x="288647" y="77526"/>
                    <a:pt x="295275" y="76200"/>
                  </a:cubicBezTo>
                  <a:cubicBezTo>
                    <a:pt x="304744" y="74306"/>
                    <a:pt x="314325" y="73025"/>
                    <a:pt x="323850" y="71437"/>
                  </a:cubicBezTo>
                  <a:cubicBezTo>
                    <a:pt x="330200" y="73025"/>
                    <a:pt x="336606" y="74402"/>
                    <a:pt x="342900" y="76200"/>
                  </a:cubicBezTo>
                  <a:cubicBezTo>
                    <a:pt x="347727" y="77579"/>
                    <a:pt x="352526" y="82826"/>
                    <a:pt x="357187" y="80962"/>
                  </a:cubicBezTo>
                  <a:cubicBezTo>
                    <a:pt x="362501" y="78836"/>
                    <a:pt x="362665" y="70722"/>
                    <a:pt x="366712" y="66675"/>
                  </a:cubicBezTo>
                  <a:cubicBezTo>
                    <a:pt x="370760" y="62628"/>
                    <a:pt x="375880" y="59710"/>
                    <a:pt x="381000" y="57150"/>
                  </a:cubicBezTo>
                  <a:cubicBezTo>
                    <a:pt x="388618" y="53341"/>
                    <a:pt x="407208" y="49662"/>
                    <a:pt x="414337" y="47625"/>
                  </a:cubicBezTo>
                  <a:cubicBezTo>
                    <a:pt x="419164" y="46246"/>
                    <a:pt x="424135" y="45107"/>
                    <a:pt x="428625" y="42862"/>
                  </a:cubicBezTo>
                  <a:cubicBezTo>
                    <a:pt x="433744" y="40302"/>
                    <a:pt x="438150" y="36512"/>
                    <a:pt x="442912" y="33337"/>
                  </a:cubicBezTo>
                  <a:cubicBezTo>
                    <a:pt x="444500" y="26987"/>
                    <a:pt x="443485" y="19315"/>
                    <a:pt x="447675" y="14287"/>
                  </a:cubicBezTo>
                  <a:cubicBezTo>
                    <a:pt x="455562" y="4822"/>
                    <a:pt x="480745" y="1958"/>
                    <a:pt x="490537" y="0"/>
                  </a:cubicBezTo>
                  <a:cubicBezTo>
                    <a:pt x="515937" y="1587"/>
                    <a:pt x="541392" y="2458"/>
                    <a:pt x="566737" y="4762"/>
                  </a:cubicBezTo>
                  <a:cubicBezTo>
                    <a:pt x="576354" y="5636"/>
                    <a:pt x="586151" y="6471"/>
                    <a:pt x="595312" y="9525"/>
                  </a:cubicBezTo>
                  <a:cubicBezTo>
                    <a:pt x="600742" y="11335"/>
                    <a:pt x="604837" y="15875"/>
                    <a:pt x="609600" y="19050"/>
                  </a:cubicBezTo>
                  <a:cubicBezTo>
                    <a:pt x="616700" y="40351"/>
                    <a:pt x="615081" y="49691"/>
                    <a:pt x="633412" y="61912"/>
                  </a:cubicBezTo>
                  <a:cubicBezTo>
                    <a:pt x="637589" y="64697"/>
                    <a:pt x="642937" y="65087"/>
                    <a:pt x="647700" y="66675"/>
                  </a:cubicBezTo>
                  <a:cubicBezTo>
                    <a:pt x="643882" y="89580"/>
                    <a:pt x="634677" y="97011"/>
                    <a:pt x="657225" y="109537"/>
                  </a:cubicBezTo>
                  <a:cubicBezTo>
                    <a:pt x="666002" y="114413"/>
                    <a:pt x="685800" y="119062"/>
                    <a:pt x="685800" y="119062"/>
                  </a:cubicBezTo>
                  <a:cubicBezTo>
                    <a:pt x="708441" y="134157"/>
                    <a:pt x="694656" y="126776"/>
                    <a:pt x="728662" y="138112"/>
                  </a:cubicBezTo>
                  <a:lnTo>
                    <a:pt x="742950" y="142875"/>
                  </a:lnTo>
                  <a:cubicBezTo>
                    <a:pt x="747712" y="147637"/>
                    <a:pt x="751921" y="153027"/>
                    <a:pt x="757237" y="157162"/>
                  </a:cubicBezTo>
                  <a:cubicBezTo>
                    <a:pt x="766273" y="164190"/>
                    <a:pt x="777717" y="168117"/>
                    <a:pt x="785812" y="176212"/>
                  </a:cubicBezTo>
                  <a:lnTo>
                    <a:pt x="800100" y="190500"/>
                  </a:lnTo>
                  <a:cubicBezTo>
                    <a:pt x="801687" y="195262"/>
                    <a:pt x="801780" y="200825"/>
                    <a:pt x="804862" y="204787"/>
                  </a:cubicBezTo>
                  <a:cubicBezTo>
                    <a:pt x="813132" y="215420"/>
                    <a:pt x="833437" y="233362"/>
                    <a:pt x="833437" y="233362"/>
                  </a:cubicBezTo>
                  <a:cubicBezTo>
                    <a:pt x="841820" y="258510"/>
                    <a:pt x="835415" y="243474"/>
                    <a:pt x="857250" y="276225"/>
                  </a:cubicBezTo>
                  <a:cubicBezTo>
                    <a:pt x="860425" y="280987"/>
                    <a:pt x="861345" y="288702"/>
                    <a:pt x="866775" y="290512"/>
                  </a:cubicBezTo>
                  <a:lnTo>
                    <a:pt x="881062" y="295275"/>
                  </a:lnTo>
                  <a:cubicBezTo>
                    <a:pt x="892683" y="291401"/>
                    <a:pt x="900405" y="290219"/>
                    <a:pt x="909637" y="280987"/>
                  </a:cubicBezTo>
                  <a:cubicBezTo>
                    <a:pt x="913684" y="276940"/>
                    <a:pt x="914308" y="269733"/>
                    <a:pt x="919162" y="266700"/>
                  </a:cubicBezTo>
                  <a:cubicBezTo>
                    <a:pt x="948971" y="248070"/>
                    <a:pt x="1038859" y="252835"/>
                    <a:pt x="1047750" y="252412"/>
                  </a:cubicBezTo>
                  <a:cubicBezTo>
                    <a:pt x="1054486" y="250167"/>
                    <a:pt x="1075110" y="242887"/>
                    <a:pt x="1081087" y="242887"/>
                  </a:cubicBezTo>
                  <a:cubicBezTo>
                    <a:pt x="1087632" y="242887"/>
                    <a:pt x="1093787" y="246062"/>
                    <a:pt x="1100137" y="247650"/>
                  </a:cubicBezTo>
                  <a:cubicBezTo>
                    <a:pt x="1098550" y="254000"/>
                    <a:pt x="1097173" y="260406"/>
                    <a:pt x="1095375" y="266700"/>
                  </a:cubicBezTo>
                  <a:cubicBezTo>
                    <a:pt x="1093996" y="271527"/>
                    <a:pt x="1089787" y="276035"/>
                    <a:pt x="1090612" y="280987"/>
                  </a:cubicBezTo>
                  <a:cubicBezTo>
                    <a:pt x="1093418" y="297824"/>
                    <a:pt x="1106419" y="297200"/>
                    <a:pt x="1119187" y="300037"/>
                  </a:cubicBezTo>
                  <a:cubicBezTo>
                    <a:pt x="1127089" y="301793"/>
                    <a:pt x="1135062" y="303212"/>
                    <a:pt x="1143000" y="304800"/>
                  </a:cubicBezTo>
                  <a:cubicBezTo>
                    <a:pt x="1151973" y="313773"/>
                    <a:pt x="1159639" y="323307"/>
                    <a:pt x="1171575" y="328612"/>
                  </a:cubicBezTo>
                  <a:cubicBezTo>
                    <a:pt x="1180750" y="332690"/>
                    <a:pt x="1200150" y="338137"/>
                    <a:pt x="1200150" y="338137"/>
                  </a:cubicBezTo>
                  <a:cubicBezTo>
                    <a:pt x="1256480" y="394467"/>
                    <a:pt x="1206925" y="353431"/>
                    <a:pt x="1243012" y="371475"/>
                  </a:cubicBezTo>
                  <a:cubicBezTo>
                    <a:pt x="1248132" y="374035"/>
                    <a:pt x="1252069" y="378675"/>
                    <a:pt x="1257300" y="381000"/>
                  </a:cubicBezTo>
                  <a:cubicBezTo>
                    <a:pt x="1266475" y="385078"/>
                    <a:pt x="1285875" y="390525"/>
                    <a:pt x="1285875" y="390525"/>
                  </a:cubicBezTo>
                  <a:cubicBezTo>
                    <a:pt x="1288317" y="397852"/>
                    <a:pt x="1296132" y="411773"/>
                    <a:pt x="1285875" y="419100"/>
                  </a:cubicBezTo>
                  <a:cubicBezTo>
                    <a:pt x="1277705" y="424936"/>
                    <a:pt x="1257300" y="428625"/>
                    <a:pt x="1257300" y="428625"/>
                  </a:cubicBezTo>
                  <a:cubicBezTo>
                    <a:pt x="1249377" y="452391"/>
                    <a:pt x="1249899" y="435511"/>
                    <a:pt x="1266825" y="452437"/>
                  </a:cubicBezTo>
                  <a:cubicBezTo>
                    <a:pt x="1270872" y="456484"/>
                    <a:pt x="1272303" y="462677"/>
                    <a:pt x="1276350" y="466725"/>
                  </a:cubicBezTo>
                  <a:cubicBezTo>
                    <a:pt x="1292338" y="482714"/>
                    <a:pt x="1317939" y="482871"/>
                    <a:pt x="1338262" y="485775"/>
                  </a:cubicBezTo>
                  <a:cubicBezTo>
                    <a:pt x="1372441" y="508561"/>
                    <a:pt x="1358742" y="496731"/>
                    <a:pt x="1381125" y="519112"/>
                  </a:cubicBezTo>
                  <a:cubicBezTo>
                    <a:pt x="1382651" y="525216"/>
                    <a:pt x="1383094" y="549757"/>
                    <a:pt x="1400175" y="542925"/>
                  </a:cubicBezTo>
                  <a:cubicBezTo>
                    <a:pt x="1405490" y="540799"/>
                    <a:pt x="1406525" y="533400"/>
                    <a:pt x="1409700" y="528637"/>
                  </a:cubicBezTo>
                  <a:lnTo>
                    <a:pt x="1419225" y="500062"/>
                  </a:lnTo>
                  <a:cubicBezTo>
                    <a:pt x="1420812" y="495300"/>
                    <a:pt x="1419810" y="488559"/>
                    <a:pt x="1423987" y="485775"/>
                  </a:cubicBezTo>
                  <a:lnTo>
                    <a:pt x="1438275" y="476250"/>
                  </a:lnTo>
                  <a:cubicBezTo>
                    <a:pt x="1439279" y="472233"/>
                    <a:pt x="1443907" y="444643"/>
                    <a:pt x="1452562" y="442912"/>
                  </a:cubicBezTo>
                  <a:cubicBezTo>
                    <a:pt x="1458175" y="441789"/>
                    <a:pt x="1462087" y="449262"/>
                    <a:pt x="1466850" y="452437"/>
                  </a:cubicBezTo>
                  <a:cubicBezTo>
                    <a:pt x="1468437" y="461962"/>
                    <a:pt x="1466821" y="472628"/>
                    <a:pt x="1471612" y="481012"/>
                  </a:cubicBezTo>
                  <a:cubicBezTo>
                    <a:pt x="1474103" y="485371"/>
                    <a:pt x="1481980" y="482639"/>
                    <a:pt x="1485900" y="485775"/>
                  </a:cubicBezTo>
                  <a:cubicBezTo>
                    <a:pt x="1490369" y="489351"/>
                    <a:pt x="1491378" y="496015"/>
                    <a:pt x="1495425" y="500062"/>
                  </a:cubicBezTo>
                  <a:cubicBezTo>
                    <a:pt x="1504657" y="509294"/>
                    <a:pt x="1512379" y="510476"/>
                    <a:pt x="1524000" y="514350"/>
                  </a:cubicBezTo>
                  <a:cubicBezTo>
                    <a:pt x="1528762" y="519112"/>
                    <a:pt x="1532683" y="524901"/>
                    <a:pt x="1538287" y="528637"/>
                  </a:cubicBezTo>
                  <a:cubicBezTo>
                    <a:pt x="1542464" y="531422"/>
                    <a:pt x="1547555" y="533400"/>
                    <a:pt x="1552575" y="533400"/>
                  </a:cubicBezTo>
                  <a:cubicBezTo>
                    <a:pt x="1569335" y="533400"/>
                    <a:pt x="1580705" y="528785"/>
                    <a:pt x="1595437" y="523875"/>
                  </a:cubicBezTo>
                  <a:cubicBezTo>
                    <a:pt x="1604674" y="517717"/>
                    <a:pt x="1616364" y="512571"/>
                    <a:pt x="1619250" y="500062"/>
                  </a:cubicBezTo>
                  <a:cubicBezTo>
                    <a:pt x="1631966" y="444957"/>
                    <a:pt x="1606531" y="458263"/>
                    <a:pt x="1638300" y="447675"/>
                  </a:cubicBezTo>
                  <a:cubicBezTo>
                    <a:pt x="1645524" y="442859"/>
                    <a:pt x="1657016" y="433387"/>
                    <a:pt x="1666875" y="433387"/>
                  </a:cubicBezTo>
                  <a:cubicBezTo>
                    <a:pt x="1671895" y="433387"/>
                    <a:pt x="1676400" y="436562"/>
                    <a:pt x="1681162" y="438150"/>
                  </a:cubicBezTo>
                  <a:cubicBezTo>
                    <a:pt x="1686200" y="453263"/>
                    <a:pt x="1692096" y="463519"/>
                    <a:pt x="1681162" y="481012"/>
                  </a:cubicBezTo>
                  <a:cubicBezTo>
                    <a:pt x="1677399" y="487032"/>
                    <a:pt x="1668276" y="487015"/>
                    <a:pt x="1662112" y="490537"/>
                  </a:cubicBezTo>
                  <a:cubicBezTo>
                    <a:pt x="1657142" y="493377"/>
                    <a:pt x="1652587" y="496887"/>
                    <a:pt x="1647825" y="500062"/>
                  </a:cubicBezTo>
                  <a:cubicBezTo>
                    <a:pt x="1636230" y="534847"/>
                    <a:pt x="1635865" y="518896"/>
                    <a:pt x="1643062" y="547687"/>
                  </a:cubicBezTo>
                  <a:cubicBezTo>
                    <a:pt x="1651000" y="546100"/>
                    <a:pt x="1659296" y="545767"/>
                    <a:pt x="1666875" y="542925"/>
                  </a:cubicBezTo>
                  <a:cubicBezTo>
                    <a:pt x="1713661" y="525381"/>
                    <a:pt x="1643058" y="541022"/>
                    <a:pt x="1700212" y="523875"/>
                  </a:cubicBezTo>
                  <a:cubicBezTo>
                    <a:pt x="1709461" y="521100"/>
                    <a:pt x="1719262" y="520700"/>
                    <a:pt x="1728787" y="519112"/>
                  </a:cubicBezTo>
                  <a:cubicBezTo>
                    <a:pt x="1730375" y="514350"/>
                    <a:pt x="1733550" y="509845"/>
                    <a:pt x="1733550" y="504825"/>
                  </a:cubicBezTo>
                  <a:cubicBezTo>
                    <a:pt x="1733550" y="465729"/>
                    <a:pt x="1729688" y="459774"/>
                    <a:pt x="1724025" y="428625"/>
                  </a:cubicBezTo>
                  <a:cubicBezTo>
                    <a:pt x="1722298" y="419124"/>
                    <a:pt x="1724053" y="408434"/>
                    <a:pt x="1719262" y="400050"/>
                  </a:cubicBezTo>
                  <a:cubicBezTo>
                    <a:pt x="1716771" y="395691"/>
                    <a:pt x="1709737" y="396875"/>
                    <a:pt x="1704975" y="395287"/>
                  </a:cubicBezTo>
                  <a:cubicBezTo>
                    <a:pt x="1716945" y="359375"/>
                    <a:pt x="1699405" y="402250"/>
                    <a:pt x="1724025" y="371475"/>
                  </a:cubicBezTo>
                  <a:cubicBezTo>
                    <a:pt x="1727161" y="367555"/>
                    <a:pt x="1726002" y="361364"/>
                    <a:pt x="1728787" y="357187"/>
                  </a:cubicBezTo>
                  <a:cubicBezTo>
                    <a:pt x="1738979" y="341900"/>
                    <a:pt x="1742385" y="343130"/>
                    <a:pt x="1757362" y="338137"/>
                  </a:cubicBezTo>
                  <a:cubicBezTo>
                    <a:pt x="1763712" y="339725"/>
                    <a:pt x="1771301" y="338811"/>
                    <a:pt x="1776412" y="342900"/>
                  </a:cubicBezTo>
                  <a:cubicBezTo>
                    <a:pt x="1780332" y="346036"/>
                    <a:pt x="1778930" y="352697"/>
                    <a:pt x="1781175" y="357187"/>
                  </a:cubicBezTo>
                  <a:cubicBezTo>
                    <a:pt x="1783735" y="362307"/>
                    <a:pt x="1787525" y="366712"/>
                    <a:pt x="1790700" y="371475"/>
                  </a:cubicBezTo>
                  <a:cubicBezTo>
                    <a:pt x="1784318" y="416145"/>
                    <a:pt x="1792164" y="395472"/>
                    <a:pt x="1766887" y="433387"/>
                  </a:cubicBezTo>
                  <a:lnTo>
                    <a:pt x="1757362" y="447675"/>
                  </a:lnTo>
                  <a:cubicBezTo>
                    <a:pt x="1769335" y="483588"/>
                    <a:pt x="1751792" y="440711"/>
                    <a:pt x="1776412" y="471487"/>
                  </a:cubicBezTo>
                  <a:cubicBezTo>
                    <a:pt x="1779548" y="475407"/>
                    <a:pt x="1779587" y="481012"/>
                    <a:pt x="1781175" y="485775"/>
                  </a:cubicBezTo>
                  <a:cubicBezTo>
                    <a:pt x="1778674" y="493277"/>
                    <a:pt x="1769546" y="512135"/>
                    <a:pt x="1781175" y="519112"/>
                  </a:cubicBezTo>
                  <a:cubicBezTo>
                    <a:pt x="1786788" y="522480"/>
                    <a:pt x="1793875" y="515937"/>
                    <a:pt x="1800225" y="514350"/>
                  </a:cubicBezTo>
                  <a:cubicBezTo>
                    <a:pt x="1803983" y="503075"/>
                    <a:pt x="1805811" y="481836"/>
                    <a:pt x="1828800" y="504825"/>
                  </a:cubicBezTo>
                  <a:cubicBezTo>
                    <a:pt x="1832350" y="508375"/>
                    <a:pt x="1826282" y="514622"/>
                    <a:pt x="1824037" y="519112"/>
                  </a:cubicBezTo>
                  <a:cubicBezTo>
                    <a:pt x="1816099" y="534988"/>
                    <a:pt x="1814513" y="533399"/>
                    <a:pt x="1800225" y="542925"/>
                  </a:cubicBezTo>
                  <a:cubicBezTo>
                    <a:pt x="1804458" y="555625"/>
                    <a:pt x="1805005" y="564365"/>
                    <a:pt x="1819275" y="571500"/>
                  </a:cubicBezTo>
                  <a:cubicBezTo>
                    <a:pt x="1826515" y="575120"/>
                    <a:pt x="1835150" y="574675"/>
                    <a:pt x="1843087" y="576262"/>
                  </a:cubicBezTo>
                  <a:cubicBezTo>
                    <a:pt x="1847850" y="574675"/>
                    <a:pt x="1854457" y="575585"/>
                    <a:pt x="1857375" y="571500"/>
                  </a:cubicBezTo>
                  <a:cubicBezTo>
                    <a:pt x="1868047" y="556559"/>
                    <a:pt x="1861709" y="540410"/>
                    <a:pt x="1876425" y="528637"/>
                  </a:cubicBezTo>
                  <a:cubicBezTo>
                    <a:pt x="1880345" y="525501"/>
                    <a:pt x="1885950" y="525462"/>
                    <a:pt x="1890712" y="523875"/>
                  </a:cubicBezTo>
                  <a:cubicBezTo>
                    <a:pt x="1893887" y="519112"/>
                    <a:pt x="1896190" y="513634"/>
                    <a:pt x="1900237" y="509587"/>
                  </a:cubicBezTo>
                  <a:cubicBezTo>
                    <a:pt x="1904284" y="505540"/>
                    <a:pt x="1912200" y="505293"/>
                    <a:pt x="1914525" y="500062"/>
                  </a:cubicBezTo>
                  <a:cubicBezTo>
                    <a:pt x="1936813" y="449915"/>
                    <a:pt x="1901423" y="478634"/>
                    <a:pt x="1933575" y="457200"/>
                  </a:cubicBezTo>
                  <a:cubicBezTo>
                    <a:pt x="1935162" y="469900"/>
                    <a:pt x="1934032" y="483247"/>
                    <a:pt x="1938337" y="495300"/>
                  </a:cubicBezTo>
                  <a:cubicBezTo>
                    <a:pt x="1942187" y="506081"/>
                    <a:pt x="1957387" y="523875"/>
                    <a:pt x="1957387" y="523875"/>
                  </a:cubicBezTo>
                  <a:cubicBezTo>
                    <a:pt x="1955800" y="530225"/>
                    <a:pt x="1956935" y="537999"/>
                    <a:pt x="1952625" y="542925"/>
                  </a:cubicBezTo>
                  <a:cubicBezTo>
                    <a:pt x="1945087" y="551540"/>
                    <a:pt x="1924050" y="561975"/>
                    <a:pt x="1924050" y="561975"/>
                  </a:cubicBezTo>
                  <a:cubicBezTo>
                    <a:pt x="1925637" y="566737"/>
                    <a:pt x="1928812" y="571242"/>
                    <a:pt x="1928812" y="576262"/>
                  </a:cubicBezTo>
                  <a:cubicBezTo>
                    <a:pt x="1928812" y="587487"/>
                    <a:pt x="1926251" y="598593"/>
                    <a:pt x="1924050" y="609600"/>
                  </a:cubicBezTo>
                  <a:cubicBezTo>
                    <a:pt x="1923065" y="614523"/>
                    <a:pt x="1922837" y="620337"/>
                    <a:pt x="1919287" y="623887"/>
                  </a:cubicBezTo>
                  <a:cubicBezTo>
                    <a:pt x="1915737" y="627437"/>
                    <a:pt x="1909976" y="627987"/>
                    <a:pt x="1905000" y="628650"/>
                  </a:cubicBezTo>
                  <a:cubicBezTo>
                    <a:pt x="1886052" y="631176"/>
                    <a:pt x="1866900" y="631825"/>
                    <a:pt x="1847850" y="633412"/>
                  </a:cubicBezTo>
                  <a:cubicBezTo>
                    <a:pt x="1814512" y="644525"/>
                    <a:pt x="1822450" y="633412"/>
                    <a:pt x="1814512" y="657225"/>
                  </a:cubicBezTo>
                  <a:cubicBezTo>
                    <a:pt x="1846637" y="689350"/>
                    <a:pt x="1838827" y="673021"/>
                    <a:pt x="1847850" y="700087"/>
                  </a:cubicBezTo>
                  <a:cubicBezTo>
                    <a:pt x="1849437" y="711200"/>
                    <a:pt x="1847592" y="723385"/>
                    <a:pt x="1852612" y="733425"/>
                  </a:cubicBezTo>
                  <a:cubicBezTo>
                    <a:pt x="1854857" y="737915"/>
                    <a:pt x="1862723" y="735402"/>
                    <a:pt x="1866900" y="738187"/>
                  </a:cubicBezTo>
                  <a:cubicBezTo>
                    <a:pt x="1874798" y="743452"/>
                    <a:pt x="1886320" y="757978"/>
                    <a:pt x="1890712" y="766762"/>
                  </a:cubicBezTo>
                  <a:cubicBezTo>
                    <a:pt x="1892957" y="771252"/>
                    <a:pt x="1893887" y="776287"/>
                    <a:pt x="1895475" y="781050"/>
                  </a:cubicBezTo>
                  <a:cubicBezTo>
                    <a:pt x="1890712" y="784225"/>
                    <a:pt x="1886833" y="789634"/>
                    <a:pt x="1881187" y="790575"/>
                  </a:cubicBezTo>
                  <a:cubicBezTo>
                    <a:pt x="1867386" y="792875"/>
                    <a:pt x="1862940" y="779872"/>
                    <a:pt x="1857375" y="771525"/>
                  </a:cubicBezTo>
                  <a:cubicBezTo>
                    <a:pt x="1851025" y="773112"/>
                    <a:pt x="1843436" y="772198"/>
                    <a:pt x="1838325" y="776287"/>
                  </a:cubicBezTo>
                  <a:cubicBezTo>
                    <a:pt x="1834405" y="779423"/>
                    <a:pt x="1836698" y="786655"/>
                    <a:pt x="1833562" y="790575"/>
                  </a:cubicBezTo>
                  <a:cubicBezTo>
                    <a:pt x="1829986" y="795044"/>
                    <a:pt x="1824037" y="796925"/>
                    <a:pt x="1819275" y="800100"/>
                  </a:cubicBezTo>
                  <a:cubicBezTo>
                    <a:pt x="1792293" y="796245"/>
                    <a:pt x="1781175" y="805158"/>
                    <a:pt x="1781175" y="776287"/>
                  </a:cubicBezTo>
                  <a:cubicBezTo>
                    <a:pt x="1781175" y="763712"/>
                    <a:pt x="1802267" y="737505"/>
                    <a:pt x="1804987" y="733425"/>
                  </a:cubicBezTo>
                  <a:lnTo>
                    <a:pt x="1814512" y="719137"/>
                  </a:lnTo>
                  <a:cubicBezTo>
                    <a:pt x="1811337" y="714375"/>
                    <a:pt x="1809456" y="708426"/>
                    <a:pt x="1804987" y="704850"/>
                  </a:cubicBezTo>
                  <a:cubicBezTo>
                    <a:pt x="1792858" y="695146"/>
                    <a:pt x="1773880" y="702891"/>
                    <a:pt x="1762125" y="704850"/>
                  </a:cubicBezTo>
                  <a:cubicBezTo>
                    <a:pt x="1758950" y="709612"/>
                    <a:pt x="1755160" y="714018"/>
                    <a:pt x="1752600" y="719137"/>
                  </a:cubicBezTo>
                  <a:cubicBezTo>
                    <a:pt x="1750355" y="723627"/>
                    <a:pt x="1751922" y="730507"/>
                    <a:pt x="1747837" y="733425"/>
                  </a:cubicBezTo>
                  <a:cubicBezTo>
                    <a:pt x="1739667" y="739261"/>
                    <a:pt x="1728787" y="739775"/>
                    <a:pt x="1719262" y="742950"/>
                  </a:cubicBezTo>
                  <a:lnTo>
                    <a:pt x="1704975" y="747712"/>
                  </a:lnTo>
                  <a:lnTo>
                    <a:pt x="1690687" y="752475"/>
                  </a:lnTo>
                  <a:cubicBezTo>
                    <a:pt x="1685925" y="757237"/>
                    <a:pt x="1680712" y="761588"/>
                    <a:pt x="1676400" y="766762"/>
                  </a:cubicBezTo>
                  <a:cubicBezTo>
                    <a:pt x="1665416" y="779943"/>
                    <a:pt x="1668243" y="784899"/>
                    <a:pt x="1652587" y="795337"/>
                  </a:cubicBezTo>
                  <a:cubicBezTo>
                    <a:pt x="1648410" y="798122"/>
                    <a:pt x="1642790" y="797855"/>
                    <a:pt x="1638300" y="800100"/>
                  </a:cubicBezTo>
                  <a:cubicBezTo>
                    <a:pt x="1633180" y="802660"/>
                    <a:pt x="1629243" y="807300"/>
                    <a:pt x="1624012" y="809625"/>
                  </a:cubicBezTo>
                  <a:cubicBezTo>
                    <a:pt x="1573008" y="832293"/>
                    <a:pt x="1613482" y="807120"/>
                    <a:pt x="1581150" y="828675"/>
                  </a:cubicBezTo>
                  <a:cubicBezTo>
                    <a:pt x="1577975" y="835025"/>
                    <a:pt x="1575278" y="841637"/>
                    <a:pt x="1571625" y="847725"/>
                  </a:cubicBezTo>
                  <a:cubicBezTo>
                    <a:pt x="1565735" y="857541"/>
                    <a:pt x="1556196" y="865440"/>
                    <a:pt x="1552575" y="876300"/>
                  </a:cubicBezTo>
                  <a:cubicBezTo>
                    <a:pt x="1546002" y="896017"/>
                    <a:pt x="1550597" y="886410"/>
                    <a:pt x="1538287" y="904875"/>
                  </a:cubicBezTo>
                  <a:cubicBezTo>
                    <a:pt x="1523419" y="949481"/>
                    <a:pt x="1547776" y="883506"/>
                    <a:pt x="1519237" y="933450"/>
                  </a:cubicBezTo>
                  <a:cubicBezTo>
                    <a:pt x="1515990" y="939133"/>
                    <a:pt x="1516062" y="946150"/>
                    <a:pt x="1514475" y="952500"/>
                  </a:cubicBezTo>
                  <a:cubicBezTo>
                    <a:pt x="1516062" y="958850"/>
                    <a:pt x="1515990" y="965867"/>
                    <a:pt x="1519237" y="971550"/>
                  </a:cubicBezTo>
                  <a:cubicBezTo>
                    <a:pt x="1522579" y="977398"/>
                    <a:pt x="1529213" y="980663"/>
                    <a:pt x="1533525" y="985837"/>
                  </a:cubicBezTo>
                  <a:cubicBezTo>
                    <a:pt x="1537189" y="990234"/>
                    <a:pt x="1539875" y="995362"/>
                    <a:pt x="1543050" y="1000125"/>
                  </a:cubicBezTo>
                  <a:cubicBezTo>
                    <a:pt x="1541462" y="1006475"/>
                    <a:pt x="1540085" y="1012881"/>
                    <a:pt x="1538287" y="1019175"/>
                  </a:cubicBezTo>
                  <a:cubicBezTo>
                    <a:pt x="1536908" y="1024002"/>
                    <a:pt x="1531661" y="1028801"/>
                    <a:pt x="1533525" y="1033462"/>
                  </a:cubicBezTo>
                  <a:cubicBezTo>
                    <a:pt x="1536112" y="1039929"/>
                    <a:pt x="1556308" y="1046302"/>
                    <a:pt x="1562100" y="1047750"/>
                  </a:cubicBezTo>
                  <a:cubicBezTo>
                    <a:pt x="1572974" y="1050468"/>
                    <a:pt x="1589311" y="1051830"/>
                    <a:pt x="1600200" y="1057275"/>
                  </a:cubicBezTo>
                  <a:cubicBezTo>
                    <a:pt x="1605319" y="1059835"/>
                    <a:pt x="1609725" y="1063625"/>
                    <a:pt x="1614487" y="1066800"/>
                  </a:cubicBezTo>
                  <a:cubicBezTo>
                    <a:pt x="1623146" y="1101432"/>
                    <a:pt x="1611611" y="1073449"/>
                    <a:pt x="1633537" y="1095375"/>
                  </a:cubicBezTo>
                  <a:cubicBezTo>
                    <a:pt x="1637584" y="1099422"/>
                    <a:pt x="1638208" y="1106629"/>
                    <a:pt x="1643062" y="1109662"/>
                  </a:cubicBezTo>
                  <a:cubicBezTo>
                    <a:pt x="1651576" y="1114983"/>
                    <a:pt x="1671637" y="1119187"/>
                    <a:pt x="1671637" y="1119187"/>
                  </a:cubicBezTo>
                  <a:cubicBezTo>
                    <a:pt x="1681162" y="1125537"/>
                    <a:pt x="1689352" y="1134617"/>
                    <a:pt x="1700212" y="1138237"/>
                  </a:cubicBezTo>
                  <a:lnTo>
                    <a:pt x="1728787" y="1147762"/>
                  </a:lnTo>
                  <a:cubicBezTo>
                    <a:pt x="1736809" y="1153110"/>
                    <a:pt x="1750929" y="1159877"/>
                    <a:pt x="1752600" y="1171575"/>
                  </a:cubicBezTo>
                  <a:cubicBezTo>
                    <a:pt x="1753526" y="1178055"/>
                    <a:pt x="1749635" y="1184331"/>
                    <a:pt x="1747837" y="1190625"/>
                  </a:cubicBezTo>
                  <a:cubicBezTo>
                    <a:pt x="1739857" y="1218555"/>
                    <a:pt x="1747465" y="1191371"/>
                    <a:pt x="1733550" y="1219200"/>
                  </a:cubicBezTo>
                  <a:cubicBezTo>
                    <a:pt x="1731305" y="1223690"/>
                    <a:pt x="1730375" y="1228725"/>
                    <a:pt x="1728787" y="1233487"/>
                  </a:cubicBezTo>
                  <a:cubicBezTo>
                    <a:pt x="1730375" y="1243012"/>
                    <a:pt x="1731208" y="1252694"/>
                    <a:pt x="1733550" y="1262062"/>
                  </a:cubicBezTo>
                  <a:cubicBezTo>
                    <a:pt x="1739755" y="1286883"/>
                    <a:pt x="1737645" y="1290303"/>
                    <a:pt x="1757362" y="1300162"/>
                  </a:cubicBezTo>
                  <a:cubicBezTo>
                    <a:pt x="1761852" y="1302407"/>
                    <a:pt x="1766887" y="1303337"/>
                    <a:pt x="1771650" y="1304925"/>
                  </a:cubicBezTo>
                  <a:cubicBezTo>
                    <a:pt x="1785937" y="1303337"/>
                    <a:pt x="1803694" y="1309628"/>
                    <a:pt x="1814512" y="1300162"/>
                  </a:cubicBezTo>
                  <a:cubicBezTo>
                    <a:pt x="1821779" y="1293803"/>
                    <a:pt x="1809750" y="1281243"/>
                    <a:pt x="1809750" y="1271587"/>
                  </a:cubicBezTo>
                  <a:cubicBezTo>
                    <a:pt x="1809750" y="1252471"/>
                    <a:pt x="1812925" y="1233487"/>
                    <a:pt x="1814512" y="1214437"/>
                  </a:cubicBezTo>
                  <a:cubicBezTo>
                    <a:pt x="1812925" y="1201737"/>
                    <a:pt x="1813118" y="1188685"/>
                    <a:pt x="1809750" y="1176337"/>
                  </a:cubicBezTo>
                  <a:cubicBezTo>
                    <a:pt x="1808823" y="1172939"/>
                    <a:pt x="1784852" y="1148922"/>
                    <a:pt x="1804987" y="1143000"/>
                  </a:cubicBezTo>
                  <a:cubicBezTo>
                    <a:pt x="1829402" y="1135819"/>
                    <a:pt x="1855787" y="1139825"/>
                    <a:pt x="1881187" y="1138237"/>
                  </a:cubicBezTo>
                  <a:cubicBezTo>
                    <a:pt x="1889991" y="1131634"/>
                    <a:pt x="1907891" y="1119613"/>
                    <a:pt x="1914525" y="1109662"/>
                  </a:cubicBezTo>
                  <a:cubicBezTo>
                    <a:pt x="1917310" y="1105485"/>
                    <a:pt x="1917700" y="1100137"/>
                    <a:pt x="1919287" y="1095375"/>
                  </a:cubicBezTo>
                  <a:cubicBezTo>
                    <a:pt x="1917700" y="1087437"/>
                    <a:pt x="1917875" y="1078931"/>
                    <a:pt x="1914525" y="1071562"/>
                  </a:cubicBezTo>
                  <a:cubicBezTo>
                    <a:pt x="1909788" y="1061140"/>
                    <a:pt x="1899096" y="1053847"/>
                    <a:pt x="1895475" y="1042987"/>
                  </a:cubicBezTo>
                  <a:lnTo>
                    <a:pt x="1890712" y="1028700"/>
                  </a:lnTo>
                  <a:cubicBezTo>
                    <a:pt x="1892300" y="1019175"/>
                    <a:pt x="1891553" y="1008949"/>
                    <a:pt x="1895475" y="1000125"/>
                  </a:cubicBezTo>
                  <a:cubicBezTo>
                    <a:pt x="1899336" y="991438"/>
                    <a:pt x="1916458" y="981373"/>
                    <a:pt x="1924050" y="976312"/>
                  </a:cubicBezTo>
                  <a:cubicBezTo>
                    <a:pt x="1925637" y="933450"/>
                    <a:pt x="1922746" y="890186"/>
                    <a:pt x="1928812" y="847725"/>
                  </a:cubicBezTo>
                  <a:cubicBezTo>
                    <a:pt x="1929522" y="842755"/>
                    <a:pt x="1938080" y="842962"/>
                    <a:pt x="1943100" y="842962"/>
                  </a:cubicBezTo>
                  <a:cubicBezTo>
                    <a:pt x="1954325" y="842962"/>
                    <a:pt x="1965325" y="846137"/>
                    <a:pt x="1976437" y="847725"/>
                  </a:cubicBezTo>
                  <a:cubicBezTo>
                    <a:pt x="1981200" y="852487"/>
                    <a:pt x="1984191" y="860378"/>
                    <a:pt x="1990725" y="862012"/>
                  </a:cubicBezTo>
                  <a:cubicBezTo>
                    <a:pt x="1998578" y="863975"/>
                    <a:pt x="2006443" y="857250"/>
                    <a:pt x="2014537" y="857250"/>
                  </a:cubicBezTo>
                  <a:cubicBezTo>
                    <a:pt x="2019557" y="857250"/>
                    <a:pt x="2024062" y="860425"/>
                    <a:pt x="2028825" y="862012"/>
                  </a:cubicBezTo>
                  <a:cubicBezTo>
                    <a:pt x="2038350" y="868362"/>
                    <a:pt x="2053780" y="870202"/>
                    <a:pt x="2057400" y="881062"/>
                  </a:cubicBezTo>
                  <a:cubicBezTo>
                    <a:pt x="2058980" y="885802"/>
                    <a:pt x="2066917" y="917967"/>
                    <a:pt x="2076450" y="923925"/>
                  </a:cubicBezTo>
                  <a:cubicBezTo>
                    <a:pt x="2084964" y="929246"/>
                    <a:pt x="2105025" y="933450"/>
                    <a:pt x="2105025" y="933450"/>
                  </a:cubicBezTo>
                  <a:cubicBezTo>
                    <a:pt x="2103437" y="941387"/>
                    <a:pt x="2102392" y="949453"/>
                    <a:pt x="2100262" y="957262"/>
                  </a:cubicBezTo>
                  <a:cubicBezTo>
                    <a:pt x="2097620" y="966948"/>
                    <a:pt x="2090737" y="985837"/>
                    <a:pt x="2090737" y="985837"/>
                  </a:cubicBezTo>
                  <a:cubicBezTo>
                    <a:pt x="2092325" y="1000125"/>
                    <a:pt x="2092013" y="1014754"/>
                    <a:pt x="2095500" y="1028700"/>
                  </a:cubicBezTo>
                  <a:cubicBezTo>
                    <a:pt x="2096888" y="1034253"/>
                    <a:pt x="2099412" y="1041864"/>
                    <a:pt x="2105025" y="1042987"/>
                  </a:cubicBezTo>
                  <a:cubicBezTo>
                    <a:pt x="2117575" y="1045497"/>
                    <a:pt x="2130425" y="1039812"/>
                    <a:pt x="2143125" y="1038225"/>
                  </a:cubicBezTo>
                  <a:cubicBezTo>
                    <a:pt x="2156159" y="1029535"/>
                    <a:pt x="2160253" y="1029452"/>
                    <a:pt x="2166937" y="1014412"/>
                  </a:cubicBezTo>
                  <a:cubicBezTo>
                    <a:pt x="2182398" y="979625"/>
                    <a:pt x="2164763" y="989736"/>
                    <a:pt x="2190750" y="981075"/>
                  </a:cubicBezTo>
                  <a:cubicBezTo>
                    <a:pt x="2195512" y="985837"/>
                    <a:pt x="2201301" y="989758"/>
                    <a:pt x="2205037" y="995362"/>
                  </a:cubicBezTo>
                  <a:cubicBezTo>
                    <a:pt x="2215239" y="1010665"/>
                    <a:pt x="2206876" y="1033037"/>
                    <a:pt x="2205037" y="1047750"/>
                  </a:cubicBezTo>
                  <a:cubicBezTo>
                    <a:pt x="2206625" y="1054100"/>
                    <a:pt x="2207222" y="1060784"/>
                    <a:pt x="2209800" y="1066800"/>
                  </a:cubicBezTo>
                  <a:cubicBezTo>
                    <a:pt x="2212055" y="1072061"/>
                    <a:pt x="2216765" y="1075968"/>
                    <a:pt x="2219325" y="1081087"/>
                  </a:cubicBezTo>
                  <a:cubicBezTo>
                    <a:pt x="2221570" y="1085577"/>
                    <a:pt x="2222500" y="1090612"/>
                    <a:pt x="2224087" y="1095375"/>
                  </a:cubicBezTo>
                  <a:cubicBezTo>
                    <a:pt x="2222500" y="1106487"/>
                    <a:pt x="2222550" y="1117960"/>
                    <a:pt x="2219325" y="1128712"/>
                  </a:cubicBezTo>
                  <a:cubicBezTo>
                    <a:pt x="2217680" y="1134195"/>
                    <a:pt x="2208678" y="1137387"/>
                    <a:pt x="2209800" y="1143000"/>
                  </a:cubicBezTo>
                  <a:cubicBezTo>
                    <a:pt x="2211119" y="1149596"/>
                    <a:pt x="2233695" y="1155727"/>
                    <a:pt x="2238375" y="1157287"/>
                  </a:cubicBezTo>
                  <a:cubicBezTo>
                    <a:pt x="2243137" y="1160462"/>
                    <a:pt x="2247543" y="1164252"/>
                    <a:pt x="2252662" y="1166812"/>
                  </a:cubicBezTo>
                  <a:cubicBezTo>
                    <a:pt x="2257152" y="1169057"/>
                    <a:pt x="2263400" y="1168025"/>
                    <a:pt x="2266950" y="1171575"/>
                  </a:cubicBezTo>
                  <a:cubicBezTo>
                    <a:pt x="2275045" y="1179670"/>
                    <a:pt x="2286000" y="1200150"/>
                    <a:pt x="2286000" y="1200150"/>
                  </a:cubicBezTo>
                  <a:cubicBezTo>
                    <a:pt x="2286042" y="1200318"/>
                    <a:pt x="2293246" y="1231208"/>
                    <a:pt x="2295525" y="1233487"/>
                  </a:cubicBezTo>
                  <a:cubicBezTo>
                    <a:pt x="2299075" y="1237037"/>
                    <a:pt x="2305050" y="1236662"/>
                    <a:pt x="2309812" y="1238250"/>
                  </a:cubicBezTo>
                  <a:cubicBezTo>
                    <a:pt x="2330151" y="1268759"/>
                    <a:pt x="2335322" y="1262754"/>
                    <a:pt x="2324100" y="1300162"/>
                  </a:cubicBezTo>
                  <a:cubicBezTo>
                    <a:pt x="2322455" y="1305645"/>
                    <a:pt x="2317750" y="1309687"/>
                    <a:pt x="2314575" y="1314450"/>
                  </a:cubicBezTo>
                  <a:cubicBezTo>
                    <a:pt x="2312987" y="1327150"/>
                    <a:pt x="2312102" y="1339958"/>
                    <a:pt x="2309812" y="1352550"/>
                  </a:cubicBezTo>
                  <a:cubicBezTo>
                    <a:pt x="2308914" y="1357489"/>
                    <a:pt x="2305050" y="1361817"/>
                    <a:pt x="2305050" y="1366837"/>
                  </a:cubicBezTo>
                  <a:cubicBezTo>
                    <a:pt x="2305050" y="1374932"/>
                    <a:pt x="2308225" y="1382712"/>
                    <a:pt x="2309812" y="1390650"/>
                  </a:cubicBezTo>
                  <a:cubicBezTo>
                    <a:pt x="2313389" y="1390054"/>
                    <a:pt x="2356567" y="1379384"/>
                    <a:pt x="2362200" y="1390650"/>
                  </a:cubicBezTo>
                  <a:cubicBezTo>
                    <a:pt x="2370042" y="1406333"/>
                    <a:pt x="2365375" y="1425575"/>
                    <a:pt x="2366962" y="1443037"/>
                  </a:cubicBezTo>
                  <a:cubicBezTo>
                    <a:pt x="2365375" y="1450975"/>
                    <a:pt x="2369440" y="1463230"/>
                    <a:pt x="2362200" y="1466850"/>
                  </a:cubicBezTo>
                  <a:cubicBezTo>
                    <a:pt x="2353445" y="1471227"/>
                    <a:pt x="2326296" y="1461232"/>
                    <a:pt x="2314575" y="1457325"/>
                  </a:cubicBezTo>
                  <a:cubicBezTo>
                    <a:pt x="2309812" y="1452562"/>
                    <a:pt x="2304599" y="1448211"/>
                    <a:pt x="2300287" y="1443037"/>
                  </a:cubicBezTo>
                  <a:cubicBezTo>
                    <a:pt x="2296623" y="1438640"/>
                    <a:pt x="2296192" y="1430560"/>
                    <a:pt x="2290762" y="1428750"/>
                  </a:cubicBezTo>
                  <a:cubicBezTo>
                    <a:pt x="2287770" y="1427753"/>
                    <a:pt x="2261871" y="1436793"/>
                    <a:pt x="2257425" y="1438275"/>
                  </a:cubicBezTo>
                  <a:cubicBezTo>
                    <a:pt x="2247900" y="1436687"/>
                    <a:pt x="2236390" y="1439544"/>
                    <a:pt x="2228850" y="1433512"/>
                  </a:cubicBezTo>
                  <a:cubicBezTo>
                    <a:pt x="2224930" y="1430376"/>
                    <a:pt x="2231174" y="1423613"/>
                    <a:pt x="2233612" y="1419225"/>
                  </a:cubicBezTo>
                  <a:cubicBezTo>
                    <a:pt x="2239171" y="1409218"/>
                    <a:pt x="2243137" y="1397000"/>
                    <a:pt x="2252662" y="1390650"/>
                  </a:cubicBezTo>
                  <a:cubicBezTo>
                    <a:pt x="2257425" y="1387475"/>
                    <a:pt x="2262553" y="1384789"/>
                    <a:pt x="2266950" y="1381125"/>
                  </a:cubicBezTo>
                  <a:cubicBezTo>
                    <a:pt x="2280699" y="1369668"/>
                    <a:pt x="2281398" y="1366596"/>
                    <a:pt x="2290762" y="1352550"/>
                  </a:cubicBezTo>
                  <a:cubicBezTo>
                    <a:pt x="2292350" y="1339850"/>
                    <a:pt x="2298301" y="1326944"/>
                    <a:pt x="2295525" y="1314450"/>
                  </a:cubicBezTo>
                  <a:cubicBezTo>
                    <a:pt x="2294436" y="1309549"/>
                    <a:pt x="2286000" y="1308099"/>
                    <a:pt x="2281237" y="1309687"/>
                  </a:cubicBezTo>
                  <a:cubicBezTo>
                    <a:pt x="2274847" y="1311817"/>
                    <a:pt x="2271085" y="1318659"/>
                    <a:pt x="2266950" y="1323975"/>
                  </a:cubicBezTo>
                  <a:cubicBezTo>
                    <a:pt x="2259922" y="1333011"/>
                    <a:pt x="2258760" y="1348930"/>
                    <a:pt x="2247900" y="1352550"/>
                  </a:cubicBezTo>
                  <a:lnTo>
                    <a:pt x="2233612" y="1357312"/>
                  </a:lnTo>
                  <a:cubicBezTo>
                    <a:pt x="2193321" y="1347240"/>
                    <a:pt x="2200504" y="1347787"/>
                    <a:pt x="2133600" y="1347787"/>
                  </a:cubicBezTo>
                  <a:cubicBezTo>
                    <a:pt x="2114484" y="1347787"/>
                    <a:pt x="2095500" y="1350962"/>
                    <a:pt x="2076450" y="1352550"/>
                  </a:cubicBezTo>
                  <a:cubicBezTo>
                    <a:pt x="2071687" y="1354137"/>
                    <a:pt x="2066652" y="1355067"/>
                    <a:pt x="2062162" y="1357312"/>
                  </a:cubicBezTo>
                  <a:cubicBezTo>
                    <a:pt x="2057043" y="1359872"/>
                    <a:pt x="2053541" y="1366027"/>
                    <a:pt x="2047875" y="1366837"/>
                  </a:cubicBezTo>
                  <a:cubicBezTo>
                    <a:pt x="2041395" y="1367763"/>
                    <a:pt x="2035175" y="1363662"/>
                    <a:pt x="2028825" y="1362075"/>
                  </a:cubicBezTo>
                  <a:cubicBezTo>
                    <a:pt x="2020887" y="1363662"/>
                    <a:pt x="2011747" y="1362347"/>
                    <a:pt x="2005012" y="1366837"/>
                  </a:cubicBezTo>
                  <a:cubicBezTo>
                    <a:pt x="2000835" y="1369622"/>
                    <a:pt x="2000250" y="1376105"/>
                    <a:pt x="2000250" y="1381125"/>
                  </a:cubicBezTo>
                  <a:cubicBezTo>
                    <a:pt x="2000250" y="1392350"/>
                    <a:pt x="2003425" y="1403350"/>
                    <a:pt x="2005012" y="1414462"/>
                  </a:cubicBezTo>
                  <a:cubicBezTo>
                    <a:pt x="2016125" y="1412875"/>
                    <a:pt x="2027343" y="1411901"/>
                    <a:pt x="2038350" y="1409700"/>
                  </a:cubicBezTo>
                  <a:cubicBezTo>
                    <a:pt x="2043273" y="1408715"/>
                    <a:pt x="2047617" y="1404937"/>
                    <a:pt x="2052637" y="1404937"/>
                  </a:cubicBezTo>
                  <a:cubicBezTo>
                    <a:pt x="2059182" y="1404937"/>
                    <a:pt x="2065337" y="1408112"/>
                    <a:pt x="2071687" y="1409700"/>
                  </a:cubicBezTo>
                  <a:cubicBezTo>
                    <a:pt x="2097089" y="1447802"/>
                    <a:pt x="2063747" y="1401759"/>
                    <a:pt x="2095500" y="1433512"/>
                  </a:cubicBezTo>
                  <a:cubicBezTo>
                    <a:pt x="2099547" y="1437559"/>
                    <a:pt x="2101850" y="1443037"/>
                    <a:pt x="2105025" y="1447800"/>
                  </a:cubicBezTo>
                  <a:cubicBezTo>
                    <a:pt x="2106612" y="1462087"/>
                    <a:pt x="2104874" y="1477152"/>
                    <a:pt x="2109787" y="1490662"/>
                  </a:cubicBezTo>
                  <a:cubicBezTo>
                    <a:pt x="2111743" y="1496041"/>
                    <a:pt x="2118409" y="1499377"/>
                    <a:pt x="2124075" y="1500187"/>
                  </a:cubicBezTo>
                  <a:cubicBezTo>
                    <a:pt x="2130555" y="1501113"/>
                    <a:pt x="2136831" y="1497223"/>
                    <a:pt x="2143125" y="1495425"/>
                  </a:cubicBezTo>
                  <a:cubicBezTo>
                    <a:pt x="2171052" y="1487446"/>
                    <a:pt x="2143873" y="1495050"/>
                    <a:pt x="2171700" y="1481137"/>
                  </a:cubicBezTo>
                  <a:cubicBezTo>
                    <a:pt x="2176190" y="1478892"/>
                    <a:pt x="2181225" y="1477962"/>
                    <a:pt x="2185987" y="1476375"/>
                  </a:cubicBezTo>
                  <a:cubicBezTo>
                    <a:pt x="2189294" y="1479682"/>
                    <a:pt x="2208976" y="1495102"/>
                    <a:pt x="2205037" y="1504950"/>
                  </a:cubicBezTo>
                  <a:cubicBezTo>
                    <a:pt x="2202849" y="1510420"/>
                    <a:pt x="2181904" y="1518664"/>
                    <a:pt x="2176462" y="1519237"/>
                  </a:cubicBezTo>
                  <a:cubicBezTo>
                    <a:pt x="2151152" y="1521901"/>
                    <a:pt x="2125662" y="1522412"/>
                    <a:pt x="2100262" y="1524000"/>
                  </a:cubicBezTo>
                  <a:cubicBezTo>
                    <a:pt x="2085976" y="1545428"/>
                    <a:pt x="2086767" y="1552179"/>
                    <a:pt x="2066925" y="1562100"/>
                  </a:cubicBezTo>
                  <a:cubicBezTo>
                    <a:pt x="2062435" y="1564345"/>
                    <a:pt x="2057400" y="1565275"/>
                    <a:pt x="2052637" y="1566862"/>
                  </a:cubicBezTo>
                  <a:cubicBezTo>
                    <a:pt x="2037567" y="1521652"/>
                    <a:pt x="2053111" y="1537378"/>
                    <a:pt x="1990725" y="1543050"/>
                  </a:cubicBezTo>
                  <a:cubicBezTo>
                    <a:pt x="1984375" y="1544637"/>
                    <a:pt x="1977944" y="1545931"/>
                    <a:pt x="1971675" y="1547812"/>
                  </a:cubicBezTo>
                  <a:cubicBezTo>
                    <a:pt x="1962058" y="1550697"/>
                    <a:pt x="1943100" y="1557337"/>
                    <a:pt x="1943100" y="1557337"/>
                  </a:cubicBezTo>
                  <a:cubicBezTo>
                    <a:pt x="1938337" y="1562100"/>
                    <a:pt x="1930793" y="1565187"/>
                    <a:pt x="1928812" y="1571625"/>
                  </a:cubicBezTo>
                  <a:cubicBezTo>
                    <a:pt x="1924120" y="1586874"/>
                    <a:pt x="1927637" y="1603704"/>
                    <a:pt x="1924050" y="1619250"/>
                  </a:cubicBezTo>
                  <a:cubicBezTo>
                    <a:pt x="1922763" y="1624827"/>
                    <a:pt x="1919755" y="1631212"/>
                    <a:pt x="1914525" y="1633537"/>
                  </a:cubicBezTo>
                  <a:cubicBezTo>
                    <a:pt x="1904267" y="1638096"/>
                    <a:pt x="1892300" y="1636712"/>
                    <a:pt x="1881187" y="1638300"/>
                  </a:cubicBezTo>
                  <a:cubicBezTo>
                    <a:pt x="1847182" y="1649635"/>
                    <a:pt x="1860966" y="1642256"/>
                    <a:pt x="1838325" y="1657350"/>
                  </a:cubicBezTo>
                  <a:cubicBezTo>
                    <a:pt x="1835150" y="1662112"/>
                    <a:pt x="1831360" y="1666518"/>
                    <a:pt x="1828800" y="1671637"/>
                  </a:cubicBezTo>
                  <a:cubicBezTo>
                    <a:pt x="1820062" y="1689112"/>
                    <a:pt x="1830062" y="1686671"/>
                    <a:pt x="1809750" y="1700212"/>
                  </a:cubicBezTo>
                  <a:cubicBezTo>
                    <a:pt x="1805573" y="1702997"/>
                    <a:pt x="1799851" y="1702537"/>
                    <a:pt x="1795462" y="1704975"/>
                  </a:cubicBezTo>
                  <a:cubicBezTo>
                    <a:pt x="1785455" y="1710534"/>
                    <a:pt x="1766887" y="1724025"/>
                    <a:pt x="1766887" y="1724025"/>
                  </a:cubicBezTo>
                  <a:cubicBezTo>
                    <a:pt x="1744116" y="1758180"/>
                    <a:pt x="1761217" y="1727432"/>
                    <a:pt x="1752600" y="1804987"/>
                  </a:cubicBezTo>
                  <a:cubicBezTo>
                    <a:pt x="1751877" y="1811492"/>
                    <a:pt x="1752147" y="1819111"/>
                    <a:pt x="1747837" y="1824037"/>
                  </a:cubicBezTo>
                  <a:cubicBezTo>
                    <a:pt x="1740299" y="1832652"/>
                    <a:pt x="1728787" y="1836737"/>
                    <a:pt x="1719262" y="1843087"/>
                  </a:cubicBezTo>
                  <a:lnTo>
                    <a:pt x="1704975" y="1852612"/>
                  </a:lnTo>
                  <a:cubicBezTo>
                    <a:pt x="1700212" y="1855787"/>
                    <a:pt x="1696117" y="1860327"/>
                    <a:pt x="1690687" y="1862137"/>
                  </a:cubicBezTo>
                  <a:cubicBezTo>
                    <a:pt x="1685925" y="1863725"/>
                    <a:pt x="1680788" y="1864462"/>
                    <a:pt x="1676400" y="1866900"/>
                  </a:cubicBezTo>
                  <a:cubicBezTo>
                    <a:pt x="1666393" y="1872460"/>
                    <a:pt x="1657350" y="1879600"/>
                    <a:pt x="1647825" y="1885950"/>
                  </a:cubicBezTo>
                  <a:lnTo>
                    <a:pt x="1633537" y="1895475"/>
                  </a:lnTo>
                  <a:cubicBezTo>
                    <a:pt x="1630362" y="1900237"/>
                    <a:pt x="1628481" y="1906186"/>
                    <a:pt x="1624012" y="1909762"/>
                  </a:cubicBezTo>
                  <a:cubicBezTo>
                    <a:pt x="1620092" y="1912898"/>
                    <a:pt x="1612643" y="1910440"/>
                    <a:pt x="1609725" y="1914525"/>
                  </a:cubicBezTo>
                  <a:cubicBezTo>
                    <a:pt x="1603889" y="1922695"/>
                    <a:pt x="1605769" y="1934746"/>
                    <a:pt x="1600200" y="1943100"/>
                  </a:cubicBezTo>
                  <a:lnTo>
                    <a:pt x="1590675" y="1957387"/>
                  </a:lnTo>
                  <a:cubicBezTo>
                    <a:pt x="1592262" y="1962150"/>
                    <a:pt x="1593192" y="1967185"/>
                    <a:pt x="1595437" y="1971675"/>
                  </a:cubicBezTo>
                  <a:cubicBezTo>
                    <a:pt x="1597997" y="1976794"/>
                    <a:pt x="1603574" y="1980409"/>
                    <a:pt x="1604962" y="1985962"/>
                  </a:cubicBezTo>
                  <a:cubicBezTo>
                    <a:pt x="1608783" y="2001247"/>
                    <a:pt x="1606997" y="2030397"/>
                    <a:pt x="1614487" y="2047875"/>
                  </a:cubicBezTo>
                  <a:cubicBezTo>
                    <a:pt x="1616742" y="2053136"/>
                    <a:pt x="1620837" y="2057400"/>
                    <a:pt x="1624012" y="2062162"/>
                  </a:cubicBezTo>
                  <a:cubicBezTo>
                    <a:pt x="1618988" y="2122454"/>
                    <a:pt x="1637821" y="2125146"/>
                    <a:pt x="1595437" y="2114550"/>
                  </a:cubicBezTo>
                  <a:cubicBezTo>
                    <a:pt x="1590567" y="2113332"/>
                    <a:pt x="1585912" y="2111375"/>
                    <a:pt x="1581150" y="2109787"/>
                  </a:cubicBezTo>
                  <a:cubicBezTo>
                    <a:pt x="1553854" y="2068844"/>
                    <a:pt x="1586580" y="2120646"/>
                    <a:pt x="1566862" y="2081212"/>
                  </a:cubicBezTo>
                  <a:cubicBezTo>
                    <a:pt x="1564302" y="2076093"/>
                    <a:pt x="1560512" y="2071687"/>
                    <a:pt x="1557337" y="2066925"/>
                  </a:cubicBezTo>
                  <a:cubicBezTo>
                    <a:pt x="1555750" y="2041525"/>
                    <a:pt x="1561799" y="2014444"/>
                    <a:pt x="1552575" y="1990725"/>
                  </a:cubicBezTo>
                  <a:cubicBezTo>
                    <a:pt x="1548936" y="1981367"/>
                    <a:pt x="1533525" y="1984375"/>
                    <a:pt x="1524000" y="1981200"/>
                  </a:cubicBezTo>
                  <a:cubicBezTo>
                    <a:pt x="1490492" y="1970030"/>
                    <a:pt x="1531858" y="1984567"/>
                    <a:pt x="1490662" y="1966912"/>
                  </a:cubicBezTo>
                  <a:cubicBezTo>
                    <a:pt x="1486048" y="1964935"/>
                    <a:pt x="1481137" y="1963737"/>
                    <a:pt x="1476375" y="1962150"/>
                  </a:cubicBezTo>
                  <a:cubicBezTo>
                    <a:pt x="1455737" y="1963737"/>
                    <a:pt x="1434364" y="1961226"/>
                    <a:pt x="1414462" y="1966912"/>
                  </a:cubicBezTo>
                  <a:cubicBezTo>
                    <a:pt x="1409635" y="1968291"/>
                    <a:pt x="1411079" y="1976373"/>
                    <a:pt x="1409700" y="1981200"/>
                  </a:cubicBezTo>
                  <a:cubicBezTo>
                    <a:pt x="1407902" y="1987494"/>
                    <a:pt x="1410263" y="1996446"/>
                    <a:pt x="1404937" y="2000250"/>
                  </a:cubicBezTo>
                  <a:cubicBezTo>
                    <a:pt x="1397079" y="2005863"/>
                    <a:pt x="1385887" y="2003425"/>
                    <a:pt x="1376362" y="2005012"/>
                  </a:cubicBezTo>
                  <a:cubicBezTo>
                    <a:pt x="1369621" y="2007259"/>
                    <a:pt x="1349009" y="2014537"/>
                    <a:pt x="1343025" y="2014537"/>
                  </a:cubicBezTo>
                  <a:cubicBezTo>
                    <a:pt x="1334930" y="2014537"/>
                    <a:pt x="1327150" y="2011362"/>
                    <a:pt x="1319212" y="2009775"/>
                  </a:cubicBezTo>
                  <a:cubicBezTo>
                    <a:pt x="1316037" y="2005012"/>
                    <a:pt x="1315240" y="1996875"/>
                    <a:pt x="1309687" y="1995487"/>
                  </a:cubicBezTo>
                  <a:cubicBezTo>
                    <a:pt x="1298694" y="1992739"/>
                    <a:pt x="1261695" y="2006723"/>
                    <a:pt x="1252537" y="2009775"/>
                  </a:cubicBezTo>
                  <a:lnTo>
                    <a:pt x="1238250" y="2014537"/>
                  </a:lnTo>
                  <a:cubicBezTo>
                    <a:pt x="1235075" y="2019300"/>
                    <a:pt x="1231285" y="2023705"/>
                    <a:pt x="1228725" y="2028825"/>
                  </a:cubicBezTo>
                  <a:cubicBezTo>
                    <a:pt x="1219382" y="2047511"/>
                    <a:pt x="1228935" y="2053669"/>
                    <a:pt x="1204912" y="2071687"/>
                  </a:cubicBezTo>
                  <a:cubicBezTo>
                    <a:pt x="1181283" y="2089409"/>
                    <a:pt x="1190265" y="2079371"/>
                    <a:pt x="1176337" y="2100262"/>
                  </a:cubicBezTo>
                  <a:cubicBezTo>
                    <a:pt x="1177925" y="2106612"/>
                    <a:pt x="1177469" y="2113866"/>
                    <a:pt x="1181100" y="2119312"/>
                  </a:cubicBezTo>
                  <a:cubicBezTo>
                    <a:pt x="1209823" y="2162397"/>
                    <a:pt x="1184579" y="2096414"/>
                    <a:pt x="1200150" y="2143125"/>
                  </a:cubicBezTo>
                  <a:cubicBezTo>
                    <a:pt x="1198562" y="2151062"/>
                    <a:pt x="1197517" y="2159128"/>
                    <a:pt x="1195387" y="2166937"/>
                  </a:cubicBezTo>
                  <a:cubicBezTo>
                    <a:pt x="1192745" y="2176623"/>
                    <a:pt x="1188297" y="2185771"/>
                    <a:pt x="1185862" y="2195512"/>
                  </a:cubicBezTo>
                  <a:cubicBezTo>
                    <a:pt x="1185550" y="2196760"/>
                    <a:pt x="1178823" y="2225743"/>
                    <a:pt x="1176337" y="2228850"/>
                  </a:cubicBezTo>
                  <a:cubicBezTo>
                    <a:pt x="1172761" y="2233319"/>
                    <a:pt x="1166812" y="2235200"/>
                    <a:pt x="1162050" y="2238375"/>
                  </a:cubicBezTo>
                  <a:cubicBezTo>
                    <a:pt x="1160462" y="2243137"/>
                    <a:pt x="1156733" y="2247673"/>
                    <a:pt x="1157287" y="2252662"/>
                  </a:cubicBezTo>
                  <a:cubicBezTo>
                    <a:pt x="1158396" y="2262641"/>
                    <a:pt x="1166812" y="2281237"/>
                    <a:pt x="1166812" y="2281237"/>
                  </a:cubicBezTo>
                  <a:cubicBezTo>
                    <a:pt x="1129303" y="2299991"/>
                    <a:pt x="1116012" y="2297906"/>
                    <a:pt x="1090612" y="2300287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Forma livre 229"/>
            <p:cNvSpPr/>
            <p:nvPr/>
          </p:nvSpPr>
          <p:spPr>
            <a:xfrm>
              <a:off x="5569227" y="3893780"/>
              <a:ext cx="117198" cy="56714"/>
            </a:xfrm>
            <a:custGeom>
              <a:avLst/>
              <a:gdLst>
                <a:gd name="connsiteX0" fmla="*/ 7661 w 117198"/>
                <a:gd name="connsiteY0" fmla="*/ 1945 h 56714"/>
                <a:gd name="connsiteX1" fmla="*/ 517 w 117198"/>
                <a:gd name="connsiteY1" fmla="*/ 13851 h 56714"/>
                <a:gd name="connsiteX2" fmla="*/ 10042 w 117198"/>
                <a:gd name="connsiteY2" fmla="*/ 28139 h 56714"/>
                <a:gd name="connsiteX3" fmla="*/ 60048 w 117198"/>
                <a:gd name="connsiteY3" fmla="*/ 30520 h 56714"/>
                <a:gd name="connsiteX4" fmla="*/ 67192 w 117198"/>
                <a:gd name="connsiteY4" fmla="*/ 37664 h 56714"/>
                <a:gd name="connsiteX5" fmla="*/ 79098 w 117198"/>
                <a:gd name="connsiteY5" fmla="*/ 51951 h 56714"/>
                <a:gd name="connsiteX6" fmla="*/ 93386 w 117198"/>
                <a:gd name="connsiteY6" fmla="*/ 56714 h 56714"/>
                <a:gd name="connsiteX7" fmla="*/ 114817 w 117198"/>
                <a:gd name="connsiteY7" fmla="*/ 47189 h 56714"/>
                <a:gd name="connsiteX8" fmla="*/ 117198 w 117198"/>
                <a:gd name="connsiteY8" fmla="*/ 40045 h 56714"/>
                <a:gd name="connsiteX9" fmla="*/ 114817 w 117198"/>
                <a:gd name="connsiteY9" fmla="*/ 30520 h 56714"/>
                <a:gd name="connsiteX10" fmla="*/ 100529 w 117198"/>
                <a:gd name="connsiteY10" fmla="*/ 25758 h 56714"/>
                <a:gd name="connsiteX11" fmla="*/ 83861 w 117198"/>
                <a:gd name="connsiteY11" fmla="*/ 20995 h 56714"/>
                <a:gd name="connsiteX12" fmla="*/ 71954 w 117198"/>
                <a:gd name="connsiteY12" fmla="*/ 9089 h 56714"/>
                <a:gd name="connsiteX13" fmla="*/ 64811 w 117198"/>
                <a:gd name="connsiteY13" fmla="*/ 4326 h 56714"/>
                <a:gd name="connsiteX14" fmla="*/ 7661 w 117198"/>
                <a:gd name="connsiteY14" fmla="*/ 1945 h 56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7198" h="56714">
                  <a:moveTo>
                    <a:pt x="7661" y="1945"/>
                  </a:moveTo>
                  <a:cubicBezTo>
                    <a:pt x="-3055" y="3532"/>
                    <a:pt x="1425" y="9313"/>
                    <a:pt x="517" y="13851"/>
                  </a:cubicBezTo>
                  <a:cubicBezTo>
                    <a:pt x="-1392" y="23394"/>
                    <a:pt x="2024" y="27471"/>
                    <a:pt x="10042" y="28139"/>
                  </a:cubicBezTo>
                  <a:cubicBezTo>
                    <a:pt x="26672" y="29525"/>
                    <a:pt x="43379" y="29726"/>
                    <a:pt x="60048" y="30520"/>
                  </a:cubicBezTo>
                  <a:cubicBezTo>
                    <a:pt x="62429" y="32901"/>
                    <a:pt x="65036" y="35077"/>
                    <a:pt x="67192" y="37664"/>
                  </a:cubicBezTo>
                  <a:cubicBezTo>
                    <a:pt x="71538" y="42879"/>
                    <a:pt x="72618" y="48351"/>
                    <a:pt x="79098" y="51951"/>
                  </a:cubicBezTo>
                  <a:cubicBezTo>
                    <a:pt x="83487" y="54389"/>
                    <a:pt x="93386" y="56714"/>
                    <a:pt x="93386" y="56714"/>
                  </a:cubicBezTo>
                  <a:cubicBezTo>
                    <a:pt x="105319" y="54725"/>
                    <a:pt x="108219" y="57087"/>
                    <a:pt x="114817" y="47189"/>
                  </a:cubicBezTo>
                  <a:cubicBezTo>
                    <a:pt x="116209" y="45100"/>
                    <a:pt x="116404" y="42426"/>
                    <a:pt x="117198" y="40045"/>
                  </a:cubicBezTo>
                  <a:cubicBezTo>
                    <a:pt x="116404" y="36870"/>
                    <a:pt x="117302" y="32650"/>
                    <a:pt x="114817" y="30520"/>
                  </a:cubicBezTo>
                  <a:cubicBezTo>
                    <a:pt x="111005" y="27253"/>
                    <a:pt x="105292" y="27346"/>
                    <a:pt x="100529" y="25758"/>
                  </a:cubicBezTo>
                  <a:cubicBezTo>
                    <a:pt x="90266" y="22337"/>
                    <a:pt x="95841" y="23990"/>
                    <a:pt x="83861" y="20995"/>
                  </a:cubicBezTo>
                  <a:cubicBezTo>
                    <a:pt x="64819" y="8302"/>
                    <a:pt x="87822" y="24958"/>
                    <a:pt x="71954" y="9089"/>
                  </a:cubicBezTo>
                  <a:cubicBezTo>
                    <a:pt x="69930" y="7065"/>
                    <a:pt x="67426" y="5488"/>
                    <a:pt x="64811" y="4326"/>
                  </a:cubicBezTo>
                  <a:cubicBezTo>
                    <a:pt x="49579" y="-2444"/>
                    <a:pt x="18377" y="358"/>
                    <a:pt x="7661" y="1945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Forma livre 230"/>
            <p:cNvSpPr/>
            <p:nvPr/>
          </p:nvSpPr>
          <p:spPr>
            <a:xfrm>
              <a:off x="5821199" y="3990975"/>
              <a:ext cx="105732" cy="45244"/>
            </a:xfrm>
            <a:custGeom>
              <a:avLst/>
              <a:gdLst>
                <a:gd name="connsiteX0" fmla="*/ 3339 w 105732"/>
                <a:gd name="connsiteY0" fmla="*/ 30956 h 45244"/>
                <a:gd name="connsiteX1" fmla="*/ 5720 w 105732"/>
                <a:gd name="connsiteY1" fmla="*/ 19050 h 45244"/>
                <a:gd name="connsiteX2" fmla="*/ 8101 w 105732"/>
                <a:gd name="connsiteY2" fmla="*/ 4763 h 45244"/>
                <a:gd name="connsiteX3" fmla="*/ 15245 w 105732"/>
                <a:gd name="connsiteY3" fmla="*/ 0 h 45244"/>
                <a:gd name="connsiteX4" fmla="*/ 39057 w 105732"/>
                <a:gd name="connsiteY4" fmla="*/ 2381 h 45244"/>
                <a:gd name="connsiteX5" fmla="*/ 46201 w 105732"/>
                <a:gd name="connsiteY5" fmla="*/ 4763 h 45244"/>
                <a:gd name="connsiteX6" fmla="*/ 72395 w 105732"/>
                <a:gd name="connsiteY6" fmla="*/ 7144 h 45244"/>
                <a:gd name="connsiteX7" fmla="*/ 96207 w 105732"/>
                <a:gd name="connsiteY7" fmla="*/ 11906 h 45244"/>
                <a:gd name="connsiteX8" fmla="*/ 105732 w 105732"/>
                <a:gd name="connsiteY8" fmla="*/ 14288 h 45244"/>
                <a:gd name="connsiteX9" fmla="*/ 103351 w 105732"/>
                <a:gd name="connsiteY9" fmla="*/ 21431 h 45244"/>
                <a:gd name="connsiteX10" fmla="*/ 96207 w 105732"/>
                <a:gd name="connsiteY10" fmla="*/ 26194 h 45244"/>
                <a:gd name="connsiteX11" fmla="*/ 50964 w 105732"/>
                <a:gd name="connsiteY11" fmla="*/ 30956 h 45244"/>
                <a:gd name="connsiteX12" fmla="*/ 48582 w 105732"/>
                <a:gd name="connsiteY12" fmla="*/ 42863 h 45244"/>
                <a:gd name="connsiteX13" fmla="*/ 41439 w 105732"/>
                <a:gd name="connsiteY13" fmla="*/ 45244 h 45244"/>
                <a:gd name="connsiteX14" fmla="*/ 957 w 105732"/>
                <a:gd name="connsiteY14" fmla="*/ 42863 h 45244"/>
                <a:gd name="connsiteX15" fmla="*/ 3339 w 105732"/>
                <a:gd name="connsiteY15" fmla="*/ 30956 h 4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732" h="45244">
                  <a:moveTo>
                    <a:pt x="3339" y="30956"/>
                  </a:moveTo>
                  <a:cubicBezTo>
                    <a:pt x="4133" y="26987"/>
                    <a:pt x="4996" y="23032"/>
                    <a:pt x="5720" y="19050"/>
                  </a:cubicBezTo>
                  <a:cubicBezTo>
                    <a:pt x="6584" y="14300"/>
                    <a:pt x="5942" y="9081"/>
                    <a:pt x="8101" y="4763"/>
                  </a:cubicBezTo>
                  <a:cubicBezTo>
                    <a:pt x="9381" y="2203"/>
                    <a:pt x="12864" y="1588"/>
                    <a:pt x="15245" y="0"/>
                  </a:cubicBezTo>
                  <a:cubicBezTo>
                    <a:pt x="23182" y="794"/>
                    <a:pt x="31173" y="1168"/>
                    <a:pt x="39057" y="2381"/>
                  </a:cubicBezTo>
                  <a:cubicBezTo>
                    <a:pt x="41538" y="2763"/>
                    <a:pt x="43716" y="4408"/>
                    <a:pt x="46201" y="4763"/>
                  </a:cubicBezTo>
                  <a:cubicBezTo>
                    <a:pt x="54880" y="6003"/>
                    <a:pt x="63664" y="6350"/>
                    <a:pt x="72395" y="7144"/>
                  </a:cubicBezTo>
                  <a:cubicBezTo>
                    <a:pt x="87069" y="12035"/>
                    <a:pt x="72123" y="7526"/>
                    <a:pt x="96207" y="11906"/>
                  </a:cubicBezTo>
                  <a:cubicBezTo>
                    <a:pt x="99427" y="12492"/>
                    <a:pt x="102557" y="13494"/>
                    <a:pt x="105732" y="14288"/>
                  </a:cubicBezTo>
                  <a:cubicBezTo>
                    <a:pt x="104938" y="16669"/>
                    <a:pt x="104919" y="19471"/>
                    <a:pt x="103351" y="21431"/>
                  </a:cubicBezTo>
                  <a:cubicBezTo>
                    <a:pt x="101563" y="23666"/>
                    <a:pt x="98887" y="25189"/>
                    <a:pt x="96207" y="26194"/>
                  </a:cubicBezTo>
                  <a:cubicBezTo>
                    <a:pt x="86539" y="29820"/>
                    <a:pt x="52106" y="30874"/>
                    <a:pt x="50964" y="30956"/>
                  </a:cubicBezTo>
                  <a:cubicBezTo>
                    <a:pt x="50170" y="34925"/>
                    <a:pt x="50827" y="39495"/>
                    <a:pt x="48582" y="42863"/>
                  </a:cubicBezTo>
                  <a:cubicBezTo>
                    <a:pt x="47190" y="44951"/>
                    <a:pt x="43949" y="45244"/>
                    <a:pt x="41439" y="45244"/>
                  </a:cubicBezTo>
                  <a:cubicBezTo>
                    <a:pt x="27922" y="45244"/>
                    <a:pt x="14451" y="43657"/>
                    <a:pt x="957" y="42863"/>
                  </a:cubicBezTo>
                  <a:cubicBezTo>
                    <a:pt x="-1926" y="34213"/>
                    <a:pt x="2545" y="34925"/>
                    <a:pt x="3339" y="30956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orma livre 231"/>
            <p:cNvSpPr/>
            <p:nvPr/>
          </p:nvSpPr>
          <p:spPr>
            <a:xfrm>
              <a:off x="5704936" y="3957638"/>
              <a:ext cx="57892" cy="30956"/>
            </a:xfrm>
            <a:custGeom>
              <a:avLst/>
              <a:gdLst>
                <a:gd name="connsiteX0" fmla="*/ 539 w 57892"/>
                <a:gd name="connsiteY0" fmla="*/ 19050 h 30956"/>
                <a:gd name="connsiteX1" fmla="*/ 19589 w 57892"/>
                <a:gd name="connsiteY1" fmla="*/ 26193 h 30956"/>
                <a:gd name="connsiteX2" fmla="*/ 33877 w 57892"/>
                <a:gd name="connsiteY2" fmla="*/ 30956 h 30956"/>
                <a:gd name="connsiteX3" fmla="*/ 41020 w 57892"/>
                <a:gd name="connsiteY3" fmla="*/ 28575 h 30956"/>
                <a:gd name="connsiteX4" fmla="*/ 48164 w 57892"/>
                <a:gd name="connsiteY4" fmla="*/ 21431 h 30956"/>
                <a:gd name="connsiteX5" fmla="*/ 55308 w 57892"/>
                <a:gd name="connsiteY5" fmla="*/ 16668 h 30956"/>
                <a:gd name="connsiteX6" fmla="*/ 57689 w 57892"/>
                <a:gd name="connsiteY6" fmla="*/ 9525 h 30956"/>
                <a:gd name="connsiteX7" fmla="*/ 41020 w 57892"/>
                <a:gd name="connsiteY7" fmla="*/ 0 h 30956"/>
                <a:gd name="connsiteX8" fmla="*/ 21970 w 57892"/>
                <a:gd name="connsiteY8" fmla="*/ 2381 h 30956"/>
                <a:gd name="connsiteX9" fmla="*/ 7683 w 57892"/>
                <a:gd name="connsiteY9" fmla="*/ 7143 h 30956"/>
                <a:gd name="connsiteX10" fmla="*/ 539 w 57892"/>
                <a:gd name="connsiteY10" fmla="*/ 19050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892" h="30956">
                  <a:moveTo>
                    <a:pt x="539" y="19050"/>
                  </a:moveTo>
                  <a:cubicBezTo>
                    <a:pt x="2523" y="22225"/>
                    <a:pt x="-475" y="17276"/>
                    <a:pt x="19589" y="26193"/>
                  </a:cubicBezTo>
                  <a:cubicBezTo>
                    <a:pt x="24177" y="28232"/>
                    <a:pt x="33877" y="30956"/>
                    <a:pt x="33877" y="30956"/>
                  </a:cubicBezTo>
                  <a:cubicBezTo>
                    <a:pt x="36258" y="30162"/>
                    <a:pt x="38932" y="29967"/>
                    <a:pt x="41020" y="28575"/>
                  </a:cubicBezTo>
                  <a:cubicBezTo>
                    <a:pt x="43822" y="26707"/>
                    <a:pt x="45577" y="23587"/>
                    <a:pt x="48164" y="21431"/>
                  </a:cubicBezTo>
                  <a:cubicBezTo>
                    <a:pt x="50363" y="19599"/>
                    <a:pt x="52927" y="18256"/>
                    <a:pt x="55308" y="16668"/>
                  </a:cubicBezTo>
                  <a:cubicBezTo>
                    <a:pt x="56102" y="14287"/>
                    <a:pt x="58621" y="11855"/>
                    <a:pt x="57689" y="9525"/>
                  </a:cubicBezTo>
                  <a:cubicBezTo>
                    <a:pt x="56847" y="7420"/>
                    <a:pt x="41626" y="303"/>
                    <a:pt x="41020" y="0"/>
                  </a:cubicBezTo>
                  <a:cubicBezTo>
                    <a:pt x="34670" y="794"/>
                    <a:pt x="28227" y="1040"/>
                    <a:pt x="21970" y="2381"/>
                  </a:cubicBezTo>
                  <a:cubicBezTo>
                    <a:pt x="17062" y="3433"/>
                    <a:pt x="7683" y="7143"/>
                    <a:pt x="7683" y="7143"/>
                  </a:cubicBezTo>
                  <a:cubicBezTo>
                    <a:pt x="2297" y="15221"/>
                    <a:pt x="-1445" y="15875"/>
                    <a:pt x="539" y="1905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Forma livre 232"/>
            <p:cNvSpPr/>
            <p:nvPr/>
          </p:nvSpPr>
          <p:spPr>
            <a:xfrm>
              <a:off x="5695889" y="4023471"/>
              <a:ext cx="36231" cy="29417"/>
            </a:xfrm>
            <a:custGeom>
              <a:avLst/>
              <a:gdLst>
                <a:gd name="connsiteX0" fmla="*/ 61 w 36231"/>
                <a:gd name="connsiteY0" fmla="*/ 842 h 29417"/>
                <a:gd name="connsiteX1" fmla="*/ 11967 w 36231"/>
                <a:gd name="connsiteY1" fmla="*/ 19892 h 29417"/>
                <a:gd name="connsiteX2" fmla="*/ 16730 w 36231"/>
                <a:gd name="connsiteY2" fmla="*/ 27035 h 29417"/>
                <a:gd name="connsiteX3" fmla="*/ 23874 w 36231"/>
                <a:gd name="connsiteY3" fmla="*/ 29417 h 29417"/>
                <a:gd name="connsiteX4" fmla="*/ 33399 w 36231"/>
                <a:gd name="connsiteY4" fmla="*/ 24654 h 29417"/>
                <a:gd name="connsiteX5" fmla="*/ 21492 w 36231"/>
                <a:gd name="connsiteY5" fmla="*/ 10367 h 29417"/>
                <a:gd name="connsiteX6" fmla="*/ 7205 w 36231"/>
                <a:gd name="connsiteY6" fmla="*/ 3223 h 29417"/>
                <a:gd name="connsiteX7" fmla="*/ 61 w 36231"/>
                <a:gd name="connsiteY7" fmla="*/ 842 h 29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231" h="29417">
                  <a:moveTo>
                    <a:pt x="61" y="842"/>
                  </a:moveTo>
                  <a:cubicBezTo>
                    <a:pt x="855" y="3620"/>
                    <a:pt x="7947" y="13575"/>
                    <a:pt x="11967" y="19892"/>
                  </a:cubicBezTo>
                  <a:cubicBezTo>
                    <a:pt x="13503" y="22306"/>
                    <a:pt x="14015" y="26130"/>
                    <a:pt x="16730" y="27035"/>
                  </a:cubicBezTo>
                  <a:lnTo>
                    <a:pt x="23874" y="29417"/>
                  </a:lnTo>
                  <a:cubicBezTo>
                    <a:pt x="27049" y="27829"/>
                    <a:pt x="30889" y="27164"/>
                    <a:pt x="33399" y="24654"/>
                  </a:cubicBezTo>
                  <a:cubicBezTo>
                    <a:pt x="42594" y="15458"/>
                    <a:pt x="26931" y="12180"/>
                    <a:pt x="21492" y="10367"/>
                  </a:cubicBezTo>
                  <a:cubicBezTo>
                    <a:pt x="14507" y="5709"/>
                    <a:pt x="15093" y="5195"/>
                    <a:pt x="7205" y="3223"/>
                  </a:cubicBezTo>
                  <a:cubicBezTo>
                    <a:pt x="6435" y="3031"/>
                    <a:pt x="-733" y="-1936"/>
                    <a:pt x="61" y="842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orma livre 233"/>
            <p:cNvSpPr/>
            <p:nvPr/>
          </p:nvSpPr>
          <p:spPr>
            <a:xfrm>
              <a:off x="4183722" y="2481263"/>
              <a:ext cx="57892" cy="42862"/>
            </a:xfrm>
            <a:custGeom>
              <a:avLst/>
              <a:gdLst>
                <a:gd name="connsiteX0" fmla="*/ 42997 w 57892"/>
                <a:gd name="connsiteY0" fmla="*/ 2381 h 42862"/>
                <a:gd name="connsiteX1" fmla="*/ 31091 w 57892"/>
                <a:gd name="connsiteY1" fmla="*/ 9525 h 42862"/>
                <a:gd name="connsiteX2" fmla="*/ 21566 w 57892"/>
                <a:gd name="connsiteY2" fmla="*/ 21431 h 42862"/>
                <a:gd name="connsiteX3" fmla="*/ 4897 w 57892"/>
                <a:gd name="connsiteY3" fmla="*/ 23812 h 42862"/>
                <a:gd name="connsiteX4" fmla="*/ 134 w 57892"/>
                <a:gd name="connsiteY4" fmla="*/ 30956 h 42862"/>
                <a:gd name="connsiteX5" fmla="*/ 9659 w 57892"/>
                <a:gd name="connsiteY5" fmla="*/ 42862 h 42862"/>
                <a:gd name="connsiteX6" fmla="*/ 28709 w 57892"/>
                <a:gd name="connsiteY6" fmla="*/ 40481 h 42862"/>
                <a:gd name="connsiteX7" fmla="*/ 45378 w 57892"/>
                <a:gd name="connsiteY7" fmla="*/ 21431 h 42862"/>
                <a:gd name="connsiteX8" fmla="*/ 52522 w 57892"/>
                <a:gd name="connsiteY8" fmla="*/ 16668 h 42862"/>
                <a:gd name="connsiteX9" fmla="*/ 50141 w 57892"/>
                <a:gd name="connsiteY9" fmla="*/ 0 h 42862"/>
                <a:gd name="connsiteX10" fmla="*/ 42997 w 57892"/>
                <a:gd name="connsiteY10" fmla="*/ 2381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892" h="42862">
                  <a:moveTo>
                    <a:pt x="42997" y="2381"/>
                  </a:moveTo>
                  <a:cubicBezTo>
                    <a:pt x="39822" y="3968"/>
                    <a:pt x="34364" y="6252"/>
                    <a:pt x="31091" y="9525"/>
                  </a:cubicBezTo>
                  <a:cubicBezTo>
                    <a:pt x="22659" y="17957"/>
                    <a:pt x="36664" y="16901"/>
                    <a:pt x="21566" y="21431"/>
                  </a:cubicBezTo>
                  <a:cubicBezTo>
                    <a:pt x="16190" y="23044"/>
                    <a:pt x="10453" y="23018"/>
                    <a:pt x="4897" y="23812"/>
                  </a:cubicBezTo>
                  <a:cubicBezTo>
                    <a:pt x="3309" y="26193"/>
                    <a:pt x="604" y="28133"/>
                    <a:pt x="134" y="30956"/>
                  </a:cubicBezTo>
                  <a:cubicBezTo>
                    <a:pt x="-1016" y="37857"/>
                    <a:pt x="5486" y="40080"/>
                    <a:pt x="9659" y="42862"/>
                  </a:cubicBezTo>
                  <a:cubicBezTo>
                    <a:pt x="16009" y="42068"/>
                    <a:pt x="22535" y="42165"/>
                    <a:pt x="28709" y="40481"/>
                  </a:cubicBezTo>
                  <a:cubicBezTo>
                    <a:pt x="40461" y="37276"/>
                    <a:pt x="34574" y="28634"/>
                    <a:pt x="45378" y="21431"/>
                  </a:cubicBezTo>
                  <a:lnTo>
                    <a:pt x="52522" y="16668"/>
                  </a:lnTo>
                  <a:cubicBezTo>
                    <a:pt x="58078" y="0"/>
                    <a:pt x="62046" y="3968"/>
                    <a:pt x="50141" y="0"/>
                  </a:cubicBezTo>
                  <a:cubicBezTo>
                    <a:pt x="31715" y="2632"/>
                    <a:pt x="46172" y="794"/>
                    <a:pt x="42997" y="2381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orma livre 234"/>
            <p:cNvSpPr/>
            <p:nvPr/>
          </p:nvSpPr>
          <p:spPr>
            <a:xfrm>
              <a:off x="4588629" y="2757488"/>
              <a:ext cx="35759" cy="59538"/>
            </a:xfrm>
            <a:custGeom>
              <a:avLst/>
              <a:gdLst>
                <a:gd name="connsiteX0" fmla="*/ 4802 w 35759"/>
                <a:gd name="connsiteY0" fmla="*/ 21431 h 59538"/>
                <a:gd name="connsiteX1" fmla="*/ 40 w 35759"/>
                <a:gd name="connsiteY1" fmla="*/ 33337 h 59538"/>
                <a:gd name="connsiteX2" fmla="*/ 7184 w 35759"/>
                <a:gd name="connsiteY2" fmla="*/ 40481 h 59538"/>
                <a:gd name="connsiteX3" fmla="*/ 11946 w 35759"/>
                <a:gd name="connsiteY3" fmla="*/ 47625 h 59538"/>
                <a:gd name="connsiteX4" fmla="*/ 9565 w 35759"/>
                <a:gd name="connsiteY4" fmla="*/ 54768 h 59538"/>
                <a:gd name="connsiteX5" fmla="*/ 28615 w 35759"/>
                <a:gd name="connsiteY5" fmla="*/ 57150 h 59538"/>
                <a:gd name="connsiteX6" fmla="*/ 33377 w 35759"/>
                <a:gd name="connsiteY6" fmla="*/ 42862 h 59538"/>
                <a:gd name="connsiteX7" fmla="*/ 35759 w 35759"/>
                <a:gd name="connsiteY7" fmla="*/ 35718 h 59538"/>
                <a:gd name="connsiteX8" fmla="*/ 33377 w 35759"/>
                <a:gd name="connsiteY8" fmla="*/ 19050 h 59538"/>
                <a:gd name="connsiteX9" fmla="*/ 21471 w 35759"/>
                <a:gd name="connsiteY9" fmla="*/ 4762 h 59538"/>
                <a:gd name="connsiteX10" fmla="*/ 7184 w 35759"/>
                <a:gd name="connsiteY10" fmla="*/ 0 h 59538"/>
                <a:gd name="connsiteX11" fmla="*/ 2421 w 35759"/>
                <a:gd name="connsiteY11" fmla="*/ 16668 h 59538"/>
                <a:gd name="connsiteX12" fmla="*/ 4802 w 35759"/>
                <a:gd name="connsiteY12" fmla="*/ 21431 h 5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5759" h="59538">
                  <a:moveTo>
                    <a:pt x="4802" y="21431"/>
                  </a:moveTo>
                  <a:cubicBezTo>
                    <a:pt x="4405" y="24209"/>
                    <a:pt x="-490" y="29096"/>
                    <a:pt x="40" y="33337"/>
                  </a:cubicBezTo>
                  <a:cubicBezTo>
                    <a:pt x="458" y="36679"/>
                    <a:pt x="5028" y="37894"/>
                    <a:pt x="7184" y="40481"/>
                  </a:cubicBezTo>
                  <a:cubicBezTo>
                    <a:pt x="9016" y="42680"/>
                    <a:pt x="10359" y="45244"/>
                    <a:pt x="11946" y="47625"/>
                  </a:cubicBezTo>
                  <a:cubicBezTo>
                    <a:pt x="11152" y="50006"/>
                    <a:pt x="8633" y="52438"/>
                    <a:pt x="9565" y="54768"/>
                  </a:cubicBezTo>
                  <a:cubicBezTo>
                    <a:pt x="12940" y="63203"/>
                    <a:pt x="23995" y="58074"/>
                    <a:pt x="28615" y="57150"/>
                  </a:cubicBezTo>
                  <a:lnTo>
                    <a:pt x="33377" y="42862"/>
                  </a:lnTo>
                  <a:lnTo>
                    <a:pt x="35759" y="35718"/>
                  </a:lnTo>
                  <a:cubicBezTo>
                    <a:pt x="34965" y="30162"/>
                    <a:pt x="34990" y="24426"/>
                    <a:pt x="33377" y="19050"/>
                  </a:cubicBezTo>
                  <a:cubicBezTo>
                    <a:pt x="32369" y="15689"/>
                    <a:pt x="24023" y="6180"/>
                    <a:pt x="21471" y="4762"/>
                  </a:cubicBezTo>
                  <a:cubicBezTo>
                    <a:pt x="17083" y="2324"/>
                    <a:pt x="7184" y="0"/>
                    <a:pt x="7184" y="0"/>
                  </a:cubicBezTo>
                  <a:cubicBezTo>
                    <a:pt x="1482" y="17100"/>
                    <a:pt x="8390" y="-4227"/>
                    <a:pt x="2421" y="16668"/>
                  </a:cubicBezTo>
                  <a:cubicBezTo>
                    <a:pt x="-462" y="26760"/>
                    <a:pt x="5199" y="18653"/>
                    <a:pt x="4802" y="21431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Forma livre 235"/>
            <p:cNvSpPr/>
            <p:nvPr/>
          </p:nvSpPr>
          <p:spPr>
            <a:xfrm>
              <a:off x="4652425" y="2923691"/>
              <a:ext cx="81500" cy="83828"/>
            </a:xfrm>
            <a:custGeom>
              <a:avLst/>
              <a:gdLst>
                <a:gd name="connsiteX0" fmla="*/ 538 w 81500"/>
                <a:gd name="connsiteY0" fmla="*/ 12390 h 83828"/>
                <a:gd name="connsiteX1" fmla="*/ 12444 w 81500"/>
                <a:gd name="connsiteY1" fmla="*/ 21915 h 83828"/>
                <a:gd name="connsiteX2" fmla="*/ 14825 w 81500"/>
                <a:gd name="connsiteY2" fmla="*/ 29059 h 83828"/>
                <a:gd name="connsiteX3" fmla="*/ 36256 w 81500"/>
                <a:gd name="connsiteY3" fmla="*/ 48109 h 83828"/>
                <a:gd name="connsiteX4" fmla="*/ 38638 w 81500"/>
                <a:gd name="connsiteY4" fmla="*/ 55253 h 83828"/>
                <a:gd name="connsiteX5" fmla="*/ 38638 w 81500"/>
                <a:gd name="connsiteY5" fmla="*/ 76684 h 83828"/>
                <a:gd name="connsiteX6" fmla="*/ 52925 w 81500"/>
                <a:gd name="connsiteY6" fmla="*/ 81447 h 83828"/>
                <a:gd name="connsiteX7" fmla="*/ 60069 w 81500"/>
                <a:gd name="connsiteY7" fmla="*/ 83828 h 83828"/>
                <a:gd name="connsiteX8" fmla="*/ 79119 w 81500"/>
                <a:gd name="connsiteY8" fmla="*/ 76684 h 83828"/>
                <a:gd name="connsiteX9" fmla="*/ 81500 w 81500"/>
                <a:gd name="connsiteY9" fmla="*/ 69540 h 83828"/>
                <a:gd name="connsiteX10" fmla="*/ 79119 w 81500"/>
                <a:gd name="connsiteY10" fmla="*/ 55253 h 83828"/>
                <a:gd name="connsiteX11" fmla="*/ 64831 w 81500"/>
                <a:gd name="connsiteY11" fmla="*/ 40965 h 83828"/>
                <a:gd name="connsiteX12" fmla="*/ 57688 w 81500"/>
                <a:gd name="connsiteY12" fmla="*/ 26678 h 83828"/>
                <a:gd name="connsiteX13" fmla="*/ 45781 w 81500"/>
                <a:gd name="connsiteY13" fmla="*/ 5247 h 83828"/>
                <a:gd name="connsiteX14" fmla="*/ 31494 w 81500"/>
                <a:gd name="connsiteY14" fmla="*/ 484 h 83828"/>
                <a:gd name="connsiteX15" fmla="*/ 538 w 81500"/>
                <a:gd name="connsiteY15" fmla="*/ 12390 h 8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1500" h="83828">
                  <a:moveTo>
                    <a:pt x="538" y="12390"/>
                  </a:moveTo>
                  <a:cubicBezTo>
                    <a:pt x="-2637" y="15962"/>
                    <a:pt x="9137" y="18056"/>
                    <a:pt x="12444" y="21915"/>
                  </a:cubicBezTo>
                  <a:cubicBezTo>
                    <a:pt x="14078" y="23821"/>
                    <a:pt x="13284" y="27078"/>
                    <a:pt x="14825" y="29059"/>
                  </a:cubicBezTo>
                  <a:cubicBezTo>
                    <a:pt x="23608" y="40351"/>
                    <a:pt x="26707" y="41743"/>
                    <a:pt x="36256" y="48109"/>
                  </a:cubicBezTo>
                  <a:cubicBezTo>
                    <a:pt x="37050" y="50490"/>
                    <a:pt x="38638" y="52743"/>
                    <a:pt x="38638" y="55253"/>
                  </a:cubicBezTo>
                  <a:cubicBezTo>
                    <a:pt x="38638" y="56833"/>
                    <a:pt x="33276" y="72854"/>
                    <a:pt x="38638" y="76684"/>
                  </a:cubicBezTo>
                  <a:cubicBezTo>
                    <a:pt x="42723" y="79602"/>
                    <a:pt x="48163" y="79859"/>
                    <a:pt x="52925" y="81447"/>
                  </a:cubicBezTo>
                  <a:lnTo>
                    <a:pt x="60069" y="83828"/>
                  </a:lnTo>
                  <a:cubicBezTo>
                    <a:pt x="66524" y="82537"/>
                    <a:pt x="74447" y="82524"/>
                    <a:pt x="79119" y="76684"/>
                  </a:cubicBezTo>
                  <a:cubicBezTo>
                    <a:pt x="80687" y="74724"/>
                    <a:pt x="80706" y="71921"/>
                    <a:pt x="81500" y="69540"/>
                  </a:cubicBezTo>
                  <a:cubicBezTo>
                    <a:pt x="80706" y="64778"/>
                    <a:pt x="81552" y="59423"/>
                    <a:pt x="79119" y="55253"/>
                  </a:cubicBezTo>
                  <a:cubicBezTo>
                    <a:pt x="75725" y="49435"/>
                    <a:pt x="64831" y="40965"/>
                    <a:pt x="64831" y="40965"/>
                  </a:cubicBezTo>
                  <a:cubicBezTo>
                    <a:pt x="56148" y="14917"/>
                    <a:pt x="69996" y="54371"/>
                    <a:pt x="57688" y="26678"/>
                  </a:cubicBezTo>
                  <a:cubicBezTo>
                    <a:pt x="53462" y="17169"/>
                    <a:pt x="55401" y="10591"/>
                    <a:pt x="45781" y="5247"/>
                  </a:cubicBezTo>
                  <a:cubicBezTo>
                    <a:pt x="41393" y="2809"/>
                    <a:pt x="36464" y="1194"/>
                    <a:pt x="31494" y="484"/>
                  </a:cubicBezTo>
                  <a:cubicBezTo>
                    <a:pt x="10896" y="-2458"/>
                    <a:pt x="3713" y="8818"/>
                    <a:pt x="538" y="1239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Forma livre 236"/>
            <p:cNvSpPr/>
            <p:nvPr/>
          </p:nvSpPr>
          <p:spPr>
            <a:xfrm>
              <a:off x="3976665" y="2076421"/>
              <a:ext cx="31232" cy="33367"/>
            </a:xfrm>
            <a:custGeom>
              <a:avLst/>
              <a:gdLst>
                <a:gd name="connsiteX0" fmla="*/ 14310 w 31232"/>
                <a:gd name="connsiteY0" fmla="*/ 29 h 33367"/>
                <a:gd name="connsiteX1" fmla="*/ 2404 w 31232"/>
                <a:gd name="connsiteY1" fmla="*/ 7173 h 33367"/>
                <a:gd name="connsiteX2" fmla="*/ 2404 w 31232"/>
                <a:gd name="connsiteY2" fmla="*/ 21460 h 33367"/>
                <a:gd name="connsiteX3" fmla="*/ 9548 w 31232"/>
                <a:gd name="connsiteY3" fmla="*/ 28604 h 33367"/>
                <a:gd name="connsiteX4" fmla="*/ 23835 w 31232"/>
                <a:gd name="connsiteY4" fmla="*/ 33367 h 33367"/>
                <a:gd name="connsiteX5" fmla="*/ 30979 w 31232"/>
                <a:gd name="connsiteY5" fmla="*/ 11935 h 33367"/>
                <a:gd name="connsiteX6" fmla="*/ 26216 w 31232"/>
                <a:gd name="connsiteY6" fmla="*/ 4792 h 33367"/>
                <a:gd name="connsiteX7" fmla="*/ 14310 w 31232"/>
                <a:gd name="connsiteY7" fmla="*/ 29 h 33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232" h="33367">
                  <a:moveTo>
                    <a:pt x="14310" y="29"/>
                  </a:moveTo>
                  <a:cubicBezTo>
                    <a:pt x="10341" y="426"/>
                    <a:pt x="5677" y="3900"/>
                    <a:pt x="2404" y="7173"/>
                  </a:cubicBezTo>
                  <a:cubicBezTo>
                    <a:pt x="-1405" y="10983"/>
                    <a:pt x="-136" y="17650"/>
                    <a:pt x="2404" y="21460"/>
                  </a:cubicBezTo>
                  <a:cubicBezTo>
                    <a:pt x="4272" y="24262"/>
                    <a:pt x="6604" y="26968"/>
                    <a:pt x="9548" y="28604"/>
                  </a:cubicBezTo>
                  <a:cubicBezTo>
                    <a:pt x="13936" y="31042"/>
                    <a:pt x="23835" y="33367"/>
                    <a:pt x="23835" y="33367"/>
                  </a:cubicBezTo>
                  <a:cubicBezTo>
                    <a:pt x="28861" y="25828"/>
                    <a:pt x="32202" y="22935"/>
                    <a:pt x="30979" y="11935"/>
                  </a:cubicBezTo>
                  <a:cubicBezTo>
                    <a:pt x="30663" y="9091"/>
                    <a:pt x="28776" y="6072"/>
                    <a:pt x="26216" y="4792"/>
                  </a:cubicBezTo>
                  <a:cubicBezTo>
                    <a:pt x="23376" y="3372"/>
                    <a:pt x="18279" y="-368"/>
                    <a:pt x="14310" y="29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3" name="Forma livre 237"/>
          <p:cNvSpPr/>
          <p:nvPr/>
        </p:nvSpPr>
        <p:spPr>
          <a:xfrm>
            <a:off x="5396788" y="4479038"/>
            <a:ext cx="1692596" cy="1237021"/>
          </a:xfrm>
          <a:custGeom>
            <a:avLst/>
            <a:gdLst>
              <a:gd name="connsiteX0" fmla="*/ 889000 w 889000"/>
              <a:gd name="connsiteY0" fmla="*/ 1181100 h 1181100"/>
              <a:gd name="connsiteX1" fmla="*/ 0 w 889000"/>
              <a:gd name="connsiteY1" fmla="*/ 0 h 1181100"/>
              <a:gd name="connsiteX0" fmla="*/ 889000 w 1390276"/>
              <a:gd name="connsiteY0" fmla="*/ 1181100 h 1181100"/>
              <a:gd name="connsiteX1" fmla="*/ 0 w 1390276"/>
              <a:gd name="connsiteY1" fmla="*/ 0 h 1181100"/>
              <a:gd name="connsiteX0" fmla="*/ 889000 w 1407456"/>
              <a:gd name="connsiteY0" fmla="*/ 1222350 h 1222350"/>
              <a:gd name="connsiteX1" fmla="*/ 0 w 1407456"/>
              <a:gd name="connsiteY1" fmla="*/ 41250 h 12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07456" h="1222350">
                <a:moveTo>
                  <a:pt x="889000" y="1222350"/>
                </a:moveTo>
                <a:cubicBezTo>
                  <a:pt x="2307167" y="625450"/>
                  <a:pt x="410633" y="-193700"/>
                  <a:pt x="0" y="41250"/>
                </a:cubicBezTo>
              </a:path>
            </a:pathLst>
          </a:custGeom>
          <a:noFill/>
          <a:ln w="381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Forma livre 238"/>
          <p:cNvSpPr/>
          <p:nvPr/>
        </p:nvSpPr>
        <p:spPr>
          <a:xfrm>
            <a:off x="5493055" y="3896912"/>
            <a:ext cx="1617985" cy="1719961"/>
          </a:xfrm>
          <a:custGeom>
            <a:avLst/>
            <a:gdLst>
              <a:gd name="connsiteX0" fmla="*/ 673100 w 673100"/>
              <a:gd name="connsiteY0" fmla="*/ 1765300 h 1765300"/>
              <a:gd name="connsiteX1" fmla="*/ 0 w 673100"/>
              <a:gd name="connsiteY1" fmla="*/ 0 h 1765300"/>
              <a:gd name="connsiteX0" fmla="*/ 673100 w 1135618"/>
              <a:gd name="connsiteY0" fmla="*/ 1765300 h 1765300"/>
              <a:gd name="connsiteX1" fmla="*/ 0 w 1135618"/>
              <a:gd name="connsiteY1" fmla="*/ 0 h 1765300"/>
              <a:gd name="connsiteX0" fmla="*/ 673100 w 1217380"/>
              <a:gd name="connsiteY0" fmla="*/ 1765300 h 1765300"/>
              <a:gd name="connsiteX1" fmla="*/ 0 w 1217380"/>
              <a:gd name="connsiteY1" fmla="*/ 0 h 176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17380" h="1765300">
                <a:moveTo>
                  <a:pt x="673100" y="1765300"/>
                </a:moveTo>
                <a:cubicBezTo>
                  <a:pt x="1940983" y="1062567"/>
                  <a:pt x="687917" y="232833"/>
                  <a:pt x="0" y="0"/>
                </a:cubicBezTo>
              </a:path>
            </a:pathLst>
          </a:custGeom>
          <a:noFill/>
          <a:ln w="381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5" name="Forma livre 239"/>
          <p:cNvSpPr/>
          <p:nvPr/>
        </p:nvSpPr>
        <p:spPr>
          <a:xfrm>
            <a:off x="6559604" y="3919045"/>
            <a:ext cx="4423454" cy="2307788"/>
          </a:xfrm>
          <a:custGeom>
            <a:avLst/>
            <a:gdLst>
              <a:gd name="connsiteX0" fmla="*/ 0 w 4495800"/>
              <a:gd name="connsiteY0" fmla="*/ 1798320 h 1798320"/>
              <a:gd name="connsiteX1" fmla="*/ 4495800 w 4495800"/>
              <a:gd name="connsiteY1" fmla="*/ 0 h 1798320"/>
              <a:gd name="connsiteX0" fmla="*/ 0 w 4495800"/>
              <a:gd name="connsiteY0" fmla="*/ 1798320 h 2223617"/>
              <a:gd name="connsiteX1" fmla="*/ 4495800 w 4495800"/>
              <a:gd name="connsiteY1" fmla="*/ 0 h 2223617"/>
              <a:gd name="connsiteX0" fmla="*/ 0 w 4688695"/>
              <a:gd name="connsiteY0" fmla="*/ 1798320 h 2307788"/>
              <a:gd name="connsiteX1" fmla="*/ 4495800 w 4688695"/>
              <a:gd name="connsiteY1" fmla="*/ 0 h 2307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88695" h="2307788">
                <a:moveTo>
                  <a:pt x="0" y="1798320"/>
                </a:moveTo>
                <a:cubicBezTo>
                  <a:pt x="2542540" y="3241040"/>
                  <a:pt x="5473700" y="1292860"/>
                  <a:pt x="4495800" y="0"/>
                </a:cubicBezTo>
              </a:path>
            </a:pathLst>
          </a:custGeom>
          <a:noFill/>
          <a:ln w="381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6" name="Forma livre 240"/>
          <p:cNvSpPr/>
          <p:nvPr/>
        </p:nvSpPr>
        <p:spPr>
          <a:xfrm>
            <a:off x="6457405" y="3136291"/>
            <a:ext cx="1231418" cy="2495201"/>
          </a:xfrm>
          <a:custGeom>
            <a:avLst/>
            <a:gdLst>
              <a:gd name="connsiteX0" fmla="*/ 0 w 1402080"/>
              <a:gd name="connsiteY0" fmla="*/ 2491740 h 2491740"/>
              <a:gd name="connsiteX1" fmla="*/ 1402080 w 1402080"/>
              <a:gd name="connsiteY1" fmla="*/ 0 h 2491740"/>
              <a:gd name="connsiteX0" fmla="*/ 0 w 1402080"/>
              <a:gd name="connsiteY0" fmla="*/ 2586166 h 2586166"/>
              <a:gd name="connsiteX1" fmla="*/ 1402080 w 1402080"/>
              <a:gd name="connsiteY1" fmla="*/ 94426 h 2586166"/>
              <a:gd name="connsiteX0" fmla="*/ 0 w 1402080"/>
              <a:gd name="connsiteY0" fmla="*/ 2563372 h 2564047"/>
              <a:gd name="connsiteX1" fmla="*/ 1402080 w 1402080"/>
              <a:gd name="connsiteY1" fmla="*/ 71632 h 2564047"/>
              <a:gd name="connsiteX0" fmla="*/ 0 w 1402080"/>
              <a:gd name="connsiteY0" fmla="*/ 2575057 h 2575721"/>
              <a:gd name="connsiteX1" fmla="*/ 1402080 w 1402080"/>
              <a:gd name="connsiteY1" fmla="*/ 83317 h 2575721"/>
              <a:gd name="connsiteX0" fmla="*/ 0 w 1402080"/>
              <a:gd name="connsiteY0" fmla="*/ 2572573 h 2578774"/>
              <a:gd name="connsiteX1" fmla="*/ 1402080 w 1402080"/>
              <a:gd name="connsiteY1" fmla="*/ 80833 h 2578774"/>
              <a:gd name="connsiteX0" fmla="*/ 0 w 1402080"/>
              <a:gd name="connsiteY0" fmla="*/ 2581073 h 2587206"/>
              <a:gd name="connsiteX1" fmla="*/ 1402080 w 1402080"/>
              <a:gd name="connsiteY1" fmla="*/ 89333 h 2587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02080" h="2587206">
                <a:moveTo>
                  <a:pt x="0" y="2581073"/>
                </a:moveTo>
                <a:cubicBezTo>
                  <a:pt x="1541780" y="2748713"/>
                  <a:pt x="-452120" y="-581227"/>
                  <a:pt x="1402080" y="89333"/>
                </a:cubicBezTo>
              </a:path>
            </a:pathLst>
          </a:custGeom>
          <a:noFill/>
          <a:ln w="381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Forma livre 241"/>
          <p:cNvSpPr/>
          <p:nvPr/>
        </p:nvSpPr>
        <p:spPr>
          <a:xfrm>
            <a:off x="6618223" y="3842842"/>
            <a:ext cx="689600" cy="1720897"/>
          </a:xfrm>
          <a:custGeom>
            <a:avLst/>
            <a:gdLst>
              <a:gd name="connsiteX0" fmla="*/ 0 w 1043940"/>
              <a:gd name="connsiteY0" fmla="*/ 1859280 h 1859280"/>
              <a:gd name="connsiteX1" fmla="*/ 1043940 w 1043940"/>
              <a:gd name="connsiteY1" fmla="*/ 0 h 1859280"/>
              <a:gd name="connsiteX0" fmla="*/ 0 w 1043940"/>
              <a:gd name="connsiteY0" fmla="*/ 1859280 h 1859522"/>
              <a:gd name="connsiteX1" fmla="*/ 1043940 w 1043940"/>
              <a:gd name="connsiteY1" fmla="*/ 0 h 1859522"/>
              <a:gd name="connsiteX0" fmla="*/ 0 w 1043940"/>
              <a:gd name="connsiteY0" fmla="*/ 1860265 h 1860424"/>
              <a:gd name="connsiteX1" fmla="*/ 1043940 w 1043940"/>
              <a:gd name="connsiteY1" fmla="*/ 985 h 1860424"/>
              <a:gd name="connsiteX0" fmla="*/ 0 w 1043940"/>
              <a:gd name="connsiteY0" fmla="*/ 1860429 h 1860429"/>
              <a:gd name="connsiteX1" fmla="*/ 1043940 w 1043940"/>
              <a:gd name="connsiteY1" fmla="*/ 1149 h 1860429"/>
              <a:gd name="connsiteX0" fmla="*/ 0 w 1043940"/>
              <a:gd name="connsiteY0" fmla="*/ 1859355 h 1859355"/>
              <a:gd name="connsiteX1" fmla="*/ 1043940 w 1043940"/>
              <a:gd name="connsiteY1" fmla="*/ 75 h 1859355"/>
              <a:gd name="connsiteX0" fmla="*/ 0 w 1043940"/>
              <a:gd name="connsiteY0" fmla="*/ 1859358 h 1859358"/>
              <a:gd name="connsiteX1" fmla="*/ 1043940 w 1043940"/>
              <a:gd name="connsiteY1" fmla="*/ 78 h 1859358"/>
              <a:gd name="connsiteX0" fmla="*/ 0 w 1043940"/>
              <a:gd name="connsiteY0" fmla="*/ 1859280 h 1859280"/>
              <a:gd name="connsiteX1" fmla="*/ 1043940 w 1043940"/>
              <a:gd name="connsiteY1" fmla="*/ 0 h 1859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43940" h="1859280">
                <a:moveTo>
                  <a:pt x="0" y="1859280"/>
                </a:moveTo>
                <a:cubicBezTo>
                  <a:pt x="2176780" y="1513840"/>
                  <a:pt x="-127000" y="855980"/>
                  <a:pt x="1043940" y="0"/>
                </a:cubicBezTo>
              </a:path>
            </a:pathLst>
          </a:custGeom>
          <a:noFill/>
          <a:ln w="381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8" name="Forma livre 242"/>
          <p:cNvSpPr/>
          <p:nvPr/>
        </p:nvSpPr>
        <p:spPr>
          <a:xfrm>
            <a:off x="6654087" y="3865704"/>
            <a:ext cx="1209995" cy="1698035"/>
          </a:xfrm>
          <a:custGeom>
            <a:avLst/>
            <a:gdLst>
              <a:gd name="connsiteX0" fmla="*/ 0 w 1592580"/>
              <a:gd name="connsiteY0" fmla="*/ 1836420 h 1836420"/>
              <a:gd name="connsiteX1" fmla="*/ 1592580 w 1592580"/>
              <a:gd name="connsiteY1" fmla="*/ 0 h 1836420"/>
              <a:gd name="connsiteX0" fmla="*/ 0 w 1592580"/>
              <a:gd name="connsiteY0" fmla="*/ 1836420 h 1836420"/>
              <a:gd name="connsiteX1" fmla="*/ 1592580 w 1592580"/>
              <a:gd name="connsiteY1" fmla="*/ 0 h 1836420"/>
              <a:gd name="connsiteX0" fmla="*/ 0 w 1592580"/>
              <a:gd name="connsiteY0" fmla="*/ 1836420 h 1836420"/>
              <a:gd name="connsiteX1" fmla="*/ 1592580 w 1592580"/>
              <a:gd name="connsiteY1" fmla="*/ 0 h 1836420"/>
              <a:gd name="connsiteX0" fmla="*/ 0 w 1592580"/>
              <a:gd name="connsiteY0" fmla="*/ 1836420 h 1836420"/>
              <a:gd name="connsiteX1" fmla="*/ 1592580 w 1592580"/>
              <a:gd name="connsiteY1" fmla="*/ 0 h 1836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92580" h="1836420">
                <a:moveTo>
                  <a:pt x="0" y="1836420"/>
                </a:moveTo>
                <a:cubicBezTo>
                  <a:pt x="980440" y="1384300"/>
                  <a:pt x="170180" y="71120"/>
                  <a:pt x="1592580" y="0"/>
                </a:cubicBezTo>
              </a:path>
            </a:pathLst>
          </a:custGeom>
          <a:noFill/>
          <a:ln w="381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0" name="Imagem 13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949" y="5467217"/>
            <a:ext cx="498122" cy="423343"/>
          </a:xfrm>
          <a:prstGeom prst="rect">
            <a:avLst/>
          </a:prstGeom>
        </p:spPr>
      </p:pic>
      <p:sp>
        <p:nvSpPr>
          <p:cNvPr id="139" name="Retângulo 138">
            <a:extLst>
              <a:ext uri="{FF2B5EF4-FFF2-40B4-BE49-F238E27FC236}">
                <a16:creationId xmlns:a16="http://schemas.microsoft.com/office/drawing/2014/main" xmlns="" id="{BB614DE2-103B-4FB2-960C-6DF418992BCD}"/>
              </a:ext>
            </a:extLst>
          </p:cNvPr>
          <p:cNvSpPr/>
          <p:nvPr/>
        </p:nvSpPr>
        <p:spPr>
          <a:xfrm>
            <a:off x="838200" y="1247775"/>
            <a:ext cx="352425" cy="47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2" name="Gráfico 141">
            <a:extLst>
              <a:ext uri="{FF2B5EF4-FFF2-40B4-BE49-F238E27FC236}">
                <a16:creationId xmlns:a16="http://schemas.microsoft.com/office/drawing/2014/main" xmlns="" id="{A8EE373A-E2EC-48F7-AFA5-F2B9EB8AA5B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133001" y="669925"/>
            <a:ext cx="682347" cy="111125"/>
          </a:xfrm>
          <a:prstGeom prst="rect">
            <a:avLst/>
          </a:prstGeom>
        </p:spPr>
      </p:pic>
      <p:sp>
        <p:nvSpPr>
          <p:cNvPr id="157" name="Forma livre 239"/>
          <p:cNvSpPr/>
          <p:nvPr/>
        </p:nvSpPr>
        <p:spPr>
          <a:xfrm rot="969534">
            <a:off x="6636520" y="5452903"/>
            <a:ext cx="1667135" cy="636422"/>
          </a:xfrm>
          <a:custGeom>
            <a:avLst/>
            <a:gdLst>
              <a:gd name="connsiteX0" fmla="*/ 0 w 4495800"/>
              <a:gd name="connsiteY0" fmla="*/ 1798320 h 1798320"/>
              <a:gd name="connsiteX1" fmla="*/ 4495800 w 4495800"/>
              <a:gd name="connsiteY1" fmla="*/ 0 h 1798320"/>
              <a:gd name="connsiteX0" fmla="*/ 0 w 4495800"/>
              <a:gd name="connsiteY0" fmla="*/ 1798320 h 2223617"/>
              <a:gd name="connsiteX1" fmla="*/ 4495800 w 4495800"/>
              <a:gd name="connsiteY1" fmla="*/ 0 h 2223617"/>
              <a:gd name="connsiteX0" fmla="*/ 0 w 4688695"/>
              <a:gd name="connsiteY0" fmla="*/ 1798320 h 2307788"/>
              <a:gd name="connsiteX1" fmla="*/ 4495800 w 4688695"/>
              <a:gd name="connsiteY1" fmla="*/ 0 h 2307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88695" h="2307788">
                <a:moveTo>
                  <a:pt x="0" y="1798320"/>
                </a:moveTo>
                <a:cubicBezTo>
                  <a:pt x="2542540" y="3241040"/>
                  <a:pt x="5473700" y="1292860"/>
                  <a:pt x="4495800" y="0"/>
                </a:cubicBezTo>
              </a:path>
            </a:pathLst>
          </a:custGeom>
          <a:noFill/>
          <a:ln w="381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8" name="Retângulo Arredondado 140"/>
          <p:cNvSpPr/>
          <p:nvPr/>
        </p:nvSpPr>
        <p:spPr>
          <a:xfrm>
            <a:off x="574498" y="3398517"/>
            <a:ext cx="3489201" cy="287600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4" name="Imagem 153"/>
          <p:cNvPicPr>
            <a:picLocks noChangeAspect="1"/>
          </p:cNvPicPr>
          <p:nvPr/>
        </p:nvPicPr>
        <p:blipFill rotWithShape="1">
          <a:blip r:embed="rId6" cstate="screen">
            <a:duotone>
              <a:srgbClr val="A5A5A5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41758" y1="76331" x2="41758" y2="76331"/>
                        <a14:foregroundMark x1="66484" y1="60947" x2="66484" y2="609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328" y="4976130"/>
            <a:ext cx="500912" cy="470087"/>
          </a:xfrm>
          <a:prstGeom prst="rect">
            <a:avLst/>
          </a:prstGeom>
        </p:spPr>
      </p:pic>
      <p:pic>
        <p:nvPicPr>
          <p:cNvPr id="158" name="Imagem 157"/>
          <p:cNvPicPr>
            <a:picLocks noChangeAspect="1"/>
          </p:cNvPicPr>
          <p:nvPr/>
        </p:nvPicPr>
        <p:blipFill>
          <a:blip r:embed="rId8" cstate="email">
            <a:duotone>
              <a:srgbClr val="A5A5A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094" y="4851189"/>
            <a:ext cx="725796" cy="725796"/>
          </a:xfrm>
          <a:prstGeom prst="rect">
            <a:avLst/>
          </a:prstGeom>
        </p:spPr>
      </p:pic>
      <p:pic>
        <p:nvPicPr>
          <p:cNvPr id="159" name="Picture 4" descr="Resultado de imagem para ONE"/>
          <p:cNvPicPr>
            <a:picLocks noChangeAspect="1" noChangeArrowheads="1"/>
          </p:cNvPicPr>
          <p:nvPr/>
        </p:nvPicPr>
        <p:blipFill rotWithShape="1"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A5A5A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83"/>
          <a:stretch/>
        </p:blipFill>
        <p:spPr bwMode="auto">
          <a:xfrm>
            <a:off x="2018841" y="5087460"/>
            <a:ext cx="734945" cy="271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Imagem 159"/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A5A5A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13" y="3615110"/>
            <a:ext cx="600386" cy="600386"/>
          </a:xfrm>
          <a:prstGeom prst="rect">
            <a:avLst/>
          </a:prstGeom>
        </p:spPr>
      </p:pic>
      <p:pic>
        <p:nvPicPr>
          <p:cNvPr id="161" name="Imagem 160"/>
          <p:cNvPicPr>
            <a:picLocks noChangeAspect="1"/>
          </p:cNvPicPr>
          <p:nvPr/>
        </p:nvPicPr>
        <p:blipFill>
          <a:blip r:embed="rId11" cstate="screen">
            <a:duotone>
              <a:srgbClr val="A5A5A5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49375" y1="48333" x2="49844" y2="52500"/>
                        <a14:foregroundMark x1="27969" y1="55208" x2="27969" y2="55208"/>
                        <a14:foregroundMark x1="27344" y1="71042" x2="27344" y2="71042"/>
                        <a14:foregroundMark x1="34219" y1="74583" x2="34219" y2="74583"/>
                        <a14:foregroundMark x1="39844" y1="81250" x2="39844" y2="81250"/>
                        <a14:foregroundMark x1="47969" y1="83542" x2="47969" y2="83542"/>
                        <a14:foregroundMark x1="55625" y1="82083" x2="55625" y2="82083"/>
                        <a14:foregroundMark x1="63281" y1="78750" x2="63281" y2="78750"/>
                        <a14:foregroundMark x1="70781" y1="71458" x2="70781" y2="71458"/>
                        <a14:foregroundMark x1="73906" y1="60625" x2="73906" y2="60625"/>
                        <a14:foregroundMark x1="62813" y1="63958" x2="62813" y2="63958"/>
                        <a14:foregroundMark x1="60781" y1="57500" x2="60781" y2="57500"/>
                        <a14:foregroundMark x1="60938" y1="42500" x2="60938" y2="42500"/>
                        <a14:foregroundMark x1="54063" y1="37708" x2="54063" y2="37708"/>
                        <a14:foregroundMark x1="45781" y1="37292" x2="45781" y2="37292"/>
                        <a14:foregroundMark x1="39063" y1="42917" x2="39063" y2="42917"/>
                        <a14:foregroundMark x1="39063" y1="58125" x2="39063" y2="58125"/>
                        <a14:foregroundMark x1="35625" y1="64167" x2="35625" y2="64167"/>
                        <a14:foregroundMark x1="40625" y1="68125" x2="40625" y2="68125"/>
                        <a14:foregroundMark x1="44844" y1="62500" x2="44844" y2="62500"/>
                        <a14:foregroundMark x1="54375" y1="62500" x2="54375" y2="62500"/>
                        <a14:foregroundMark x1="58750" y1="72500" x2="58750" y2="72500"/>
                        <a14:backgroundMark x1="30625" y1="20625" x2="30625" y2="20625"/>
                        <a14:backgroundMark x1="23750" y1="38958" x2="23750" y2="38958"/>
                        <a14:backgroundMark x1="33906" y1="39792" x2="33906" y2="39792"/>
                        <a14:backgroundMark x1="37188" y1="27917" x2="37188" y2="27917"/>
                        <a14:backgroundMark x1="42969" y1="16042" x2="42969" y2="16042"/>
                        <a14:backgroundMark x1="39688" y1="12292" x2="39688" y2="12292"/>
                        <a14:backgroundMark x1="48125" y1="15417" x2="48125" y2="15417"/>
                        <a14:backgroundMark x1="52344" y1="16458" x2="52344" y2="16458"/>
                        <a14:backgroundMark x1="58594" y1="16458" x2="58594" y2="16458"/>
                        <a14:backgroundMark x1="61250" y1="10208" x2="61250" y2="10208"/>
                        <a14:backgroundMark x1="68906" y1="20625" x2="68906" y2="20625"/>
                        <a14:backgroundMark x1="63906" y1="29583" x2="63906" y2="29583"/>
                        <a14:backgroundMark x1="56094" y1="30208" x2="56094" y2="30208"/>
                        <a14:backgroundMark x1="44844" y1="32292" x2="44844" y2="32292"/>
                        <a14:backgroundMark x1="40938" y1="44375" x2="40938" y2="44375"/>
                        <a14:backgroundMark x1="66406" y1="42917" x2="66406" y2="42917"/>
                        <a14:backgroundMark x1="59844" y1="45208" x2="59844" y2="45208"/>
                        <a14:backgroundMark x1="60000" y1="56042" x2="60000" y2="56042"/>
                        <a14:backgroundMark x1="65625" y1="56667" x2="65625" y2="56667"/>
                        <a14:backgroundMark x1="76875" y1="43333" x2="76875" y2="43333"/>
                        <a14:backgroundMark x1="80938" y1="53542" x2="80938" y2="53542"/>
                        <a14:backgroundMark x1="74688" y1="77500" x2="74688" y2="77500"/>
                        <a14:backgroundMark x1="61719" y1="70208" x2="61719" y2="70208"/>
                        <a14:backgroundMark x1="59688" y1="90208" x2="59688" y2="90208"/>
                        <a14:backgroundMark x1="41250" y1="91042" x2="41250" y2="91042"/>
                        <a14:backgroundMark x1="28125" y1="80417" x2="28125" y2="80417"/>
                        <a14:backgroundMark x1="37656" y1="69167" x2="37656" y2="69167"/>
                        <a14:backgroundMark x1="46719" y1="69167" x2="46719" y2="69167"/>
                        <a14:backgroundMark x1="32969" y1="58750" x2="32969" y2="58750"/>
                        <a14:backgroundMark x1="18906" y1="52083" x2="19844" y2="61875"/>
                        <a14:backgroundMark x1="32188" y1="55000" x2="35938" y2="59792"/>
                        <a14:backgroundMark x1="36250" y1="66875" x2="38906" y2="71458"/>
                        <a14:backgroundMark x1="41094" y1="55417" x2="40313" y2="57917"/>
                        <a14:backgroundMark x1="47031" y1="60833" x2="45625" y2="60833"/>
                        <a14:backgroundMark x1="54063" y1="60625" x2="56875" y2="61875"/>
                        <a14:backgroundMark x1="58281" y1="67917" x2="54063" y2="71458"/>
                        <a14:backgroundMark x1="53281" y1="78542" x2="51406" y2="79167"/>
                        <a14:backgroundMark x1="54844" y1="39792" x2="53281" y2="40000"/>
                        <a14:backgroundMark x1="42656" y1="81667" x2="42656" y2="81667"/>
                        <a14:backgroundMark x1="58125" y1="81667" x2="58125" y2="81667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447" y="3644560"/>
            <a:ext cx="760491" cy="570368"/>
          </a:xfrm>
          <a:prstGeom prst="rect">
            <a:avLst/>
          </a:prstGeom>
        </p:spPr>
      </p:pic>
      <p:pic>
        <p:nvPicPr>
          <p:cNvPr id="162" name="Imagem 161"/>
          <p:cNvPicPr>
            <a:picLocks noChangeAspect="1"/>
          </p:cNvPicPr>
          <p:nvPr/>
        </p:nvPicPr>
        <p:blipFill>
          <a:blip r:embed="rId13" cstate="email">
            <a:duotone>
              <a:srgbClr val="A5A5A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618" y="4351724"/>
            <a:ext cx="576019" cy="519686"/>
          </a:xfrm>
          <a:prstGeom prst="rect">
            <a:avLst/>
          </a:prstGeom>
        </p:spPr>
      </p:pic>
      <p:pic>
        <p:nvPicPr>
          <p:cNvPr id="163" name="Imagem 162"/>
          <p:cNvPicPr>
            <a:picLocks noChangeAspect="1"/>
          </p:cNvPicPr>
          <p:nvPr/>
        </p:nvPicPr>
        <p:blipFill>
          <a:blip r:embed="rId14" cstate="screen">
            <a:duotone>
              <a:srgbClr val="A5A5A5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11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06" y="5761729"/>
            <a:ext cx="947357" cy="130262"/>
          </a:xfrm>
          <a:prstGeom prst="rect">
            <a:avLst/>
          </a:prstGeom>
        </p:spPr>
      </p:pic>
      <p:pic>
        <p:nvPicPr>
          <p:cNvPr id="164" name="Imagem 163"/>
          <p:cNvPicPr>
            <a:picLocks noChangeAspect="1"/>
          </p:cNvPicPr>
          <p:nvPr/>
        </p:nvPicPr>
        <p:blipFill>
          <a:blip r:embed="rId16" cstate="email">
            <a:duotone>
              <a:srgbClr val="A5A5A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559" y="5595589"/>
            <a:ext cx="410960" cy="410960"/>
          </a:xfrm>
          <a:prstGeom prst="rect">
            <a:avLst/>
          </a:prstGeom>
        </p:spPr>
      </p:pic>
      <p:pic>
        <p:nvPicPr>
          <p:cNvPr id="165" name="Imagem 164"/>
          <p:cNvPicPr>
            <a:picLocks noChangeAspect="1"/>
          </p:cNvPicPr>
          <p:nvPr/>
        </p:nvPicPr>
        <p:blipFill rotWithShape="1">
          <a:blip r:embed="rId17" cstate="email">
            <a:duotone>
              <a:srgbClr val="A5A5A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2734" y="3652036"/>
            <a:ext cx="778627" cy="524728"/>
          </a:xfrm>
          <a:prstGeom prst="rect">
            <a:avLst/>
          </a:prstGeom>
        </p:spPr>
      </p:pic>
      <p:pic>
        <p:nvPicPr>
          <p:cNvPr id="166" name="Imagem 165"/>
          <p:cNvPicPr>
            <a:picLocks noChangeAspect="1"/>
          </p:cNvPicPr>
          <p:nvPr/>
        </p:nvPicPr>
        <p:blipFill>
          <a:blip r:embed="rId18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>
                        <a14:foregroundMark x1="25114" y1="37234" x2="25114" y2="53191"/>
                        <a14:foregroundMark x1="77169" y1="39362" x2="74429" y2="59574"/>
                        <a14:foregroundMark x1="54338" y1="7447" x2="73973" y2="2128"/>
                      </a14:backgroundRemoval>
                    </a14:imgEffect>
                    <a14:imgEffect>
                      <a14:artisticGlowEdg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964" y="4459473"/>
            <a:ext cx="606289" cy="259838"/>
          </a:xfrm>
          <a:prstGeom prst="rect">
            <a:avLst/>
          </a:prstGeom>
        </p:spPr>
      </p:pic>
      <p:sp>
        <p:nvSpPr>
          <p:cNvPr id="143" name="Retângulo 142"/>
          <p:cNvSpPr/>
          <p:nvPr/>
        </p:nvSpPr>
        <p:spPr>
          <a:xfrm>
            <a:off x="409775" y="2872158"/>
            <a:ext cx="34017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pt-BR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12 serviços</a:t>
            </a:r>
            <a:endParaRPr lang="pt-BR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18" y="5428137"/>
            <a:ext cx="751872" cy="744383"/>
          </a:xfrm>
          <a:prstGeom prst="rect">
            <a:avLst/>
          </a:prstGeom>
        </p:spPr>
      </p:pic>
      <p:pic>
        <p:nvPicPr>
          <p:cNvPr id="145" name="Imagem 144"/>
          <p:cNvPicPr>
            <a:picLocks noChangeAspect="1"/>
          </p:cNvPicPr>
          <p:nvPr/>
        </p:nvPicPr>
        <p:blipFill>
          <a:blip r:embed="rId21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91" y="4502694"/>
            <a:ext cx="1052753" cy="20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75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57" grpId="0" animBg="1"/>
      <p:bldP spid="1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5164" y="800814"/>
            <a:ext cx="10678636" cy="642408"/>
          </a:xfrm>
        </p:spPr>
        <p:txBody>
          <a:bodyPr>
            <a:normAutofit/>
          </a:bodyPr>
          <a:lstStyle/>
          <a:p>
            <a:r>
              <a:rPr lang="pt-BR" sz="5300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BACIA </a:t>
            </a:r>
            <a:r>
              <a:rPr lang="pt-BR" sz="5300" dirty="0">
                <a:solidFill>
                  <a:prstClr val="white"/>
                </a:solidFill>
                <a:latin typeface="Arial Black" panose="020B0A04020102020204" pitchFamily="34" charset="0"/>
              </a:rPr>
              <a:t>DE </a:t>
            </a:r>
            <a:r>
              <a:rPr lang="pt-BR" sz="5300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EVOLUÇÃO</a:t>
            </a:r>
            <a:endParaRPr lang="pt-BR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xmlns="" id="{D6033F17-6ACB-4F85-942A-8C0F17F9E8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133001" y="669925"/>
            <a:ext cx="682347" cy="11112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98F69069-BCEF-4AA2-B03E-E3DC4F11D77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641" y="2466752"/>
            <a:ext cx="786223" cy="78622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09C95FD4-E809-4A13-8378-77379CC65BF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105" y="3305270"/>
            <a:ext cx="844299" cy="844299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FF691987-D535-4099-B0C0-5C4ACFD92158}"/>
              </a:ext>
            </a:extLst>
          </p:cNvPr>
          <p:cNvSpPr/>
          <p:nvPr/>
        </p:nvSpPr>
        <p:spPr>
          <a:xfrm>
            <a:off x="8219327" y="2414457"/>
            <a:ext cx="37316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Clr>
                <a:srgbClr val="FF0000"/>
              </a:buClr>
            </a:pPr>
            <a:endParaRPr lang="pt-BR" sz="16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Nova </a:t>
            </a:r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Bacia de Evolução 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</a:b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1075 manobras, outubro/2022.</a:t>
            </a:r>
            <a:endParaRPr lang="pt-BR" sz="16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>
              <a:lnSpc>
                <a:spcPct val="100000"/>
              </a:lnSpc>
              <a:buClr>
                <a:srgbClr val="FF0000"/>
              </a:buClr>
            </a:pPr>
            <a:endParaRPr lang="pt-BR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xmlns="" id="{98F69069-BCEF-4AA2-B03E-E3DC4F11D77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105" y="4323660"/>
            <a:ext cx="786223" cy="786223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FF691987-D535-4099-B0C0-5C4ACFD92158}"/>
              </a:ext>
            </a:extLst>
          </p:cNvPr>
          <p:cNvSpPr/>
          <p:nvPr/>
        </p:nvSpPr>
        <p:spPr>
          <a:xfrm>
            <a:off x="8219327" y="3467116"/>
            <a:ext cx="37316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Navio </a:t>
            </a:r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Rio de Janeiro 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Express (</a:t>
            </a:r>
            <a:r>
              <a:rPr lang="pt-BR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Hapag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 Lloyd) </a:t>
            </a:r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51 metros de largura, 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335m x 11,2m, cap. 13,2 mil TEU.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xmlns="" id="{FF691987-D535-4099-B0C0-5C4ACFD92158}"/>
              </a:ext>
            </a:extLst>
          </p:cNvPr>
          <p:cNvSpPr/>
          <p:nvPr/>
        </p:nvSpPr>
        <p:spPr>
          <a:xfrm>
            <a:off x="8189925" y="4075469"/>
            <a:ext cx="37316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pt-BR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>
              <a:buClr>
                <a:srgbClr val="FF0000"/>
              </a:buClr>
            </a:pP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Maior </a:t>
            </a:r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navio que já operou no Complexo Portuário de Itajaí e 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Navegantes: APL Paris, com 347m x 45,2m, em 2021.</a:t>
            </a:r>
          </a:p>
          <a:p>
            <a:pPr>
              <a:lnSpc>
                <a:spcPct val="100000"/>
              </a:lnSpc>
              <a:buClr>
                <a:srgbClr val="FF0000"/>
              </a:buClr>
            </a:pPr>
            <a:endParaRPr lang="pt-BR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73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003355" y="590476"/>
            <a:ext cx="10184345" cy="642408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Arial Black" panose="020B0A04020102020204" pitchFamily="34" charset="0"/>
              </a:rPr>
              <a:t>PROFISSIONAIS</a:t>
            </a:r>
          </a:p>
        </p:txBody>
      </p:sp>
      <p:pic>
        <p:nvPicPr>
          <p:cNvPr id="8" name="Espaço Reservado para Imagem 6">
            <a:extLst>
              <a:ext uri="{FF2B5EF4-FFF2-40B4-BE49-F238E27FC236}">
                <a16:creationId xmlns:a16="http://schemas.microsoft.com/office/drawing/2014/main" xmlns="" id="{644C2106-DF48-4AD4-91ED-C3F931BF363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70832" y="5671949"/>
            <a:ext cx="786426" cy="8011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4BF57FBF-6D0E-477C-BFE2-57DDDF2C84EF}"/>
              </a:ext>
            </a:extLst>
          </p:cNvPr>
          <p:cNvSpPr/>
          <p:nvPr/>
        </p:nvSpPr>
        <p:spPr>
          <a:xfrm>
            <a:off x="1100776" y="1138593"/>
            <a:ext cx="352425" cy="47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xmlns="" id="{8535F34F-4533-0D94-9FFF-0C4F59CEB07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560051" y="669925"/>
            <a:ext cx="1255298" cy="204434"/>
          </a:xfrm>
          <a:prstGeom prst="rect">
            <a:avLst/>
          </a:prstGeom>
        </p:spPr>
      </p:pic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8405273"/>
              </p:ext>
            </p:extLst>
          </p:nvPr>
        </p:nvGraphicFramePr>
        <p:xfrm>
          <a:off x="1276988" y="1595557"/>
          <a:ext cx="9633857" cy="4544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7" name="Conector de seta reta 6"/>
          <p:cNvCxnSpPr/>
          <p:nvPr/>
        </p:nvCxnSpPr>
        <p:spPr>
          <a:xfrm flipV="1">
            <a:off x="4199021" y="3429000"/>
            <a:ext cx="4114800" cy="20453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71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5341" y="797968"/>
            <a:ext cx="10184345" cy="642408"/>
          </a:xfrm>
        </p:spPr>
        <p:txBody>
          <a:bodyPr>
            <a:noAutofit/>
          </a:bodyPr>
          <a:lstStyle/>
          <a:p>
            <a:r>
              <a:rPr lang="pt-BR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SUSTENTABILIDADE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9BEAFE85-BD62-48F5-8068-4B4CB0C95370}"/>
              </a:ext>
            </a:extLst>
          </p:cNvPr>
          <p:cNvSpPr/>
          <p:nvPr/>
        </p:nvSpPr>
        <p:spPr>
          <a:xfrm>
            <a:off x="838200" y="1247775"/>
            <a:ext cx="352425" cy="47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xmlns="" id="{057FEF0E-30D2-4A2D-8DD5-E7B40E7C478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133001" y="669925"/>
            <a:ext cx="682347" cy="11112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6528C4E0-F71D-596D-E62E-FD271069051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950"/>
          <a:stretch/>
        </p:blipFill>
        <p:spPr>
          <a:xfrm>
            <a:off x="-490642" y="797969"/>
            <a:ext cx="6767874" cy="648428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547632" y="1700867"/>
            <a:ext cx="52353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>
                <a:srgbClr val="C00000"/>
              </a:buClr>
              <a:defRPr/>
            </a:pPr>
            <a:r>
              <a:rPr lang="pt-BR" altLang="pt-BR" sz="2000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A Portonave tem como propósito contribuir com o desenvolvimento sustentável, para melhorar a economia da região em que está inserida, valorizando as pessoas e respeitando o meio ambiente. </a:t>
            </a:r>
            <a:endParaRPr lang="en-US" altLang="pt-BR" sz="2000" dirty="0">
              <a:solidFill>
                <a:schemeClr val="bg2">
                  <a:lumMod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69BE6F5B-2A41-4704-A9DA-E98DBEC3F7DF}"/>
              </a:ext>
            </a:extLst>
          </p:cNvPr>
          <p:cNvSpPr/>
          <p:nvPr/>
        </p:nvSpPr>
        <p:spPr>
          <a:xfrm>
            <a:off x="547632" y="3477059"/>
            <a:ext cx="6096000" cy="320087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0"/>
              </a:spcBef>
              <a:buClr>
                <a:schemeClr val="bg1"/>
              </a:buClr>
              <a:defRPr/>
            </a:pPr>
            <a:r>
              <a:rPr lang="en-US" altLang="pt-BR" sz="2000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• </a:t>
            </a:r>
            <a:r>
              <a:rPr lang="en-US" altLang="pt-BR" sz="20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Apoiadora</a:t>
            </a:r>
            <a:r>
              <a:rPr lang="en-US" altLang="pt-BR" sz="2000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altLang="pt-BR" sz="2000" dirty="0" err="1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oficial</a:t>
            </a:r>
            <a:r>
              <a:rPr lang="en-US" altLang="pt-BR" sz="2000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pt-BR" altLang="pt-BR" sz="2000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do Movimento ODS Santa Catarina.</a:t>
            </a:r>
          </a:p>
          <a:p>
            <a:pPr>
              <a:spcBef>
                <a:spcPct val="0"/>
              </a:spcBef>
              <a:buClr>
                <a:schemeClr val="bg1"/>
              </a:buClr>
              <a:defRPr/>
            </a:pPr>
            <a:r>
              <a:rPr lang="pt-BR" altLang="pt-BR" sz="2400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pt-BR" altLang="pt-BR" sz="2400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</a:br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• </a:t>
            </a:r>
            <a:r>
              <a:rPr lang="pt-BR" alt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Metas de desenvolvimento sustentável</a:t>
            </a:r>
            <a:r>
              <a:rPr lang="pt-BR" alt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.</a:t>
            </a:r>
          </a:p>
          <a:p>
            <a:pPr>
              <a:spcBef>
                <a:spcPct val="0"/>
              </a:spcBef>
              <a:buClr>
                <a:schemeClr val="bg1"/>
              </a:buClr>
              <a:defRPr/>
            </a:pPr>
            <a:endParaRPr lang="pt-BR" altLang="pt-BR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>
              <a:spcBef>
                <a:spcPct val="0"/>
              </a:spcBef>
              <a:buClr>
                <a:schemeClr val="bg1"/>
              </a:buClr>
              <a:defRPr/>
            </a:pPr>
            <a:r>
              <a:rPr lang="en-US" altLang="pt-BR" sz="2000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• </a:t>
            </a:r>
            <a:r>
              <a:rPr lang="pt-BR" alt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36 </a:t>
            </a:r>
            <a:r>
              <a:rPr lang="pt-BR" alt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apoios e incentivos em 2022/1.</a:t>
            </a:r>
          </a:p>
          <a:p>
            <a:pPr>
              <a:spcBef>
                <a:spcPct val="0"/>
              </a:spcBef>
              <a:buClr>
                <a:schemeClr val="bg1"/>
              </a:buClr>
              <a:defRPr/>
            </a:pPr>
            <a:endParaRPr lang="pt-BR" altLang="pt-BR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>
              <a:spcBef>
                <a:spcPct val="0"/>
              </a:spcBef>
              <a:buClr>
                <a:schemeClr val="bg1"/>
              </a:buClr>
              <a:defRPr/>
            </a:pPr>
            <a:r>
              <a:rPr lang="en-US" alt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• Instituto </a:t>
            </a:r>
            <a:r>
              <a:rPr lang="en-US" altLang="pt-B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Portonave</a:t>
            </a:r>
            <a:r>
              <a:rPr lang="en-US" alt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.</a:t>
            </a:r>
          </a:p>
          <a:p>
            <a:pPr>
              <a:spcBef>
                <a:spcPct val="0"/>
              </a:spcBef>
              <a:buClr>
                <a:schemeClr val="bg1"/>
              </a:buClr>
              <a:defRPr/>
            </a:pPr>
            <a:endParaRPr lang="en-US" altLang="pt-BR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>
              <a:spcBef>
                <a:spcPct val="0"/>
              </a:spcBef>
              <a:buClr>
                <a:schemeClr val="bg1"/>
              </a:buClr>
              <a:defRPr/>
            </a:pPr>
            <a:r>
              <a:rPr lang="en-US" alt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• </a:t>
            </a:r>
            <a:r>
              <a:rPr lang="en-US" altLang="pt-B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Relatório</a:t>
            </a:r>
            <a:r>
              <a:rPr lang="en-US" alt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de </a:t>
            </a:r>
            <a:r>
              <a:rPr lang="en-US" altLang="pt-B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Sustentabilidade</a:t>
            </a:r>
            <a:r>
              <a:rPr lang="en-US" alt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.</a:t>
            </a:r>
          </a:p>
          <a:p>
            <a:pPr marL="285750" indent="-285750">
              <a:spcBef>
                <a:spcPct val="0"/>
              </a:spcBef>
              <a:buClr>
                <a:srgbClr val="C00000"/>
              </a:buClr>
              <a:defRPr/>
            </a:pPr>
            <a:endParaRPr lang="en-US" altLang="pt-BR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904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xmlns="" id="{9A6F25A2-7179-4957-BC93-60AB57D79ED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xmlns="" id="{8F814608-ECDC-42A2-994C-40A1E0B0056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75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9892" y="748063"/>
            <a:ext cx="5670908" cy="642408"/>
          </a:xfrm>
        </p:spPr>
        <p:txBody>
          <a:bodyPr>
            <a:noAutofit/>
          </a:bodyPr>
          <a:lstStyle/>
          <a:p>
            <a:r>
              <a:rPr lang="pt-BR" sz="4400" dirty="0">
                <a:latin typeface="Arial Black" panose="020B0A04020102020204" pitchFamily="34" charset="0"/>
              </a:rPr>
              <a:t>APOIOS E INCENTIVOS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0C500C77-0B38-4E21-91FB-BAD7FE63DF6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2537">
            <a:off x="63973" y="812462"/>
            <a:ext cx="3685666" cy="368566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1C111C79-D792-41C3-A518-9160D68CC97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01668">
            <a:off x="401247" y="1743287"/>
            <a:ext cx="2985361" cy="190129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67B6AA26-58D0-497F-AADA-74F51ADE4BFB}"/>
              </a:ext>
            </a:extLst>
          </p:cNvPr>
          <p:cNvSpPr/>
          <p:nvPr/>
        </p:nvSpPr>
        <p:spPr>
          <a:xfrm>
            <a:off x="838200" y="1206831"/>
            <a:ext cx="352425" cy="47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xmlns="" id="{B25FC17C-519A-4AD7-8E96-2A90B2810EB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1133001" y="669925"/>
            <a:ext cx="682347" cy="111125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xmlns="" id="{0C500C77-0B38-4E21-91FB-BAD7FE63DF6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2537">
            <a:off x="7515089" y="456431"/>
            <a:ext cx="4024169" cy="4024169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7898">
            <a:off x="7932619" y="1491514"/>
            <a:ext cx="3166694" cy="2111129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500C77-0B38-4E21-91FB-BAD7FE63DF6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50" y="3317206"/>
            <a:ext cx="4070421" cy="4070421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xmlns="" id="{119A064A-9327-47AE-B993-7913351654C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293">
            <a:off x="4489401" y="3392477"/>
            <a:ext cx="3379788" cy="3988208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xmlns="" id="{0C500C77-0B38-4E21-91FB-BAD7FE63DF6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2537">
            <a:off x="3616131" y="617900"/>
            <a:ext cx="3685666" cy="3685666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54433">
            <a:off x="3966558" y="1553414"/>
            <a:ext cx="2936706" cy="1903184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3" t="19416" r="21618"/>
          <a:stretch/>
        </p:blipFill>
        <p:spPr>
          <a:xfrm rot="347958">
            <a:off x="4801107" y="4422423"/>
            <a:ext cx="2707886" cy="2010488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xmlns="" id="{0C500C77-0B38-4E21-91FB-BAD7FE63DF6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17" y="3271973"/>
            <a:ext cx="4070421" cy="4070421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260">
            <a:off x="8260310" y="4330604"/>
            <a:ext cx="3150368" cy="210003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349">
            <a:off x="554358" y="4335478"/>
            <a:ext cx="3244970" cy="21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7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ítulo 19">
            <a:extLst>
              <a:ext uri="{FF2B5EF4-FFF2-40B4-BE49-F238E27FC236}">
                <a16:creationId xmlns:a16="http://schemas.microsoft.com/office/drawing/2014/main" xmlns="" id="{CBD7631E-CDC2-49A8-BD02-D57F34FCD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74" y="697112"/>
            <a:ext cx="10184345" cy="642408"/>
          </a:xfrm>
        </p:spPr>
        <p:txBody>
          <a:bodyPr>
            <a:normAutofit/>
          </a:bodyPr>
          <a:lstStyle/>
          <a:p>
            <a:r>
              <a:rPr lang="pt-BR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PRINCIPAIS DESTAQUES 2021 e 2022</a:t>
            </a:r>
            <a:endParaRPr lang="pt-BR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96" name="Retângulo 95">
            <a:extLst>
              <a:ext uri="{FF2B5EF4-FFF2-40B4-BE49-F238E27FC236}">
                <a16:creationId xmlns:a16="http://schemas.microsoft.com/office/drawing/2014/main" xmlns="" id="{DA99F8BC-840A-43E7-9FFB-381E41342291}"/>
              </a:ext>
            </a:extLst>
          </p:cNvPr>
          <p:cNvSpPr/>
          <p:nvPr/>
        </p:nvSpPr>
        <p:spPr>
          <a:xfrm>
            <a:off x="838200" y="1247775"/>
            <a:ext cx="352425" cy="47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1698304" y="484654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  <a:latin typeface="Arial MT Black" panose="020B0A04020102020204" pitchFamily="34" charset="0"/>
              </a:rPr>
              <a:t>CERTIFICADO IBRC  </a:t>
            </a:r>
            <a:br>
              <a:rPr lang="pt-BR" dirty="0" smtClean="0">
                <a:solidFill>
                  <a:schemeClr val="bg1"/>
                </a:solidFill>
                <a:latin typeface="Arial MT Black" panose="020B0A04020102020204" pitchFamily="34" charset="0"/>
              </a:rPr>
            </a:br>
            <a:r>
              <a:rPr lang="pt-BR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Clientes de melhor experiência e jornada do Brasil </a:t>
            </a:r>
            <a:endParaRPr lang="pt-BR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xmlns="" id="{E7D0BDC4-4419-4742-807B-89FE5AD903F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566" y="1497964"/>
            <a:ext cx="5065944" cy="5065944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xmlns="" id="{180EA6FB-39D7-2850-87BD-B5254F4E6D0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560051" y="669925"/>
            <a:ext cx="1255298" cy="204434"/>
          </a:xfrm>
          <a:prstGeom prst="rect">
            <a:avLst/>
          </a:prstGeom>
        </p:spPr>
      </p:pic>
      <p:pic>
        <p:nvPicPr>
          <p:cNvPr id="31" name="Imagem 30"/>
          <p:cNvPicPr>
            <a:picLocks noChangeAspect="1"/>
          </p:cNvPicPr>
          <p:nvPr/>
        </p:nvPicPr>
        <p:blipFill>
          <a:blip r:embed="rId11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70" y="4681375"/>
            <a:ext cx="972829" cy="972829"/>
          </a:xfrm>
          <a:prstGeom prst="rect">
            <a:avLst/>
          </a:prstGeom>
        </p:spPr>
      </p:pic>
      <p:pic>
        <p:nvPicPr>
          <p:cNvPr id="32" name="Imagem 31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0" r="39212"/>
          <a:stretch/>
        </p:blipFill>
        <p:spPr>
          <a:xfrm>
            <a:off x="716743" y="2036632"/>
            <a:ext cx="934022" cy="932874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3" name="Retângulo 32"/>
          <p:cNvSpPr/>
          <p:nvPr/>
        </p:nvSpPr>
        <p:spPr>
          <a:xfrm>
            <a:off x="1786909" y="2197536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  <a:latin typeface="Arial MT Black" panose="020B0A04020102020204" pitchFamily="34" charset="0"/>
              </a:rPr>
              <a:t>Ranking Exame</a:t>
            </a:r>
            <a:br>
              <a:rPr lang="pt-BR" dirty="0" smtClean="0">
                <a:solidFill>
                  <a:schemeClr val="bg1"/>
                </a:solidFill>
                <a:latin typeface="Arial MT Black" panose="020B0A04020102020204" pitchFamily="34" charset="0"/>
              </a:rPr>
            </a:br>
            <a:r>
              <a:rPr lang="pt-BR" dirty="0">
                <a:solidFill>
                  <a:schemeClr val="bg1"/>
                </a:solidFill>
                <a:latin typeface="Arial Narrow" panose="020B0606020202030204" pitchFamily="34" charset="0"/>
              </a:rPr>
              <a:t>Melhor empresa do Sul e 8ª do Brasil</a:t>
            </a:r>
            <a:br>
              <a:rPr lang="pt-BR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pt-BR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Categoria: Transporte</a:t>
            </a:r>
            <a:r>
              <a:rPr lang="pt-BR" dirty="0">
                <a:solidFill>
                  <a:schemeClr val="bg1"/>
                </a:solidFill>
                <a:latin typeface="Arial Narrow" panose="020B0606020202030204" pitchFamily="34" charset="0"/>
              </a:rPr>
              <a:t>, Logística e Serviços logísticos </a:t>
            </a:r>
            <a:endParaRPr lang="pt-BR" sz="1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pt-BR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Retângulo 33"/>
          <p:cNvSpPr/>
          <p:nvPr/>
        </p:nvSpPr>
        <p:spPr>
          <a:xfrm>
            <a:off x="1786909" y="363674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MT Black" panose="020B0A04020102020204" pitchFamily="34" charset="0"/>
              </a:rPr>
              <a:t>PRÊMIO EMPRESA CIDADÃ </a:t>
            </a:r>
            <a:r>
              <a:rPr lang="pt-BR" dirty="0" smtClean="0">
                <a:solidFill>
                  <a:schemeClr val="bg1"/>
                </a:solidFill>
                <a:latin typeface="Arial MT Black" panose="020B0A04020102020204" pitchFamily="34" charset="0"/>
              </a:rPr>
              <a:t>ADVB/SC</a:t>
            </a:r>
          </a:p>
          <a:p>
            <a:r>
              <a:rPr lang="pt-BR" dirty="0">
                <a:solidFill>
                  <a:schemeClr val="bg1"/>
                </a:solidFill>
                <a:latin typeface="Arial Narrow" panose="020B0606020202030204" pitchFamily="34" charset="0"/>
              </a:rPr>
              <a:t>C</a:t>
            </a:r>
            <a:r>
              <a:rPr lang="pt-BR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ategoria Governança: “Portonave </a:t>
            </a:r>
            <a:r>
              <a:rPr lang="pt-BR" dirty="0">
                <a:solidFill>
                  <a:schemeClr val="bg1"/>
                </a:solidFill>
                <a:latin typeface="Arial Narrow" panose="020B0606020202030204" pitchFamily="34" charset="0"/>
              </a:rPr>
              <a:t>e sua Certificação ISO 37001</a:t>
            </a:r>
            <a:r>
              <a:rPr lang="pt-BR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”</a:t>
            </a:r>
            <a:endParaRPr lang="pt-BR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37" name="Imagem 36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3" t="6734" r="10482" b="5731"/>
          <a:stretch/>
        </p:blipFill>
        <p:spPr>
          <a:xfrm>
            <a:off x="662670" y="3331519"/>
            <a:ext cx="987843" cy="987843"/>
          </a:xfrm>
          <a:prstGeom prst="ellipse">
            <a:avLst/>
          </a:prstGeom>
          <a:ln>
            <a:noFill/>
          </a:ln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4396724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lipse 1"/>
          <p:cNvSpPr/>
          <p:nvPr/>
        </p:nvSpPr>
        <p:spPr>
          <a:xfrm>
            <a:off x="720074" y="3628332"/>
            <a:ext cx="904924" cy="89883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6" name="Retângulo 95">
            <a:extLst>
              <a:ext uri="{FF2B5EF4-FFF2-40B4-BE49-F238E27FC236}">
                <a16:creationId xmlns:a16="http://schemas.microsoft.com/office/drawing/2014/main" xmlns="" id="{DA99F8BC-840A-43E7-9FFB-381E41342291}"/>
              </a:ext>
            </a:extLst>
          </p:cNvPr>
          <p:cNvSpPr/>
          <p:nvPr/>
        </p:nvSpPr>
        <p:spPr>
          <a:xfrm>
            <a:off x="838200" y="1247775"/>
            <a:ext cx="352425" cy="47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1873834" y="3621706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MT Black" panose="020B0A04020102020204" pitchFamily="34" charset="0"/>
              </a:rPr>
              <a:t>AMANHÃ</a:t>
            </a:r>
          </a:p>
        </p:txBody>
      </p:sp>
      <p:sp>
        <p:nvSpPr>
          <p:cNvPr id="10" name="Retângulo 9"/>
          <p:cNvSpPr/>
          <p:nvPr/>
        </p:nvSpPr>
        <p:spPr>
          <a:xfrm>
            <a:off x="1873834" y="3991038"/>
            <a:ext cx="63243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Listada entre as 500 maiores empresas do Sul, ocupando 44ª posição em SC e 190ª no Sul em 2021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1873834" y="5084285"/>
            <a:ext cx="6096000" cy="61555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MT Black" panose="020B0A04020102020204" pitchFamily="34" charset="0"/>
              </a:rPr>
              <a:t>ALESC/SC</a:t>
            </a:r>
          </a:p>
          <a:p>
            <a:endParaRPr lang="pt-BR" sz="1600" dirty="0">
              <a:solidFill>
                <a:schemeClr val="bg1"/>
              </a:solidFill>
              <a:latin typeface="Montserrat Black" panose="00000A00000000000000" pitchFamily="50" charset="0"/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1843216" y="5371155"/>
            <a:ext cx="7430018" cy="784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2021</a:t>
            </a:r>
            <a:r>
              <a:rPr lang="pt-BR" sz="1600" dirty="0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</a:t>
            </a:r>
            <a:r>
              <a:rPr lang="pt-BR" sz="1600" dirty="0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Certificado de Responsabilidade Social</a:t>
            </a:r>
          </a:p>
          <a:p>
            <a:pPr lvl="0">
              <a:lnSpc>
                <a:spcPct val="150000"/>
              </a:lnSpc>
            </a:pPr>
            <a:r>
              <a:rPr lang="pt-BR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2021 – </a:t>
            </a:r>
            <a:r>
              <a:rPr lang="pt-BR" sz="1600" dirty="0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Troféu de Destaque em SC em Responsabilidade Social 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xmlns="" id="{E7D0BDC4-4419-4742-807B-89FE5AD903F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566" y="1497964"/>
            <a:ext cx="5065944" cy="5065944"/>
          </a:xfrm>
          <a:prstGeom prst="rect">
            <a:avLst/>
          </a:prstGeom>
        </p:spPr>
      </p:pic>
      <p:sp>
        <p:nvSpPr>
          <p:cNvPr id="23" name="Elipse 22"/>
          <p:cNvSpPr/>
          <p:nvPr/>
        </p:nvSpPr>
        <p:spPr>
          <a:xfrm>
            <a:off x="689456" y="5209965"/>
            <a:ext cx="904924" cy="89797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8" name="Imagem 27"/>
          <p:cNvPicPr>
            <a:picLocks noChangeAspect="1"/>
          </p:cNvPicPr>
          <p:nvPr/>
        </p:nvPicPr>
        <p:blipFill rotWithShape="1">
          <a:blip r:embed="rId4" cstate="screen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34" r="27000" b="13219"/>
          <a:stretch/>
        </p:blipFill>
        <p:spPr>
          <a:xfrm>
            <a:off x="838041" y="5209965"/>
            <a:ext cx="643932" cy="809294"/>
          </a:xfrm>
          <a:prstGeom prst="rect">
            <a:avLst/>
          </a:prstGeom>
          <a:ln>
            <a:noFill/>
          </a:ln>
          <a:effectLst>
            <a:outerShdw blurRad="508000" dist="139700" dir="2400000" sx="84000" sy="84000" algn="tl" rotWithShape="0">
              <a:srgbClr val="333333">
                <a:alpha val="52000"/>
              </a:srgbClr>
            </a:outerShdw>
          </a:effectLst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5" t="4453" r="15024" b="14518"/>
          <a:stretch/>
        </p:blipFill>
        <p:spPr>
          <a:xfrm>
            <a:off x="838200" y="3741163"/>
            <a:ext cx="679307" cy="594026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xmlns="" id="{180EA6FB-39D7-2850-87BD-B5254F4E6D0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560051" y="669925"/>
            <a:ext cx="1255298" cy="204434"/>
          </a:xfrm>
          <a:prstGeom prst="rect">
            <a:avLst/>
          </a:prstGeom>
        </p:spPr>
      </p:pic>
      <p:sp>
        <p:nvSpPr>
          <p:cNvPr id="30" name="Título 19">
            <a:extLst>
              <a:ext uri="{FF2B5EF4-FFF2-40B4-BE49-F238E27FC236}">
                <a16:creationId xmlns:a16="http://schemas.microsoft.com/office/drawing/2014/main" xmlns="" id="{CBD7631E-CDC2-49A8-BD02-D57F34FCD325}"/>
              </a:ext>
            </a:extLst>
          </p:cNvPr>
          <p:cNvSpPr txBox="1">
            <a:spLocks/>
          </p:cNvSpPr>
          <p:nvPr/>
        </p:nvSpPr>
        <p:spPr>
          <a:xfrm>
            <a:off x="720074" y="697112"/>
            <a:ext cx="10184345" cy="6424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4800" b="1" u="none" kern="1200" spc="-230" baseline="30000" dirty="0">
                <a:solidFill>
                  <a:schemeClr val="bg1"/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lang="pt-BR" sz="3600" dirty="0">
                <a:latin typeface="Arial Black" panose="020B0A04020102020204" pitchFamily="34" charset="0"/>
              </a:rPr>
              <a:t>PRINCIPAIS </a:t>
            </a:r>
            <a:r>
              <a:rPr lang="pt-BR" sz="3600" dirty="0" smtClean="0">
                <a:latin typeface="Arial Black" panose="020B0A04020102020204" pitchFamily="34" charset="0"/>
              </a:rPr>
              <a:t>DESTAQUES 2021 e 2022</a:t>
            </a:r>
            <a:endParaRPr lang="pt-BR" sz="3600" dirty="0">
              <a:latin typeface="Arial Black" panose="020B0A04020102020204" pitchFamily="34" charset="0"/>
            </a:endParaRPr>
          </a:p>
        </p:txBody>
      </p:sp>
      <p:sp>
        <p:nvSpPr>
          <p:cNvPr id="31" name="Retângulo 30"/>
          <p:cNvSpPr/>
          <p:nvPr/>
        </p:nvSpPr>
        <p:spPr>
          <a:xfrm>
            <a:off x="1873834" y="2325502"/>
            <a:ext cx="4530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pt-BR" dirty="0">
                <a:solidFill>
                  <a:schemeClr val="bg1"/>
                </a:solidFill>
                <a:latin typeface="Arial MT Black" panose="020B0A04020102020204" pitchFamily="34" charset="0"/>
              </a:rPr>
              <a:t>PRÊMIO SER HUMANO </a:t>
            </a:r>
            <a:r>
              <a:rPr lang="pt-BR" dirty="0" smtClean="0">
                <a:solidFill>
                  <a:schemeClr val="bg1"/>
                </a:solidFill>
                <a:latin typeface="Arial MT Black" panose="020B0A04020102020204" pitchFamily="34" charset="0"/>
              </a:rPr>
              <a:t>ABRH/SC</a:t>
            </a:r>
          </a:p>
          <a:p>
            <a:pPr>
              <a:lnSpc>
                <a:spcPct val="100000"/>
              </a:lnSpc>
            </a:pPr>
            <a:r>
              <a:rPr lang="pt-BR" dirty="0">
                <a:solidFill>
                  <a:schemeClr val="bg1"/>
                </a:solidFill>
                <a:latin typeface="Arial Narrow" panose="020B0606020202030204" pitchFamily="34" charset="0"/>
              </a:rPr>
              <a:t>Programa de Apoio à Maternidade</a:t>
            </a:r>
          </a:p>
        </p:txBody>
      </p:sp>
      <p:sp>
        <p:nvSpPr>
          <p:cNvPr id="32" name="Elipse 31"/>
          <p:cNvSpPr/>
          <p:nvPr/>
        </p:nvSpPr>
        <p:spPr>
          <a:xfrm>
            <a:off x="731396" y="2099370"/>
            <a:ext cx="904924" cy="89883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3" name="Imagem 32"/>
          <p:cNvPicPr>
            <a:picLocks noChangeAspect="1"/>
          </p:cNvPicPr>
          <p:nvPr/>
        </p:nvPicPr>
        <p:blipFill>
          <a:blip r:embed="rId11" cstate="screen">
            <a:lum bright="-13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407" b="98889" l="9602" r="98361">
                        <a14:foregroundMark x1="46838" y1="6852" x2="46838" y2="6852"/>
                        <a14:foregroundMark x1="51288" y1="15185" x2="51288" y2="15185"/>
                        <a14:foregroundMark x1="15222" y1="68519" x2="91569" y2="69815"/>
                        <a14:foregroundMark x1="12646" y1="83704" x2="90632" y2="80741"/>
                        <a14:foregroundMark x1="30211" y1="93148" x2="76581" y2="92593"/>
                        <a14:foregroundMark x1="28103" y1="60741" x2="80328" y2="57407"/>
                        <a14:backgroundMark x1="43794" y1="18704" x2="43794" y2="18704"/>
                        <a14:backgroundMark x1="76581" y1="13333" x2="76581" y2="13333"/>
                        <a14:backgroundMark x1="62061" y1="75370" x2="80796" y2="75000"/>
                        <a14:backgroundMark x1="55972" y1="76667" x2="55972" y2="76667"/>
                      </a14:backgroundRemoval>
                    </a14:imgEffect>
                    <a14:imgEffect>
                      <a14:saturation sat="128000"/>
                    </a14:imgEffect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22" y="2126479"/>
            <a:ext cx="663069" cy="767379"/>
          </a:xfrm>
          <a:prstGeom prst="rect">
            <a:avLst/>
          </a:prstGeom>
          <a:ln>
            <a:noFill/>
          </a:ln>
          <a:effectLst>
            <a:outerShdw blurRad="406400" dist="139700" dir="5520000" algn="tl" rotWithShape="0">
              <a:srgbClr val="333333">
                <a:alpha val="43000"/>
              </a:srgb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 prstMaterial="matte"/>
        </p:spPr>
      </p:pic>
    </p:spTree>
    <p:extLst>
      <p:ext uri="{BB962C8B-B14F-4D97-AF65-F5344CB8AC3E}">
        <p14:creationId xmlns:p14="http://schemas.microsoft.com/office/powerpoint/2010/main" val="5295307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0764A9FE-C796-478C-9655-EFF079B471C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orma Livre: Forma 4">
            <a:extLst>
              <a:ext uri="{FF2B5EF4-FFF2-40B4-BE49-F238E27FC236}">
                <a16:creationId xmlns="" xmlns:a16="http://schemas.microsoft.com/office/drawing/2014/main" id="{D86D6FDA-FA4F-4F2F-9B56-BC1555CA6C16}"/>
              </a:ext>
            </a:extLst>
          </p:cNvPr>
          <p:cNvSpPr/>
          <p:nvPr/>
        </p:nvSpPr>
        <p:spPr>
          <a:xfrm>
            <a:off x="6858000" y="3790273"/>
            <a:ext cx="5334000" cy="3067727"/>
          </a:xfrm>
          <a:custGeom>
            <a:avLst/>
            <a:gdLst>
              <a:gd name="connsiteX0" fmla="*/ 3915031 w 3915441"/>
              <a:gd name="connsiteY0" fmla="*/ 2251876 h 2251875"/>
              <a:gd name="connsiteX1" fmla="*/ 3915031 w 3915441"/>
              <a:gd name="connsiteY1" fmla="*/ 440506 h 2251875"/>
              <a:gd name="connsiteX2" fmla="*/ 3284380 w 3915441"/>
              <a:gd name="connsiteY2" fmla="*/ 124562 h 2251875"/>
              <a:gd name="connsiteX3" fmla="*/ 1885539 w 3915441"/>
              <a:gd name="connsiteY3" fmla="*/ 357448 h 2251875"/>
              <a:gd name="connsiteX4" fmla="*/ -411 w 3915441"/>
              <a:gd name="connsiteY4" fmla="*/ 2251876 h 225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5441" h="2251875">
                <a:moveTo>
                  <a:pt x="3915031" y="2251876"/>
                </a:moveTo>
                <a:lnTo>
                  <a:pt x="3915031" y="440506"/>
                </a:lnTo>
                <a:lnTo>
                  <a:pt x="3284380" y="124562"/>
                </a:lnTo>
                <a:cubicBezTo>
                  <a:pt x="2816293" y="-105036"/>
                  <a:pt x="2253994" y="-11422"/>
                  <a:pt x="1885539" y="357448"/>
                </a:cubicBezTo>
                <a:lnTo>
                  <a:pt x="-411" y="2251876"/>
                </a:lnTo>
                <a:close/>
              </a:path>
            </a:pathLst>
          </a:custGeom>
          <a:solidFill>
            <a:srgbClr val="E2061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grpSp>
        <p:nvGrpSpPr>
          <p:cNvPr id="22" name="Agrupar 21">
            <a:extLst>
              <a:ext uri="{FF2B5EF4-FFF2-40B4-BE49-F238E27FC236}">
                <a16:creationId xmlns="" xmlns:a16="http://schemas.microsoft.com/office/drawing/2014/main" id="{C735C633-85C0-403A-8626-797DC517608B}"/>
              </a:ext>
            </a:extLst>
          </p:cNvPr>
          <p:cNvGrpSpPr/>
          <p:nvPr/>
        </p:nvGrpSpPr>
        <p:grpSpPr>
          <a:xfrm>
            <a:off x="9630382" y="4400550"/>
            <a:ext cx="1852823" cy="1512888"/>
            <a:chOff x="10361580" y="4921567"/>
            <a:chExt cx="1044035" cy="852488"/>
          </a:xfrm>
        </p:grpSpPr>
        <p:sp>
          <p:nvSpPr>
            <p:cNvPr id="6" name="Forma Livre: Forma 5">
              <a:extLst>
                <a:ext uri="{FF2B5EF4-FFF2-40B4-BE49-F238E27FC236}">
                  <a16:creationId xmlns="" xmlns:a16="http://schemas.microsoft.com/office/drawing/2014/main" id="{0D25B45D-89D7-4B39-B467-B24481F7E16F}"/>
                </a:ext>
              </a:extLst>
            </p:cNvPr>
            <p:cNvSpPr/>
            <p:nvPr/>
          </p:nvSpPr>
          <p:spPr>
            <a:xfrm>
              <a:off x="10361580" y="5620607"/>
              <a:ext cx="127481" cy="149828"/>
            </a:xfrm>
            <a:custGeom>
              <a:avLst/>
              <a:gdLst>
                <a:gd name="connsiteX0" fmla="*/ 65121 w 127481"/>
                <a:gd name="connsiteY0" fmla="*/ 27432 h 149828"/>
                <a:gd name="connsiteX1" fmla="*/ 69217 w 127481"/>
                <a:gd name="connsiteY1" fmla="*/ 27432 h 149828"/>
                <a:gd name="connsiteX2" fmla="*/ 83695 w 127481"/>
                <a:gd name="connsiteY2" fmla="*/ 28670 h 149828"/>
                <a:gd name="connsiteX3" fmla="*/ 86743 w 127481"/>
                <a:gd name="connsiteY3" fmla="*/ 46101 h 149828"/>
                <a:gd name="connsiteX4" fmla="*/ 78646 w 127481"/>
                <a:gd name="connsiteY4" fmla="*/ 61246 h 149828"/>
                <a:gd name="connsiteX5" fmla="*/ 56548 w 127481"/>
                <a:gd name="connsiteY5" fmla="*/ 65056 h 149828"/>
                <a:gd name="connsiteX6" fmla="*/ 37689 w 127481"/>
                <a:gd name="connsiteY6" fmla="*/ 149828 h 149828"/>
                <a:gd name="connsiteX7" fmla="*/ 50833 w 127481"/>
                <a:gd name="connsiteY7" fmla="*/ 91535 h 149828"/>
                <a:gd name="connsiteX8" fmla="*/ 94172 w 127481"/>
                <a:gd name="connsiteY8" fmla="*/ 86677 h 149828"/>
                <a:gd name="connsiteX9" fmla="*/ 124843 w 127481"/>
                <a:gd name="connsiteY9" fmla="*/ 44958 h 149828"/>
                <a:gd name="connsiteX10" fmla="*/ 121795 w 127481"/>
                <a:gd name="connsiteY10" fmla="*/ 12478 h 149828"/>
                <a:gd name="connsiteX11" fmla="*/ 78646 w 127481"/>
                <a:gd name="connsiteY11" fmla="*/ 0 h 149828"/>
                <a:gd name="connsiteX12" fmla="*/ 34069 w 127481"/>
                <a:gd name="connsiteY12" fmla="*/ 0 h 149828"/>
                <a:gd name="connsiteX13" fmla="*/ -411 w 127481"/>
                <a:gd name="connsiteY13" fmla="*/ 149828 h 14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7481" h="149828">
                  <a:moveTo>
                    <a:pt x="65121" y="27432"/>
                  </a:moveTo>
                  <a:lnTo>
                    <a:pt x="69217" y="27432"/>
                  </a:lnTo>
                  <a:cubicBezTo>
                    <a:pt x="74074" y="27099"/>
                    <a:pt x="78961" y="27518"/>
                    <a:pt x="83695" y="28670"/>
                  </a:cubicBezTo>
                  <a:cubicBezTo>
                    <a:pt x="89410" y="31432"/>
                    <a:pt x="88076" y="40195"/>
                    <a:pt x="86743" y="46101"/>
                  </a:cubicBezTo>
                  <a:cubicBezTo>
                    <a:pt x="85761" y="51892"/>
                    <a:pt x="82923" y="57207"/>
                    <a:pt x="78646" y="61246"/>
                  </a:cubicBezTo>
                  <a:cubicBezTo>
                    <a:pt x="71779" y="64541"/>
                    <a:pt x="64130" y="65865"/>
                    <a:pt x="56548" y="65056"/>
                  </a:cubicBezTo>
                  <a:close/>
                  <a:moveTo>
                    <a:pt x="37689" y="149828"/>
                  </a:moveTo>
                  <a:lnTo>
                    <a:pt x="50833" y="91535"/>
                  </a:lnTo>
                  <a:cubicBezTo>
                    <a:pt x="65121" y="90868"/>
                    <a:pt x="79408" y="92678"/>
                    <a:pt x="94172" y="86677"/>
                  </a:cubicBezTo>
                  <a:cubicBezTo>
                    <a:pt x="110727" y="78772"/>
                    <a:pt x="122233" y="63122"/>
                    <a:pt x="124843" y="44958"/>
                  </a:cubicBezTo>
                  <a:cubicBezTo>
                    <a:pt x="128652" y="34214"/>
                    <a:pt x="127538" y="22327"/>
                    <a:pt x="121795" y="12478"/>
                  </a:cubicBezTo>
                  <a:cubicBezTo>
                    <a:pt x="113793" y="1238"/>
                    <a:pt x="93220" y="0"/>
                    <a:pt x="78646" y="0"/>
                  </a:cubicBezTo>
                  <a:lnTo>
                    <a:pt x="34069" y="0"/>
                  </a:lnTo>
                  <a:lnTo>
                    <a:pt x="-411" y="14982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3" name="Forma Livre: Forma 12">
              <a:extLst>
                <a:ext uri="{FF2B5EF4-FFF2-40B4-BE49-F238E27FC236}">
                  <a16:creationId xmlns="" xmlns:a16="http://schemas.microsoft.com/office/drawing/2014/main" id="{4E750F17-6D18-4DDC-B9BB-1AD01790A2D6}"/>
                </a:ext>
              </a:extLst>
            </p:cNvPr>
            <p:cNvSpPr/>
            <p:nvPr/>
          </p:nvSpPr>
          <p:spPr>
            <a:xfrm>
              <a:off x="10486098" y="5616987"/>
              <a:ext cx="119658" cy="157067"/>
            </a:xfrm>
            <a:custGeom>
              <a:avLst/>
              <a:gdLst>
                <a:gd name="connsiteX0" fmla="*/ 65571 w 119658"/>
                <a:gd name="connsiteY0" fmla="*/ 108680 h 157067"/>
                <a:gd name="connsiteX1" fmla="*/ 47664 w 119658"/>
                <a:gd name="connsiteY1" fmla="*/ 130016 h 157067"/>
                <a:gd name="connsiteX2" fmla="*/ 38997 w 119658"/>
                <a:gd name="connsiteY2" fmla="*/ 108680 h 157067"/>
                <a:gd name="connsiteX3" fmla="*/ 52903 w 119658"/>
                <a:gd name="connsiteY3" fmla="*/ 47149 h 157067"/>
                <a:gd name="connsiteX4" fmla="*/ 70905 w 119658"/>
                <a:gd name="connsiteY4" fmla="*/ 27051 h 157067"/>
                <a:gd name="connsiteX5" fmla="*/ 79573 w 119658"/>
                <a:gd name="connsiteY5" fmla="*/ 47149 h 157067"/>
                <a:gd name="connsiteX6" fmla="*/ 117673 w 119658"/>
                <a:gd name="connsiteY6" fmla="*/ 44768 h 157067"/>
                <a:gd name="connsiteX7" fmla="*/ 77287 w 119658"/>
                <a:gd name="connsiteY7" fmla="*/ 0 h 157067"/>
                <a:gd name="connsiteX8" fmla="*/ 15851 w 119658"/>
                <a:gd name="connsiteY8" fmla="*/ 44768 h 157067"/>
                <a:gd name="connsiteX9" fmla="*/ 2135 w 119658"/>
                <a:gd name="connsiteY9" fmla="*/ 105632 h 157067"/>
                <a:gd name="connsiteX10" fmla="*/ 41663 w 119658"/>
                <a:gd name="connsiteY10" fmla="*/ 157067 h 157067"/>
                <a:gd name="connsiteX11" fmla="*/ 103862 w 119658"/>
                <a:gd name="connsiteY11" fmla="*/ 105632 h 157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658" h="157067">
                  <a:moveTo>
                    <a:pt x="65571" y="108680"/>
                  </a:moveTo>
                  <a:cubicBezTo>
                    <a:pt x="63666" y="117253"/>
                    <a:pt x="59856" y="130016"/>
                    <a:pt x="47664" y="130016"/>
                  </a:cubicBezTo>
                  <a:cubicBezTo>
                    <a:pt x="35472" y="130016"/>
                    <a:pt x="36996" y="117253"/>
                    <a:pt x="38997" y="108680"/>
                  </a:cubicBezTo>
                  <a:lnTo>
                    <a:pt x="52903" y="47149"/>
                  </a:lnTo>
                  <a:cubicBezTo>
                    <a:pt x="54999" y="37624"/>
                    <a:pt x="58999" y="27051"/>
                    <a:pt x="70905" y="27051"/>
                  </a:cubicBezTo>
                  <a:cubicBezTo>
                    <a:pt x="82811" y="27051"/>
                    <a:pt x="81668" y="38005"/>
                    <a:pt x="79573" y="47149"/>
                  </a:cubicBezTo>
                  <a:close/>
                  <a:moveTo>
                    <a:pt x="117673" y="44768"/>
                  </a:moveTo>
                  <a:cubicBezTo>
                    <a:pt x="124245" y="16193"/>
                    <a:pt x="110148" y="0"/>
                    <a:pt x="77287" y="0"/>
                  </a:cubicBezTo>
                  <a:cubicBezTo>
                    <a:pt x="44426" y="0"/>
                    <a:pt x="22423" y="16002"/>
                    <a:pt x="15851" y="44768"/>
                  </a:cubicBezTo>
                  <a:lnTo>
                    <a:pt x="2135" y="105632"/>
                  </a:lnTo>
                  <a:cubicBezTo>
                    <a:pt x="-5676" y="139446"/>
                    <a:pt x="3659" y="157067"/>
                    <a:pt x="41663" y="157067"/>
                  </a:cubicBezTo>
                  <a:cubicBezTo>
                    <a:pt x="79668" y="157067"/>
                    <a:pt x="96147" y="139446"/>
                    <a:pt x="103862" y="10563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4" name="Forma Livre: Forma 13">
              <a:extLst>
                <a:ext uri="{FF2B5EF4-FFF2-40B4-BE49-F238E27FC236}">
                  <a16:creationId xmlns="" xmlns:a16="http://schemas.microsoft.com/office/drawing/2014/main" id="{3AE7E95F-43BB-42A6-98FD-1471362EE73F}"/>
                </a:ext>
              </a:extLst>
            </p:cNvPr>
            <p:cNvSpPr/>
            <p:nvPr/>
          </p:nvSpPr>
          <p:spPr>
            <a:xfrm>
              <a:off x="10596466" y="5621464"/>
              <a:ext cx="127304" cy="149828"/>
            </a:xfrm>
            <a:custGeom>
              <a:avLst/>
              <a:gdLst>
                <a:gd name="connsiteX0" fmla="*/ 65121 w 127304"/>
                <a:gd name="connsiteY0" fmla="*/ 26575 h 149828"/>
                <a:gd name="connsiteX1" fmla="*/ 87314 w 127304"/>
                <a:gd name="connsiteY1" fmla="*/ 44768 h 149828"/>
                <a:gd name="connsiteX2" fmla="*/ 69693 w 127304"/>
                <a:gd name="connsiteY2" fmla="*/ 63818 h 149828"/>
                <a:gd name="connsiteX3" fmla="*/ 56834 w 127304"/>
                <a:gd name="connsiteY3" fmla="*/ 63818 h 149828"/>
                <a:gd name="connsiteX4" fmla="*/ 50739 w 127304"/>
                <a:gd name="connsiteY4" fmla="*/ 90392 h 149828"/>
                <a:gd name="connsiteX5" fmla="*/ 63121 w 127304"/>
                <a:gd name="connsiteY5" fmla="*/ 90392 h 149828"/>
                <a:gd name="connsiteX6" fmla="*/ 72646 w 127304"/>
                <a:gd name="connsiteY6" fmla="*/ 106013 h 149828"/>
                <a:gd name="connsiteX7" fmla="*/ 65692 w 127304"/>
                <a:gd name="connsiteY7" fmla="*/ 140875 h 149828"/>
                <a:gd name="connsiteX8" fmla="*/ 65692 w 127304"/>
                <a:gd name="connsiteY8" fmla="*/ 149447 h 149828"/>
                <a:gd name="connsiteX9" fmla="*/ 106745 w 127304"/>
                <a:gd name="connsiteY9" fmla="*/ 149447 h 149828"/>
                <a:gd name="connsiteX10" fmla="*/ 106745 w 127304"/>
                <a:gd name="connsiteY10" fmla="*/ 147447 h 149828"/>
                <a:gd name="connsiteX11" fmla="*/ 104364 w 127304"/>
                <a:gd name="connsiteY11" fmla="*/ 142208 h 149828"/>
                <a:gd name="connsiteX12" fmla="*/ 111698 w 127304"/>
                <a:gd name="connsiteY12" fmla="*/ 94583 h 149828"/>
                <a:gd name="connsiteX13" fmla="*/ 98725 w 127304"/>
                <a:gd name="connsiteY13" fmla="*/ 75714 h 149828"/>
                <a:gd name="connsiteX14" fmla="*/ 97506 w 127304"/>
                <a:gd name="connsiteY14" fmla="*/ 75533 h 149828"/>
                <a:gd name="connsiteX15" fmla="*/ 97506 w 127304"/>
                <a:gd name="connsiteY15" fmla="*/ 75533 h 149828"/>
                <a:gd name="connsiteX16" fmla="*/ 125129 w 127304"/>
                <a:gd name="connsiteY16" fmla="*/ 41339 h 149828"/>
                <a:gd name="connsiteX17" fmla="*/ 88362 w 127304"/>
                <a:gd name="connsiteY17" fmla="*/ 0 h 149828"/>
                <a:gd name="connsiteX18" fmla="*/ 33498 w 127304"/>
                <a:gd name="connsiteY18" fmla="*/ 0 h 149828"/>
                <a:gd name="connsiteX19" fmla="*/ -411 w 127304"/>
                <a:gd name="connsiteY19" fmla="*/ 149828 h 149828"/>
                <a:gd name="connsiteX20" fmla="*/ 37117 w 127304"/>
                <a:gd name="connsiteY20" fmla="*/ 149828 h 14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7304" h="149828">
                  <a:moveTo>
                    <a:pt x="65121" y="26575"/>
                  </a:moveTo>
                  <a:cubicBezTo>
                    <a:pt x="83599" y="26575"/>
                    <a:pt x="91315" y="26575"/>
                    <a:pt x="87314" y="44768"/>
                  </a:cubicBezTo>
                  <a:cubicBezTo>
                    <a:pt x="85219" y="54293"/>
                    <a:pt x="80551" y="63818"/>
                    <a:pt x="69693" y="63818"/>
                  </a:cubicBezTo>
                  <a:lnTo>
                    <a:pt x="56834" y="63818"/>
                  </a:lnTo>
                  <a:close/>
                  <a:moveTo>
                    <a:pt x="50739" y="90392"/>
                  </a:moveTo>
                  <a:lnTo>
                    <a:pt x="63121" y="90392"/>
                  </a:lnTo>
                  <a:cubicBezTo>
                    <a:pt x="71693" y="90964"/>
                    <a:pt x="73313" y="96869"/>
                    <a:pt x="72646" y="106013"/>
                  </a:cubicBezTo>
                  <a:cubicBezTo>
                    <a:pt x="71979" y="115157"/>
                    <a:pt x="68074" y="127730"/>
                    <a:pt x="65692" y="140875"/>
                  </a:cubicBezTo>
                  <a:cubicBezTo>
                    <a:pt x="65264" y="143713"/>
                    <a:pt x="65264" y="146609"/>
                    <a:pt x="65692" y="149447"/>
                  </a:cubicBezTo>
                  <a:lnTo>
                    <a:pt x="106745" y="149447"/>
                  </a:lnTo>
                  <a:lnTo>
                    <a:pt x="106745" y="147447"/>
                  </a:lnTo>
                  <a:cubicBezTo>
                    <a:pt x="105469" y="145961"/>
                    <a:pt x="104641" y="144151"/>
                    <a:pt x="104364" y="142208"/>
                  </a:cubicBezTo>
                  <a:cubicBezTo>
                    <a:pt x="104364" y="132683"/>
                    <a:pt x="109984" y="106870"/>
                    <a:pt x="111698" y="94583"/>
                  </a:cubicBezTo>
                  <a:cubicBezTo>
                    <a:pt x="113327" y="85792"/>
                    <a:pt x="107517" y="77343"/>
                    <a:pt x="98725" y="75714"/>
                  </a:cubicBezTo>
                  <a:cubicBezTo>
                    <a:pt x="98325" y="75638"/>
                    <a:pt x="97915" y="75581"/>
                    <a:pt x="97506" y="75533"/>
                  </a:cubicBezTo>
                  <a:lnTo>
                    <a:pt x="97506" y="75533"/>
                  </a:lnTo>
                  <a:cubicBezTo>
                    <a:pt x="112394" y="70209"/>
                    <a:pt x="123052" y="57007"/>
                    <a:pt x="125129" y="41339"/>
                  </a:cubicBezTo>
                  <a:cubicBezTo>
                    <a:pt x="131891" y="11525"/>
                    <a:pt x="119128" y="0"/>
                    <a:pt x="88362" y="0"/>
                  </a:cubicBezTo>
                  <a:lnTo>
                    <a:pt x="33498" y="0"/>
                  </a:lnTo>
                  <a:lnTo>
                    <a:pt x="-411" y="149828"/>
                  </a:lnTo>
                  <a:lnTo>
                    <a:pt x="37117" y="14982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5" name="Forma Livre: Forma 14">
              <a:extLst>
                <a:ext uri="{FF2B5EF4-FFF2-40B4-BE49-F238E27FC236}">
                  <a16:creationId xmlns="" xmlns:a16="http://schemas.microsoft.com/office/drawing/2014/main" id="{EED1C751-1CC1-42E6-9AE4-D7096E8892D5}"/>
                </a:ext>
              </a:extLst>
            </p:cNvPr>
            <p:cNvSpPr/>
            <p:nvPr/>
          </p:nvSpPr>
          <p:spPr>
            <a:xfrm>
              <a:off x="10734484" y="5620607"/>
              <a:ext cx="104108" cy="149733"/>
            </a:xfrm>
            <a:custGeom>
              <a:avLst/>
              <a:gdLst>
                <a:gd name="connsiteX0" fmla="*/ 6763 w 104108"/>
                <a:gd name="connsiteY0" fmla="*/ 0 h 149733"/>
                <a:gd name="connsiteX1" fmla="*/ 104108 w 104108"/>
                <a:gd name="connsiteY1" fmla="*/ 0 h 149733"/>
                <a:gd name="connsiteX2" fmla="*/ 97250 w 104108"/>
                <a:gd name="connsiteY2" fmla="*/ 29909 h 149733"/>
                <a:gd name="connsiteX3" fmla="*/ 66865 w 104108"/>
                <a:gd name="connsiteY3" fmla="*/ 29909 h 149733"/>
                <a:gd name="connsiteX4" fmla="*/ 39719 w 104108"/>
                <a:gd name="connsiteY4" fmla="*/ 149733 h 149733"/>
                <a:gd name="connsiteX5" fmla="*/ 2096 w 104108"/>
                <a:gd name="connsiteY5" fmla="*/ 149733 h 149733"/>
                <a:gd name="connsiteX6" fmla="*/ 29337 w 104108"/>
                <a:gd name="connsiteY6" fmla="*/ 29909 h 149733"/>
                <a:gd name="connsiteX7" fmla="*/ 0 w 104108"/>
                <a:gd name="connsiteY7" fmla="*/ 29909 h 149733"/>
                <a:gd name="connsiteX8" fmla="*/ 6763 w 104108"/>
                <a:gd name="connsiteY8" fmla="*/ 0 h 14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108" h="149733">
                  <a:moveTo>
                    <a:pt x="6763" y="0"/>
                  </a:moveTo>
                  <a:lnTo>
                    <a:pt x="104108" y="0"/>
                  </a:lnTo>
                  <a:lnTo>
                    <a:pt x="97250" y="29909"/>
                  </a:lnTo>
                  <a:lnTo>
                    <a:pt x="66865" y="29909"/>
                  </a:lnTo>
                  <a:lnTo>
                    <a:pt x="39719" y="149733"/>
                  </a:lnTo>
                  <a:lnTo>
                    <a:pt x="2096" y="149733"/>
                  </a:lnTo>
                  <a:lnTo>
                    <a:pt x="29337" y="29909"/>
                  </a:lnTo>
                  <a:lnTo>
                    <a:pt x="0" y="29909"/>
                  </a:lnTo>
                  <a:lnTo>
                    <a:pt x="6763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" name="Forma Livre: Forma 15">
              <a:extLst>
                <a:ext uri="{FF2B5EF4-FFF2-40B4-BE49-F238E27FC236}">
                  <a16:creationId xmlns="" xmlns:a16="http://schemas.microsoft.com/office/drawing/2014/main" id="{B8CD6D97-EF69-443B-9893-4DA0565F6D24}"/>
                </a:ext>
              </a:extLst>
            </p:cNvPr>
            <p:cNvSpPr/>
            <p:nvPr/>
          </p:nvSpPr>
          <p:spPr>
            <a:xfrm>
              <a:off x="10825797" y="5617083"/>
              <a:ext cx="119907" cy="156972"/>
            </a:xfrm>
            <a:custGeom>
              <a:avLst/>
              <a:gdLst>
                <a:gd name="connsiteX0" fmla="*/ 65819 w 119907"/>
                <a:gd name="connsiteY0" fmla="*/ 108585 h 156972"/>
                <a:gd name="connsiteX1" fmla="*/ 48008 w 119907"/>
                <a:gd name="connsiteY1" fmla="*/ 129921 h 156972"/>
                <a:gd name="connsiteX2" fmla="*/ 39245 w 119907"/>
                <a:gd name="connsiteY2" fmla="*/ 108585 h 156972"/>
                <a:gd name="connsiteX3" fmla="*/ 53151 w 119907"/>
                <a:gd name="connsiteY3" fmla="*/ 47053 h 156972"/>
                <a:gd name="connsiteX4" fmla="*/ 71153 w 119907"/>
                <a:gd name="connsiteY4" fmla="*/ 26956 h 156972"/>
                <a:gd name="connsiteX5" fmla="*/ 79821 w 119907"/>
                <a:gd name="connsiteY5" fmla="*/ 47053 h 156972"/>
                <a:gd name="connsiteX6" fmla="*/ 117921 w 119907"/>
                <a:gd name="connsiteY6" fmla="*/ 44672 h 156972"/>
                <a:gd name="connsiteX7" fmla="*/ 77535 w 119907"/>
                <a:gd name="connsiteY7" fmla="*/ 0 h 156972"/>
                <a:gd name="connsiteX8" fmla="*/ 16099 w 119907"/>
                <a:gd name="connsiteY8" fmla="*/ 44672 h 156972"/>
                <a:gd name="connsiteX9" fmla="*/ 2097 w 119907"/>
                <a:gd name="connsiteY9" fmla="*/ 105537 h 156972"/>
                <a:gd name="connsiteX10" fmla="*/ 41626 w 119907"/>
                <a:gd name="connsiteY10" fmla="*/ 156972 h 156972"/>
                <a:gd name="connsiteX11" fmla="*/ 103824 w 119907"/>
                <a:gd name="connsiteY11" fmla="*/ 105537 h 156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907" h="156972">
                  <a:moveTo>
                    <a:pt x="65819" y="108585"/>
                  </a:moveTo>
                  <a:cubicBezTo>
                    <a:pt x="63914" y="117158"/>
                    <a:pt x="60105" y="129921"/>
                    <a:pt x="48008" y="129921"/>
                  </a:cubicBezTo>
                  <a:cubicBezTo>
                    <a:pt x="35911" y="129921"/>
                    <a:pt x="37244" y="117158"/>
                    <a:pt x="39245" y="108585"/>
                  </a:cubicBezTo>
                  <a:lnTo>
                    <a:pt x="53151" y="47053"/>
                  </a:lnTo>
                  <a:cubicBezTo>
                    <a:pt x="55247" y="37528"/>
                    <a:pt x="59247" y="26956"/>
                    <a:pt x="71153" y="26956"/>
                  </a:cubicBezTo>
                  <a:cubicBezTo>
                    <a:pt x="83060" y="26956"/>
                    <a:pt x="81917" y="37910"/>
                    <a:pt x="79821" y="47053"/>
                  </a:cubicBezTo>
                  <a:close/>
                  <a:moveTo>
                    <a:pt x="117921" y="44672"/>
                  </a:moveTo>
                  <a:cubicBezTo>
                    <a:pt x="124493" y="16097"/>
                    <a:pt x="110396" y="0"/>
                    <a:pt x="77535" y="0"/>
                  </a:cubicBezTo>
                  <a:cubicBezTo>
                    <a:pt x="44674" y="0"/>
                    <a:pt x="22671" y="15907"/>
                    <a:pt x="16099" y="44672"/>
                  </a:cubicBezTo>
                  <a:lnTo>
                    <a:pt x="2097" y="105537"/>
                  </a:lnTo>
                  <a:cubicBezTo>
                    <a:pt x="-5618" y="139351"/>
                    <a:pt x="3621" y="156972"/>
                    <a:pt x="41626" y="156972"/>
                  </a:cubicBezTo>
                  <a:cubicBezTo>
                    <a:pt x="79631" y="156972"/>
                    <a:pt x="96204" y="139351"/>
                    <a:pt x="103824" y="10553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7" name="Forma Livre: Forma 16">
              <a:extLst>
                <a:ext uri="{FF2B5EF4-FFF2-40B4-BE49-F238E27FC236}">
                  <a16:creationId xmlns="" xmlns:a16="http://schemas.microsoft.com/office/drawing/2014/main" id="{208E00C3-F7C2-41AF-907C-784CB970A6B2}"/>
                </a:ext>
              </a:extLst>
            </p:cNvPr>
            <p:cNvSpPr/>
            <p:nvPr/>
          </p:nvSpPr>
          <p:spPr>
            <a:xfrm>
              <a:off x="10936985" y="5620607"/>
              <a:ext cx="134302" cy="149733"/>
            </a:xfrm>
            <a:custGeom>
              <a:avLst/>
              <a:gdLst>
                <a:gd name="connsiteX0" fmla="*/ 51721 w 134302"/>
                <a:gd name="connsiteY0" fmla="*/ 65818 h 149733"/>
                <a:gd name="connsiteX1" fmla="*/ 51245 w 134302"/>
                <a:gd name="connsiteY1" fmla="*/ 66294 h 149733"/>
                <a:gd name="connsiteX2" fmla="*/ 35719 w 134302"/>
                <a:gd name="connsiteY2" fmla="*/ 149733 h 149733"/>
                <a:gd name="connsiteX3" fmla="*/ 0 w 134302"/>
                <a:gd name="connsiteY3" fmla="*/ 149733 h 149733"/>
                <a:gd name="connsiteX4" fmla="*/ 34004 w 134302"/>
                <a:gd name="connsiteY4" fmla="*/ 0 h 149733"/>
                <a:gd name="connsiteX5" fmla="*/ 72676 w 134302"/>
                <a:gd name="connsiteY5" fmla="*/ 0 h 149733"/>
                <a:gd name="connsiteX6" fmla="*/ 82677 w 134302"/>
                <a:gd name="connsiteY6" fmla="*/ 83725 h 149733"/>
                <a:gd name="connsiteX7" fmla="*/ 83249 w 134302"/>
                <a:gd name="connsiteY7" fmla="*/ 83725 h 149733"/>
                <a:gd name="connsiteX8" fmla="*/ 98679 w 134302"/>
                <a:gd name="connsiteY8" fmla="*/ 0 h 149733"/>
                <a:gd name="connsiteX9" fmla="*/ 134303 w 134302"/>
                <a:gd name="connsiteY9" fmla="*/ 0 h 149733"/>
                <a:gd name="connsiteX10" fmla="*/ 100298 w 134302"/>
                <a:gd name="connsiteY10" fmla="*/ 149733 h 149733"/>
                <a:gd name="connsiteX11" fmla="*/ 61913 w 134302"/>
                <a:gd name="connsiteY11" fmla="*/ 149733 h 149733"/>
                <a:gd name="connsiteX12" fmla="*/ 51721 w 134302"/>
                <a:gd name="connsiteY12" fmla="*/ 65818 h 14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302" h="149733">
                  <a:moveTo>
                    <a:pt x="51721" y="65818"/>
                  </a:moveTo>
                  <a:lnTo>
                    <a:pt x="51245" y="66294"/>
                  </a:lnTo>
                  <a:lnTo>
                    <a:pt x="35719" y="149733"/>
                  </a:lnTo>
                  <a:lnTo>
                    <a:pt x="0" y="149733"/>
                  </a:lnTo>
                  <a:lnTo>
                    <a:pt x="34004" y="0"/>
                  </a:lnTo>
                  <a:lnTo>
                    <a:pt x="72676" y="0"/>
                  </a:lnTo>
                  <a:lnTo>
                    <a:pt x="82677" y="83725"/>
                  </a:lnTo>
                  <a:lnTo>
                    <a:pt x="83249" y="83725"/>
                  </a:lnTo>
                  <a:lnTo>
                    <a:pt x="98679" y="0"/>
                  </a:lnTo>
                  <a:lnTo>
                    <a:pt x="134303" y="0"/>
                  </a:lnTo>
                  <a:lnTo>
                    <a:pt x="100298" y="149733"/>
                  </a:lnTo>
                  <a:lnTo>
                    <a:pt x="61913" y="149733"/>
                  </a:lnTo>
                  <a:lnTo>
                    <a:pt x="51721" y="6581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8" name="Forma Livre: Forma 17">
              <a:extLst>
                <a:ext uri="{FF2B5EF4-FFF2-40B4-BE49-F238E27FC236}">
                  <a16:creationId xmlns="" xmlns:a16="http://schemas.microsoft.com/office/drawing/2014/main" id="{45FA1D5E-BE2A-446D-878F-F40EE9C8D623}"/>
                </a:ext>
              </a:extLst>
            </p:cNvPr>
            <p:cNvSpPr/>
            <p:nvPr/>
          </p:nvSpPr>
          <p:spPr>
            <a:xfrm>
              <a:off x="11048428" y="5620416"/>
              <a:ext cx="115062" cy="149828"/>
            </a:xfrm>
            <a:custGeom>
              <a:avLst/>
              <a:gdLst>
                <a:gd name="connsiteX0" fmla="*/ 80171 w 115062"/>
                <a:gd name="connsiteY0" fmla="*/ 94297 h 149828"/>
                <a:gd name="connsiteX1" fmla="*/ 58453 w 115062"/>
                <a:gd name="connsiteY1" fmla="*/ 94297 h 149828"/>
                <a:gd name="connsiteX2" fmla="*/ 84552 w 115062"/>
                <a:gd name="connsiteY2" fmla="*/ 27622 h 149828"/>
                <a:gd name="connsiteX3" fmla="*/ 84552 w 115062"/>
                <a:gd name="connsiteY3" fmla="*/ 27622 h 149828"/>
                <a:gd name="connsiteX4" fmla="*/ 37308 w 115062"/>
                <a:gd name="connsiteY4" fmla="*/ 149828 h 149828"/>
                <a:gd name="connsiteX5" fmla="*/ 48357 w 115062"/>
                <a:gd name="connsiteY5" fmla="*/ 120682 h 149828"/>
                <a:gd name="connsiteX6" fmla="*/ 77789 w 115062"/>
                <a:gd name="connsiteY6" fmla="*/ 120682 h 149828"/>
                <a:gd name="connsiteX7" fmla="*/ 76551 w 115062"/>
                <a:gd name="connsiteY7" fmla="*/ 149828 h 149828"/>
                <a:gd name="connsiteX8" fmla="*/ 114651 w 115062"/>
                <a:gd name="connsiteY8" fmla="*/ 149828 h 149828"/>
                <a:gd name="connsiteX9" fmla="*/ 113793 w 115062"/>
                <a:gd name="connsiteY9" fmla="*/ 0 h 149828"/>
                <a:gd name="connsiteX10" fmla="*/ 68550 w 115062"/>
                <a:gd name="connsiteY10" fmla="*/ 0 h 149828"/>
                <a:gd name="connsiteX11" fmla="*/ -411 w 115062"/>
                <a:gd name="connsiteY11" fmla="*/ 149828 h 14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5062" h="149828">
                  <a:moveTo>
                    <a:pt x="80171" y="94297"/>
                  </a:moveTo>
                  <a:lnTo>
                    <a:pt x="58453" y="94297"/>
                  </a:lnTo>
                  <a:lnTo>
                    <a:pt x="84552" y="27622"/>
                  </a:lnTo>
                  <a:lnTo>
                    <a:pt x="84552" y="27622"/>
                  </a:lnTo>
                  <a:close/>
                  <a:moveTo>
                    <a:pt x="37308" y="149828"/>
                  </a:moveTo>
                  <a:lnTo>
                    <a:pt x="48357" y="120682"/>
                  </a:lnTo>
                  <a:lnTo>
                    <a:pt x="77789" y="120682"/>
                  </a:lnTo>
                  <a:lnTo>
                    <a:pt x="76551" y="149828"/>
                  </a:lnTo>
                  <a:lnTo>
                    <a:pt x="114651" y="149828"/>
                  </a:lnTo>
                  <a:lnTo>
                    <a:pt x="113793" y="0"/>
                  </a:lnTo>
                  <a:lnTo>
                    <a:pt x="68550" y="0"/>
                  </a:lnTo>
                  <a:lnTo>
                    <a:pt x="-411" y="14982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9" name="Forma Livre: Forma 18">
              <a:extLst>
                <a:ext uri="{FF2B5EF4-FFF2-40B4-BE49-F238E27FC236}">
                  <a16:creationId xmlns="" xmlns:a16="http://schemas.microsoft.com/office/drawing/2014/main" id="{E8B97DE5-895E-4445-9C95-1A77B6EC135F}"/>
                </a:ext>
              </a:extLst>
            </p:cNvPr>
            <p:cNvSpPr/>
            <p:nvPr/>
          </p:nvSpPr>
          <p:spPr>
            <a:xfrm>
              <a:off x="11193589" y="5620607"/>
              <a:ext cx="113919" cy="149733"/>
            </a:xfrm>
            <a:custGeom>
              <a:avLst/>
              <a:gdLst>
                <a:gd name="connsiteX0" fmla="*/ 762 w 113919"/>
                <a:gd name="connsiteY0" fmla="*/ 149733 h 149733"/>
                <a:gd name="connsiteX1" fmla="*/ 0 w 113919"/>
                <a:gd name="connsiteY1" fmla="*/ 0 h 149733"/>
                <a:gd name="connsiteX2" fmla="*/ 37529 w 113919"/>
                <a:gd name="connsiteY2" fmla="*/ 0 h 149733"/>
                <a:gd name="connsiteX3" fmla="*/ 32861 w 113919"/>
                <a:gd name="connsiteY3" fmla="*/ 104966 h 149733"/>
                <a:gd name="connsiteX4" fmla="*/ 33338 w 113919"/>
                <a:gd name="connsiteY4" fmla="*/ 104966 h 149733"/>
                <a:gd name="connsiteX5" fmla="*/ 76295 w 113919"/>
                <a:gd name="connsiteY5" fmla="*/ 0 h 149733"/>
                <a:gd name="connsiteX6" fmla="*/ 113919 w 113919"/>
                <a:gd name="connsiteY6" fmla="*/ 0 h 149733"/>
                <a:gd name="connsiteX7" fmla="*/ 44863 w 113919"/>
                <a:gd name="connsiteY7" fmla="*/ 149733 h 149733"/>
                <a:gd name="connsiteX8" fmla="*/ 762 w 113919"/>
                <a:gd name="connsiteY8" fmla="*/ 149733 h 14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3919" h="149733">
                  <a:moveTo>
                    <a:pt x="762" y="149733"/>
                  </a:moveTo>
                  <a:lnTo>
                    <a:pt x="0" y="0"/>
                  </a:lnTo>
                  <a:lnTo>
                    <a:pt x="37529" y="0"/>
                  </a:lnTo>
                  <a:lnTo>
                    <a:pt x="32861" y="104966"/>
                  </a:lnTo>
                  <a:lnTo>
                    <a:pt x="33338" y="104966"/>
                  </a:lnTo>
                  <a:lnTo>
                    <a:pt x="76295" y="0"/>
                  </a:lnTo>
                  <a:lnTo>
                    <a:pt x="113919" y="0"/>
                  </a:lnTo>
                  <a:lnTo>
                    <a:pt x="44863" y="149733"/>
                  </a:lnTo>
                  <a:lnTo>
                    <a:pt x="762" y="14973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0" name="Forma Livre: Forma 19">
              <a:extLst>
                <a:ext uri="{FF2B5EF4-FFF2-40B4-BE49-F238E27FC236}">
                  <a16:creationId xmlns="" xmlns:a16="http://schemas.microsoft.com/office/drawing/2014/main" id="{F523CC06-F800-4EBE-BF7C-5C2382FBEAA9}"/>
                </a:ext>
              </a:extLst>
            </p:cNvPr>
            <p:cNvSpPr/>
            <p:nvPr/>
          </p:nvSpPr>
          <p:spPr>
            <a:xfrm>
              <a:off x="11285696" y="5620607"/>
              <a:ext cx="119919" cy="149733"/>
            </a:xfrm>
            <a:custGeom>
              <a:avLst/>
              <a:gdLst>
                <a:gd name="connsiteX0" fmla="*/ 0 w 119919"/>
                <a:gd name="connsiteY0" fmla="*/ 149733 h 149733"/>
                <a:gd name="connsiteX1" fmla="*/ 34004 w 119919"/>
                <a:gd name="connsiteY1" fmla="*/ 0 h 149733"/>
                <a:gd name="connsiteX2" fmla="*/ 119920 w 119919"/>
                <a:gd name="connsiteY2" fmla="*/ 0 h 149733"/>
                <a:gd name="connsiteX3" fmla="*/ 113157 w 119919"/>
                <a:gd name="connsiteY3" fmla="*/ 29909 h 149733"/>
                <a:gd name="connsiteX4" fmla="*/ 64770 w 119919"/>
                <a:gd name="connsiteY4" fmla="*/ 29909 h 149733"/>
                <a:gd name="connsiteX5" fmla="*/ 58483 w 119919"/>
                <a:gd name="connsiteY5" fmla="*/ 57531 h 149733"/>
                <a:gd name="connsiteX6" fmla="*/ 105346 w 119919"/>
                <a:gd name="connsiteY6" fmla="*/ 57531 h 149733"/>
                <a:gd name="connsiteX7" fmla="*/ 98584 w 119919"/>
                <a:gd name="connsiteY7" fmla="*/ 87440 h 149733"/>
                <a:gd name="connsiteX8" fmla="*/ 51625 w 119919"/>
                <a:gd name="connsiteY8" fmla="*/ 87440 h 149733"/>
                <a:gd name="connsiteX9" fmla="*/ 44291 w 119919"/>
                <a:gd name="connsiteY9" fmla="*/ 119825 h 149733"/>
                <a:gd name="connsiteX10" fmla="*/ 95345 w 119919"/>
                <a:gd name="connsiteY10" fmla="*/ 119825 h 149733"/>
                <a:gd name="connsiteX11" fmla="*/ 88487 w 119919"/>
                <a:gd name="connsiteY11" fmla="*/ 149733 h 149733"/>
                <a:gd name="connsiteX12" fmla="*/ 0 w 119919"/>
                <a:gd name="connsiteY12" fmla="*/ 149733 h 14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919" h="149733">
                  <a:moveTo>
                    <a:pt x="0" y="149733"/>
                  </a:moveTo>
                  <a:lnTo>
                    <a:pt x="34004" y="0"/>
                  </a:lnTo>
                  <a:lnTo>
                    <a:pt x="119920" y="0"/>
                  </a:lnTo>
                  <a:lnTo>
                    <a:pt x="113157" y="29909"/>
                  </a:lnTo>
                  <a:lnTo>
                    <a:pt x="64770" y="29909"/>
                  </a:lnTo>
                  <a:lnTo>
                    <a:pt x="58483" y="57531"/>
                  </a:lnTo>
                  <a:lnTo>
                    <a:pt x="105346" y="57531"/>
                  </a:lnTo>
                  <a:lnTo>
                    <a:pt x="98584" y="87440"/>
                  </a:lnTo>
                  <a:lnTo>
                    <a:pt x="51625" y="87440"/>
                  </a:lnTo>
                  <a:lnTo>
                    <a:pt x="44291" y="119825"/>
                  </a:lnTo>
                  <a:lnTo>
                    <a:pt x="95345" y="119825"/>
                  </a:lnTo>
                  <a:lnTo>
                    <a:pt x="88487" y="149733"/>
                  </a:lnTo>
                  <a:lnTo>
                    <a:pt x="0" y="14973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="" xmlns:a16="http://schemas.microsoft.com/office/drawing/2014/main" id="{94C3C83E-1961-4636-9C76-2C8DF07F9FA5}"/>
                </a:ext>
              </a:extLst>
            </p:cNvPr>
            <p:cNvSpPr/>
            <p:nvPr/>
          </p:nvSpPr>
          <p:spPr>
            <a:xfrm>
              <a:off x="10546651" y="4921567"/>
              <a:ext cx="674084" cy="622363"/>
            </a:xfrm>
            <a:custGeom>
              <a:avLst/>
              <a:gdLst>
                <a:gd name="connsiteX0" fmla="*/ -411 w 674084"/>
                <a:gd name="connsiteY0" fmla="*/ 622364 h 622363"/>
                <a:gd name="connsiteX1" fmla="*/ 673673 w 674084"/>
                <a:gd name="connsiteY1" fmla="*/ 622364 h 622363"/>
                <a:gd name="connsiteX2" fmla="*/ 673673 w 674084"/>
                <a:gd name="connsiteY2" fmla="*/ 0 h 622363"/>
                <a:gd name="connsiteX3" fmla="*/ -411 w 674084"/>
                <a:gd name="connsiteY3" fmla="*/ 0 h 622363"/>
                <a:gd name="connsiteX4" fmla="*/ 342489 w 674084"/>
                <a:gd name="connsiteY4" fmla="*/ 546926 h 622363"/>
                <a:gd name="connsiteX5" fmla="*/ 191994 w 674084"/>
                <a:gd name="connsiteY5" fmla="*/ 560165 h 622363"/>
                <a:gd name="connsiteX6" fmla="*/ 47595 w 674084"/>
                <a:gd name="connsiteY6" fmla="*/ 512540 h 622363"/>
                <a:gd name="connsiteX7" fmla="*/ 31307 w 674084"/>
                <a:gd name="connsiteY7" fmla="*/ 498348 h 622363"/>
                <a:gd name="connsiteX8" fmla="*/ 183707 w 674084"/>
                <a:gd name="connsiteY8" fmla="*/ 546640 h 622363"/>
                <a:gd name="connsiteX9" fmla="*/ 328868 w 674084"/>
                <a:gd name="connsiteY9" fmla="*/ 531590 h 622363"/>
                <a:gd name="connsiteX10" fmla="*/ 496127 w 674084"/>
                <a:gd name="connsiteY10" fmla="*/ 504825 h 622363"/>
                <a:gd name="connsiteX11" fmla="*/ 504033 w 674084"/>
                <a:gd name="connsiteY11" fmla="*/ 414052 h 622363"/>
                <a:gd name="connsiteX12" fmla="*/ 550991 w 674084"/>
                <a:gd name="connsiteY12" fmla="*/ 356902 h 622363"/>
                <a:gd name="connsiteX13" fmla="*/ 620048 w 674084"/>
                <a:gd name="connsiteY13" fmla="*/ 252127 h 622363"/>
                <a:gd name="connsiteX14" fmla="*/ 596616 w 674084"/>
                <a:gd name="connsiteY14" fmla="*/ 199168 h 622363"/>
                <a:gd name="connsiteX15" fmla="*/ 497842 w 674084"/>
                <a:gd name="connsiteY15" fmla="*/ 185833 h 622363"/>
                <a:gd name="connsiteX16" fmla="*/ 371255 w 674084"/>
                <a:gd name="connsiteY16" fmla="*/ 227362 h 622363"/>
                <a:gd name="connsiteX17" fmla="*/ 178373 w 674084"/>
                <a:gd name="connsiteY17" fmla="*/ 337471 h 622363"/>
                <a:gd name="connsiteX18" fmla="*/ 40070 w 674084"/>
                <a:gd name="connsiteY18" fmla="*/ 448246 h 622363"/>
                <a:gd name="connsiteX19" fmla="*/ 37498 w 674084"/>
                <a:gd name="connsiteY19" fmla="*/ 445770 h 622363"/>
                <a:gd name="connsiteX20" fmla="*/ 148465 w 674084"/>
                <a:gd name="connsiteY20" fmla="*/ 333946 h 622363"/>
                <a:gd name="connsiteX21" fmla="*/ 347442 w 674084"/>
                <a:gd name="connsiteY21" fmla="*/ 186404 h 622363"/>
                <a:gd name="connsiteX22" fmla="*/ 577376 w 674084"/>
                <a:gd name="connsiteY22" fmla="*/ 145447 h 622363"/>
                <a:gd name="connsiteX23" fmla="*/ 612904 w 674084"/>
                <a:gd name="connsiteY23" fmla="*/ 179260 h 622363"/>
                <a:gd name="connsiteX24" fmla="*/ 621953 w 674084"/>
                <a:gd name="connsiteY24" fmla="*/ 252127 h 622363"/>
                <a:gd name="connsiteX25" fmla="*/ 597378 w 674084"/>
                <a:gd name="connsiteY25" fmla="*/ 334804 h 622363"/>
                <a:gd name="connsiteX26" fmla="*/ 530703 w 674084"/>
                <a:gd name="connsiteY26" fmla="*/ 410432 h 622363"/>
                <a:gd name="connsiteX27" fmla="*/ 510986 w 674084"/>
                <a:gd name="connsiteY27" fmla="*/ 449199 h 622363"/>
                <a:gd name="connsiteX28" fmla="*/ 512510 w 674084"/>
                <a:gd name="connsiteY28" fmla="*/ 503872 h 622363"/>
                <a:gd name="connsiteX29" fmla="*/ 625095 w 674084"/>
                <a:gd name="connsiteY29" fmla="*/ 517779 h 622363"/>
                <a:gd name="connsiteX30" fmla="*/ 642241 w 674084"/>
                <a:gd name="connsiteY30" fmla="*/ 532257 h 622363"/>
                <a:gd name="connsiteX31" fmla="*/ 341822 w 674084"/>
                <a:gd name="connsiteY31" fmla="*/ 546735 h 622363"/>
                <a:gd name="connsiteX32" fmla="*/ 403354 w 674084"/>
                <a:gd name="connsiteY32" fmla="*/ 278035 h 622363"/>
                <a:gd name="connsiteX33" fmla="*/ 438882 w 674084"/>
                <a:gd name="connsiteY33" fmla="*/ 275844 h 622363"/>
                <a:gd name="connsiteX34" fmla="*/ 431833 w 674084"/>
                <a:gd name="connsiteY34" fmla="*/ 291275 h 622363"/>
                <a:gd name="connsiteX35" fmla="*/ 396305 w 674084"/>
                <a:gd name="connsiteY35" fmla="*/ 293465 h 622363"/>
                <a:gd name="connsiteX36" fmla="*/ 403354 w 674084"/>
                <a:gd name="connsiteY36" fmla="*/ 278035 h 62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74084" h="622363">
                  <a:moveTo>
                    <a:pt x="-411" y="622364"/>
                  </a:moveTo>
                  <a:lnTo>
                    <a:pt x="673673" y="622364"/>
                  </a:lnTo>
                  <a:lnTo>
                    <a:pt x="673673" y="0"/>
                  </a:lnTo>
                  <a:lnTo>
                    <a:pt x="-411" y="0"/>
                  </a:lnTo>
                  <a:close/>
                  <a:moveTo>
                    <a:pt x="342489" y="546926"/>
                  </a:moveTo>
                  <a:cubicBezTo>
                    <a:pt x="292863" y="556451"/>
                    <a:pt x="242381" y="564166"/>
                    <a:pt x="191994" y="560165"/>
                  </a:cubicBezTo>
                  <a:cubicBezTo>
                    <a:pt x="140711" y="556221"/>
                    <a:pt x="91162" y="539878"/>
                    <a:pt x="47595" y="512540"/>
                  </a:cubicBezTo>
                  <a:cubicBezTo>
                    <a:pt x="42071" y="509111"/>
                    <a:pt x="35403" y="500920"/>
                    <a:pt x="31307" y="498348"/>
                  </a:cubicBezTo>
                  <a:cubicBezTo>
                    <a:pt x="77056" y="527402"/>
                    <a:pt x="129577" y="544045"/>
                    <a:pt x="183707" y="546640"/>
                  </a:cubicBezTo>
                  <a:cubicBezTo>
                    <a:pt x="232513" y="547296"/>
                    <a:pt x="281234" y="542245"/>
                    <a:pt x="328868" y="531590"/>
                  </a:cubicBezTo>
                  <a:cubicBezTo>
                    <a:pt x="384399" y="520732"/>
                    <a:pt x="440215" y="508254"/>
                    <a:pt x="496127" y="504825"/>
                  </a:cubicBezTo>
                  <a:cubicBezTo>
                    <a:pt x="494127" y="497586"/>
                    <a:pt x="482030" y="449675"/>
                    <a:pt x="504033" y="414052"/>
                  </a:cubicBezTo>
                  <a:cubicBezTo>
                    <a:pt x="517358" y="393206"/>
                    <a:pt x="533122" y="374021"/>
                    <a:pt x="550991" y="356902"/>
                  </a:cubicBezTo>
                  <a:cubicBezTo>
                    <a:pt x="581661" y="327668"/>
                    <a:pt x="605274" y="291838"/>
                    <a:pt x="620048" y="252127"/>
                  </a:cubicBezTo>
                  <a:cubicBezTo>
                    <a:pt x="620048" y="252127"/>
                    <a:pt x="618428" y="218027"/>
                    <a:pt x="596616" y="199168"/>
                  </a:cubicBezTo>
                  <a:cubicBezTo>
                    <a:pt x="574804" y="180308"/>
                    <a:pt x="536704" y="178308"/>
                    <a:pt x="497842" y="185833"/>
                  </a:cubicBezTo>
                  <a:cubicBezTo>
                    <a:pt x="454255" y="195020"/>
                    <a:pt x="411812" y="208945"/>
                    <a:pt x="371255" y="227362"/>
                  </a:cubicBezTo>
                  <a:cubicBezTo>
                    <a:pt x="303798" y="258234"/>
                    <a:pt x="239247" y="295084"/>
                    <a:pt x="178373" y="337471"/>
                  </a:cubicBezTo>
                  <a:cubicBezTo>
                    <a:pt x="133415" y="369570"/>
                    <a:pt x="40070" y="448246"/>
                    <a:pt x="40070" y="448246"/>
                  </a:cubicBezTo>
                  <a:lnTo>
                    <a:pt x="37498" y="445770"/>
                  </a:lnTo>
                  <a:cubicBezTo>
                    <a:pt x="37498" y="445770"/>
                    <a:pt x="80932" y="396526"/>
                    <a:pt x="148465" y="333946"/>
                  </a:cubicBezTo>
                  <a:cubicBezTo>
                    <a:pt x="203329" y="283178"/>
                    <a:pt x="275433" y="222028"/>
                    <a:pt x="347442" y="186404"/>
                  </a:cubicBezTo>
                  <a:cubicBezTo>
                    <a:pt x="458313" y="131540"/>
                    <a:pt x="546896" y="129254"/>
                    <a:pt x="577376" y="145447"/>
                  </a:cubicBezTo>
                  <a:cubicBezTo>
                    <a:pt x="592225" y="153067"/>
                    <a:pt x="604559" y="164807"/>
                    <a:pt x="612904" y="179260"/>
                  </a:cubicBezTo>
                  <a:cubicBezTo>
                    <a:pt x="625134" y="201497"/>
                    <a:pt x="628372" y="227575"/>
                    <a:pt x="621953" y="252127"/>
                  </a:cubicBezTo>
                  <a:cubicBezTo>
                    <a:pt x="631478" y="285464"/>
                    <a:pt x="609380" y="317182"/>
                    <a:pt x="597378" y="334804"/>
                  </a:cubicBezTo>
                  <a:cubicBezTo>
                    <a:pt x="583948" y="353854"/>
                    <a:pt x="530703" y="410432"/>
                    <a:pt x="530703" y="410432"/>
                  </a:cubicBezTo>
                  <a:cubicBezTo>
                    <a:pt x="521187" y="421636"/>
                    <a:pt x="514434" y="434913"/>
                    <a:pt x="510986" y="449199"/>
                  </a:cubicBezTo>
                  <a:cubicBezTo>
                    <a:pt x="508738" y="467396"/>
                    <a:pt x="509253" y="485829"/>
                    <a:pt x="512510" y="503872"/>
                  </a:cubicBezTo>
                  <a:cubicBezTo>
                    <a:pt x="550544" y="502320"/>
                    <a:pt x="588577" y="507018"/>
                    <a:pt x="625095" y="517779"/>
                  </a:cubicBezTo>
                  <a:cubicBezTo>
                    <a:pt x="631668" y="519779"/>
                    <a:pt x="636240" y="530447"/>
                    <a:pt x="642241" y="532257"/>
                  </a:cubicBezTo>
                  <a:cubicBezTo>
                    <a:pt x="542038" y="501682"/>
                    <a:pt x="441549" y="527685"/>
                    <a:pt x="341822" y="546735"/>
                  </a:cubicBezTo>
                  <a:moveTo>
                    <a:pt x="403354" y="278035"/>
                  </a:moveTo>
                  <a:cubicBezTo>
                    <a:pt x="414584" y="273188"/>
                    <a:pt x="427147" y="272413"/>
                    <a:pt x="438882" y="275844"/>
                  </a:cubicBezTo>
                  <a:cubicBezTo>
                    <a:pt x="446692" y="279463"/>
                    <a:pt x="443549" y="286417"/>
                    <a:pt x="431833" y="291275"/>
                  </a:cubicBezTo>
                  <a:cubicBezTo>
                    <a:pt x="420603" y="296121"/>
                    <a:pt x="408040" y="296896"/>
                    <a:pt x="396305" y="293465"/>
                  </a:cubicBezTo>
                  <a:cubicBezTo>
                    <a:pt x="388495" y="289846"/>
                    <a:pt x="391638" y="282892"/>
                    <a:pt x="403354" y="278035"/>
                  </a:cubicBezTo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25" name="CaixaDeTexto 24">
            <a:extLst>
              <a:ext uri="{FF2B5EF4-FFF2-40B4-BE49-F238E27FC236}">
                <a16:creationId xmlns="" xmlns:a16="http://schemas.microsoft.com/office/drawing/2014/main" id="{4880E5D3-5971-41F6-86FC-6E2E5D1C1AEA}"/>
              </a:ext>
            </a:extLst>
          </p:cNvPr>
          <p:cNvSpPr txBox="1"/>
          <p:nvPr/>
        </p:nvSpPr>
        <p:spPr>
          <a:xfrm>
            <a:off x="399370" y="5370934"/>
            <a:ext cx="7025835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0">
              <a:spcBef>
                <a:spcPts val="200"/>
              </a:spcBef>
            </a:pPr>
            <a:r>
              <a:rPr lang="pt-BR" sz="5400" b="1" spc="-230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 PORTO QUE MOVIMENTA MAIS DO QUE CONTÊINERES</a:t>
            </a:r>
          </a:p>
        </p:txBody>
      </p:sp>
      <p:grpSp>
        <p:nvGrpSpPr>
          <p:cNvPr id="26" name="Agrupar 25">
            <a:extLst>
              <a:ext uri="{FF2B5EF4-FFF2-40B4-BE49-F238E27FC236}">
                <a16:creationId xmlns="" xmlns:a16="http://schemas.microsoft.com/office/drawing/2014/main" id="{8CFD7B97-76D0-4675-8EC8-9BC6C5FFECFE}"/>
              </a:ext>
            </a:extLst>
          </p:cNvPr>
          <p:cNvGrpSpPr/>
          <p:nvPr/>
        </p:nvGrpSpPr>
        <p:grpSpPr>
          <a:xfrm>
            <a:off x="0" y="6334124"/>
            <a:ext cx="12192000" cy="523876"/>
            <a:chOff x="0" y="6334124"/>
            <a:chExt cx="12192000" cy="523876"/>
          </a:xfrm>
        </p:grpSpPr>
        <p:sp>
          <p:nvSpPr>
            <p:cNvPr id="27" name="Retângulo 26">
              <a:extLst>
                <a:ext uri="{FF2B5EF4-FFF2-40B4-BE49-F238E27FC236}">
                  <a16:creationId xmlns="" xmlns:a16="http://schemas.microsoft.com/office/drawing/2014/main" id="{A2B5310E-2C0E-45C1-89CA-AA140FB7F8B0}"/>
                </a:ext>
              </a:extLst>
            </p:cNvPr>
            <p:cNvSpPr/>
            <p:nvPr/>
          </p:nvSpPr>
          <p:spPr>
            <a:xfrm>
              <a:off x="0" y="6477000"/>
              <a:ext cx="121920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pic>
          <p:nvPicPr>
            <p:cNvPr id="28" name="Gráfico 27">
              <a:extLst>
                <a:ext uri="{FF2B5EF4-FFF2-40B4-BE49-F238E27FC236}">
                  <a16:creationId xmlns="" xmlns:a16="http://schemas.microsoft.com/office/drawing/2014/main" id="{E73EBE42-9A63-46EB-92AB-E2573A1F5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V="1">
              <a:off x="5972175" y="6334124"/>
              <a:ext cx="247651" cy="2476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893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 build="p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12690</TotalTime>
  <Words>593</Words>
  <Application>Microsoft Office PowerPoint</Application>
  <PresentationFormat>Widescreen</PresentationFormat>
  <Paragraphs>220</Paragraphs>
  <Slides>21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14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21</vt:i4>
      </vt:variant>
    </vt:vector>
  </HeadingPairs>
  <TitlesOfParts>
    <vt:vector size="38" baseType="lpstr">
      <vt:lpstr>Arial</vt:lpstr>
      <vt:lpstr>Arial </vt:lpstr>
      <vt:lpstr>Arial  </vt:lpstr>
      <vt:lpstr>Arial Black</vt:lpstr>
      <vt:lpstr>Arial MT Black</vt:lpstr>
      <vt:lpstr>Arial Narrow</vt:lpstr>
      <vt:lpstr>Calibri</vt:lpstr>
      <vt:lpstr>Calibri Light</vt:lpstr>
      <vt:lpstr>Montserrat</vt:lpstr>
      <vt:lpstr>Montserrat Black</vt:lpstr>
      <vt:lpstr>Montserrat ExtraBold</vt:lpstr>
      <vt:lpstr>Ubuntu Condensed</vt:lpstr>
      <vt:lpstr>Verdana</vt:lpstr>
      <vt:lpstr>Wingdings</vt:lpstr>
      <vt:lpstr>Tema do Office</vt:lpstr>
      <vt:lpstr>4_Tema do Office</vt:lpstr>
      <vt:lpstr>1_Tema do Office</vt:lpstr>
      <vt:lpstr>Apresentação do PowerPoint</vt:lpstr>
      <vt:lpstr>HISTÓRIA</vt:lpstr>
      <vt:lpstr>LINHA DO TEMPO</vt:lpstr>
      <vt:lpstr>Apresentação do PowerPoint</vt:lpstr>
      <vt:lpstr>Apresentação do PowerPoint</vt:lpstr>
      <vt:lpstr>50 mil M ²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RANKING NACIONAL 2022  DATAMAR – JAN  A  AGO</vt:lpstr>
      <vt:lpstr>Apresentação do PowerPoint</vt:lpstr>
      <vt:lpstr>ARMADORES</vt:lpstr>
      <vt:lpstr>BACIA DE EVOLUÇÃO</vt:lpstr>
      <vt:lpstr>PROFISSIONAIS</vt:lpstr>
      <vt:lpstr>SUSTENTABILIDADE</vt:lpstr>
      <vt:lpstr>APOIOS E INCENTIVOS</vt:lpstr>
      <vt:lpstr>PRINCIPAIS DESTAQUES 2021 e 2022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Rubens Freddo</dc:creator>
  <cp:lastModifiedBy>Dafnee Caroline Canello</cp:lastModifiedBy>
  <cp:revision>1005</cp:revision>
  <dcterms:created xsi:type="dcterms:W3CDTF">2021-10-26T17:35:41Z</dcterms:created>
  <dcterms:modified xsi:type="dcterms:W3CDTF">2022-11-08T22:47:17Z</dcterms:modified>
</cp:coreProperties>
</file>