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6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1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notesSlides/notesSlide18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notesSlides/notesSlide19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notesSlides/notesSlide20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notesSlides/notesSlide21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2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5" r:id="rId4"/>
    <p:sldMasterId id="2147483698" r:id="rId5"/>
    <p:sldMasterId id="2147483737" r:id="rId6"/>
    <p:sldMasterId id="2147483812" r:id="rId7"/>
    <p:sldMasterId id="2147483860" r:id="rId8"/>
    <p:sldMasterId id="2147483872" r:id="rId9"/>
    <p:sldMasterId id="2147483884" r:id="rId10"/>
    <p:sldMasterId id="2147483896" r:id="rId11"/>
  </p:sldMasterIdLst>
  <p:notesMasterIdLst>
    <p:notesMasterId r:id="rId40"/>
  </p:notesMasterIdLst>
  <p:handoutMasterIdLst>
    <p:handoutMasterId r:id="rId41"/>
  </p:handoutMasterIdLst>
  <p:sldIdLst>
    <p:sldId id="496" r:id="rId12"/>
    <p:sldId id="788" r:id="rId13"/>
    <p:sldId id="789" r:id="rId14"/>
    <p:sldId id="786" r:id="rId15"/>
    <p:sldId id="825" r:id="rId16"/>
    <p:sldId id="434" r:id="rId17"/>
    <p:sldId id="792" r:id="rId18"/>
    <p:sldId id="787" r:id="rId19"/>
    <p:sldId id="763" r:id="rId20"/>
    <p:sldId id="759" r:id="rId21"/>
    <p:sldId id="445" r:id="rId22"/>
    <p:sldId id="807" r:id="rId23"/>
    <p:sldId id="284" r:id="rId24"/>
    <p:sldId id="843" r:id="rId25"/>
    <p:sldId id="291" r:id="rId26"/>
    <p:sldId id="866" r:id="rId27"/>
    <p:sldId id="842" r:id="rId28"/>
    <p:sldId id="831" r:id="rId29"/>
    <p:sldId id="849" r:id="rId30"/>
    <p:sldId id="855" r:id="rId31"/>
    <p:sldId id="856" r:id="rId32"/>
    <p:sldId id="790" r:id="rId33"/>
    <p:sldId id="852" r:id="rId34"/>
    <p:sldId id="861" r:id="rId35"/>
    <p:sldId id="862" r:id="rId36"/>
    <p:sldId id="858" r:id="rId37"/>
    <p:sldId id="865" r:id="rId38"/>
    <p:sldId id="658" r:id="rId39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7A37"/>
    <a:srgbClr val="FFFF99"/>
    <a:srgbClr val="FFFFCC"/>
    <a:srgbClr val="0066FF"/>
    <a:srgbClr val="99CCFF"/>
    <a:srgbClr val="B66D36"/>
    <a:srgbClr val="170779"/>
    <a:srgbClr val="66F34F"/>
    <a:srgbClr val="EAB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764ADC-BAFD-447D-AB02-85D16A8CC4B2}" v="4" dt="2023-11-29T00:23:04.644"/>
  </p1510:revLst>
</p1510:revInfo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Estilo Médio 1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7AC3CCA-C797-4891-BE02-D94E43425B78}" styleName="Estilo Mé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370" autoAdjust="0"/>
    <p:restoredTop sz="96449" autoAdjust="0"/>
  </p:normalViewPr>
  <p:slideViewPr>
    <p:cSldViewPr snapToGrid="0">
      <p:cViewPr varScale="1">
        <p:scale>
          <a:sx n="101" d="100"/>
          <a:sy n="101" d="100"/>
        </p:scale>
        <p:origin x="144" y="3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microsoft.com/office/2015/10/relationships/revisionInfo" Target="revisionInfo.xml"/><Relationship Id="rId20" Type="http://schemas.openxmlformats.org/officeDocument/2006/relationships/slide" Target="slides/slide9.xml"/><Relationship Id="rId41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fernando.serra\Downloads\TB9.1%20-%20Dados-27_11_2023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felipe.fonseca\Downloads\b018933a83384579b844b76732f90235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felipe.fonseca\Downloads\b018933a83384579b844b76732f90235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felipe.fonseca\Downloads\b018933a83384579b844b76732f90235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Users\felipe.fonseca\Downloads\b018933a83384579b844b76732f90235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C:\Users\fernando.serra\Downloads\GR1.7%20-%20Grupo%20de%20Mercadoria-08_11_2023%20(1)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C:\Users\fernando.serra\Documents\Apresenta&#231;&#245;es\2023%2011%2029%20-%20X%20CIDESPORT\TB9.1%20-Cabotagem_x_longo_curso_movimentacao_2010_2013_jan_set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C:\Users\fernando.serra\Downloads\TB9.1%20-%20Dados-13_11_2023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C:\Users\fernando.serra\Downloads\TB9.1%20-%20Dados-10_11_2023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elipe.fonseca\Desktop\Exp-Imp%20FOB%20e%20ton\EXP_Mercadorias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elipe.fonseca\Desktop\Exp-Imp%20FOB%20e%20ton\EXP_Mercadorias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elipe.fonseca\Desktop\Exp-Imp%20FOB%20e%20ton\IMP_Mercadorias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elipe.fonseca\Desktop\Exp-Imp%20FOB%20e%20ton\IMP_Mercadorias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Sheet1!$B$1</c:f>
              <c:strCache>
                <c:ptCount val="1"/>
                <c:pt idx="0">
                  <c:v>Mov (t)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Abadi" panose="020B0604020104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Sheet1!$A$2:$A$15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Sheet1!$B$2:$B$15</c:f>
              <c:numCache>
                <c:formatCode>#,##0</c:formatCode>
                <c:ptCount val="14"/>
                <c:pt idx="0">
                  <c:v>840153698.39973259</c:v>
                </c:pt>
                <c:pt idx="1">
                  <c:v>887403716.18058884</c:v>
                </c:pt>
                <c:pt idx="2">
                  <c:v>904398744.29510784</c:v>
                </c:pt>
                <c:pt idx="3">
                  <c:v>929351411.15310156</c:v>
                </c:pt>
                <c:pt idx="4">
                  <c:v>968881663.82299685</c:v>
                </c:pt>
                <c:pt idx="5">
                  <c:v>1008304646.197096</c:v>
                </c:pt>
                <c:pt idx="6">
                  <c:v>1002807766.667717</c:v>
                </c:pt>
                <c:pt idx="7">
                  <c:v>1087759832.2043569</c:v>
                </c:pt>
                <c:pt idx="8">
                  <c:v>1122376876.703275</c:v>
                </c:pt>
                <c:pt idx="9">
                  <c:v>1104806325.34519</c:v>
                </c:pt>
                <c:pt idx="10">
                  <c:v>1154436085.7752039</c:v>
                </c:pt>
                <c:pt idx="11">
                  <c:v>1207190244.059994</c:v>
                </c:pt>
                <c:pt idx="12">
                  <c:v>1217181345.1992021</c:v>
                </c:pt>
                <c:pt idx="13">
                  <c:v>1272000000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83-4025-857C-A5EC697407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overlap val="100"/>
        <c:axId val="531971504"/>
        <c:axId val="54018449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Sheet1!$A$1</c15:sqref>
                        </c15:formulaRef>
                      </c:ext>
                    </c:extLst>
                    <c:strCache>
                      <c:ptCount val="1"/>
                      <c:pt idx="0">
                        <c:v>Ano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Sheet1!$A$2:$A$15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Sheet1!$A$2:$A$15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5583-4025-857C-A5EC6974073E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2"/>
          <c:order val="2"/>
          <c:tx>
            <c:strRef>
              <c:f>Sheet1!$C$1</c:f>
              <c:strCache>
                <c:ptCount val="1"/>
                <c:pt idx="0">
                  <c:v>% Cresc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lt1"/>
              </a:solidFill>
              <a:ln w="15875">
                <a:solidFill>
                  <a:schemeClr val="accent3"/>
                </a:solidFill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-4.1922675503789003E-2"/>
                  <c:y val="-4.838752868205636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583-4025-857C-A5EC6974073E}"/>
                </c:ext>
              </c:extLst>
            </c:dLbl>
            <c:dLbl>
              <c:idx val="2"/>
              <c:layout>
                <c:manualLayout>
                  <c:x val="-1.1042350380164398E-2"/>
                  <c:y val="-5.47641083918132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583-4025-857C-A5EC6974073E}"/>
                </c:ext>
              </c:extLst>
            </c:dLbl>
            <c:dLbl>
              <c:idx val="6"/>
              <c:layout>
                <c:manualLayout>
                  <c:x val="-1.8276937835643654E-4"/>
                  <c:y val="-4.62620021121375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583-4025-857C-A5EC6974073E}"/>
                </c:ext>
              </c:extLst>
            </c:dLbl>
            <c:dLbl>
              <c:idx val="8"/>
              <c:layout>
                <c:manualLayout>
                  <c:x val="-1.1042350380164436E-2"/>
                  <c:y val="-4.838752868205636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583-4025-857C-A5EC6974073E}"/>
                </c:ext>
              </c:extLst>
            </c:dLbl>
            <c:dLbl>
              <c:idx val="9"/>
              <c:layout>
                <c:manualLayout>
                  <c:x val="8.4657479243105144E-4"/>
                  <c:y val="-3.98854224023806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583-4025-857C-A5EC6974073E}"/>
                </c:ext>
              </c:extLst>
            </c:dLbl>
            <c:dLbl>
              <c:idx val="12"/>
              <c:layout>
                <c:manualLayout>
                  <c:x val="3.3684680108604726E-3"/>
                  <c:y val="9.0016887057550784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583-4025-857C-A5EC6974073E}"/>
                </c:ext>
              </c:extLst>
            </c:dLbl>
            <c:dLbl>
              <c:idx val="13"/>
              <c:layout>
                <c:manualLayout>
                  <c:x val="1.7259508120998527E-2"/>
                  <c:y val="-6.32662146714891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583-4025-857C-A5EC697407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92D050"/>
                    </a:solidFill>
                    <a:latin typeface="Abadi" panose="020B0604020104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Sheet1!$A$2:$A$15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Sheet1!$C$2:$C$15</c:f>
              <c:numCache>
                <c:formatCode>#,##0.00_ ;[Red]\-#,##0.00\ </c:formatCode>
                <c:ptCount val="14"/>
                <c:pt idx="0">
                  <c:v>0</c:v>
                </c:pt>
                <c:pt idx="1">
                  <c:v>5.6239730743142422</c:v>
                </c:pt>
                <c:pt idx="2">
                  <c:v>1.9151405166147026</c:v>
                </c:pt>
                <c:pt idx="3">
                  <c:v>2.7590337796678317</c:v>
                </c:pt>
                <c:pt idx="4">
                  <c:v>4.2535312472219475</c:v>
                </c:pt>
                <c:pt idx="5">
                  <c:v>4.0689161376575749</c:v>
                </c:pt>
                <c:pt idx="6">
                  <c:v>-0.54516058714109317</c:v>
                </c:pt>
                <c:pt idx="7">
                  <c:v>8.4714207807675486</c:v>
                </c:pt>
                <c:pt idx="8">
                  <c:v>3.1824161431633531</c:v>
                </c:pt>
                <c:pt idx="9">
                  <c:v>-1.5654769554496157</c:v>
                </c:pt>
                <c:pt idx="10">
                  <c:v>4.4921683820471774</c:v>
                </c:pt>
                <c:pt idx="11">
                  <c:v>4.5696906857659094</c:v>
                </c:pt>
                <c:pt idx="12">
                  <c:v>0.82763269404880546</c:v>
                </c:pt>
                <c:pt idx="13">
                  <c:v>4.5037376736846397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83-4025-857C-A5EC697407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2104912"/>
        <c:axId val="702509568"/>
      </c:lineChart>
      <c:catAx>
        <c:axId val="5319715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40184496"/>
        <c:crosses val="autoZero"/>
        <c:auto val="1"/>
        <c:lblAlgn val="ctr"/>
        <c:lblOffset val="100"/>
        <c:noMultiLvlLbl val="0"/>
      </c:catAx>
      <c:valAx>
        <c:axId val="54018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31971504"/>
        <c:crosses val="autoZero"/>
        <c:crossBetween val="between"/>
        <c:dispUnits>
          <c:builtInUnit val="millions"/>
          <c:dispUnitsLbl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9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/>
                    <a:t>Milhões toneladas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</c:dispUnitsLbl>
        </c:dispUnits>
      </c:valAx>
      <c:valAx>
        <c:axId val="702509568"/>
        <c:scaling>
          <c:orientation val="minMax"/>
        </c:scaling>
        <c:delete val="0"/>
        <c:axPos val="r"/>
        <c:numFmt formatCode="#,##0.00_ ;[Red]\-#,##0.00\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32104912"/>
        <c:crosses val="max"/>
        <c:crossBetween val="between"/>
      </c:valAx>
      <c:catAx>
        <c:axId val="3321049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02509568"/>
        <c:crosses val="autoZero"/>
        <c:auto val="1"/>
        <c:lblAlgn val="ctr"/>
        <c:lblOffset val="100"/>
        <c:noMultiLvlLbl val="0"/>
      </c:cat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Sheet1!$A$17</c:f>
              <c:strCache>
                <c:ptCount val="1"/>
                <c:pt idx="0">
                  <c:v>Granel Sólido</c:v>
                </c:pt>
              </c:strCache>
            </c:strRef>
          </c:tx>
          <c:dPt>
            <c:idx val="0"/>
            <c:bubble3D val="0"/>
            <c:spPr>
              <a:solidFill>
                <a:srgbClr val="B66D3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641-4880-B964-FF39D08405F1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641-4880-B964-FF39D08405F1}"/>
              </c:ext>
            </c:extLst>
          </c:dPt>
          <c:val>
            <c:numRef>
              <c:f>Sheet1!$A$18:$A$19</c:f>
              <c:numCache>
                <c:formatCode>0.0</c:formatCode>
                <c:ptCount val="2"/>
                <c:pt idx="0">
                  <c:v>0.57213448213383966</c:v>
                </c:pt>
                <c:pt idx="1">
                  <c:v>0.42786551786616034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641-4880-B964-FF39D08405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Sheet1!$B$17</c:f>
              <c:strCache>
                <c:ptCount val="1"/>
                <c:pt idx="0">
                  <c:v>Granel Líquido</c:v>
                </c:pt>
              </c:strCache>
            </c:strRef>
          </c:tx>
          <c:dPt>
            <c:idx val="0"/>
            <c:bubble3D val="0"/>
            <c:spPr>
              <a:solidFill>
                <a:srgbClr val="73A6F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44-4188-AD34-F576FA974774}"/>
              </c:ext>
            </c:extLst>
          </c:dPt>
          <c:dPt>
            <c:idx val="1"/>
            <c:bubble3D val="0"/>
            <c:spPr>
              <a:solidFill>
                <a:srgbClr val="F2F2F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44-4188-AD34-F576FA974774}"/>
              </c:ext>
            </c:extLst>
          </c:dPt>
          <c:val>
            <c:numRef>
              <c:f>Sheet1!$B$18:$B$19</c:f>
              <c:numCache>
                <c:formatCode>0.0</c:formatCode>
                <c:ptCount val="2"/>
                <c:pt idx="0">
                  <c:v>0.25772916025743131</c:v>
                </c:pt>
                <c:pt idx="1">
                  <c:v>0.74227083974256869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944-4188-AD34-F576FA9747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Sheet1!$C$17</c:f>
              <c:strCache>
                <c:ptCount val="1"/>
                <c:pt idx="0">
                  <c:v>Contêineres</c:v>
                </c:pt>
              </c:strCache>
            </c:strRef>
          </c:tx>
          <c:dPt>
            <c:idx val="0"/>
            <c:bubble3D val="0"/>
            <c:spPr>
              <a:solidFill>
                <a:srgbClr val="FDDB4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515-416D-803E-755AC1A1CCE3}"/>
              </c:ext>
            </c:extLst>
          </c:dPt>
          <c:dPt>
            <c:idx val="1"/>
            <c:bubble3D val="0"/>
            <c:spPr>
              <a:solidFill>
                <a:srgbClr val="F2F2F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515-416D-803E-755AC1A1CCE3}"/>
              </c:ext>
            </c:extLst>
          </c:dPt>
          <c:val>
            <c:numRef>
              <c:f>Sheet1!$C$18:$C$19</c:f>
              <c:numCache>
                <c:formatCode>0.0</c:formatCode>
                <c:ptCount val="2"/>
                <c:pt idx="0">
                  <c:v>0.10986636818648697</c:v>
                </c:pt>
                <c:pt idx="1">
                  <c:v>0.89013363181351302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515-416D-803E-755AC1A1CC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Sheet1!$D$17</c:f>
              <c:strCache>
                <c:ptCount val="1"/>
                <c:pt idx="0">
                  <c:v>Carga Geral</c:v>
                </c:pt>
              </c:strCache>
            </c:strRef>
          </c:tx>
          <c:dPt>
            <c:idx val="0"/>
            <c:bubble3D val="0"/>
            <c:spPr>
              <a:solidFill>
                <a:srgbClr val="52E39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9DD-4DA6-BB25-125C0DF73A44}"/>
              </c:ext>
            </c:extLst>
          </c:dPt>
          <c:dPt>
            <c:idx val="1"/>
            <c:bubble3D val="0"/>
            <c:spPr>
              <a:solidFill>
                <a:srgbClr val="F2F2F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9DD-4DA6-BB25-125C0DF73A44}"/>
              </c:ext>
            </c:extLst>
          </c:dPt>
          <c:val>
            <c:numRef>
              <c:f>Sheet1!$D$18:$D$19</c:f>
              <c:numCache>
                <c:formatCode>0.0</c:formatCode>
                <c:ptCount val="2"/>
                <c:pt idx="0">
                  <c:v>6.0269989422242154E-2</c:v>
                </c:pt>
                <c:pt idx="1">
                  <c:v>0.93973001057775785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DD-4DA6-BB25-125C0DF73A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'EA-Mov Mercadorias jan a set 23'!$C$1</c:f>
              <c:strCache>
                <c:ptCount val="1"/>
                <c:pt idx="0">
                  <c:v>Peso Carga Bruta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2.658707731909861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B23-452C-BB43-0095E64B5C46}"/>
                </c:ext>
              </c:extLst>
            </c:dLbl>
            <c:dLbl>
              <c:idx val="1"/>
              <c:layout>
                <c:manualLayout>
                  <c:x val="0"/>
                  <c:y val="-3.933196100837008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B23-452C-BB43-0095E64B5C46}"/>
                </c:ext>
              </c:extLst>
            </c:dLbl>
            <c:dLbl>
              <c:idx val="2"/>
              <c:layout>
                <c:manualLayout>
                  <c:x val="0"/>
                  <c:y val="-7.600521428483031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B23-452C-BB43-0095E64B5C46}"/>
                </c:ext>
              </c:extLst>
            </c:dLbl>
            <c:dLbl>
              <c:idx val="3"/>
              <c:layout>
                <c:manualLayout>
                  <c:x val="0"/>
                  <c:y val="-8.64832866495332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B23-452C-BB43-0095E64B5C46}"/>
                </c:ext>
              </c:extLst>
            </c:dLbl>
            <c:dLbl>
              <c:idx val="4"/>
              <c:layout>
                <c:manualLayout>
                  <c:x val="-6.0958010133163058E-17"/>
                  <c:y val="-0.1100589494701148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B23-452C-BB43-0095E64B5C46}"/>
                </c:ext>
              </c:extLst>
            </c:dLbl>
            <c:dLbl>
              <c:idx val="5"/>
              <c:layout>
                <c:manualLayout>
                  <c:x val="-1.6625103906899418E-3"/>
                  <c:y val="-0.11791750374364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B23-452C-BB43-0095E64B5C46}"/>
                </c:ext>
              </c:extLst>
            </c:dLbl>
            <c:dLbl>
              <c:idx val="6"/>
              <c:layout>
                <c:manualLayout>
                  <c:x val="3.1367308484071259E-2"/>
                  <c:y val="3.435904757011341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B23-452C-BB43-0095E64B5C46}"/>
                </c:ext>
              </c:extLst>
            </c:dLbl>
            <c:dLbl>
              <c:idx val="7"/>
              <c:layout>
                <c:manualLayout>
                  <c:x val="3.0548634107947337E-2"/>
                  <c:y val="1.84922454276500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B23-452C-BB43-0095E64B5C46}"/>
                </c:ext>
              </c:extLst>
            </c:dLbl>
            <c:dLbl>
              <c:idx val="8"/>
              <c:layout>
                <c:manualLayout>
                  <c:x val="3.0548634107947337E-2"/>
                  <c:y val="7.579425642649347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B23-452C-BB43-0095E64B5C46}"/>
                </c:ext>
              </c:extLst>
            </c:dLbl>
            <c:dLbl>
              <c:idx val="9"/>
              <c:layout>
                <c:manualLayout>
                  <c:x val="2.8886091587308347E-2"/>
                  <c:y val="6.5054491295475853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B23-452C-BB43-0095E64B5C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0066FF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'EA-Mov Mercadorias jan a set 23'!$A$2:$B$11</c:f>
              <c:multiLvlStrCache>
                <c:ptCount val="10"/>
                <c:lvl>
                  <c:pt idx="0">
                    <c:v>Minério de Ferro</c:v>
                  </c:pt>
                  <c:pt idx="1">
                    <c:v>Petróleo e Derivados (Óleo Bruto)</c:v>
                  </c:pt>
                  <c:pt idx="2">
                    <c:v>Soja</c:v>
                  </c:pt>
                  <c:pt idx="3">
                    <c:v>Contêineres</c:v>
                  </c:pt>
                  <c:pt idx="4">
                    <c:v>Petróleo e Derivados (Sem Óleo Bruto)</c:v>
                  </c:pt>
                  <c:pt idx="5">
                    <c:v>Milho</c:v>
                  </c:pt>
                  <c:pt idx="6">
                    <c:v>Adubos (fertilizantes)</c:v>
                  </c:pt>
                  <c:pt idx="7">
                    <c:v>Bauxita</c:v>
                  </c:pt>
                  <c:pt idx="8">
                    <c:v>Açúcar</c:v>
                  </c:pt>
                  <c:pt idx="9">
                    <c:v>Ferro e Aço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</c:lvl>
              </c:multiLvlStrCache>
            </c:multiLvlStrRef>
          </c:cat>
          <c:val>
            <c:numRef>
              <c:f>'EA-Mov Mercadorias jan a set 23'!$C$2:$C$11</c:f>
              <c:numCache>
                <c:formatCode>#,##0</c:formatCode>
                <c:ptCount val="10"/>
                <c:pt idx="0">
                  <c:v>280351779.39399987</c:v>
                </c:pt>
                <c:pt idx="1">
                  <c:v>161221258.859</c:v>
                </c:pt>
                <c:pt idx="2">
                  <c:v>112407862.7729999</c:v>
                </c:pt>
                <c:pt idx="3">
                  <c:v>93307504.377993837</c:v>
                </c:pt>
                <c:pt idx="4">
                  <c:v>60850511.172999993</c:v>
                </c:pt>
                <c:pt idx="5">
                  <c:v>44949799.022999987</c:v>
                </c:pt>
                <c:pt idx="6">
                  <c:v>27815162.04000001</c:v>
                </c:pt>
                <c:pt idx="7">
                  <c:v>23353311.909000002</c:v>
                </c:pt>
                <c:pt idx="8">
                  <c:v>19595433.090999998</c:v>
                </c:pt>
                <c:pt idx="9">
                  <c:v>19141762.021999989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B23-452C-BB43-0095E64B5C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axId val="768966448"/>
        <c:axId val="790672944"/>
      </c:barChart>
      <c:barChart>
        <c:barDir val="col"/>
        <c:grouping val="clustered"/>
        <c:varyColors val="0"/>
        <c:ser>
          <c:idx val="1"/>
          <c:order val="1"/>
          <c:tx>
            <c:strRef>
              <c:f>'EA-Mov Mercadorias jan a set 23'!$D$1</c:f>
              <c:strCache>
                <c:ptCount val="1"/>
                <c:pt idx="0">
                  <c:v>Share (%)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'EA-Mov Mercadorias jan a set 23'!$A$2:$B$11</c:f>
              <c:multiLvlStrCache>
                <c:ptCount val="10"/>
                <c:lvl>
                  <c:pt idx="0">
                    <c:v>Minério de Ferro</c:v>
                  </c:pt>
                  <c:pt idx="1">
                    <c:v>Petróleo e Derivados (Óleo Bruto)</c:v>
                  </c:pt>
                  <c:pt idx="2">
                    <c:v>Soja</c:v>
                  </c:pt>
                  <c:pt idx="3">
                    <c:v>Contêineres</c:v>
                  </c:pt>
                  <c:pt idx="4">
                    <c:v>Petróleo e Derivados (Sem Óleo Bruto)</c:v>
                  </c:pt>
                  <c:pt idx="5">
                    <c:v>Milho</c:v>
                  </c:pt>
                  <c:pt idx="6">
                    <c:v>Adubos (fertilizantes)</c:v>
                  </c:pt>
                  <c:pt idx="7">
                    <c:v>Bauxita</c:v>
                  </c:pt>
                  <c:pt idx="8">
                    <c:v>Açúcar</c:v>
                  </c:pt>
                  <c:pt idx="9">
                    <c:v>Ferro e Aço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</c:lvl>
              </c:multiLvlStrCache>
            </c:multiLvlStrRef>
          </c:cat>
          <c:val>
            <c:numRef>
              <c:f>'EA-Mov Mercadorias jan a set 23'!$D$2:$D$11</c:f>
              <c:numCache>
                <c:formatCode>#,##0.0%</c:formatCode>
                <c:ptCount val="10"/>
                <c:pt idx="0">
                  <c:v>0.29011491168147158</c:v>
                </c:pt>
                <c:pt idx="1">
                  <c:v>0.166835721093538</c:v>
                </c:pt>
                <c:pt idx="2">
                  <c:v>0.1163224191092464</c:v>
                </c:pt>
                <c:pt idx="3">
                  <c:v>9.6556898801761479E-2</c:v>
                </c:pt>
                <c:pt idx="4">
                  <c:v>6.2969604519318129E-2</c:v>
                </c:pt>
                <c:pt idx="5">
                  <c:v>4.6515156785684512E-2</c:v>
                </c:pt>
                <c:pt idx="6">
                  <c:v>2.8783813307992609E-2</c:v>
                </c:pt>
                <c:pt idx="7">
                  <c:v>2.416658113101456E-2</c:v>
                </c:pt>
                <c:pt idx="8">
                  <c:v>2.0277835770630821E-2</c:v>
                </c:pt>
                <c:pt idx="9">
                  <c:v>1.980836579829864E-2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B23-452C-BB43-0095E64B5C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axId val="30627584"/>
        <c:axId val="249302768"/>
      </c:barChart>
      <c:lineChart>
        <c:grouping val="standard"/>
        <c:varyColors val="0"/>
        <c:ser>
          <c:idx val="2"/>
          <c:order val="2"/>
          <c:tx>
            <c:strRef>
              <c:f>'EA-Mov Mercadorias jan a set 23'!$E$1</c:f>
              <c:strCache>
                <c:ptCount val="1"/>
                <c:pt idx="0">
                  <c:v>Crescimento/Redução</c:v>
                </c:pt>
              </c:strCache>
            </c:strRef>
          </c:tx>
          <c:spPr>
            <a:ln w="15875" cap="rnd">
              <a:noFill/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4.6152603825201859E-2"/>
                  <c:y val="0.1988349438517982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007A37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B23-452C-BB43-0095E64B5C46}"/>
                </c:ext>
              </c:extLst>
            </c:dLbl>
            <c:dLbl>
              <c:idx val="1"/>
              <c:layout>
                <c:manualLayout>
                  <c:x val="-4.0985070133066286E-2"/>
                  <c:y val="0.2575147232128394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007A37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B23-452C-BB43-0095E64B5C46}"/>
                </c:ext>
              </c:extLst>
            </c:dLbl>
            <c:dLbl>
              <c:idx val="2"/>
              <c:layout>
                <c:manualLayout>
                  <c:x val="-4.2647580523756258E-2"/>
                  <c:y val="0.456374035190936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007A37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B23-452C-BB43-0095E64B5C46}"/>
                </c:ext>
              </c:extLst>
            </c:dLbl>
            <c:dLbl>
              <c:idx val="3"/>
              <c:layout>
                <c:manualLayout>
                  <c:x val="-4.1147132169576058E-2"/>
                  <c:y val="5.21354337928376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C00000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B23-452C-BB43-0095E64B5C46}"/>
                </c:ext>
              </c:extLst>
            </c:dLbl>
            <c:dLbl>
              <c:idx val="4"/>
              <c:layout>
                <c:manualLayout>
                  <c:x val="-4.1147132169576058E-2"/>
                  <c:y val="8.147533228140929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C00000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B23-452C-BB43-0095E64B5C46}"/>
                </c:ext>
              </c:extLst>
            </c:dLbl>
            <c:dLbl>
              <c:idx val="5"/>
              <c:layout>
                <c:manualLayout>
                  <c:x val="-4.7635111695826113E-2"/>
                  <c:y val="0.4628940126328413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007A37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B23-452C-BB43-0095E64B5C46}"/>
                </c:ext>
              </c:extLst>
            </c:dLbl>
            <c:dLbl>
              <c:idx val="6"/>
              <c:layout>
                <c:manualLayout>
                  <c:x val="-4.4392732935468748E-2"/>
                  <c:y val="1.964638942552374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C00000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B23-452C-BB43-0095E64B5C46}"/>
                </c:ext>
              </c:extLst>
            </c:dLbl>
            <c:dLbl>
              <c:idx val="7"/>
              <c:layout>
                <c:manualLayout>
                  <c:x val="-4.55647765842059E-2"/>
                  <c:y val="2.104873463407727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C00000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B23-452C-BB43-0095E64B5C46}"/>
                </c:ext>
              </c:extLst>
            </c:dLbl>
            <c:dLbl>
              <c:idx val="8"/>
              <c:layout>
                <c:manualLayout>
                  <c:x val="-4.2647551571931119E-2"/>
                  <c:y val="0.2587925237042197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007A37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B23-452C-BB43-0095E64B5C46}"/>
                </c:ext>
              </c:extLst>
            </c:dLbl>
            <c:dLbl>
              <c:idx val="9"/>
              <c:layout>
                <c:manualLayout>
                  <c:x val="-4.2629169148088723E-2"/>
                  <c:y val="0.1753169167953558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007A37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B23-452C-BB43-0095E64B5C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noFill/>
                    </a:ln>
                    <a:effectLst/>
                  </c:spPr>
                </c15:leaderLines>
              </c:ext>
            </c:extLst>
          </c:dLbls>
          <c:cat>
            <c:multiLvlStrRef>
              <c:f>'EA-Mov Mercadorias jan a set 23'!$A$2:$B$11</c:f>
              <c:multiLvlStrCache>
                <c:ptCount val="10"/>
                <c:lvl>
                  <c:pt idx="0">
                    <c:v>Minério de Ferro</c:v>
                  </c:pt>
                  <c:pt idx="1">
                    <c:v>Petróleo e Derivados (Óleo Bruto)</c:v>
                  </c:pt>
                  <c:pt idx="2">
                    <c:v>Soja</c:v>
                  </c:pt>
                  <c:pt idx="3">
                    <c:v>Contêineres</c:v>
                  </c:pt>
                  <c:pt idx="4">
                    <c:v>Petróleo e Derivados (Sem Óleo Bruto)</c:v>
                  </c:pt>
                  <c:pt idx="5">
                    <c:v>Milho</c:v>
                  </c:pt>
                  <c:pt idx="6">
                    <c:v>Adubos (fertilizantes)</c:v>
                  </c:pt>
                  <c:pt idx="7">
                    <c:v>Bauxita</c:v>
                  </c:pt>
                  <c:pt idx="8">
                    <c:v>Açúcar</c:v>
                  </c:pt>
                  <c:pt idx="9">
                    <c:v>Ferro e Aço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</c:lvl>
              </c:multiLvlStrCache>
            </c:multiLvlStrRef>
          </c:cat>
          <c:val>
            <c:numRef>
              <c:f>'EA-Mov Mercadorias jan a set 23'!$E$2:$E$11</c:f>
              <c:numCache>
                <c:formatCode>\▲\ #,##0.0%;\▼\ \-#,##0.0%</c:formatCode>
                <c:ptCount val="10"/>
                <c:pt idx="0">
                  <c:v>6.3822858671340771E-2</c:v>
                </c:pt>
                <c:pt idx="1">
                  <c:v>0.10239219524275241</c:v>
                </c:pt>
                <c:pt idx="2">
                  <c:v>0.24429237432287201</c:v>
                </c:pt>
                <c:pt idx="3">
                  <c:v>-3.914232489162147E-2</c:v>
                </c:pt>
                <c:pt idx="4">
                  <c:v>-1.9139462951113649E-2</c:v>
                </c:pt>
                <c:pt idx="5">
                  <c:v>0.2429210600560526</c:v>
                </c:pt>
                <c:pt idx="6">
                  <c:v>-5.298555269922918E-2</c:v>
                </c:pt>
                <c:pt idx="7">
                  <c:v>-4.9432522175618658E-2</c:v>
                </c:pt>
                <c:pt idx="8">
                  <c:v>0.10614123233342609</c:v>
                </c:pt>
                <c:pt idx="9">
                  <c:v>4.7450388436757147E-2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7B23-452C-BB43-0095E64B5C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627584"/>
        <c:axId val="249302768"/>
      </c:lineChart>
      <c:catAx>
        <c:axId val="768966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badi" panose="020B0604020104020204" pitchFamily="34" charset="0"/>
                <a:ea typeface="+mn-ea"/>
                <a:cs typeface="+mn-cs"/>
              </a:defRPr>
            </a:pPr>
            <a:endParaRPr lang="pt-BR"/>
          </a:p>
        </c:txPr>
        <c:crossAx val="790672944"/>
        <c:crosses val="autoZero"/>
        <c:auto val="1"/>
        <c:lblAlgn val="ctr"/>
        <c:lblOffset val="100"/>
        <c:noMultiLvlLbl val="0"/>
      </c:catAx>
      <c:valAx>
        <c:axId val="790672944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768966448"/>
        <c:crosses val="autoZero"/>
        <c:crossBetween val="between"/>
        <c:dispUnits>
          <c:builtInUnit val="millions"/>
          <c:dispUnitsLbl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900" b="0" i="0" u="none" strike="noStrike" kern="1200" cap="all" baseline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pt-BR"/>
                    <a:t>Milhões de toneladas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</c:dispUnitsLbl>
        </c:dispUnits>
      </c:valAx>
      <c:valAx>
        <c:axId val="249302768"/>
        <c:scaling>
          <c:orientation val="minMax"/>
        </c:scaling>
        <c:delete val="0"/>
        <c:axPos val="r"/>
        <c:numFmt formatCode="#,##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0627584"/>
        <c:crosses val="max"/>
        <c:crossBetween val="between"/>
      </c:valAx>
      <c:catAx>
        <c:axId val="306275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4930276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6590628262828946"/>
          <c:y val="2.8289970339629801E-2"/>
          <c:w val="0.34592939688498336"/>
          <c:h val="0.308900872983908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Cabotagem!$B$4</c:f>
              <c:strCache>
                <c:ptCount val="1"/>
                <c:pt idx="0">
                  <c:v>CB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7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12700">
                <a:solidFill>
                  <a:schemeClr val="lt2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marker>
          <c:dLbls>
            <c:dLbl>
              <c:idx val="9"/>
              <c:layout>
                <c:manualLayout>
                  <c:x val="-8.9402822991671259E-3"/>
                  <c:y val="4.35059157253438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280-473C-8D41-52060D3104D4}"/>
                </c:ext>
              </c:extLst>
            </c:dLbl>
            <c:dLbl>
              <c:idx val="10"/>
              <c:layout>
                <c:manualLayout>
                  <c:x val="-1.6251260814841038E-2"/>
                  <c:y val="5.20135338116690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280-473C-8D41-52060D3104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Cabotagem!$A$5:$A$18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Cabotagem!$B$5:$B$18</c:f>
              <c:numCache>
                <c:formatCode>#,##0</c:formatCode>
                <c:ptCount val="14"/>
                <c:pt idx="0">
                  <c:v>828</c:v>
                </c:pt>
                <c:pt idx="1">
                  <c:v>958</c:v>
                </c:pt>
                <c:pt idx="2">
                  <c:v>1276</c:v>
                </c:pt>
                <c:pt idx="3">
                  <c:v>1511</c:v>
                </c:pt>
                <c:pt idx="4">
                  <c:v>1689</c:v>
                </c:pt>
                <c:pt idx="5">
                  <c:v>1732</c:v>
                </c:pt>
                <c:pt idx="6">
                  <c:v>1660</c:v>
                </c:pt>
                <c:pt idx="7">
                  <c:v>1825</c:v>
                </c:pt>
                <c:pt idx="8">
                  <c:v>1992</c:v>
                </c:pt>
                <c:pt idx="9">
                  <c:v>2311</c:v>
                </c:pt>
                <c:pt idx="10">
                  <c:v>2356</c:v>
                </c:pt>
                <c:pt idx="11">
                  <c:v>2742</c:v>
                </c:pt>
                <c:pt idx="12">
                  <c:v>2770</c:v>
                </c:pt>
                <c:pt idx="13">
                  <c:v>2712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80-473C-8D41-52060D3104D4}"/>
            </c:ext>
          </c:extLst>
        </c:ser>
        <c:ser>
          <c:idx val="1"/>
          <c:order val="1"/>
          <c:tx>
            <c:strRef>
              <c:f>Cabotagem!$C$4</c:f>
              <c:strCache>
                <c:ptCount val="1"/>
                <c:pt idx="0">
                  <c:v>LC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7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12700">
                <a:solidFill>
                  <a:schemeClr val="lt2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Cabotagem!$A$5:$A$18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Cabotagem!$C$5:$C$18</c:f>
              <c:numCache>
                <c:formatCode>#,##0</c:formatCode>
                <c:ptCount val="14"/>
                <c:pt idx="0">
                  <c:v>4027</c:v>
                </c:pt>
                <c:pt idx="1">
                  <c:v>4790</c:v>
                </c:pt>
                <c:pt idx="2">
                  <c:v>4767</c:v>
                </c:pt>
                <c:pt idx="3">
                  <c:v>5027</c:v>
                </c:pt>
                <c:pt idx="4">
                  <c:v>5213</c:v>
                </c:pt>
                <c:pt idx="5">
                  <c:v>5126</c:v>
                </c:pt>
                <c:pt idx="6">
                  <c:v>4882</c:v>
                </c:pt>
                <c:pt idx="7">
                  <c:v>4978</c:v>
                </c:pt>
                <c:pt idx="8">
                  <c:v>5345</c:v>
                </c:pt>
                <c:pt idx="9">
                  <c:v>5271</c:v>
                </c:pt>
                <c:pt idx="10">
                  <c:v>5192</c:v>
                </c:pt>
                <c:pt idx="11">
                  <c:v>5939</c:v>
                </c:pt>
                <c:pt idx="12">
                  <c:v>5898</c:v>
                </c:pt>
                <c:pt idx="13">
                  <c:v>5778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280-473C-8D41-52060D3104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2445872"/>
        <c:axId val="249159264"/>
      </c:lineChart>
      <c:lineChart>
        <c:grouping val="standard"/>
        <c:varyColors val="0"/>
        <c:ser>
          <c:idx val="2"/>
          <c:order val="2"/>
          <c:tx>
            <c:strRef>
              <c:f>Cabotagem!$E$4</c:f>
              <c:strCache>
                <c:ptCount val="1"/>
                <c:pt idx="0">
                  <c:v>LC/CB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7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12700">
                <a:solidFill>
                  <a:schemeClr val="lt2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marker>
          <c:dLbls>
            <c:dLbl>
              <c:idx val="11"/>
              <c:layout>
                <c:manualLayout>
                  <c:x val="-1.0298035452077935E-2"/>
                  <c:y val="3.80662318068020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280-473C-8D41-52060D3104D4}"/>
                </c:ext>
              </c:extLst>
            </c:dLbl>
            <c:dLbl>
              <c:idx val="12"/>
              <c:layout>
                <c:manualLayout>
                  <c:x val="-2.9870569364039445E-3"/>
                  <c:y val="3.16855182420580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280-473C-8D41-52060D3104D4}"/>
                </c:ext>
              </c:extLst>
            </c:dLbl>
            <c:dLbl>
              <c:idx val="13"/>
              <c:layout>
                <c:manualLayout>
                  <c:x val="-1.2386886456556216E-2"/>
                  <c:y val="3.16855182420579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280-473C-8D41-52060D3104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7A37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Cabotagem!$A$5:$A$18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Cabotagem!$E$5:$E$18</c:f>
              <c:numCache>
                <c:formatCode>0.0</c:formatCode>
                <c:ptCount val="14"/>
                <c:pt idx="0">
                  <c:v>4.8635265700483092</c:v>
                </c:pt>
                <c:pt idx="1">
                  <c:v>5</c:v>
                </c:pt>
                <c:pt idx="2">
                  <c:v>3.7358934169278997</c:v>
                </c:pt>
                <c:pt idx="3">
                  <c:v>3.3269358041032429</c:v>
                </c:pt>
                <c:pt idx="4">
                  <c:v>3.0864416814683246</c:v>
                </c:pt>
                <c:pt idx="5">
                  <c:v>2.9595842956120091</c:v>
                </c:pt>
                <c:pt idx="6">
                  <c:v>2.9409638554216868</c:v>
                </c:pt>
                <c:pt idx="7">
                  <c:v>2.7276712328767125</c:v>
                </c:pt>
                <c:pt idx="8">
                  <c:v>2.6832329317269075</c:v>
                </c:pt>
                <c:pt idx="9">
                  <c:v>2.2808308091735179</c:v>
                </c:pt>
                <c:pt idx="10">
                  <c:v>2.203735144312394</c:v>
                </c:pt>
                <c:pt idx="11">
                  <c:v>2.1659372720641867</c:v>
                </c:pt>
                <c:pt idx="12">
                  <c:v>2.1292418772563177</c:v>
                </c:pt>
                <c:pt idx="13">
                  <c:v>2.1305309734513274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280-473C-8D41-52060D3104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2475152"/>
        <c:axId val="157789792"/>
      </c:lineChart>
      <c:catAx>
        <c:axId val="752445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2"/>
                </a:solidFill>
                <a:latin typeface="Abadi" panose="020B0604020104020204" pitchFamily="34" charset="0"/>
                <a:ea typeface="+mn-ea"/>
                <a:cs typeface="+mn-cs"/>
              </a:defRPr>
            </a:pPr>
            <a:endParaRPr lang="pt-BR"/>
          </a:p>
        </c:txPr>
        <c:crossAx val="249159264"/>
        <c:crosses val="autoZero"/>
        <c:auto val="1"/>
        <c:lblAlgn val="ctr"/>
        <c:lblOffset val="100"/>
        <c:noMultiLvlLbl val="0"/>
      </c:catAx>
      <c:valAx>
        <c:axId val="249159264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2"/>
                </a:solidFill>
                <a:latin typeface="Abadi" panose="020B0604020104020204" pitchFamily="34" charset="0"/>
                <a:ea typeface="+mn-ea"/>
                <a:cs typeface="+mn-cs"/>
              </a:defRPr>
            </a:pPr>
            <a:endParaRPr lang="pt-BR"/>
          </a:p>
        </c:txPr>
        <c:crossAx val="752445872"/>
        <c:crosses val="autoZero"/>
        <c:crossBetween val="between"/>
      </c:valAx>
      <c:valAx>
        <c:axId val="157789792"/>
        <c:scaling>
          <c:orientation val="minMax"/>
        </c:scaling>
        <c:delete val="0"/>
        <c:axPos val="r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2"/>
                </a:solidFill>
                <a:latin typeface="Abadi" panose="020B0604020104020204" pitchFamily="34" charset="0"/>
                <a:ea typeface="+mn-ea"/>
                <a:cs typeface="+mn-cs"/>
              </a:defRPr>
            </a:pPr>
            <a:endParaRPr lang="pt-BR"/>
          </a:p>
        </c:txPr>
        <c:crossAx val="752475152"/>
        <c:crosses val="max"/>
        <c:crossBetween val="between"/>
      </c:valAx>
      <c:catAx>
        <c:axId val="7524751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778979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8865556532819847E-2"/>
          <c:y val="1.9762627407023708E-2"/>
          <c:w val="0.25007954492653861"/>
          <c:h val="3.58917650108798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2"/>
              </a:solidFill>
              <a:latin typeface="Abadi" panose="020B0604020104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3"/>
          <c:order val="3"/>
          <c:tx>
            <c:strRef>
              <c:f>'CB+LC'!$A$4</c:f>
              <c:strCache>
                <c:ptCount val="1"/>
                <c:pt idx="0">
                  <c:v>PR</c:v>
                </c:pt>
              </c:strCache>
            </c:strRef>
          </c:tx>
          <c:spPr>
            <a:solidFill>
              <a:sysClr val="window" lastClr="FFFFFF">
                <a:lumMod val="50000"/>
              </a:sysClr>
            </a:solidFill>
            <a:ln>
              <a:noFill/>
            </a:ln>
            <a:effectLst/>
          </c:spPr>
          <c:invertIfNegative val="0"/>
          <c:cat>
            <c:numRef>
              <c:f>'CB+LC'!$B$1:$O$1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'CB+LC'!$B$4:$O$4</c:f>
              <c:numCache>
                <c:formatCode>#,##0</c:formatCode>
                <c:ptCount val="14"/>
                <c:pt idx="0">
                  <c:v>355659</c:v>
                </c:pt>
                <c:pt idx="1">
                  <c:v>501689</c:v>
                </c:pt>
                <c:pt idx="2">
                  <c:v>552330</c:v>
                </c:pt>
                <c:pt idx="3">
                  <c:v>537813</c:v>
                </c:pt>
                <c:pt idx="4">
                  <c:v>565752</c:v>
                </c:pt>
                <c:pt idx="5">
                  <c:v>575687</c:v>
                </c:pt>
                <c:pt idx="6">
                  <c:v>558332</c:v>
                </c:pt>
                <c:pt idx="7">
                  <c:v>557704</c:v>
                </c:pt>
                <c:pt idx="8">
                  <c:v>565444</c:v>
                </c:pt>
                <c:pt idx="9">
                  <c:v>647618</c:v>
                </c:pt>
                <c:pt idx="10">
                  <c:v>680246</c:v>
                </c:pt>
                <c:pt idx="11">
                  <c:v>787930</c:v>
                </c:pt>
                <c:pt idx="12">
                  <c:v>829630</c:v>
                </c:pt>
                <c:pt idx="13">
                  <c:v>836171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7C-4A98-BA3A-FD8637C726C4}"/>
            </c:ext>
          </c:extLst>
        </c:ser>
        <c:ser>
          <c:idx val="4"/>
          <c:order val="4"/>
          <c:tx>
            <c:strRef>
              <c:f>'CB+LC'!$A$5</c:f>
              <c:strCache>
                <c:ptCount val="1"/>
                <c:pt idx="0">
                  <c:v>RS</c:v>
                </c:pt>
              </c:strCache>
            </c:strRef>
          </c:tx>
          <c:spPr>
            <a:solidFill>
              <a:sysClr val="window" lastClr="FFFFFF">
                <a:lumMod val="65000"/>
              </a:sysClr>
            </a:solidFill>
            <a:ln>
              <a:noFill/>
            </a:ln>
            <a:effectLst/>
          </c:spPr>
          <c:invertIfNegative val="0"/>
          <c:cat>
            <c:numRef>
              <c:f>'CB+LC'!$B$1:$O$1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'CB+LC'!$B$5:$O$5</c:f>
              <c:numCache>
                <c:formatCode>#,##0</c:formatCode>
                <c:ptCount val="14"/>
                <c:pt idx="0">
                  <c:v>485143</c:v>
                </c:pt>
                <c:pt idx="1">
                  <c:v>474718</c:v>
                </c:pt>
                <c:pt idx="2">
                  <c:v>460330</c:v>
                </c:pt>
                <c:pt idx="3">
                  <c:v>448879</c:v>
                </c:pt>
                <c:pt idx="4">
                  <c:v>518941</c:v>
                </c:pt>
                <c:pt idx="5">
                  <c:v>538347</c:v>
                </c:pt>
                <c:pt idx="6">
                  <c:v>533948</c:v>
                </c:pt>
                <c:pt idx="7">
                  <c:v>545478</c:v>
                </c:pt>
                <c:pt idx="8">
                  <c:v>514750</c:v>
                </c:pt>
                <c:pt idx="9">
                  <c:v>473651.25</c:v>
                </c:pt>
                <c:pt idx="10">
                  <c:v>461567</c:v>
                </c:pt>
                <c:pt idx="11">
                  <c:v>468268.5</c:v>
                </c:pt>
                <c:pt idx="12">
                  <c:v>355226</c:v>
                </c:pt>
                <c:pt idx="13">
                  <c:v>418986.5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7C-4A98-BA3A-FD8637C726C4}"/>
            </c:ext>
          </c:extLst>
        </c:ser>
        <c:ser>
          <c:idx val="5"/>
          <c:order val="5"/>
          <c:tx>
            <c:strRef>
              <c:f>'CB+LC'!$A$6</c:f>
              <c:strCache>
                <c:ptCount val="1"/>
                <c:pt idx="0">
                  <c:v>RJ</c:v>
                </c:pt>
              </c:strCache>
            </c:strRef>
          </c:tx>
          <c:spPr>
            <a:solidFill>
              <a:sysClr val="window" lastClr="FFFFFF">
                <a:lumMod val="75000"/>
              </a:sysClr>
            </a:solidFill>
            <a:ln>
              <a:noFill/>
            </a:ln>
            <a:effectLst/>
          </c:spPr>
          <c:invertIfNegative val="0"/>
          <c:cat>
            <c:numRef>
              <c:f>'CB+LC'!$B$1:$O$1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'CB+LC'!$B$6:$O$6</c:f>
              <c:numCache>
                <c:formatCode>#,##0</c:formatCode>
                <c:ptCount val="14"/>
                <c:pt idx="0">
                  <c:v>313948</c:v>
                </c:pt>
                <c:pt idx="1">
                  <c:v>422635</c:v>
                </c:pt>
                <c:pt idx="2">
                  <c:v>566824</c:v>
                </c:pt>
                <c:pt idx="3">
                  <c:v>632189</c:v>
                </c:pt>
                <c:pt idx="4">
                  <c:v>501654</c:v>
                </c:pt>
                <c:pt idx="5">
                  <c:v>401923</c:v>
                </c:pt>
                <c:pt idx="6">
                  <c:v>353295.5</c:v>
                </c:pt>
                <c:pt idx="7">
                  <c:v>385278</c:v>
                </c:pt>
                <c:pt idx="8">
                  <c:v>510704</c:v>
                </c:pt>
                <c:pt idx="9">
                  <c:v>466496</c:v>
                </c:pt>
                <c:pt idx="10">
                  <c:v>438180.25</c:v>
                </c:pt>
                <c:pt idx="11">
                  <c:v>524630.75</c:v>
                </c:pt>
                <c:pt idx="12">
                  <c:v>550935</c:v>
                </c:pt>
                <c:pt idx="13">
                  <c:v>439731.5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7C-4A98-BA3A-FD8637C726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7"/>
        <c:axId val="752454512"/>
        <c:axId val="80090638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'CB+LC'!$A$1</c15:sqref>
                        </c15:formulaRef>
                      </c:ext>
                    </c:extLst>
                    <c:strCache>
                      <c:ptCount val="1"/>
                      <c:pt idx="0">
                        <c:v>UF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'CB+LC'!$B$1:$O$1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'CB+LC'!$B$1:$O$1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5-617C-4A98-BA3A-FD8637C726C4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'CB+LC'!$A$7</c15:sqref>
                        </c15:formulaRef>
                      </c:ext>
                    </c:extLst>
                    <c:strCache>
                      <c:ptCount val="1"/>
                      <c:pt idx="0">
                        <c:v>AM</c:v>
                      </c:pt>
                    </c:strCache>
                  </c:strRef>
                </c:tx>
                <c:spPr>
                  <a:solidFill>
                    <a:schemeClr val="accent3">
                      <a:lumMod val="40000"/>
                      <a:lumOff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'CB+LC'!$B$1:$O$1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'CB+LC'!$B$7:$O$7</c15:sqref>
                        </c15:formulaRef>
                      </c:ext>
                    </c:extLst>
                    <c:numCache>
                      <c:formatCode>#,##0</c:formatCode>
                      <c:ptCount val="14"/>
                      <c:pt idx="0">
                        <c:v>273858</c:v>
                      </c:pt>
                      <c:pt idx="1">
                        <c:v>365406</c:v>
                      </c:pt>
                      <c:pt idx="2">
                        <c:v>345110</c:v>
                      </c:pt>
                      <c:pt idx="3">
                        <c:v>403932</c:v>
                      </c:pt>
                      <c:pt idx="4">
                        <c:v>477033</c:v>
                      </c:pt>
                      <c:pt idx="5">
                        <c:v>419644</c:v>
                      </c:pt>
                      <c:pt idx="6">
                        <c:v>309770</c:v>
                      </c:pt>
                      <c:pt idx="7">
                        <c:v>370763</c:v>
                      </c:pt>
                      <c:pt idx="8">
                        <c:v>405239</c:v>
                      </c:pt>
                      <c:pt idx="9">
                        <c:v>466718</c:v>
                      </c:pt>
                      <c:pt idx="10">
                        <c:v>487843.5</c:v>
                      </c:pt>
                      <c:pt idx="11">
                        <c:v>530278.5</c:v>
                      </c:pt>
                      <c:pt idx="12">
                        <c:v>493327</c:v>
                      </c:pt>
                      <c:pt idx="13">
                        <c:v>574954.75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617C-4A98-BA3A-FD8637C726C4}"/>
                  </c:ext>
                </c:extLst>
              </c15:ser>
            </c15:filteredBarSeries>
            <c15:filteredBa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'CB+LC'!$A$8</c15:sqref>
                        </c15:formulaRef>
                      </c:ext>
                    </c:extLst>
                    <c:strCache>
                      <c:ptCount val="1"/>
                      <c:pt idx="0">
                        <c:v>PE</c:v>
                      </c:pt>
                    </c:strCache>
                  </c:strRef>
                </c:tx>
                <c:spPr>
                  <a:solidFill>
                    <a:schemeClr val="accent2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'CB+LC'!$B$1:$O$1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'CB+LC'!$B$8:$O$8</c15:sqref>
                        </c15:formulaRef>
                      </c:ext>
                    </c:extLst>
                    <c:numCache>
                      <c:formatCode>#,##0</c:formatCode>
                      <c:ptCount val="14"/>
                      <c:pt idx="0">
                        <c:v>229752</c:v>
                      </c:pt>
                      <c:pt idx="1">
                        <c:v>298798</c:v>
                      </c:pt>
                      <c:pt idx="2">
                        <c:v>297135</c:v>
                      </c:pt>
                      <c:pt idx="3">
                        <c:v>300425</c:v>
                      </c:pt>
                      <c:pt idx="4">
                        <c:v>307320</c:v>
                      </c:pt>
                      <c:pt idx="5">
                        <c:v>300479</c:v>
                      </c:pt>
                      <c:pt idx="6">
                        <c:v>279470</c:v>
                      </c:pt>
                      <c:pt idx="7">
                        <c:v>340697</c:v>
                      </c:pt>
                      <c:pt idx="8">
                        <c:v>335483</c:v>
                      </c:pt>
                      <c:pt idx="9">
                        <c:v>349572</c:v>
                      </c:pt>
                      <c:pt idx="10">
                        <c:v>345573.75</c:v>
                      </c:pt>
                      <c:pt idx="11">
                        <c:v>386852.75</c:v>
                      </c:pt>
                      <c:pt idx="12">
                        <c:v>356960</c:v>
                      </c:pt>
                      <c:pt idx="13">
                        <c:v>381529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617C-4A98-BA3A-FD8637C726C4}"/>
                  </c:ext>
                </c:extLst>
              </c15:ser>
            </c15:filteredBarSeries>
            <c15:filteredBar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'CB+LC'!$A$9</c15:sqref>
                        </c15:formulaRef>
                      </c:ext>
                    </c:extLst>
                    <c:strCache>
                      <c:ptCount val="1"/>
                      <c:pt idx="0">
                        <c:v>CE</c:v>
                      </c:pt>
                    </c:strCache>
                  </c:strRef>
                </c:tx>
                <c:spPr>
                  <a:solidFill>
                    <a:srgbClr val="C00000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'CB+LC'!$B$1:$O$1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'CB+LC'!$B$9:$O$9</c15:sqref>
                        </c15:formulaRef>
                      </c:ext>
                    </c:extLst>
                    <c:numCache>
                      <c:formatCode>#,##0</c:formatCode>
                      <c:ptCount val="14"/>
                      <c:pt idx="0">
                        <c:v>149528</c:v>
                      </c:pt>
                      <c:pt idx="1">
                        <c:v>172501</c:v>
                      </c:pt>
                      <c:pt idx="2">
                        <c:v>142417</c:v>
                      </c:pt>
                      <c:pt idx="3">
                        <c:v>154769</c:v>
                      </c:pt>
                      <c:pt idx="4">
                        <c:v>199137</c:v>
                      </c:pt>
                      <c:pt idx="5">
                        <c:v>180309</c:v>
                      </c:pt>
                      <c:pt idx="6">
                        <c:v>173384</c:v>
                      </c:pt>
                      <c:pt idx="7">
                        <c:v>190287</c:v>
                      </c:pt>
                      <c:pt idx="8">
                        <c:v>259974</c:v>
                      </c:pt>
                      <c:pt idx="9">
                        <c:v>274180</c:v>
                      </c:pt>
                      <c:pt idx="10">
                        <c:v>285799.75</c:v>
                      </c:pt>
                      <c:pt idx="11">
                        <c:v>336624</c:v>
                      </c:pt>
                      <c:pt idx="12">
                        <c:v>335431</c:v>
                      </c:pt>
                      <c:pt idx="13">
                        <c:v>352401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617C-4A98-BA3A-FD8637C726C4}"/>
                  </c:ext>
                </c:extLst>
              </c15:ser>
            </c15:filteredBarSeries>
            <c15:filteredBarSeries>
              <c15:ser>
                <c:idx val="9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'CB+LC'!$A$10</c15:sqref>
                        </c15:formulaRef>
                      </c:ext>
                    </c:extLst>
                    <c:strCache>
                      <c:ptCount val="1"/>
                      <c:pt idx="0">
                        <c:v>BA</c:v>
                      </c:pt>
                    </c:strCache>
                  </c:strRef>
                </c:tx>
                <c:spPr>
                  <a:solidFill>
                    <a:srgbClr val="92D050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'CB+LC'!$B$1:$O$1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'CB+LC'!$B$10:$O$10</c15:sqref>
                        </c15:formulaRef>
                      </c:ext>
                    </c:extLst>
                    <c:numCache>
                      <c:formatCode>#,##0</c:formatCode>
                      <c:ptCount val="14"/>
                      <c:pt idx="0">
                        <c:v>169188</c:v>
                      </c:pt>
                      <c:pt idx="1">
                        <c:v>185832</c:v>
                      </c:pt>
                      <c:pt idx="2">
                        <c:v>187196</c:v>
                      </c:pt>
                      <c:pt idx="3">
                        <c:v>194610</c:v>
                      </c:pt>
                      <c:pt idx="4">
                        <c:v>205500</c:v>
                      </c:pt>
                      <c:pt idx="5">
                        <c:v>210511</c:v>
                      </c:pt>
                      <c:pt idx="6">
                        <c:v>225670</c:v>
                      </c:pt>
                      <c:pt idx="7">
                        <c:v>222549</c:v>
                      </c:pt>
                      <c:pt idx="8">
                        <c:v>223953</c:v>
                      </c:pt>
                      <c:pt idx="9">
                        <c:v>237973</c:v>
                      </c:pt>
                      <c:pt idx="10">
                        <c:v>237925</c:v>
                      </c:pt>
                      <c:pt idx="11">
                        <c:v>259962</c:v>
                      </c:pt>
                      <c:pt idx="12">
                        <c:v>258228</c:v>
                      </c:pt>
                      <c:pt idx="13">
                        <c:v>214461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617C-4A98-BA3A-FD8637C726C4}"/>
                  </c:ext>
                </c:extLst>
              </c15:ser>
            </c15:filteredBarSeries>
            <c15:filteredBarSeries>
              <c15:ser>
                <c:idx val="10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'CB+LC'!$A$11</c15:sqref>
                        </c15:formulaRef>
                      </c:ext>
                    </c:extLst>
                    <c:strCache>
                      <c:ptCount val="1"/>
                      <c:pt idx="0">
                        <c:v>ES</c:v>
                      </c:pt>
                    </c:strCache>
                  </c:strRef>
                </c:tx>
                <c:spPr>
                  <a:solidFill>
                    <a:srgbClr val="00B050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'CB+LC'!$B$1:$O$1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'CB+LC'!$B$11:$O$11</c15:sqref>
                        </c15:formulaRef>
                      </c:ext>
                    </c:extLst>
                    <c:numCache>
                      <c:formatCode>#,##0</c:formatCode>
                      <c:ptCount val="14"/>
                      <c:pt idx="0">
                        <c:v>171044</c:v>
                      </c:pt>
                      <c:pt idx="1">
                        <c:v>206804</c:v>
                      </c:pt>
                      <c:pt idx="2">
                        <c:v>205321</c:v>
                      </c:pt>
                      <c:pt idx="3">
                        <c:v>135765</c:v>
                      </c:pt>
                      <c:pt idx="4">
                        <c:v>178195</c:v>
                      </c:pt>
                      <c:pt idx="5">
                        <c:v>163954</c:v>
                      </c:pt>
                      <c:pt idx="6">
                        <c:v>144670</c:v>
                      </c:pt>
                      <c:pt idx="7">
                        <c:v>145294.5</c:v>
                      </c:pt>
                      <c:pt idx="8">
                        <c:v>149975</c:v>
                      </c:pt>
                      <c:pt idx="9">
                        <c:v>170719</c:v>
                      </c:pt>
                      <c:pt idx="10">
                        <c:v>158017</c:v>
                      </c:pt>
                      <c:pt idx="11">
                        <c:v>187371</c:v>
                      </c:pt>
                      <c:pt idx="12">
                        <c:v>168465</c:v>
                      </c:pt>
                      <c:pt idx="13">
                        <c:v>186764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617C-4A98-BA3A-FD8637C726C4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1"/>
          <c:order val="1"/>
          <c:tx>
            <c:strRef>
              <c:f>'CB+LC'!$A$2</c:f>
              <c:strCache>
                <c:ptCount val="1"/>
                <c:pt idx="0">
                  <c:v>SP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lt1"/>
              </a:solidFill>
              <a:ln w="15875">
                <a:solidFill>
                  <a:schemeClr val="accent2"/>
                </a:solidFill>
                <a:round/>
              </a:ln>
              <a:effectLst/>
            </c:spPr>
          </c:marker>
          <c:dLbls>
            <c:dLbl>
              <c:idx val="10"/>
              <c:layout>
                <c:manualLayout>
                  <c:x val="-1.4702068319768141E-2"/>
                  <c:y val="-8.94155321740233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17C-4A98-BA3A-FD8637C726C4}"/>
                </c:ext>
              </c:extLst>
            </c:dLbl>
            <c:dLbl>
              <c:idx val="11"/>
              <c:layout>
                <c:manualLayout>
                  <c:x val="-2.0883736849453414E-2"/>
                  <c:y val="-7.87879011031146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17C-4A98-BA3A-FD8637C726C4}"/>
                </c:ext>
              </c:extLst>
            </c:dLbl>
            <c:dLbl>
              <c:idx val="12"/>
              <c:layout>
                <c:manualLayout>
                  <c:x val="-2.3974571114296048E-2"/>
                  <c:y val="-9.15410583882051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17C-4A98-BA3A-FD8637C726C4}"/>
                </c:ext>
              </c:extLst>
            </c:dLbl>
            <c:dLbl>
              <c:idx val="13"/>
              <c:layout>
                <c:manualLayout>
                  <c:x val="-7.4901217018019887E-3"/>
                  <c:y val="-4.05284292478432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17C-4A98-BA3A-FD8637C726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Abadi" panose="020B0604020104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'CB+LC'!$B$1:$O$1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'CB+LC'!$B$2:$O$2</c:f>
              <c:numCache>
                <c:formatCode>#,##0</c:formatCode>
                <c:ptCount val="14"/>
                <c:pt idx="0">
                  <c:v>1962911</c:v>
                </c:pt>
                <c:pt idx="1">
                  <c:v>2144695</c:v>
                </c:pt>
                <c:pt idx="2">
                  <c:v>2178066</c:v>
                </c:pt>
                <c:pt idx="3">
                  <c:v>2477311</c:v>
                </c:pt>
                <c:pt idx="4">
                  <c:v>2623015</c:v>
                </c:pt>
                <c:pt idx="5">
                  <c:v>2743776</c:v>
                </c:pt>
                <c:pt idx="6">
                  <c:v>2524720.5</c:v>
                </c:pt>
                <c:pt idx="7">
                  <c:v>2623754.5</c:v>
                </c:pt>
                <c:pt idx="8">
                  <c:v>2863694</c:v>
                </c:pt>
                <c:pt idx="9">
                  <c:v>2871198.5</c:v>
                </c:pt>
                <c:pt idx="10">
                  <c:v>2797735.25</c:v>
                </c:pt>
                <c:pt idx="11">
                  <c:v>3281959.5</c:v>
                </c:pt>
                <c:pt idx="12">
                  <c:v>3384759.25</c:v>
                </c:pt>
                <c:pt idx="13">
                  <c:v>3142111.75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17C-4A98-BA3A-FD8637C726C4}"/>
            </c:ext>
          </c:extLst>
        </c:ser>
        <c:ser>
          <c:idx val="2"/>
          <c:order val="2"/>
          <c:tx>
            <c:strRef>
              <c:f>'CB+LC'!$A$3</c:f>
              <c:strCache>
                <c:ptCount val="1"/>
                <c:pt idx="0">
                  <c:v>SC</c:v>
                </c:pt>
              </c:strCache>
            </c:strRef>
          </c:tx>
          <c:spPr>
            <a:ln w="34925" cap="rnd">
              <a:solidFill>
                <a:srgbClr val="0000FF"/>
              </a:solidFill>
              <a:round/>
            </a:ln>
            <a:effectLst/>
          </c:spPr>
          <c:marker>
            <c:symbol val="square"/>
            <c:size val="7"/>
            <c:spPr>
              <a:solidFill>
                <a:schemeClr val="lt1"/>
              </a:solidFill>
              <a:ln w="15875">
                <a:solidFill>
                  <a:schemeClr val="accent3"/>
                </a:solidFill>
                <a:round/>
              </a:ln>
              <a:effectLst/>
            </c:spPr>
          </c:marker>
          <c:dLbls>
            <c:dLbl>
              <c:idx val="11"/>
              <c:layout>
                <c:manualLayout>
                  <c:x val="-1.4702068319768292E-2"/>
                  <c:y val="-4.2653955462024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617C-4A98-BA3A-FD8637C726C4}"/>
                </c:ext>
              </c:extLst>
            </c:dLbl>
            <c:dLbl>
              <c:idx val="12"/>
              <c:layout>
                <c:manualLayout>
                  <c:x val="-1.4702068319768141E-2"/>
                  <c:y val="-4.05284292478432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617C-4A98-BA3A-FD8637C726C4}"/>
                </c:ext>
              </c:extLst>
            </c:dLbl>
            <c:dLbl>
              <c:idx val="13"/>
              <c:layout>
                <c:manualLayout>
                  <c:x val="-7.4901217018019887E-3"/>
                  <c:y val="-5.75326389612972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17C-4A98-BA3A-FD8637C726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Abadi" panose="020B0604020104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'CB+LC'!$B$1:$O$1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'CB+LC'!$B$3:$O$3</c:f>
              <c:numCache>
                <c:formatCode>#,##0</c:formatCode>
                <c:ptCount val="14"/>
                <c:pt idx="0">
                  <c:v>680117</c:v>
                </c:pt>
                <c:pt idx="1">
                  <c:v>918306</c:v>
                </c:pt>
                <c:pt idx="2">
                  <c:v>1040415</c:v>
                </c:pt>
                <c:pt idx="3">
                  <c:v>1179852</c:v>
                </c:pt>
                <c:pt idx="4">
                  <c:v>1242099</c:v>
                </c:pt>
                <c:pt idx="5">
                  <c:v>1239445</c:v>
                </c:pt>
                <c:pt idx="6">
                  <c:v>1255488</c:v>
                </c:pt>
                <c:pt idx="7">
                  <c:v>1292542</c:v>
                </c:pt>
                <c:pt idx="8">
                  <c:v>1373036</c:v>
                </c:pt>
                <c:pt idx="9">
                  <c:v>1509229.25</c:v>
                </c:pt>
                <c:pt idx="10">
                  <c:v>1547651</c:v>
                </c:pt>
                <c:pt idx="11">
                  <c:v>1807284</c:v>
                </c:pt>
                <c:pt idx="12">
                  <c:v>1826003.5</c:v>
                </c:pt>
                <c:pt idx="13">
                  <c:v>1847663.5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17C-4A98-BA3A-FD8637C726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81931008"/>
        <c:axId val="726443184"/>
      </c:lineChart>
      <c:catAx>
        <c:axId val="752454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none" spc="0" normalizeH="0" baseline="0">
                <a:solidFill>
                  <a:schemeClr val="tx1"/>
                </a:solidFill>
                <a:latin typeface="Abadi" panose="020B0604020104020204" pitchFamily="34" charset="0"/>
                <a:ea typeface="+mn-ea"/>
                <a:cs typeface="+mn-cs"/>
              </a:defRPr>
            </a:pPr>
            <a:endParaRPr lang="pt-BR"/>
          </a:p>
        </c:txPr>
        <c:crossAx val="800906384"/>
        <c:crosses val="autoZero"/>
        <c:auto val="1"/>
        <c:lblAlgn val="ctr"/>
        <c:lblOffset val="100"/>
        <c:noMultiLvlLbl val="0"/>
      </c:catAx>
      <c:valAx>
        <c:axId val="800906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Abadi" panose="020B0604020104020204" pitchFamily="34" charset="0"/>
                <a:ea typeface="+mn-ea"/>
                <a:cs typeface="+mn-cs"/>
              </a:defRPr>
            </a:pPr>
            <a:endParaRPr lang="pt-BR"/>
          </a:p>
        </c:txPr>
        <c:crossAx val="752454512"/>
        <c:crosses val="autoZero"/>
        <c:crossBetween val="between"/>
        <c:dispUnits>
          <c:builtInUnit val="thousands"/>
          <c:dispUnitsLbl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Abadi" panose="020B0604020104020204" pitchFamily="34" charset="0"/>
                      <a:ea typeface="+mn-ea"/>
                      <a:cs typeface="+mn-cs"/>
                    </a:defRPr>
                  </a:pPr>
                  <a:r>
                    <a:rPr lang="pt-BR" sz="1600">
                      <a:solidFill>
                        <a:schemeClr val="tx1"/>
                      </a:solidFill>
                      <a:latin typeface="Abadi" panose="020B0604020104020204" pitchFamily="34" charset="0"/>
                    </a:rPr>
                    <a:t>Milhares TEU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badi" panose="020B0604020104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</c:dispUnitsLbl>
        </c:dispUnits>
      </c:valAx>
      <c:valAx>
        <c:axId val="726443184"/>
        <c:scaling>
          <c:orientation val="minMax"/>
        </c:scaling>
        <c:delete val="0"/>
        <c:axPos val="r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Abadi" panose="020B0604020104020204" pitchFamily="34" charset="0"/>
                <a:ea typeface="+mn-ea"/>
                <a:cs typeface="+mn-cs"/>
              </a:defRPr>
            </a:pPr>
            <a:endParaRPr lang="pt-BR"/>
          </a:p>
        </c:txPr>
        <c:crossAx val="1081931008"/>
        <c:crosses val="max"/>
        <c:crossBetween val="between"/>
        <c:dispUnits>
          <c:builtInUnit val="thousand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badi" panose="020B0604020104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</c:dispUnitsLbl>
        </c:dispUnits>
      </c:valAx>
      <c:catAx>
        <c:axId val="10819310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26443184"/>
        <c:crosses val="autoZero"/>
        <c:auto val="1"/>
        <c:lblAlgn val="ctr"/>
        <c:lblOffset val="100"/>
        <c:noMultiLvlLbl val="0"/>
      </c:cat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4791836368475797E-2"/>
          <c:y val="4.8029695776947684E-2"/>
          <c:w val="0.20279604493278003"/>
          <c:h val="0.123015080692171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Abadi" panose="020B0604020104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Cabotagem!$B$2</c:f>
              <c:strCache>
                <c:ptCount val="1"/>
                <c:pt idx="0">
                  <c:v>TEU (bruto)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ysClr val="windowText" lastClr="000000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13"/>
            <c:invertIfNegative val="0"/>
            <c:bubble3D val="0"/>
            <c:spPr>
              <a:solidFill>
                <a:srgbClr val="FFFF99"/>
              </a:solidFill>
              <a:ln>
                <a:solidFill>
                  <a:sysClr val="windowText" lastClr="000000"/>
                </a:solidFill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DC23-44D7-98F2-F272D0B7E8B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badi" panose="020B0604020104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Cabotagem!$A$3:$A$16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Cabotagem!$B$3:$B$16</c:f>
              <c:numCache>
                <c:formatCode>#,##0</c:formatCode>
                <c:ptCount val="14"/>
                <c:pt idx="0">
                  <c:v>1111860</c:v>
                </c:pt>
                <c:pt idx="1">
                  <c:v>1310457</c:v>
                </c:pt>
                <c:pt idx="2">
                  <c:v>1756770</c:v>
                </c:pt>
                <c:pt idx="3">
                  <c:v>2082061</c:v>
                </c:pt>
                <c:pt idx="4">
                  <c:v>2290228</c:v>
                </c:pt>
                <c:pt idx="5">
                  <c:v>2341375</c:v>
                </c:pt>
                <c:pt idx="6">
                  <c:v>2257469.5</c:v>
                </c:pt>
                <c:pt idx="7">
                  <c:v>2506401.25</c:v>
                </c:pt>
                <c:pt idx="8">
                  <c:v>2769849.5</c:v>
                </c:pt>
                <c:pt idx="9">
                  <c:v>3169105.75</c:v>
                </c:pt>
                <c:pt idx="10">
                  <c:v>3257511.55</c:v>
                </c:pt>
                <c:pt idx="11">
                  <c:v>3685139.25</c:v>
                </c:pt>
                <c:pt idx="12">
                  <c:v>3619571.5</c:v>
                </c:pt>
                <c:pt idx="13">
                  <c:v>2711559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23-44D7-98F2-F272D0B7E8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6"/>
        <c:axId val="752453552"/>
        <c:axId val="15779376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Cabotagem!$A$2</c15:sqref>
                        </c15:formulaRef>
                      </c:ext>
                    </c:extLst>
                    <c:strCache>
                      <c:ptCount val="1"/>
                      <c:pt idx="0">
                        <c:v>Ano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Cabotagem!$A$3:$A$16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Cabotagem!$A$3:$A$16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5-DC23-44D7-98F2-F272D0B7E8B1}"/>
                  </c:ext>
                </c:extLst>
              </c15:ser>
            </c15:filteredBarSeries>
          </c:ext>
        </c:extLst>
      </c:barChart>
      <c:scatterChart>
        <c:scatterStyle val="lineMarker"/>
        <c:varyColors val="0"/>
        <c:ser>
          <c:idx val="2"/>
          <c:order val="2"/>
          <c:tx>
            <c:strRef>
              <c:f>Cabotagem!$C$2</c:f>
              <c:strCache>
                <c:ptCount val="1"/>
                <c:pt idx="0">
                  <c:v>%C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5"/>
            <c:spPr>
              <a:solidFill>
                <a:srgbClr val="0070C0"/>
              </a:solidFill>
              <a:ln w="9525">
                <a:solidFill>
                  <a:schemeClr val="tx1"/>
                </a:solidFill>
              </a:ln>
              <a:effectLst/>
            </c:spPr>
          </c:marker>
          <c:dLbls>
            <c:dLbl>
              <c:idx val="6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rgbClr val="C00000"/>
                      </a:solidFill>
                      <a:latin typeface="Abadi" panose="020B060402010402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DC23-44D7-98F2-F272D0B7E8B1}"/>
                </c:ext>
              </c:extLst>
            </c:dLbl>
            <c:dLbl>
              <c:idx val="12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rgbClr val="C00000"/>
                      </a:solidFill>
                      <a:latin typeface="Abadi" panose="020B060402010402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DC23-44D7-98F2-F272D0B7E8B1}"/>
                </c:ext>
              </c:extLst>
            </c:dLbl>
            <c:dLbl>
              <c:idx val="13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rgbClr val="C00000"/>
                      </a:solidFill>
                      <a:latin typeface="Abadi" panose="020B060402010402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DC23-44D7-98F2-F272D0B7E8B1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badi" panose="020B0604020104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yVal>
            <c:numRef>
              <c:f>Cabotagem!$C$3:$C$16</c:f>
              <c:numCache>
                <c:formatCode>#,##0.0_ ;[Red]\-#,##0.0\ </c:formatCode>
                <c:ptCount val="14"/>
                <c:pt idx="0">
                  <c:v>0</c:v>
                </c:pt>
                <c:pt idx="1">
                  <c:v>17.861691220117638</c:v>
                </c:pt>
                <c:pt idx="2">
                  <c:v>34.057813419288081</c:v>
                </c:pt>
                <c:pt idx="3">
                  <c:v>18.516425030026699</c:v>
                </c:pt>
                <c:pt idx="4">
                  <c:v>9.9981220531002695</c:v>
                </c:pt>
                <c:pt idx="5">
                  <c:v>2.233271097899423</c:v>
                </c:pt>
                <c:pt idx="6">
                  <c:v>-3.583599380705782</c:v>
                </c:pt>
                <c:pt idx="7">
                  <c:v>11.027026057273421</c:v>
                </c:pt>
                <c:pt idx="8">
                  <c:v>10.511016542143841</c:v>
                </c:pt>
                <c:pt idx="9">
                  <c:v>14.414366195708467</c:v>
                </c:pt>
                <c:pt idx="10">
                  <c:v>2.7896134422147263</c:v>
                </c:pt>
                <c:pt idx="11">
                  <c:v>13.127434651766629</c:v>
                </c:pt>
                <c:pt idx="12">
                  <c:v>-1.7792475548922608</c:v>
                </c:pt>
                <c:pt idx="13">
                  <c:v>-25.086187688238788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DC23-44D7-98F2-F272D0B7E8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3400128"/>
        <c:axId val="28379600"/>
      </c:scatterChart>
      <c:catAx>
        <c:axId val="75245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badi" panose="020B0604020104020204" pitchFamily="34" charset="0"/>
                <a:ea typeface="+mn-ea"/>
                <a:cs typeface="+mn-cs"/>
              </a:defRPr>
            </a:pPr>
            <a:endParaRPr lang="pt-BR"/>
          </a:p>
        </c:txPr>
        <c:crossAx val="157793760"/>
        <c:crosses val="autoZero"/>
        <c:auto val="1"/>
        <c:lblAlgn val="ctr"/>
        <c:lblOffset val="100"/>
        <c:noMultiLvlLbl val="0"/>
      </c:catAx>
      <c:valAx>
        <c:axId val="157793760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badi" panose="020B0604020104020204" pitchFamily="34" charset="0"/>
                <a:ea typeface="+mn-ea"/>
                <a:cs typeface="+mn-cs"/>
              </a:defRPr>
            </a:pPr>
            <a:endParaRPr lang="pt-BR"/>
          </a:p>
        </c:txPr>
        <c:crossAx val="752453552"/>
        <c:crosses val="autoZero"/>
        <c:crossBetween val="between"/>
        <c:dispUnits>
          <c:builtInUnit val="thousands"/>
          <c:dispUnitsLbl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pt-BR"/>
                    <a:t>Milhares TEU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</c:dispUnitsLbl>
        </c:dispUnits>
      </c:valAx>
      <c:valAx>
        <c:axId val="28379600"/>
        <c:scaling>
          <c:orientation val="minMax"/>
        </c:scaling>
        <c:delete val="0"/>
        <c:axPos val="r"/>
        <c:numFmt formatCode="#,##0_ ;[Red]\-#,##0\ 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badi" panose="020B0604020104020204" pitchFamily="34" charset="0"/>
                <a:ea typeface="+mn-ea"/>
                <a:cs typeface="+mn-cs"/>
              </a:defRPr>
            </a:pPr>
            <a:endParaRPr lang="pt-BR"/>
          </a:p>
        </c:txPr>
        <c:crossAx val="253400128"/>
        <c:crosses val="max"/>
        <c:crossBetween val="midCat"/>
      </c:valAx>
      <c:valAx>
        <c:axId val="253400128"/>
        <c:scaling>
          <c:orientation val="minMax"/>
        </c:scaling>
        <c:delete val="1"/>
        <c:axPos val="b"/>
        <c:majorTickMark val="out"/>
        <c:minorTickMark val="none"/>
        <c:tickLblPos val="nextTo"/>
        <c:crossAx val="2837960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916666666666665E-2"/>
          <c:y val="0.10013530949548236"/>
          <c:w val="0.66614173228346452"/>
          <c:h val="0.77313184079744068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79A-4B97-BFD0-BACDCA65FE53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79A-4B97-BFD0-BACDCA65FE53}"/>
              </c:ext>
            </c:extLst>
          </c:dPt>
          <c:dPt>
            <c:idx val="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79A-4B97-BFD0-BACDCA65FE53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79A-4B97-BFD0-BACDCA65FE53}"/>
              </c:ext>
            </c:extLst>
          </c:dPt>
          <c:dPt>
            <c:idx val="4"/>
            <c:bubble3D val="0"/>
            <c:spPr>
              <a:solidFill>
                <a:schemeClr val="accent4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79A-4B97-BFD0-BACDCA65FE53}"/>
              </c:ext>
            </c:extLst>
          </c:dPt>
          <c:dPt>
            <c:idx val="5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79A-4B97-BFD0-BACDCA65FE53}"/>
              </c:ext>
            </c:extLst>
          </c:dPt>
          <c:dPt>
            <c:idx val="6"/>
            <c:bubble3D val="0"/>
            <c:spPr>
              <a:solidFill>
                <a:srgbClr val="FF858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A79A-4B97-BFD0-BACDCA65FE53}"/>
              </c:ext>
            </c:extLst>
          </c:dPt>
          <c:dPt>
            <c:idx val="7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A79A-4B97-BFD0-BACDCA65FE53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A79A-4B97-BFD0-BACDCA65FE5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A79A-4B97-BFD0-BACDCA65FE53}"/>
                </c:ext>
              </c:extLst>
            </c:dLbl>
            <c:dLbl>
              <c:idx val="6"/>
              <c:layout>
                <c:manualLayout>
                  <c:x val="5.3383202099737535E-2"/>
                  <c:y val="-7.792052513868413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79A-4B97-BFD0-BACDCA65FE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gráfico!$A$6:$A$13</c:f>
              <c:strCache>
                <c:ptCount val="8"/>
                <c:pt idx="0">
                  <c:v>Soja</c:v>
                </c:pt>
                <c:pt idx="1">
                  <c:v>Óleos brutos de petróleo</c:v>
                </c:pt>
                <c:pt idx="2">
                  <c:v>Minérios de ferro</c:v>
                </c:pt>
                <c:pt idx="3">
                  <c:v>Açúcares</c:v>
                </c:pt>
                <c:pt idx="4">
                  <c:v>Farelo de soja</c:v>
                </c:pt>
                <c:pt idx="5">
                  <c:v>Milho</c:v>
                </c:pt>
                <c:pt idx="6">
                  <c:v>Carnes de aves</c:v>
                </c:pt>
                <c:pt idx="7">
                  <c:v>Outras</c:v>
                </c:pt>
              </c:strCache>
            </c:strRef>
          </c:cat>
          <c:val>
            <c:numRef>
              <c:f>gráfico!$B$6:$B$13</c:f>
              <c:numCache>
                <c:formatCode>#,##0</c:formatCode>
                <c:ptCount val="8"/>
                <c:pt idx="0">
                  <c:v>44749620446</c:v>
                </c:pt>
                <c:pt idx="1">
                  <c:v>30411957941</c:v>
                </c:pt>
                <c:pt idx="2">
                  <c:v>21415042341</c:v>
                </c:pt>
                <c:pt idx="3">
                  <c:v>10157399790</c:v>
                </c:pt>
                <c:pt idx="4">
                  <c:v>8748869751</c:v>
                </c:pt>
                <c:pt idx="5">
                  <c:v>8538372472</c:v>
                </c:pt>
                <c:pt idx="6">
                  <c:v>6824026763</c:v>
                </c:pt>
                <c:pt idx="7">
                  <c:v>93161569941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A79A-4B97-BFD0-BACDCA65FE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384080840030039E-2"/>
          <c:y val="0.10490867794528287"/>
          <c:w val="0.62244138231576562"/>
          <c:h val="0.7114862293987095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8E3-4EF4-B12B-64A73BCE5024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8E3-4EF4-B12B-64A73BCE5024}"/>
              </c:ext>
            </c:extLst>
          </c:dPt>
          <c:dPt>
            <c:idx val="2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8E3-4EF4-B12B-64A73BCE5024}"/>
              </c:ext>
            </c:extLst>
          </c:dPt>
          <c:dPt>
            <c:idx val="3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8E3-4EF4-B12B-64A73BCE5024}"/>
              </c:ext>
            </c:extLst>
          </c:dPt>
          <c:dPt>
            <c:idx val="4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8E3-4EF4-B12B-64A73BCE5024}"/>
              </c:ext>
            </c:extLst>
          </c:dPt>
          <c:dPt>
            <c:idx val="5"/>
            <c:bubble3D val="0"/>
            <c:spPr>
              <a:solidFill>
                <a:schemeClr val="accent4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98E3-4EF4-B12B-64A73BCE5024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98E3-4EF4-B12B-64A73BCE5024}"/>
              </c:ext>
            </c:extLst>
          </c:dPt>
          <c:dPt>
            <c:idx val="7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98E3-4EF4-B12B-64A73BCE5024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98E3-4EF4-B12B-64A73BCE5024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98E3-4EF4-B12B-64A73BCE502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98E3-4EF4-B12B-64A73BCE502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98E3-4EF4-B12B-64A73BCE5024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98E3-4EF4-B12B-64A73BCE5024}"/>
                </c:ext>
              </c:extLst>
            </c:dLbl>
            <c:dLbl>
              <c:idx val="5"/>
              <c:layout>
                <c:manualLayout>
                  <c:x val="5.8473179344118539E-2"/>
                  <c:y val="3.162238211751135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8E3-4EF4-B12B-64A73BCE5024}"/>
                </c:ext>
              </c:extLst>
            </c:dLbl>
            <c:dLbl>
              <c:idx val="6"/>
              <c:layout>
                <c:manualLayout>
                  <c:x val="6.7955049815417515E-2"/>
                  <c:y val="4.608798180094379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8E3-4EF4-B12B-64A73BCE5024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F-98E3-4EF4-B12B-64A73BCE50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gráfico!$G$6:$G$13</c:f>
              <c:strCache>
                <c:ptCount val="8"/>
                <c:pt idx="0">
                  <c:v>Minérios de ferro</c:v>
                </c:pt>
                <c:pt idx="1">
                  <c:v>Soja</c:v>
                </c:pt>
                <c:pt idx="2">
                  <c:v>Óleos brutos de petróleo</c:v>
                </c:pt>
                <c:pt idx="3">
                  <c:v>Milho</c:v>
                </c:pt>
                <c:pt idx="4">
                  <c:v>Açúcares</c:v>
                </c:pt>
                <c:pt idx="5">
                  <c:v>Farelo de soja</c:v>
                </c:pt>
                <c:pt idx="6">
                  <c:v>Pasta de celulose</c:v>
                </c:pt>
                <c:pt idx="7">
                  <c:v>Outras</c:v>
                </c:pt>
              </c:strCache>
            </c:strRef>
          </c:cat>
          <c:val>
            <c:numRef>
              <c:f>gráfico!$H$6:$H$13</c:f>
              <c:numCache>
                <c:formatCode>#,##0</c:formatCode>
                <c:ptCount val="8"/>
                <c:pt idx="0">
                  <c:v>266301107.58399999</c:v>
                </c:pt>
                <c:pt idx="1">
                  <c:v>85395983.28199999</c:v>
                </c:pt>
                <c:pt idx="2">
                  <c:v>41711196.585000001</c:v>
                </c:pt>
                <c:pt idx="3">
                  <c:v>31115465.949999999</c:v>
                </c:pt>
                <c:pt idx="4">
                  <c:v>21117293.062000003</c:v>
                </c:pt>
                <c:pt idx="5">
                  <c:v>15345008.182</c:v>
                </c:pt>
                <c:pt idx="6">
                  <c:v>13142695.727999998</c:v>
                </c:pt>
                <c:pt idx="7">
                  <c:v>80136970.168999314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98E3-4EF4-B12B-64A73BCE50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734748703254626"/>
          <c:y val="0.12966827546753257"/>
          <c:w val="0.27404941237027647"/>
          <c:h val="0.750004374453193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776071871877329E-2"/>
          <c:y val="6.6263581191311927E-2"/>
          <c:w val="0.64870429307216637"/>
          <c:h val="0.8427910502068151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07C-48F3-98FE-E06811FA2E76}"/>
              </c:ext>
            </c:extLst>
          </c:dPt>
          <c:dPt>
            <c:idx val="1"/>
            <c:bubble3D val="0"/>
            <c:spPr>
              <a:solidFill>
                <a:srgbClr val="A66BD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07C-48F3-98FE-E06811FA2E76}"/>
              </c:ext>
            </c:extLst>
          </c:dPt>
          <c:dPt>
            <c:idx val="2"/>
            <c:bubble3D val="0"/>
            <c:spPr>
              <a:solidFill>
                <a:srgbClr val="F49D2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07C-48F3-98FE-E06811FA2E76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07C-48F3-98FE-E06811FA2E76}"/>
              </c:ext>
            </c:extLst>
          </c:dPt>
          <c:dPt>
            <c:idx val="4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07C-48F3-98FE-E06811FA2E76}"/>
              </c:ext>
            </c:extLst>
          </c:dPt>
          <c:dPt>
            <c:idx val="5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07C-48F3-98FE-E06811FA2E7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C07C-48F3-98FE-E06811FA2E76}"/>
              </c:ext>
            </c:extLst>
          </c:dPt>
          <c:dPt>
            <c:idx val="7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C07C-48F3-98FE-E06811FA2E76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C07C-48F3-98FE-E06811FA2E76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C07C-48F3-98FE-E06811FA2E76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C07C-48F3-98FE-E06811FA2E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graficos!$A$7:$A$14</c:f>
              <c:strCache>
                <c:ptCount val="8"/>
                <c:pt idx="0">
                  <c:v>Óleos de petróleo (exceto brutos)</c:v>
                </c:pt>
                <c:pt idx="1">
                  <c:v>Veículos e suas partes</c:v>
                </c:pt>
                <c:pt idx="2">
                  <c:v>Fertilizantes</c:v>
                </c:pt>
                <c:pt idx="3">
                  <c:v>Produtos químicos orgânicos</c:v>
                </c:pt>
                <c:pt idx="4">
                  <c:v>Óleos brutos de petróleo</c:v>
                </c:pt>
                <c:pt idx="5">
                  <c:v>Plásticos e suas obras</c:v>
                </c:pt>
                <c:pt idx="6">
                  <c:v>Carvão Mineral</c:v>
                </c:pt>
                <c:pt idx="7">
                  <c:v>Outras</c:v>
                </c:pt>
              </c:strCache>
            </c:strRef>
          </c:cat>
          <c:val>
            <c:numRef>
              <c:f>graficos!$B$7:$B$14</c:f>
              <c:numCache>
                <c:formatCode>#,##0</c:formatCode>
                <c:ptCount val="8"/>
                <c:pt idx="0">
                  <c:v>12852435763</c:v>
                </c:pt>
                <c:pt idx="1">
                  <c:v>11487391953</c:v>
                </c:pt>
                <c:pt idx="2">
                  <c:v>10766472403</c:v>
                </c:pt>
                <c:pt idx="3">
                  <c:v>9325414070</c:v>
                </c:pt>
                <c:pt idx="4">
                  <c:v>6876253560</c:v>
                </c:pt>
                <c:pt idx="5">
                  <c:v>6340743249</c:v>
                </c:pt>
                <c:pt idx="6">
                  <c:v>3104906202</c:v>
                </c:pt>
                <c:pt idx="7">
                  <c:v>76289574621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C07C-48F3-98FE-E06811FA2E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7614556940565296"/>
          <c:y val="8.7697435404652829E-2"/>
          <c:w val="0.31118922613273797"/>
          <c:h val="0.857513963132794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586581406880491E-2"/>
          <c:y val="6.8812295980072866E-2"/>
          <c:w val="0.64721277950134115"/>
          <c:h val="0.8409757739434985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49D2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AD9-4068-AFC8-6093837AB09F}"/>
              </c:ext>
            </c:extLst>
          </c:dPt>
          <c:dPt>
            <c:idx val="1"/>
            <c:bubble3D val="0"/>
            <c:spPr>
              <a:solidFill>
                <a:srgbClr val="40404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AD9-4068-AFC8-6093837AB09F}"/>
              </c:ext>
            </c:extLst>
          </c:dPt>
          <c:dPt>
            <c:idx val="2"/>
            <c:bubble3D val="0"/>
            <c:spPr>
              <a:solidFill>
                <a:srgbClr val="26447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AD9-4068-AFC8-6093837AB09F}"/>
              </c:ext>
            </c:extLst>
          </c:dPt>
          <c:dPt>
            <c:idx val="3"/>
            <c:bubble3D val="0"/>
            <c:spPr>
              <a:solidFill>
                <a:srgbClr val="0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AD9-4068-AFC8-6093837AB09F}"/>
              </c:ext>
            </c:extLst>
          </c:dPt>
          <c:dPt>
            <c:idx val="4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AD9-4068-AFC8-6093837AB09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AD9-4068-AFC8-6093837AB09F}"/>
              </c:ext>
            </c:extLst>
          </c:dPt>
          <c:dPt>
            <c:idx val="6"/>
            <c:bubble3D val="0"/>
            <c:spPr>
              <a:solidFill>
                <a:srgbClr val="A9D18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2AD9-4068-AFC8-6093837AB09F}"/>
              </c:ext>
            </c:extLst>
          </c:dPt>
          <c:dPt>
            <c:idx val="7"/>
            <c:bubble3D val="0"/>
            <c:spPr>
              <a:solidFill>
                <a:srgbClr val="8FAAD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2AD9-4068-AFC8-6093837AB09F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2AD9-4068-AFC8-6093837AB09F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2AD9-4068-AFC8-6093837AB09F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2AD9-4068-AFC8-6093837AB09F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2AD9-4068-AFC8-6093837AB09F}"/>
                </c:ext>
              </c:extLst>
            </c:dLbl>
            <c:dLbl>
              <c:idx val="6"/>
              <c:layout>
                <c:manualLayout>
                  <c:x val="5.6134501375977926E-2"/>
                  <c:y val="-3.839671352305896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AD9-4068-AFC8-6093837AB0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graficos!$F$7:$F$14</c:f>
              <c:strCache>
                <c:ptCount val="8"/>
                <c:pt idx="0">
                  <c:v>Adubos (fertilizantes)</c:v>
                </c:pt>
                <c:pt idx="1">
                  <c:v>Óleos de petróleo (exceto brutos)</c:v>
                </c:pt>
                <c:pt idx="2">
                  <c:v>Carvão Mineral</c:v>
                </c:pt>
                <c:pt idx="3">
                  <c:v>Óleos brutos de petróleo</c:v>
                </c:pt>
                <c:pt idx="4">
                  <c:v>Sal; enxofre; terras e pedras</c:v>
                </c:pt>
                <c:pt idx="5">
                  <c:v>Produtos químicos inorgânicos</c:v>
                </c:pt>
                <c:pt idx="6">
                  <c:v>Produtos químicos orgânicos</c:v>
                </c:pt>
                <c:pt idx="7">
                  <c:v>Outras</c:v>
                </c:pt>
              </c:strCache>
            </c:strRef>
          </c:cat>
          <c:val>
            <c:numRef>
              <c:f>graficos!$G$7:$G$14</c:f>
              <c:numCache>
                <c:formatCode>#,##0</c:formatCode>
                <c:ptCount val="8"/>
                <c:pt idx="0">
                  <c:v>26159144.752999999</c:v>
                </c:pt>
                <c:pt idx="1">
                  <c:v>15544148.77600001</c:v>
                </c:pt>
                <c:pt idx="2">
                  <c:v>13526584.402999999</c:v>
                </c:pt>
                <c:pt idx="3">
                  <c:v>7647010.8850000007</c:v>
                </c:pt>
                <c:pt idx="4">
                  <c:v>6411470.5990000004</c:v>
                </c:pt>
                <c:pt idx="5">
                  <c:v>6042432.4669999983</c:v>
                </c:pt>
                <c:pt idx="6">
                  <c:v>4097772.4989999994</c:v>
                </c:pt>
                <c:pt idx="7">
                  <c:v>34379225.128000066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2AD9-4068-AFC8-6093837AB0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355895632192032"/>
          <c:y val="6.0131139540633705E-2"/>
          <c:w val="0.30162616162217071"/>
          <c:h val="0.872115950416167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2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75000"/>
            <a:lumOff val="2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75000"/>
            <a:lumOff val="2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75000"/>
            <a:lumOff val="2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26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2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jpeg"/><Relationship Id="rId4" Type="http://schemas.openxmlformats.org/officeDocument/2006/relationships/image" Target="../media/image40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Relationship Id="rId4" Type="http://schemas.openxmlformats.org/officeDocument/2006/relationships/image" Target="../media/image46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jpeg"/><Relationship Id="rId4" Type="http://schemas.openxmlformats.org/officeDocument/2006/relationships/image" Target="../media/image40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Relationship Id="rId4" Type="http://schemas.openxmlformats.org/officeDocument/2006/relationships/image" Target="../media/image4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ED5049-39E3-4AC0-B1CB-E07A9CA0C03C}" type="doc">
      <dgm:prSet loTypeId="urn:microsoft.com/office/officeart/2005/8/layout/p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EC6F9267-05F8-4496-A54A-8C31F4AE6855}">
      <dgm:prSet phldrT="[Texto]" custT="1"/>
      <dgm:spPr>
        <a:xfrm>
          <a:off x="347950" y="2464490"/>
          <a:ext cx="2552339" cy="797606"/>
        </a:xfrm>
      </dgm:spPr>
      <dgm:t>
        <a:bodyPr/>
        <a:lstStyle/>
        <a:p>
          <a:r>
            <a:rPr lang="pt-BR" sz="2400" noProof="0">
              <a:latin typeface="Lucida Sans Unicode"/>
              <a:ea typeface="+mn-ea"/>
              <a:cs typeface="+mn-cs"/>
            </a:rPr>
            <a:t>Omissões de Escalas</a:t>
          </a:r>
        </a:p>
      </dgm:t>
    </dgm:pt>
    <dgm:pt modelId="{12290C6E-25FA-4501-87FC-897DEC744FA8}" type="parTrans" cxnId="{92BB0245-7006-6241-A846-1683CDA715CF}">
      <dgm:prSet/>
      <dgm:spPr/>
      <dgm:t>
        <a:bodyPr/>
        <a:lstStyle/>
        <a:p>
          <a:endParaRPr lang="pt-BR"/>
        </a:p>
      </dgm:t>
    </dgm:pt>
    <dgm:pt modelId="{175179B8-29AE-48E5-932F-9D1900CC59BD}" type="sibTrans" cxnId="{92BB0245-7006-6241-A846-1683CDA715CF}">
      <dgm:prSet/>
      <dgm:spPr/>
      <dgm:t>
        <a:bodyPr/>
        <a:lstStyle/>
        <a:p>
          <a:endParaRPr lang="pt-BR"/>
        </a:p>
      </dgm:t>
    </dgm:pt>
    <dgm:pt modelId="{CC1A1C37-68CE-4F6C-A1BD-843D8BDB6FC9}">
      <dgm:prSet phldrT="[Texto]" custT="1"/>
      <dgm:spPr>
        <a:xfrm>
          <a:off x="347950" y="2464490"/>
          <a:ext cx="2552339" cy="797606"/>
        </a:xfrm>
      </dgm:spPr>
      <dgm:t>
        <a:bodyPr/>
        <a:lstStyle/>
        <a:p>
          <a:r>
            <a:rPr lang="pt-BR" sz="2400" i="1" noProof="0">
              <a:latin typeface="Lucida Sans Unicode"/>
              <a:ea typeface="+mn-ea"/>
              <a:cs typeface="+mn-cs"/>
            </a:rPr>
            <a:t>Rollover</a:t>
          </a:r>
          <a:r>
            <a:rPr lang="pt-BR" sz="2400" noProof="0">
              <a:latin typeface="Lucida Sans Unicode"/>
              <a:ea typeface="+mn-ea"/>
              <a:cs typeface="+mn-cs"/>
            </a:rPr>
            <a:t> de carga</a:t>
          </a:r>
        </a:p>
      </dgm:t>
    </dgm:pt>
    <dgm:pt modelId="{E7E6AA6F-14DA-416B-B91C-AB427AD20B89}" type="parTrans" cxnId="{60959436-8690-F24C-8771-543649191D7C}">
      <dgm:prSet/>
      <dgm:spPr/>
      <dgm:t>
        <a:bodyPr/>
        <a:lstStyle/>
        <a:p>
          <a:endParaRPr lang="pt-BR"/>
        </a:p>
      </dgm:t>
    </dgm:pt>
    <dgm:pt modelId="{F96F03F1-8EB9-4BE9-8C2E-1A97E96BDEDA}" type="sibTrans" cxnId="{60959436-8690-F24C-8771-543649191D7C}">
      <dgm:prSet/>
      <dgm:spPr/>
      <dgm:t>
        <a:bodyPr/>
        <a:lstStyle/>
        <a:p>
          <a:endParaRPr lang="pt-BR"/>
        </a:p>
      </dgm:t>
    </dgm:pt>
    <dgm:pt modelId="{F0C2CBB0-42AC-48FA-BE18-5061313ECB5C}">
      <dgm:prSet phldrT="[Texto]" custT="1"/>
      <dgm:spPr>
        <a:xfrm>
          <a:off x="347950" y="2464490"/>
          <a:ext cx="2552339" cy="797606"/>
        </a:xfrm>
      </dgm:spPr>
      <dgm:t>
        <a:bodyPr/>
        <a:lstStyle/>
        <a:p>
          <a:r>
            <a:rPr lang="pt-BR" sz="2400" noProof="0">
              <a:latin typeface="Lucida Sans Unicode"/>
              <a:ea typeface="+mn-ea"/>
              <a:cs typeface="+mn-cs"/>
            </a:rPr>
            <a:t>Indicadores para concessões</a:t>
          </a:r>
        </a:p>
      </dgm:t>
    </dgm:pt>
    <dgm:pt modelId="{0E1CB246-84F0-499D-9B8A-E34F7C592F3C}" type="parTrans" cxnId="{8715835E-4CEB-3549-B542-6F1CB021EEB5}">
      <dgm:prSet/>
      <dgm:spPr/>
      <dgm:t>
        <a:bodyPr/>
        <a:lstStyle/>
        <a:p>
          <a:endParaRPr lang="pt-BR"/>
        </a:p>
      </dgm:t>
    </dgm:pt>
    <dgm:pt modelId="{3082194E-6D26-483E-8759-B0A93028252D}" type="sibTrans" cxnId="{8715835E-4CEB-3549-B542-6F1CB021EEB5}">
      <dgm:prSet/>
      <dgm:spPr/>
      <dgm:t>
        <a:bodyPr/>
        <a:lstStyle/>
        <a:p>
          <a:endParaRPr lang="pt-BR"/>
        </a:p>
      </dgm:t>
    </dgm:pt>
    <dgm:pt modelId="{B3E5CA4A-E742-43EE-92EA-8514540F6725}">
      <dgm:prSet phldrT="[Texto]" custT="1"/>
      <dgm:spPr>
        <a:xfrm>
          <a:off x="347950" y="2464490"/>
          <a:ext cx="2552339" cy="797606"/>
        </a:xfrm>
      </dgm:spPr>
      <dgm:t>
        <a:bodyPr/>
        <a:lstStyle/>
        <a:p>
          <a:r>
            <a:rPr lang="pt-BR" sz="2400" noProof="0" dirty="0">
              <a:latin typeface="Lucida Sans Unicode"/>
              <a:ea typeface="+mn-ea"/>
              <a:cs typeface="+mn-cs"/>
            </a:rPr>
            <a:t>Cargas perigosas e coleta de resíduos</a:t>
          </a:r>
        </a:p>
      </dgm:t>
    </dgm:pt>
    <dgm:pt modelId="{760795DF-066B-4838-BA74-1A8145238AA7}" type="parTrans" cxnId="{AFC04261-4A1F-6944-88F0-63DE9B31AB4E}">
      <dgm:prSet/>
      <dgm:spPr/>
      <dgm:t>
        <a:bodyPr/>
        <a:lstStyle/>
        <a:p>
          <a:endParaRPr lang="pt-BR"/>
        </a:p>
      </dgm:t>
    </dgm:pt>
    <dgm:pt modelId="{77355F16-9E47-4E6B-B365-08C27D768839}" type="sibTrans" cxnId="{AFC04261-4A1F-6944-88F0-63DE9B31AB4E}">
      <dgm:prSet/>
      <dgm:spPr/>
      <dgm:t>
        <a:bodyPr/>
        <a:lstStyle/>
        <a:p>
          <a:endParaRPr lang="pt-BR"/>
        </a:p>
      </dgm:t>
    </dgm:pt>
    <dgm:pt modelId="{F50F68FA-5CA5-47DC-A194-7017AB798FDD}" type="pres">
      <dgm:prSet presAssocID="{67ED5049-39E3-4AC0-B1CB-E07A9CA0C03C}" presName="Name0" presStyleCnt="0">
        <dgm:presLayoutVars>
          <dgm:dir/>
          <dgm:resizeHandles val="exact"/>
        </dgm:presLayoutVars>
      </dgm:prSet>
      <dgm:spPr/>
    </dgm:pt>
    <dgm:pt modelId="{38ABD20E-6F1B-485C-8487-C1EA86FF7305}" type="pres">
      <dgm:prSet presAssocID="{EC6F9267-05F8-4496-A54A-8C31F4AE6855}" presName="compNode" presStyleCnt="0"/>
      <dgm:spPr/>
    </dgm:pt>
    <dgm:pt modelId="{027499CF-6B98-415F-9F31-5B3E3612C9A6}" type="pres">
      <dgm:prSet presAssocID="{EC6F9267-05F8-4496-A54A-8C31F4AE6855}" presName="pict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2B69ECFF-5132-4E77-A03B-C32EC136FE07}" type="pres">
      <dgm:prSet presAssocID="{EC6F9267-05F8-4496-A54A-8C31F4AE6855}" presName="textRect" presStyleLbl="revTx" presStyleIdx="0" presStyleCnt="4">
        <dgm:presLayoutVars>
          <dgm:bulletEnabled val="1"/>
        </dgm:presLayoutVars>
      </dgm:prSet>
      <dgm:spPr/>
    </dgm:pt>
    <dgm:pt modelId="{F7B8C5CC-8196-4E96-BE4E-80E8975C18E5}" type="pres">
      <dgm:prSet presAssocID="{175179B8-29AE-48E5-932F-9D1900CC59BD}" presName="sibTrans" presStyleLbl="sibTrans2D1" presStyleIdx="0" presStyleCnt="0"/>
      <dgm:spPr/>
    </dgm:pt>
    <dgm:pt modelId="{FF0C12EA-9D12-4C68-A490-F554D2A40A34}" type="pres">
      <dgm:prSet presAssocID="{CC1A1C37-68CE-4F6C-A1BD-843D8BDB6FC9}" presName="compNode" presStyleCnt="0"/>
      <dgm:spPr/>
    </dgm:pt>
    <dgm:pt modelId="{13BE7D89-E6A6-4EB4-9371-C800F580EC6C}" type="pres">
      <dgm:prSet presAssocID="{CC1A1C37-68CE-4F6C-A1BD-843D8BDB6FC9}" presName="pictRect" presStyleLbl="node1" presStyleIdx="1" presStyleCnt="4"/>
      <dgm:spPr>
        <a:blipFill dpi="0" rotWithShape="1">
          <a:blip xmlns:r="http://schemas.openxmlformats.org/officeDocument/2006/relationships" r:embed="rId2"/>
          <a:srcRect/>
          <a:stretch>
            <a:fillRect l="-303" r="-303"/>
          </a:stretch>
        </a:blipFill>
      </dgm:spPr>
    </dgm:pt>
    <dgm:pt modelId="{9CF20753-5627-48B9-B3A6-AF0E1045B92F}" type="pres">
      <dgm:prSet presAssocID="{CC1A1C37-68CE-4F6C-A1BD-843D8BDB6FC9}" presName="textRect" presStyleLbl="revTx" presStyleIdx="1" presStyleCnt="4">
        <dgm:presLayoutVars>
          <dgm:bulletEnabled val="1"/>
        </dgm:presLayoutVars>
      </dgm:prSet>
      <dgm:spPr/>
    </dgm:pt>
    <dgm:pt modelId="{80F4537A-EE69-41A8-9BF9-5F10B09B5280}" type="pres">
      <dgm:prSet presAssocID="{F96F03F1-8EB9-4BE9-8C2E-1A97E96BDEDA}" presName="sibTrans" presStyleLbl="sibTrans2D1" presStyleIdx="0" presStyleCnt="0"/>
      <dgm:spPr/>
    </dgm:pt>
    <dgm:pt modelId="{ADFD0A83-A0B1-45C3-8B92-9B2C7732646E}" type="pres">
      <dgm:prSet presAssocID="{F0C2CBB0-42AC-48FA-BE18-5061313ECB5C}" presName="compNode" presStyleCnt="0"/>
      <dgm:spPr/>
    </dgm:pt>
    <dgm:pt modelId="{084B68F8-4089-4F40-9059-3FD188872C25}" type="pres">
      <dgm:prSet presAssocID="{F0C2CBB0-42AC-48FA-BE18-5061313ECB5C}" presName="pictRect" presStyleLbl="node1" presStyleIdx="2" presStyleCnt="4"/>
      <dgm:spPr>
        <a:blipFill rotWithShape="1">
          <a:blip xmlns:r="http://schemas.openxmlformats.org/officeDocument/2006/relationships" r:embed="rId3"/>
          <a:srcRect/>
          <a:stretch>
            <a:fillRect l="-6000" r="-6000"/>
          </a:stretch>
        </a:blipFill>
      </dgm:spPr>
    </dgm:pt>
    <dgm:pt modelId="{FD55BC6C-33E6-4993-B5F7-8F6B99F516AF}" type="pres">
      <dgm:prSet presAssocID="{F0C2CBB0-42AC-48FA-BE18-5061313ECB5C}" presName="textRect" presStyleLbl="revTx" presStyleIdx="2" presStyleCnt="4">
        <dgm:presLayoutVars>
          <dgm:bulletEnabled val="1"/>
        </dgm:presLayoutVars>
      </dgm:prSet>
      <dgm:spPr/>
    </dgm:pt>
    <dgm:pt modelId="{CB13C79D-E62D-4F36-ADAE-F57B02DBE034}" type="pres">
      <dgm:prSet presAssocID="{3082194E-6D26-483E-8759-B0A93028252D}" presName="sibTrans" presStyleLbl="sibTrans2D1" presStyleIdx="0" presStyleCnt="0"/>
      <dgm:spPr/>
    </dgm:pt>
    <dgm:pt modelId="{A5672331-1C1D-440A-A799-BE91F6C84D41}" type="pres">
      <dgm:prSet presAssocID="{B3E5CA4A-E742-43EE-92EA-8514540F6725}" presName="compNode" presStyleCnt="0"/>
      <dgm:spPr/>
    </dgm:pt>
    <dgm:pt modelId="{00B89E30-F94D-48F8-8BD9-F8BC69E37EAB}" type="pres">
      <dgm:prSet presAssocID="{B3E5CA4A-E742-43EE-92EA-8514540F6725}" presName="pictRect" presStyleLbl="nod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l="-303" t="-619" r="-303" b="-619"/>
          </a:stretch>
        </a:blipFill>
      </dgm:spPr>
    </dgm:pt>
    <dgm:pt modelId="{03935A7A-0E89-4CAB-9E85-59960FD09824}" type="pres">
      <dgm:prSet presAssocID="{B3E5CA4A-E742-43EE-92EA-8514540F6725}" presName="textRect" presStyleLbl="revTx" presStyleIdx="3" presStyleCnt="4">
        <dgm:presLayoutVars>
          <dgm:bulletEnabled val="1"/>
        </dgm:presLayoutVars>
      </dgm:prSet>
      <dgm:spPr/>
    </dgm:pt>
  </dgm:ptLst>
  <dgm:cxnLst>
    <dgm:cxn modelId="{DEB6E433-4431-CF40-906E-C6574381EB2F}" type="presOf" srcId="{B3E5CA4A-E742-43EE-92EA-8514540F6725}" destId="{03935A7A-0E89-4CAB-9E85-59960FD09824}" srcOrd="0" destOrd="0" presId="urn:microsoft.com/office/officeart/2005/8/layout/pList1"/>
    <dgm:cxn modelId="{60959436-8690-F24C-8771-543649191D7C}" srcId="{67ED5049-39E3-4AC0-B1CB-E07A9CA0C03C}" destId="{CC1A1C37-68CE-4F6C-A1BD-843D8BDB6FC9}" srcOrd="1" destOrd="0" parTransId="{E7E6AA6F-14DA-416B-B91C-AB427AD20B89}" sibTransId="{F96F03F1-8EB9-4BE9-8C2E-1A97E96BDEDA}"/>
    <dgm:cxn modelId="{8715835E-4CEB-3549-B542-6F1CB021EEB5}" srcId="{67ED5049-39E3-4AC0-B1CB-E07A9CA0C03C}" destId="{F0C2CBB0-42AC-48FA-BE18-5061313ECB5C}" srcOrd="2" destOrd="0" parTransId="{0E1CB246-84F0-499D-9B8A-E34F7C592F3C}" sibTransId="{3082194E-6D26-483E-8759-B0A93028252D}"/>
    <dgm:cxn modelId="{AFC04261-4A1F-6944-88F0-63DE9B31AB4E}" srcId="{67ED5049-39E3-4AC0-B1CB-E07A9CA0C03C}" destId="{B3E5CA4A-E742-43EE-92EA-8514540F6725}" srcOrd="3" destOrd="0" parTransId="{760795DF-066B-4838-BA74-1A8145238AA7}" sibTransId="{77355F16-9E47-4E6B-B365-08C27D768839}"/>
    <dgm:cxn modelId="{92BB0245-7006-6241-A846-1683CDA715CF}" srcId="{67ED5049-39E3-4AC0-B1CB-E07A9CA0C03C}" destId="{EC6F9267-05F8-4496-A54A-8C31F4AE6855}" srcOrd="0" destOrd="0" parTransId="{12290C6E-25FA-4501-87FC-897DEC744FA8}" sibTransId="{175179B8-29AE-48E5-932F-9D1900CC59BD}"/>
    <dgm:cxn modelId="{4402AC4B-8C47-A049-B0B4-7E25C6F34537}" type="presOf" srcId="{175179B8-29AE-48E5-932F-9D1900CC59BD}" destId="{F7B8C5CC-8196-4E96-BE4E-80E8975C18E5}" srcOrd="0" destOrd="0" presId="urn:microsoft.com/office/officeart/2005/8/layout/pList1"/>
    <dgm:cxn modelId="{2E11D576-9B0C-324D-BBC1-2B7F639E839B}" type="presOf" srcId="{F96F03F1-8EB9-4BE9-8C2E-1A97E96BDEDA}" destId="{80F4537A-EE69-41A8-9BF9-5F10B09B5280}" srcOrd="0" destOrd="0" presId="urn:microsoft.com/office/officeart/2005/8/layout/pList1"/>
    <dgm:cxn modelId="{03D13882-22A9-4B3C-A00E-C4751A645D5D}" type="presOf" srcId="{67ED5049-39E3-4AC0-B1CB-E07A9CA0C03C}" destId="{F50F68FA-5CA5-47DC-A194-7017AB798FDD}" srcOrd="0" destOrd="0" presId="urn:microsoft.com/office/officeart/2005/8/layout/pList1"/>
    <dgm:cxn modelId="{B4A7ECA6-DA49-6645-A618-6C1A7971687D}" type="presOf" srcId="{F0C2CBB0-42AC-48FA-BE18-5061313ECB5C}" destId="{FD55BC6C-33E6-4993-B5F7-8F6B99F516AF}" srcOrd="0" destOrd="0" presId="urn:microsoft.com/office/officeart/2005/8/layout/pList1"/>
    <dgm:cxn modelId="{349A41D3-55AB-4548-8AE9-EAF4DA902434}" type="presOf" srcId="{EC6F9267-05F8-4496-A54A-8C31F4AE6855}" destId="{2B69ECFF-5132-4E77-A03B-C32EC136FE07}" srcOrd="0" destOrd="0" presId="urn:microsoft.com/office/officeart/2005/8/layout/pList1"/>
    <dgm:cxn modelId="{5C3EC9E2-E55F-B04F-9657-A9A5451207C8}" type="presOf" srcId="{CC1A1C37-68CE-4F6C-A1BD-843D8BDB6FC9}" destId="{9CF20753-5627-48B9-B3A6-AF0E1045B92F}" srcOrd="0" destOrd="0" presId="urn:microsoft.com/office/officeart/2005/8/layout/pList1"/>
    <dgm:cxn modelId="{F32AF3E7-7294-9344-9A06-44553BFC0659}" type="presOf" srcId="{3082194E-6D26-483E-8759-B0A93028252D}" destId="{CB13C79D-E62D-4F36-ADAE-F57B02DBE034}" srcOrd="0" destOrd="0" presId="urn:microsoft.com/office/officeart/2005/8/layout/pList1"/>
    <dgm:cxn modelId="{2889EF02-7689-7148-9384-D1A220D4B00C}" type="presParOf" srcId="{F50F68FA-5CA5-47DC-A194-7017AB798FDD}" destId="{38ABD20E-6F1B-485C-8487-C1EA86FF7305}" srcOrd="0" destOrd="0" presId="urn:microsoft.com/office/officeart/2005/8/layout/pList1"/>
    <dgm:cxn modelId="{875B94E7-CB06-9A46-923D-BD8D6C9FD6E5}" type="presParOf" srcId="{38ABD20E-6F1B-485C-8487-C1EA86FF7305}" destId="{027499CF-6B98-415F-9F31-5B3E3612C9A6}" srcOrd="0" destOrd="0" presId="urn:microsoft.com/office/officeart/2005/8/layout/pList1"/>
    <dgm:cxn modelId="{C8BAF5AC-BA9B-4D4F-B483-FB104CA5E83F}" type="presParOf" srcId="{38ABD20E-6F1B-485C-8487-C1EA86FF7305}" destId="{2B69ECFF-5132-4E77-A03B-C32EC136FE07}" srcOrd="1" destOrd="0" presId="urn:microsoft.com/office/officeart/2005/8/layout/pList1"/>
    <dgm:cxn modelId="{722E231A-B75D-2541-8F6B-5BFC5B7F560A}" type="presParOf" srcId="{F50F68FA-5CA5-47DC-A194-7017AB798FDD}" destId="{F7B8C5CC-8196-4E96-BE4E-80E8975C18E5}" srcOrd="1" destOrd="0" presId="urn:microsoft.com/office/officeart/2005/8/layout/pList1"/>
    <dgm:cxn modelId="{40E5FDC8-003A-E144-BA7C-DA75DFD33EC2}" type="presParOf" srcId="{F50F68FA-5CA5-47DC-A194-7017AB798FDD}" destId="{FF0C12EA-9D12-4C68-A490-F554D2A40A34}" srcOrd="2" destOrd="0" presId="urn:microsoft.com/office/officeart/2005/8/layout/pList1"/>
    <dgm:cxn modelId="{9DB986F3-94B6-B94B-96F8-583F09DAF314}" type="presParOf" srcId="{FF0C12EA-9D12-4C68-A490-F554D2A40A34}" destId="{13BE7D89-E6A6-4EB4-9371-C800F580EC6C}" srcOrd="0" destOrd="0" presId="urn:microsoft.com/office/officeart/2005/8/layout/pList1"/>
    <dgm:cxn modelId="{D369E931-F14A-9B48-8E41-9174DC1CEEC7}" type="presParOf" srcId="{FF0C12EA-9D12-4C68-A490-F554D2A40A34}" destId="{9CF20753-5627-48B9-B3A6-AF0E1045B92F}" srcOrd="1" destOrd="0" presId="urn:microsoft.com/office/officeart/2005/8/layout/pList1"/>
    <dgm:cxn modelId="{7B005837-B4B2-2C48-BAE0-EECD70C37FC1}" type="presParOf" srcId="{F50F68FA-5CA5-47DC-A194-7017AB798FDD}" destId="{80F4537A-EE69-41A8-9BF9-5F10B09B5280}" srcOrd="3" destOrd="0" presId="urn:microsoft.com/office/officeart/2005/8/layout/pList1"/>
    <dgm:cxn modelId="{F835CB33-5CCE-8F42-B35C-10279EB461E6}" type="presParOf" srcId="{F50F68FA-5CA5-47DC-A194-7017AB798FDD}" destId="{ADFD0A83-A0B1-45C3-8B92-9B2C7732646E}" srcOrd="4" destOrd="0" presId="urn:microsoft.com/office/officeart/2005/8/layout/pList1"/>
    <dgm:cxn modelId="{DED5EE06-626F-7343-A5DC-579A7D19377C}" type="presParOf" srcId="{ADFD0A83-A0B1-45C3-8B92-9B2C7732646E}" destId="{084B68F8-4089-4F40-9059-3FD188872C25}" srcOrd="0" destOrd="0" presId="urn:microsoft.com/office/officeart/2005/8/layout/pList1"/>
    <dgm:cxn modelId="{CFA6EEF1-F136-6646-9C23-F8CB53869C0B}" type="presParOf" srcId="{ADFD0A83-A0B1-45C3-8B92-9B2C7732646E}" destId="{FD55BC6C-33E6-4993-B5F7-8F6B99F516AF}" srcOrd="1" destOrd="0" presId="urn:microsoft.com/office/officeart/2005/8/layout/pList1"/>
    <dgm:cxn modelId="{9D1156E8-04A9-DE4A-92E2-05F00211CC84}" type="presParOf" srcId="{F50F68FA-5CA5-47DC-A194-7017AB798FDD}" destId="{CB13C79D-E62D-4F36-ADAE-F57B02DBE034}" srcOrd="5" destOrd="0" presId="urn:microsoft.com/office/officeart/2005/8/layout/pList1"/>
    <dgm:cxn modelId="{4A6A4BC0-ADE4-564D-8AC3-DBF372F9EBCF}" type="presParOf" srcId="{F50F68FA-5CA5-47DC-A194-7017AB798FDD}" destId="{A5672331-1C1D-440A-A799-BE91F6C84D41}" srcOrd="6" destOrd="0" presId="urn:microsoft.com/office/officeart/2005/8/layout/pList1"/>
    <dgm:cxn modelId="{2D5E7713-2425-704F-A3FA-CD22594F90A4}" type="presParOf" srcId="{A5672331-1C1D-440A-A799-BE91F6C84D41}" destId="{00B89E30-F94D-48F8-8BD9-F8BC69E37EAB}" srcOrd="0" destOrd="0" presId="urn:microsoft.com/office/officeart/2005/8/layout/pList1"/>
    <dgm:cxn modelId="{9079B36C-FEAE-ED47-AE8A-0BA9E36439E0}" type="presParOf" srcId="{A5672331-1C1D-440A-A799-BE91F6C84D41}" destId="{03935A7A-0E89-4CAB-9E85-59960FD09824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1E4196-77DE-8543-82AA-853D6A34B2E0}" type="doc">
      <dgm:prSet loTypeId="urn:microsoft.com/office/officeart/2005/8/layout/pList1" loCatId="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3F5983C-900F-B442-AE2E-2621728D5FFE}">
      <dgm:prSet phldrT="[Texto]"/>
      <dgm:spPr/>
      <dgm:t>
        <a:bodyPr/>
        <a:lstStyle/>
        <a:p>
          <a:r>
            <a:rPr lang="pt-BR" noProof="0"/>
            <a:t>Suporte em Leis e Normas</a:t>
          </a:r>
        </a:p>
      </dgm:t>
    </dgm:pt>
    <dgm:pt modelId="{304DA412-13CF-804B-B50E-A06EE79AEA7B}" type="parTrans" cxnId="{98978052-E273-BF46-9ACE-6441EE5126C3}">
      <dgm:prSet/>
      <dgm:spPr/>
      <dgm:t>
        <a:bodyPr/>
        <a:lstStyle/>
        <a:p>
          <a:endParaRPr lang="pt-BR"/>
        </a:p>
      </dgm:t>
    </dgm:pt>
    <dgm:pt modelId="{0136F997-C8B1-1848-9045-79FE6CC08E48}" type="sibTrans" cxnId="{98978052-E273-BF46-9ACE-6441EE5126C3}">
      <dgm:prSet/>
      <dgm:spPr/>
      <dgm:t>
        <a:bodyPr/>
        <a:lstStyle/>
        <a:p>
          <a:endParaRPr lang="pt-BR"/>
        </a:p>
      </dgm:t>
    </dgm:pt>
    <dgm:pt modelId="{197C0F90-7A1E-E745-B524-DE926672E539}">
      <dgm:prSet phldrT="[Texto]" custT="1"/>
      <dgm:spPr/>
      <dgm:t>
        <a:bodyPr/>
        <a:lstStyle/>
        <a:p>
          <a:r>
            <a:rPr lang="pt-BR" sz="2400" noProof="0"/>
            <a:t>Reuniões anuais</a:t>
          </a:r>
          <a:endParaRPr lang="pt-BR" sz="2400" noProof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E537F36E-9E0A-5A44-BF3B-C448FBC1ACDE}" type="parTrans" cxnId="{FD4008B9-8BE3-8842-989E-80C002551D4C}">
      <dgm:prSet/>
      <dgm:spPr/>
      <dgm:t>
        <a:bodyPr/>
        <a:lstStyle/>
        <a:p>
          <a:endParaRPr lang="pt-BR"/>
        </a:p>
      </dgm:t>
    </dgm:pt>
    <dgm:pt modelId="{4C2AFF28-23F3-A447-8472-8244559A2219}" type="sibTrans" cxnId="{FD4008B9-8BE3-8842-989E-80C002551D4C}">
      <dgm:prSet/>
      <dgm:spPr/>
      <dgm:t>
        <a:bodyPr/>
        <a:lstStyle/>
        <a:p>
          <a:endParaRPr lang="pt-BR"/>
        </a:p>
      </dgm:t>
    </dgm:pt>
    <dgm:pt modelId="{67E713E8-9764-144A-9486-C097F9F2C956}">
      <dgm:prSet phldrT="[Texto]" custT="1"/>
      <dgm:spPr/>
      <dgm:t>
        <a:bodyPr/>
        <a:lstStyle/>
        <a:p>
          <a:r>
            <a:rPr lang="pt-BR" sz="2400" noProof="0"/>
            <a:t>Evoluções consensuais</a:t>
          </a:r>
        </a:p>
      </dgm:t>
    </dgm:pt>
    <dgm:pt modelId="{C6C775FE-EA15-924A-9C68-6FB89133BC5F}" type="parTrans" cxnId="{BF88392F-ED90-1947-AF8F-E03EEC4DDD6A}">
      <dgm:prSet/>
      <dgm:spPr/>
      <dgm:t>
        <a:bodyPr/>
        <a:lstStyle/>
        <a:p>
          <a:endParaRPr lang="pt-BR"/>
        </a:p>
      </dgm:t>
    </dgm:pt>
    <dgm:pt modelId="{5359B555-1686-C74D-B51E-9DC0B08FF762}" type="sibTrans" cxnId="{BF88392F-ED90-1947-AF8F-E03EEC4DDD6A}">
      <dgm:prSet/>
      <dgm:spPr/>
      <dgm:t>
        <a:bodyPr/>
        <a:lstStyle/>
        <a:p>
          <a:endParaRPr lang="pt-BR"/>
        </a:p>
      </dgm:t>
    </dgm:pt>
    <dgm:pt modelId="{D275BE1A-A160-40CA-944A-DE038C96551B}">
      <dgm:prSet phldrT="[Texto]" custT="1"/>
      <dgm:spPr/>
      <dgm:t>
        <a:bodyPr/>
        <a:lstStyle/>
        <a:p>
          <a:r>
            <a:rPr lang="pt-BR" sz="2400" noProof="0"/>
            <a:t>Equipe certa</a:t>
          </a:r>
        </a:p>
      </dgm:t>
    </dgm:pt>
    <dgm:pt modelId="{C53F9350-9D74-47BD-A412-50F0E8B7D445}" type="parTrans" cxnId="{5120140B-7EF8-4BD5-BA06-7B72E993103E}">
      <dgm:prSet/>
      <dgm:spPr/>
      <dgm:t>
        <a:bodyPr/>
        <a:lstStyle/>
        <a:p>
          <a:endParaRPr lang="pt-BR"/>
        </a:p>
      </dgm:t>
    </dgm:pt>
    <dgm:pt modelId="{AE8F2655-7A3D-4A1B-93B2-81B636F16170}" type="sibTrans" cxnId="{5120140B-7EF8-4BD5-BA06-7B72E993103E}">
      <dgm:prSet/>
      <dgm:spPr/>
      <dgm:t>
        <a:bodyPr/>
        <a:lstStyle/>
        <a:p>
          <a:endParaRPr lang="pt-BR"/>
        </a:p>
      </dgm:t>
    </dgm:pt>
    <dgm:pt modelId="{D9C5C442-8ED1-E347-B267-C0D9C38FDB34}" type="pres">
      <dgm:prSet presAssocID="{5D1E4196-77DE-8543-82AA-853D6A34B2E0}" presName="Name0" presStyleCnt="0">
        <dgm:presLayoutVars>
          <dgm:dir/>
          <dgm:resizeHandles val="exact"/>
        </dgm:presLayoutVars>
      </dgm:prSet>
      <dgm:spPr/>
    </dgm:pt>
    <dgm:pt modelId="{218A3B63-DA54-7B42-8686-BB68E2BE2AAF}" type="pres">
      <dgm:prSet presAssocID="{A3F5983C-900F-B442-AE2E-2621728D5FFE}" presName="compNode" presStyleCnt="0"/>
      <dgm:spPr/>
    </dgm:pt>
    <dgm:pt modelId="{6EEA4657-D175-C944-AF3F-B7808F573A9B}" type="pres">
      <dgm:prSet presAssocID="{A3F5983C-900F-B442-AE2E-2621728D5FFE}" presName="pictRect" presStyleLbl="node1" presStyleIdx="0" presStyleCnt="4"/>
      <dgm:spPr>
        <a:blipFill dpi="0" rotWithShape="1">
          <a:blip xmlns:r="http://schemas.openxmlformats.org/officeDocument/2006/relationships" r:embed="rId1"/>
          <a:srcRect/>
          <a:stretch>
            <a:fillRect l="483" t="-10369" r="483" b="-10369"/>
          </a:stretch>
        </a:blipFill>
      </dgm:spPr>
    </dgm:pt>
    <dgm:pt modelId="{F3DBFC1E-8CFB-7D44-B3B8-A926A8D24931}" type="pres">
      <dgm:prSet presAssocID="{A3F5983C-900F-B442-AE2E-2621728D5FFE}" presName="textRect" presStyleLbl="revTx" presStyleIdx="0" presStyleCnt="4">
        <dgm:presLayoutVars>
          <dgm:bulletEnabled val="1"/>
        </dgm:presLayoutVars>
      </dgm:prSet>
      <dgm:spPr/>
    </dgm:pt>
    <dgm:pt modelId="{4FB2AD76-E179-3F4C-9ED1-0B0A18F4E7C3}" type="pres">
      <dgm:prSet presAssocID="{0136F997-C8B1-1848-9045-79FE6CC08E48}" presName="sibTrans" presStyleLbl="sibTrans2D1" presStyleIdx="0" presStyleCnt="0"/>
      <dgm:spPr/>
    </dgm:pt>
    <dgm:pt modelId="{E132AF94-4691-1F4D-A1A8-ECBA5C30CC9A}" type="pres">
      <dgm:prSet presAssocID="{197C0F90-7A1E-E745-B524-DE926672E539}" presName="compNode" presStyleCnt="0"/>
      <dgm:spPr/>
    </dgm:pt>
    <dgm:pt modelId="{6B6719C7-0DAF-9748-913E-F7FE625CFA20}" type="pres">
      <dgm:prSet presAssocID="{197C0F90-7A1E-E745-B524-DE926672E539}" presName="pictRect" presStyleLbl="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  <dgm:pt modelId="{24F85492-2D5F-5A4E-B0E3-65B9191DA6CB}" type="pres">
      <dgm:prSet presAssocID="{197C0F90-7A1E-E745-B524-DE926672E539}" presName="textRect" presStyleLbl="revTx" presStyleIdx="1" presStyleCnt="4">
        <dgm:presLayoutVars>
          <dgm:bulletEnabled val="1"/>
        </dgm:presLayoutVars>
      </dgm:prSet>
      <dgm:spPr/>
    </dgm:pt>
    <dgm:pt modelId="{769BEFAE-E11B-3242-8082-2BBADD38A1F3}" type="pres">
      <dgm:prSet presAssocID="{4C2AFF28-23F3-A447-8472-8244559A2219}" presName="sibTrans" presStyleLbl="sibTrans2D1" presStyleIdx="0" presStyleCnt="0"/>
      <dgm:spPr/>
    </dgm:pt>
    <dgm:pt modelId="{1617243C-D368-434A-A492-5BE4DE848AA1}" type="pres">
      <dgm:prSet presAssocID="{67E713E8-9764-144A-9486-C097F9F2C956}" presName="compNode" presStyleCnt="0"/>
      <dgm:spPr/>
    </dgm:pt>
    <dgm:pt modelId="{30D9CBB5-CC60-1D4E-B8B9-85DCE3D47CC7}" type="pres">
      <dgm:prSet presAssocID="{67E713E8-9764-144A-9486-C097F9F2C956}" presName="pictRect" presStyleLbl="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</dgm:pt>
    <dgm:pt modelId="{E89BF352-3253-CA47-8E8F-BFB397390972}" type="pres">
      <dgm:prSet presAssocID="{67E713E8-9764-144A-9486-C097F9F2C956}" presName="textRect" presStyleLbl="revTx" presStyleIdx="2" presStyleCnt="4">
        <dgm:presLayoutVars>
          <dgm:bulletEnabled val="1"/>
        </dgm:presLayoutVars>
      </dgm:prSet>
      <dgm:spPr/>
    </dgm:pt>
    <dgm:pt modelId="{6243D881-2A99-4743-ACBE-28D3AB31F62B}" type="pres">
      <dgm:prSet presAssocID="{5359B555-1686-C74D-B51E-9DC0B08FF762}" presName="sibTrans" presStyleLbl="sibTrans2D1" presStyleIdx="0" presStyleCnt="0"/>
      <dgm:spPr/>
    </dgm:pt>
    <dgm:pt modelId="{5E4B241F-9300-40A4-A310-4A038FC351E3}" type="pres">
      <dgm:prSet presAssocID="{D275BE1A-A160-40CA-944A-DE038C96551B}" presName="compNode" presStyleCnt="0"/>
      <dgm:spPr/>
    </dgm:pt>
    <dgm:pt modelId="{33BE91CD-10F3-47AF-ABD4-F853AC68D46E}" type="pres">
      <dgm:prSet presAssocID="{D275BE1A-A160-40CA-944A-DE038C96551B}" presName="pictRect" presStyleLbl="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71E2C343-8CDE-4D9C-B3A0-4818ED376272}" type="pres">
      <dgm:prSet presAssocID="{D275BE1A-A160-40CA-944A-DE038C96551B}" presName="textRect" presStyleLbl="revTx" presStyleIdx="3" presStyleCnt="4">
        <dgm:presLayoutVars>
          <dgm:bulletEnabled val="1"/>
        </dgm:presLayoutVars>
      </dgm:prSet>
      <dgm:spPr/>
    </dgm:pt>
  </dgm:ptLst>
  <dgm:cxnLst>
    <dgm:cxn modelId="{C6112004-7106-4284-B9BC-E67EE1D84CEE}" type="presOf" srcId="{5359B555-1686-C74D-B51E-9DC0B08FF762}" destId="{6243D881-2A99-4743-ACBE-28D3AB31F62B}" srcOrd="0" destOrd="0" presId="urn:microsoft.com/office/officeart/2005/8/layout/pList1"/>
    <dgm:cxn modelId="{5120140B-7EF8-4BD5-BA06-7B72E993103E}" srcId="{5D1E4196-77DE-8543-82AA-853D6A34B2E0}" destId="{D275BE1A-A160-40CA-944A-DE038C96551B}" srcOrd="3" destOrd="0" parTransId="{C53F9350-9D74-47BD-A412-50F0E8B7D445}" sibTransId="{AE8F2655-7A3D-4A1B-93B2-81B636F16170}"/>
    <dgm:cxn modelId="{BF88392F-ED90-1947-AF8F-E03EEC4DDD6A}" srcId="{5D1E4196-77DE-8543-82AA-853D6A34B2E0}" destId="{67E713E8-9764-144A-9486-C097F9F2C956}" srcOrd="2" destOrd="0" parTransId="{C6C775FE-EA15-924A-9C68-6FB89133BC5F}" sibTransId="{5359B555-1686-C74D-B51E-9DC0B08FF762}"/>
    <dgm:cxn modelId="{C9A11C37-3963-CE4D-B114-C16580686A31}" type="presOf" srcId="{0136F997-C8B1-1848-9045-79FE6CC08E48}" destId="{4FB2AD76-E179-3F4C-9ED1-0B0A18F4E7C3}" srcOrd="0" destOrd="0" presId="urn:microsoft.com/office/officeart/2005/8/layout/pList1"/>
    <dgm:cxn modelId="{8D2EC13E-8625-EF48-A40B-DD0261418D0A}" type="presOf" srcId="{5D1E4196-77DE-8543-82AA-853D6A34B2E0}" destId="{D9C5C442-8ED1-E347-B267-C0D9C38FDB34}" srcOrd="0" destOrd="0" presId="urn:microsoft.com/office/officeart/2005/8/layout/pList1"/>
    <dgm:cxn modelId="{D3AB3771-97D4-A245-8285-A2B62B86F62D}" type="presOf" srcId="{4C2AFF28-23F3-A447-8472-8244559A2219}" destId="{769BEFAE-E11B-3242-8082-2BBADD38A1F3}" srcOrd="0" destOrd="0" presId="urn:microsoft.com/office/officeart/2005/8/layout/pList1"/>
    <dgm:cxn modelId="{BE457052-9A49-1D49-8ACC-4F57281076CD}" type="presOf" srcId="{67E713E8-9764-144A-9486-C097F9F2C956}" destId="{E89BF352-3253-CA47-8E8F-BFB397390972}" srcOrd="0" destOrd="0" presId="urn:microsoft.com/office/officeart/2005/8/layout/pList1"/>
    <dgm:cxn modelId="{98978052-E273-BF46-9ACE-6441EE5126C3}" srcId="{5D1E4196-77DE-8543-82AA-853D6A34B2E0}" destId="{A3F5983C-900F-B442-AE2E-2621728D5FFE}" srcOrd="0" destOrd="0" parTransId="{304DA412-13CF-804B-B50E-A06EE79AEA7B}" sibTransId="{0136F997-C8B1-1848-9045-79FE6CC08E48}"/>
    <dgm:cxn modelId="{4973077D-5C42-184B-935C-BE9F2302417C}" type="presOf" srcId="{197C0F90-7A1E-E745-B524-DE926672E539}" destId="{24F85492-2D5F-5A4E-B0E3-65B9191DA6CB}" srcOrd="0" destOrd="0" presId="urn:microsoft.com/office/officeart/2005/8/layout/pList1"/>
    <dgm:cxn modelId="{EE481593-BD01-B942-A75C-8EF16E3098B0}" type="presOf" srcId="{A3F5983C-900F-B442-AE2E-2621728D5FFE}" destId="{F3DBFC1E-8CFB-7D44-B3B8-A926A8D24931}" srcOrd="0" destOrd="0" presId="urn:microsoft.com/office/officeart/2005/8/layout/pList1"/>
    <dgm:cxn modelId="{4C053999-655F-4344-8C83-DE3AB94439C5}" type="presOf" srcId="{D275BE1A-A160-40CA-944A-DE038C96551B}" destId="{71E2C343-8CDE-4D9C-B3A0-4818ED376272}" srcOrd="0" destOrd="0" presId="urn:microsoft.com/office/officeart/2005/8/layout/pList1"/>
    <dgm:cxn modelId="{FD4008B9-8BE3-8842-989E-80C002551D4C}" srcId="{5D1E4196-77DE-8543-82AA-853D6A34B2E0}" destId="{197C0F90-7A1E-E745-B524-DE926672E539}" srcOrd="1" destOrd="0" parTransId="{E537F36E-9E0A-5A44-BF3B-C448FBC1ACDE}" sibTransId="{4C2AFF28-23F3-A447-8472-8244559A2219}"/>
    <dgm:cxn modelId="{01245065-E618-9441-BEC4-9CE275B43EC5}" type="presParOf" srcId="{D9C5C442-8ED1-E347-B267-C0D9C38FDB34}" destId="{218A3B63-DA54-7B42-8686-BB68E2BE2AAF}" srcOrd="0" destOrd="0" presId="urn:microsoft.com/office/officeart/2005/8/layout/pList1"/>
    <dgm:cxn modelId="{1CB4B797-4542-DD49-A2FB-D8879DEB8D70}" type="presParOf" srcId="{218A3B63-DA54-7B42-8686-BB68E2BE2AAF}" destId="{6EEA4657-D175-C944-AF3F-B7808F573A9B}" srcOrd="0" destOrd="0" presId="urn:microsoft.com/office/officeart/2005/8/layout/pList1"/>
    <dgm:cxn modelId="{57F84418-7793-234B-A513-A940BA653E00}" type="presParOf" srcId="{218A3B63-DA54-7B42-8686-BB68E2BE2AAF}" destId="{F3DBFC1E-8CFB-7D44-B3B8-A926A8D24931}" srcOrd="1" destOrd="0" presId="urn:microsoft.com/office/officeart/2005/8/layout/pList1"/>
    <dgm:cxn modelId="{BDBD6E07-4B82-CC4C-8E8A-74F001AADB86}" type="presParOf" srcId="{D9C5C442-8ED1-E347-B267-C0D9C38FDB34}" destId="{4FB2AD76-E179-3F4C-9ED1-0B0A18F4E7C3}" srcOrd="1" destOrd="0" presId="urn:microsoft.com/office/officeart/2005/8/layout/pList1"/>
    <dgm:cxn modelId="{2F1F6BFC-4ABB-564E-ADFA-A3C9B331BCCF}" type="presParOf" srcId="{D9C5C442-8ED1-E347-B267-C0D9C38FDB34}" destId="{E132AF94-4691-1F4D-A1A8-ECBA5C30CC9A}" srcOrd="2" destOrd="0" presId="urn:microsoft.com/office/officeart/2005/8/layout/pList1"/>
    <dgm:cxn modelId="{214B1CC9-987A-7643-A07D-1E9F93C8A6FA}" type="presParOf" srcId="{E132AF94-4691-1F4D-A1A8-ECBA5C30CC9A}" destId="{6B6719C7-0DAF-9748-913E-F7FE625CFA20}" srcOrd="0" destOrd="0" presId="urn:microsoft.com/office/officeart/2005/8/layout/pList1"/>
    <dgm:cxn modelId="{EE1A3B62-6F7A-4046-BCE0-C61919AA695F}" type="presParOf" srcId="{E132AF94-4691-1F4D-A1A8-ECBA5C30CC9A}" destId="{24F85492-2D5F-5A4E-B0E3-65B9191DA6CB}" srcOrd="1" destOrd="0" presId="urn:microsoft.com/office/officeart/2005/8/layout/pList1"/>
    <dgm:cxn modelId="{510497A6-D850-2B49-B764-92BA58BB78F8}" type="presParOf" srcId="{D9C5C442-8ED1-E347-B267-C0D9C38FDB34}" destId="{769BEFAE-E11B-3242-8082-2BBADD38A1F3}" srcOrd="3" destOrd="0" presId="urn:microsoft.com/office/officeart/2005/8/layout/pList1"/>
    <dgm:cxn modelId="{793C30D9-35FC-EA44-9370-A81DF4907C06}" type="presParOf" srcId="{D9C5C442-8ED1-E347-B267-C0D9C38FDB34}" destId="{1617243C-D368-434A-A492-5BE4DE848AA1}" srcOrd="4" destOrd="0" presId="urn:microsoft.com/office/officeart/2005/8/layout/pList1"/>
    <dgm:cxn modelId="{4045C52C-BFFF-F142-90D1-BF466E7832E0}" type="presParOf" srcId="{1617243C-D368-434A-A492-5BE4DE848AA1}" destId="{30D9CBB5-CC60-1D4E-B8B9-85DCE3D47CC7}" srcOrd="0" destOrd="0" presId="urn:microsoft.com/office/officeart/2005/8/layout/pList1"/>
    <dgm:cxn modelId="{1B01FCF5-4A89-1B47-9628-5CAB8FED3F74}" type="presParOf" srcId="{1617243C-D368-434A-A492-5BE4DE848AA1}" destId="{E89BF352-3253-CA47-8E8F-BFB397390972}" srcOrd="1" destOrd="0" presId="urn:microsoft.com/office/officeart/2005/8/layout/pList1"/>
    <dgm:cxn modelId="{47A20BB4-AAF2-4B17-B065-3DE227AE0079}" type="presParOf" srcId="{D9C5C442-8ED1-E347-B267-C0D9C38FDB34}" destId="{6243D881-2A99-4743-ACBE-28D3AB31F62B}" srcOrd="5" destOrd="0" presId="urn:microsoft.com/office/officeart/2005/8/layout/pList1"/>
    <dgm:cxn modelId="{8BAF4112-4CD3-484E-816A-0863F80BF50B}" type="presParOf" srcId="{D9C5C442-8ED1-E347-B267-C0D9C38FDB34}" destId="{5E4B241F-9300-40A4-A310-4A038FC351E3}" srcOrd="6" destOrd="0" presId="urn:microsoft.com/office/officeart/2005/8/layout/pList1"/>
    <dgm:cxn modelId="{B79518C6-410A-4AF9-9569-2CCB79C3B882}" type="presParOf" srcId="{5E4B241F-9300-40A4-A310-4A038FC351E3}" destId="{33BE91CD-10F3-47AF-ABD4-F853AC68D46E}" srcOrd="0" destOrd="0" presId="urn:microsoft.com/office/officeart/2005/8/layout/pList1"/>
    <dgm:cxn modelId="{F7EFE731-77CD-4E79-B4E5-093BB24A4504}" type="presParOf" srcId="{5E4B241F-9300-40A4-A310-4A038FC351E3}" destId="{71E2C343-8CDE-4D9C-B3A0-4818ED376272}" srcOrd="1" destOrd="0" presId="urn:microsoft.com/office/officeart/2005/8/layout/pList1"/>
  </dgm:cxnLst>
  <dgm:bg>
    <a:effectLst>
      <a:outerShdw blurRad="50800" dist="38100" algn="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7499CF-6B98-415F-9F31-5B3E3612C9A6}">
      <dsp:nvSpPr>
        <dsp:cNvPr id="0" name=""/>
        <dsp:cNvSpPr/>
      </dsp:nvSpPr>
      <dsp:spPr>
        <a:xfrm>
          <a:off x="5952" y="1480408"/>
          <a:ext cx="2832497" cy="1951590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B69ECFF-5132-4E77-A03B-C32EC136FE07}">
      <dsp:nvSpPr>
        <dsp:cNvPr id="0" name=""/>
        <dsp:cNvSpPr/>
      </dsp:nvSpPr>
      <dsp:spPr>
        <a:xfrm>
          <a:off x="5952" y="3431999"/>
          <a:ext cx="2832497" cy="1050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noProof="0">
              <a:latin typeface="Lucida Sans Unicode"/>
              <a:ea typeface="+mn-ea"/>
              <a:cs typeface="+mn-cs"/>
            </a:rPr>
            <a:t>Omissões de Escalas</a:t>
          </a:r>
        </a:p>
      </dsp:txBody>
      <dsp:txXfrm>
        <a:off x="5952" y="3431999"/>
        <a:ext cx="2832497" cy="1050856"/>
      </dsp:txXfrm>
    </dsp:sp>
    <dsp:sp modelId="{13BE7D89-E6A6-4EB4-9371-C800F580EC6C}">
      <dsp:nvSpPr>
        <dsp:cNvPr id="0" name=""/>
        <dsp:cNvSpPr/>
      </dsp:nvSpPr>
      <dsp:spPr>
        <a:xfrm>
          <a:off x="3121818" y="1480408"/>
          <a:ext cx="2832497" cy="1951590"/>
        </a:xfrm>
        <a:prstGeom prst="roundRect">
          <a:avLst/>
        </a:prstGeom>
        <a:blipFill dpi="0" rotWithShape="1">
          <a:blip xmlns:r="http://schemas.openxmlformats.org/officeDocument/2006/relationships" r:embed="rId2"/>
          <a:srcRect/>
          <a:stretch>
            <a:fillRect l="-303" r="-303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CF20753-5627-48B9-B3A6-AF0E1045B92F}">
      <dsp:nvSpPr>
        <dsp:cNvPr id="0" name=""/>
        <dsp:cNvSpPr/>
      </dsp:nvSpPr>
      <dsp:spPr>
        <a:xfrm>
          <a:off x="3121818" y="3431999"/>
          <a:ext cx="2832497" cy="1050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i="1" kern="1200" noProof="0">
              <a:latin typeface="Lucida Sans Unicode"/>
              <a:ea typeface="+mn-ea"/>
              <a:cs typeface="+mn-cs"/>
            </a:rPr>
            <a:t>Rollover</a:t>
          </a:r>
          <a:r>
            <a:rPr lang="pt-BR" sz="2400" kern="1200" noProof="0">
              <a:latin typeface="Lucida Sans Unicode"/>
              <a:ea typeface="+mn-ea"/>
              <a:cs typeface="+mn-cs"/>
            </a:rPr>
            <a:t> de carga</a:t>
          </a:r>
        </a:p>
      </dsp:txBody>
      <dsp:txXfrm>
        <a:off x="3121818" y="3431999"/>
        <a:ext cx="2832497" cy="1050856"/>
      </dsp:txXfrm>
    </dsp:sp>
    <dsp:sp modelId="{084B68F8-4089-4F40-9059-3FD188872C25}">
      <dsp:nvSpPr>
        <dsp:cNvPr id="0" name=""/>
        <dsp:cNvSpPr/>
      </dsp:nvSpPr>
      <dsp:spPr>
        <a:xfrm>
          <a:off x="6237683" y="1480408"/>
          <a:ext cx="2832497" cy="1951590"/>
        </a:xfrm>
        <a:prstGeom prst="roundRect">
          <a:avLst/>
        </a:prstGeom>
        <a:blipFill rotWithShape="1">
          <a:blip xmlns:r="http://schemas.openxmlformats.org/officeDocument/2006/relationships" r:embed="rId3"/>
          <a:srcRect/>
          <a:stretch>
            <a:fillRect l="-6000" r="-6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D55BC6C-33E6-4993-B5F7-8F6B99F516AF}">
      <dsp:nvSpPr>
        <dsp:cNvPr id="0" name=""/>
        <dsp:cNvSpPr/>
      </dsp:nvSpPr>
      <dsp:spPr>
        <a:xfrm>
          <a:off x="6237683" y="3431999"/>
          <a:ext cx="2832497" cy="1050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noProof="0">
              <a:latin typeface="Lucida Sans Unicode"/>
              <a:ea typeface="+mn-ea"/>
              <a:cs typeface="+mn-cs"/>
            </a:rPr>
            <a:t>Indicadores para concessões</a:t>
          </a:r>
        </a:p>
      </dsp:txBody>
      <dsp:txXfrm>
        <a:off x="6237683" y="3431999"/>
        <a:ext cx="2832497" cy="1050856"/>
      </dsp:txXfrm>
    </dsp:sp>
    <dsp:sp modelId="{00B89E30-F94D-48F8-8BD9-F8BC69E37EAB}">
      <dsp:nvSpPr>
        <dsp:cNvPr id="0" name=""/>
        <dsp:cNvSpPr/>
      </dsp:nvSpPr>
      <dsp:spPr>
        <a:xfrm>
          <a:off x="9353549" y="1480408"/>
          <a:ext cx="2832497" cy="1951590"/>
        </a:xfrm>
        <a:prstGeom prst="roundRect">
          <a:avLst/>
        </a:prstGeom>
        <a:blipFill dpi="0" rotWithShape="1">
          <a:blip xmlns:r="http://schemas.openxmlformats.org/officeDocument/2006/relationships" r:embed="rId4"/>
          <a:srcRect/>
          <a:stretch>
            <a:fillRect l="-303" t="-619" r="-303" b="-619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3935A7A-0E89-4CAB-9E85-59960FD09824}">
      <dsp:nvSpPr>
        <dsp:cNvPr id="0" name=""/>
        <dsp:cNvSpPr/>
      </dsp:nvSpPr>
      <dsp:spPr>
        <a:xfrm>
          <a:off x="9353549" y="3431999"/>
          <a:ext cx="2832497" cy="1050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noProof="0" dirty="0">
              <a:latin typeface="Lucida Sans Unicode"/>
              <a:ea typeface="+mn-ea"/>
              <a:cs typeface="+mn-cs"/>
            </a:rPr>
            <a:t>Cargas perigosas e coleta de resíduos</a:t>
          </a:r>
        </a:p>
      </dsp:txBody>
      <dsp:txXfrm>
        <a:off x="9353549" y="3431999"/>
        <a:ext cx="2832497" cy="10508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EA4657-D175-C944-AF3F-B7808F573A9B}">
      <dsp:nvSpPr>
        <dsp:cNvPr id="0" name=""/>
        <dsp:cNvSpPr/>
      </dsp:nvSpPr>
      <dsp:spPr>
        <a:xfrm>
          <a:off x="5729" y="1543848"/>
          <a:ext cx="2726335" cy="1878444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483" t="-10369" r="483" b="-10369"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3DBFC1E-8CFB-7D44-B3B8-A926A8D24931}">
      <dsp:nvSpPr>
        <dsp:cNvPr id="0" name=""/>
        <dsp:cNvSpPr/>
      </dsp:nvSpPr>
      <dsp:spPr>
        <a:xfrm>
          <a:off x="5729" y="3422293"/>
          <a:ext cx="2726335" cy="10114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220472" rIns="220472" bIns="0" numCol="1" spcCol="1270" anchor="t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100" kern="1200" noProof="0"/>
            <a:t>Suporte em Leis e Normas</a:t>
          </a:r>
        </a:p>
      </dsp:txBody>
      <dsp:txXfrm>
        <a:off x="5729" y="3422293"/>
        <a:ext cx="2726335" cy="1011470"/>
      </dsp:txXfrm>
    </dsp:sp>
    <dsp:sp modelId="{6B6719C7-0DAF-9748-913E-F7FE625CFA20}">
      <dsp:nvSpPr>
        <dsp:cNvPr id="0" name=""/>
        <dsp:cNvSpPr/>
      </dsp:nvSpPr>
      <dsp:spPr>
        <a:xfrm>
          <a:off x="3004812" y="1543848"/>
          <a:ext cx="2726335" cy="1878444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4F85492-2D5F-5A4E-B0E3-65B9191DA6CB}">
      <dsp:nvSpPr>
        <dsp:cNvPr id="0" name=""/>
        <dsp:cNvSpPr/>
      </dsp:nvSpPr>
      <dsp:spPr>
        <a:xfrm>
          <a:off x="3004812" y="3422293"/>
          <a:ext cx="2726335" cy="10114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noProof="0"/>
            <a:t>Reuniões anuais</a:t>
          </a:r>
          <a:endParaRPr lang="pt-BR" sz="2400" kern="1200" noProof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3004812" y="3422293"/>
        <a:ext cx="2726335" cy="1011470"/>
      </dsp:txXfrm>
    </dsp:sp>
    <dsp:sp modelId="{30D9CBB5-CC60-1D4E-B8B9-85DCE3D47CC7}">
      <dsp:nvSpPr>
        <dsp:cNvPr id="0" name=""/>
        <dsp:cNvSpPr/>
      </dsp:nvSpPr>
      <dsp:spPr>
        <a:xfrm>
          <a:off x="6003895" y="1543848"/>
          <a:ext cx="2726335" cy="1878444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89BF352-3253-CA47-8E8F-BFB397390972}">
      <dsp:nvSpPr>
        <dsp:cNvPr id="0" name=""/>
        <dsp:cNvSpPr/>
      </dsp:nvSpPr>
      <dsp:spPr>
        <a:xfrm>
          <a:off x="6003895" y="3422293"/>
          <a:ext cx="2726335" cy="10114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noProof="0"/>
            <a:t>Evoluções consensuais</a:t>
          </a:r>
        </a:p>
      </dsp:txBody>
      <dsp:txXfrm>
        <a:off x="6003895" y="3422293"/>
        <a:ext cx="2726335" cy="1011470"/>
      </dsp:txXfrm>
    </dsp:sp>
    <dsp:sp modelId="{33BE91CD-10F3-47AF-ABD4-F853AC68D46E}">
      <dsp:nvSpPr>
        <dsp:cNvPr id="0" name=""/>
        <dsp:cNvSpPr/>
      </dsp:nvSpPr>
      <dsp:spPr>
        <a:xfrm>
          <a:off x="9002978" y="1543848"/>
          <a:ext cx="2726335" cy="1878444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1E2C343-8CDE-4D9C-B3A0-4818ED376272}">
      <dsp:nvSpPr>
        <dsp:cNvPr id="0" name=""/>
        <dsp:cNvSpPr/>
      </dsp:nvSpPr>
      <dsp:spPr>
        <a:xfrm>
          <a:off x="9002978" y="3422293"/>
          <a:ext cx="2726335" cy="10114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noProof="0"/>
            <a:t>Equipe certa</a:t>
          </a:r>
        </a:p>
      </dsp:txBody>
      <dsp:txXfrm>
        <a:off x="9002978" y="3422293"/>
        <a:ext cx="2726335" cy="10114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9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E28983-ED0C-4F81-8381-F226D216B5F3}" type="datetimeFigureOut">
              <a:rPr lang="pt-BR" smtClean="0"/>
              <a:t>29/11/2023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6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9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540A62-7DCE-4B0E-8ED4-8B06BE7828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17269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9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0E7A9C-E171-4865-B195-B02E8C5343AA}" type="datetimeFigureOut">
              <a:rPr lang="pt-BR" smtClean="0"/>
              <a:t>29/11/2023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6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9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DE7CF5-7695-49C7-AC6F-09B09A8D02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4597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+mj-lt"/>
              <a:buNone/>
            </a:pPr>
            <a:endParaRPr lang="en-US" b="0" noProof="0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9307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2335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1044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7992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+mj-lt"/>
              <a:buNone/>
            </a:pPr>
            <a:endParaRPr lang="en-US" b="0" i="1" dirty="0">
              <a:solidFill>
                <a:srgbClr val="565867"/>
              </a:solidFill>
              <a:effectLst/>
              <a:latin typeface="proxima-nov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78280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00617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+mj-lt"/>
              <a:buNone/>
            </a:pPr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01654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5066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+mj-lt"/>
              <a:buNone/>
            </a:pPr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90542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+mj-lt"/>
              <a:buNone/>
            </a:pPr>
            <a:endParaRPr lang="en-US" b="0" i="0" noProof="0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78466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79006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+mj-lt"/>
              <a:buNone/>
            </a:pPr>
            <a:endParaRPr lang="en-US" b="1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15640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54913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noProof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DE7CF5-7695-49C7-AC6F-09B09A8D0209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43457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noProof="0"/>
              <a:t>[</a:t>
            </a:r>
            <a:r>
              <a:rPr lang="en-US" b="1" noProof="0"/>
              <a:t>01’ 00’’</a:t>
            </a:r>
            <a:r>
              <a:rPr lang="en-US" noProof="0"/>
              <a:t>] As a conclusion to my presentation, I present 6 factors, which in my experience, are important for the development of a dashboard environment (framework)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70476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+mj-lt"/>
              <a:buNone/>
            </a:pPr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8028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+mj-lt"/>
              <a:buNone/>
            </a:pPr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85288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+mj-lt"/>
              <a:buNone/>
            </a:pPr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26819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+mj-lt"/>
              <a:buNone/>
            </a:pPr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1010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+mj-lt"/>
              <a:buNone/>
            </a:pPr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5073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6080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58676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92773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87916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Font typeface="+mj-lt"/>
              <a:buAutoNum type="arabicPeriod"/>
            </a:pPr>
            <a:endParaRPr lang="en-US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26282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Font typeface="+mj-lt"/>
              <a:buAutoNum type="arabicPeriod"/>
            </a:pPr>
            <a:endParaRPr lang="en-US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01639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0029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7936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55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4142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08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292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539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153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00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smtClean="0"/>
              <a:t>‹nº›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5461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524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390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>
              <a:solidFill>
                <a:srgbClr val="775F55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5F67886-CD55-4150-9D8D-52A8E46ED943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6113383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>
            <a:off x="0" y="5971032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en-US" sz="1000" b="1">
              <a:solidFill>
                <a:prstClr val="white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-12192" y="6053328"/>
            <a:ext cx="2999232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en-US" sz="1000" b="1">
              <a:solidFill>
                <a:prstClr val="white"/>
              </a:solidFill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3145536" y="6044184"/>
            <a:ext cx="90464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en-US" sz="1000" b="1">
              <a:solidFill>
                <a:prstClr val="white"/>
              </a:solidFill>
            </a:endParaRPr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101600" y="6068699"/>
            <a:ext cx="27432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780524" y="236539"/>
            <a:ext cx="78232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EBDDC3"/>
              </a:solidFill>
            </a:endParaRPr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10668000" y="228600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E48B1E6-5C74-4D16-B924-97881EBA2F31}" type="slidenum">
              <a:rPr lang="pt-BR" smtClean="0">
                <a:solidFill>
                  <a:srgbClr val="EBDDC3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EBDD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8739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>
              <a:solidFill>
                <a:srgbClr val="775F55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5F67886-CD55-4150-9D8D-52A8E46ED943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6897849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7" name="Retângulo 6"/>
          <p:cNvSpPr/>
          <p:nvPr/>
        </p:nvSpPr>
        <p:spPr bwMode="white"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en-US" sz="1000" b="1">
              <a:solidFill>
                <a:prstClr val="white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en-US" sz="1000" b="1">
              <a:solidFill>
                <a:prstClr val="white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en-US" sz="1000" b="1">
              <a:solidFill>
                <a:prstClr val="white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>
              <a:solidFill>
                <a:srgbClr val="775F55"/>
              </a:solidFill>
            </a:endParaRPr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7272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A1AF499-04B4-4398-B069-DFDC9A77C33F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1343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endParaRPr lang="pt-BR">
              <a:solidFill>
                <a:srgbClr val="775F55"/>
              </a:solidFill>
            </a:endParaRPr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C449376B-0FC6-4CBC-85B6-F185B4756DC9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559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endParaRPr lang="pt-BR">
              <a:solidFill>
                <a:srgbClr val="775F55"/>
              </a:solidFill>
            </a:endParaRPr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0CA53786-1F41-448E-A867-F8F7008CC2F9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7985850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>
              <a:solidFill>
                <a:srgbClr val="775F55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F26B79C-5FAB-4017-B3CF-8C1EFF4EFC4F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12622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>
              <a:solidFill>
                <a:srgbClr val="775F55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711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3FF010B-9470-4111-BE46-6532DE509E4C}" type="slidenum">
              <a:rPr lang="pt-BR" smtClean="0">
                <a:solidFill>
                  <a:srgbClr val="775F55"/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1757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800" y="273050"/>
            <a:ext cx="107696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>
              <a:solidFill>
                <a:srgbClr val="775F55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2F70F5F-EF76-48CE-957B-6ED677125DEE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506562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8" name="Retângulo 7"/>
          <p:cNvSpPr/>
          <p:nvPr/>
        </p:nvSpPr>
        <p:spPr bwMode="white">
          <a:xfrm>
            <a:off x="-12192" y="4572000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en-US" sz="1000" b="1">
              <a:solidFill>
                <a:prstClr val="white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-12192" y="4663440"/>
            <a:ext cx="195072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en-US" sz="1000" b="1">
              <a:solidFill>
                <a:prstClr val="white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2060448" y="4654296"/>
            <a:ext cx="10131552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en-US" sz="1000" b="1">
              <a:solidFill>
                <a:prstClr val="white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11" name="Retângulo 10"/>
          <p:cNvSpPr/>
          <p:nvPr/>
        </p:nvSpPr>
        <p:spPr bwMode="white">
          <a:xfrm>
            <a:off x="1930400" y="0"/>
            <a:ext cx="134112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en-US" sz="1000" b="1">
              <a:solidFill>
                <a:prstClr val="white"/>
              </a:solidFill>
            </a:endParaRPr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8331200" y="6248401"/>
            <a:ext cx="3556000" cy="365125"/>
          </a:xfrm>
        </p:spPr>
        <p:txBody>
          <a:bodyPr rtlCol="0"/>
          <a:lstStyle/>
          <a:p>
            <a:pPr>
              <a:defRPr/>
            </a:pPr>
            <a:endParaRPr lang="pt-BR">
              <a:solidFill>
                <a:srgbClr val="775F55"/>
              </a:solidFill>
            </a:endParaRPr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930400" cy="663578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5B6A5285-EF16-4948-AF71-F7B878CEDE1C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2133600" y="6248207"/>
            <a:ext cx="6096000" cy="365125"/>
          </a:xfrm>
        </p:spPr>
        <p:txBody>
          <a:bodyPr rtlCol="0"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/>
              <a:t>Clique no ícone para adicionar uma imagem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792791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>
              <a:solidFill>
                <a:srgbClr val="775F55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9E5932-DC5E-4C48-A0ED-FBB781914330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39044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737600" y="6248403"/>
            <a:ext cx="2946400" cy="365125"/>
          </a:xfrm>
        </p:spPr>
        <p:txBody>
          <a:bodyPr/>
          <a:lstStyle/>
          <a:p>
            <a:pPr>
              <a:defRPr/>
            </a:pPr>
            <a:endParaRPr lang="pt-BR">
              <a:solidFill>
                <a:srgbClr val="775F55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609602" y="6248208"/>
            <a:ext cx="7431311" cy="365125"/>
          </a:xfrm>
        </p:spPr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7" name="Retângulo 6"/>
          <p:cNvSpPr/>
          <p:nvPr/>
        </p:nvSpPr>
        <p:spPr bwMode="white">
          <a:xfrm>
            <a:off x="8128424" y="0"/>
            <a:ext cx="42672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en-US" sz="1000" b="1">
              <a:solidFill>
                <a:prstClr val="white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en-US" sz="1000" b="1">
              <a:solidFill>
                <a:prstClr val="white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8189384" y="0"/>
            <a:ext cx="3048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en-US" sz="1000" b="1">
              <a:solidFill>
                <a:prstClr val="white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8075084" y="103716"/>
            <a:ext cx="533400" cy="325968"/>
          </a:xfrm>
        </p:spPr>
        <p:txBody>
          <a:bodyPr/>
          <a:lstStyle/>
          <a:p>
            <a:pPr>
              <a:defRPr/>
            </a:pPr>
            <a:fld id="{00527C58-9804-469A-A8D3-680617ED2828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64720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3225800"/>
            <a:ext cx="12192000" cy="3632200"/>
          </a:xfrm>
          <a:prstGeom prst="rect">
            <a:avLst/>
          </a:prstGeom>
          <a:gradFill flip="none" rotWithShape="1">
            <a:gsLst>
              <a:gs pos="44000">
                <a:srgbClr val="CBCBCB">
                  <a:alpha val="22000"/>
                </a:srgbClr>
              </a:gs>
              <a:gs pos="100000">
                <a:srgbClr val="5F5F5F">
                  <a:alpha val="1900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95"/>
            <a:endParaRPr lang="en-US" sz="2399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4987990"/>
            <a:ext cx="10363200" cy="610820"/>
          </a:xfrm>
        </p:spPr>
        <p:txBody>
          <a:bodyPr/>
          <a:lstStyle>
            <a:lvl1pPr algn="ctr">
              <a:defRPr lang="en-US" sz="3999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5509360"/>
            <a:ext cx="8534401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399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3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1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9517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2130429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2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6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1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5092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5490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5332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1pPr>
            <a:lvl2pPr marL="609422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2pPr>
            <a:lvl3pPr marL="121884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267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4pPr>
            <a:lvl5pPr marL="2437689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5pPr>
            <a:lvl6pPr marL="3047111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6pPr>
            <a:lvl7pPr marL="3656534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7pPr>
            <a:lvl8pPr marL="4265955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8pPr>
            <a:lvl9pPr marL="4875378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5616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3732"/>
            </a:lvl1pPr>
            <a:lvl2pPr>
              <a:defRPr sz="3199"/>
            </a:lvl2pPr>
            <a:lvl3pPr>
              <a:defRPr sz="2666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3732"/>
            </a:lvl1pPr>
            <a:lvl2pPr>
              <a:defRPr sz="3199"/>
            </a:lvl2pPr>
            <a:lvl3pPr>
              <a:defRPr sz="2666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7557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22" indent="0">
              <a:buNone/>
              <a:defRPr sz="2666" b="1"/>
            </a:lvl2pPr>
            <a:lvl3pPr marL="1218845" indent="0">
              <a:buNone/>
              <a:defRPr sz="2399" b="1"/>
            </a:lvl3pPr>
            <a:lvl4pPr marL="1828267" indent="0">
              <a:buNone/>
              <a:defRPr sz="2133" b="1"/>
            </a:lvl4pPr>
            <a:lvl5pPr marL="2437689" indent="0">
              <a:buNone/>
              <a:defRPr sz="2133" b="1"/>
            </a:lvl5pPr>
            <a:lvl6pPr marL="3047111" indent="0">
              <a:buNone/>
              <a:defRPr sz="2133" b="1"/>
            </a:lvl6pPr>
            <a:lvl7pPr marL="3656534" indent="0">
              <a:buNone/>
              <a:defRPr sz="2133" b="1"/>
            </a:lvl7pPr>
            <a:lvl8pPr marL="4265955" indent="0">
              <a:buNone/>
              <a:defRPr sz="2133" b="1"/>
            </a:lvl8pPr>
            <a:lvl9pPr marL="48753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199"/>
            </a:lvl1pPr>
            <a:lvl2pPr>
              <a:defRPr sz="2666"/>
            </a:lvl2pPr>
            <a:lvl3pPr>
              <a:defRPr sz="2399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4"/>
            <a:ext cx="5389033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22" indent="0">
              <a:buNone/>
              <a:defRPr sz="2666" b="1"/>
            </a:lvl2pPr>
            <a:lvl3pPr marL="1218845" indent="0">
              <a:buNone/>
              <a:defRPr sz="2399" b="1"/>
            </a:lvl3pPr>
            <a:lvl4pPr marL="1828267" indent="0">
              <a:buNone/>
              <a:defRPr sz="2133" b="1"/>
            </a:lvl4pPr>
            <a:lvl5pPr marL="2437689" indent="0">
              <a:buNone/>
              <a:defRPr sz="2133" b="1"/>
            </a:lvl5pPr>
            <a:lvl6pPr marL="3047111" indent="0">
              <a:buNone/>
              <a:defRPr sz="2133" b="1"/>
            </a:lvl6pPr>
            <a:lvl7pPr marL="3656534" indent="0">
              <a:buNone/>
              <a:defRPr sz="2133" b="1"/>
            </a:lvl7pPr>
            <a:lvl8pPr marL="4265955" indent="0">
              <a:buNone/>
              <a:defRPr sz="2133" b="1"/>
            </a:lvl8pPr>
            <a:lvl9pPr marL="48753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3199"/>
            </a:lvl1pPr>
            <a:lvl2pPr>
              <a:defRPr sz="2666"/>
            </a:lvl2pPr>
            <a:lvl3pPr>
              <a:defRPr sz="2399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104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1"/>
            <a:ext cx="10972801" cy="715961"/>
          </a:xfrm>
        </p:spPr>
        <p:txBody>
          <a:bodyPr>
            <a:normAutofit/>
          </a:bodyPr>
          <a:lstStyle>
            <a:lvl1pPr algn="l">
              <a:defRPr sz="3732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81554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1"/>
            <a:ext cx="10972801" cy="715961"/>
          </a:xfrm>
        </p:spPr>
        <p:txBody>
          <a:bodyPr>
            <a:normAutofit/>
          </a:bodyPr>
          <a:lstStyle>
            <a:lvl1pPr algn="l">
              <a:defRPr sz="3732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90600"/>
            <a:ext cx="10972801" cy="508000"/>
          </a:xfrm>
        </p:spPr>
        <p:txBody>
          <a:bodyPr>
            <a:noAutofit/>
          </a:bodyPr>
          <a:lstStyle>
            <a:lvl1pPr marL="0" indent="0">
              <a:buNone/>
              <a:defRPr sz="1866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7600246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5214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4" y="273050"/>
            <a:ext cx="4011084" cy="1162051"/>
          </a:xfrm>
        </p:spPr>
        <p:txBody>
          <a:bodyPr anchor="b"/>
          <a:lstStyle>
            <a:lvl1pPr algn="l">
              <a:defRPr sz="266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7" cy="5853113"/>
          </a:xfrm>
        </p:spPr>
        <p:txBody>
          <a:bodyPr/>
          <a:lstStyle>
            <a:lvl1pPr>
              <a:defRPr sz="4266"/>
            </a:lvl1pPr>
            <a:lvl2pPr>
              <a:defRPr sz="3732"/>
            </a:lvl2pPr>
            <a:lvl3pPr>
              <a:defRPr sz="3199"/>
            </a:lvl3pPr>
            <a:lvl4pPr>
              <a:defRPr sz="2666"/>
            </a:lvl4pPr>
            <a:lvl5pPr>
              <a:defRPr sz="2666"/>
            </a:lvl5pPr>
            <a:lvl6pPr>
              <a:defRPr sz="2666"/>
            </a:lvl6pPr>
            <a:lvl7pPr>
              <a:defRPr sz="2666"/>
            </a:lvl7pPr>
            <a:lvl8pPr>
              <a:defRPr sz="2666"/>
            </a:lvl8pPr>
            <a:lvl9pPr>
              <a:defRPr sz="26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4" y="1435103"/>
            <a:ext cx="4011084" cy="4691063"/>
          </a:xfrm>
        </p:spPr>
        <p:txBody>
          <a:bodyPr/>
          <a:lstStyle>
            <a:lvl1pPr marL="0" indent="0">
              <a:buNone/>
              <a:defRPr sz="1866"/>
            </a:lvl1pPr>
            <a:lvl2pPr marL="609422" indent="0">
              <a:buNone/>
              <a:defRPr sz="1600"/>
            </a:lvl2pPr>
            <a:lvl3pPr marL="1218845" indent="0">
              <a:buNone/>
              <a:defRPr sz="1333"/>
            </a:lvl3pPr>
            <a:lvl4pPr marL="1828267" indent="0">
              <a:buNone/>
              <a:defRPr sz="1200"/>
            </a:lvl4pPr>
            <a:lvl5pPr marL="2437689" indent="0">
              <a:buNone/>
              <a:defRPr sz="1200"/>
            </a:lvl5pPr>
            <a:lvl6pPr marL="3047111" indent="0">
              <a:buNone/>
              <a:defRPr sz="1200"/>
            </a:lvl6pPr>
            <a:lvl7pPr marL="3656534" indent="0">
              <a:buNone/>
              <a:defRPr sz="1200"/>
            </a:lvl7pPr>
            <a:lvl8pPr marL="4265955" indent="0">
              <a:buNone/>
              <a:defRPr sz="1200"/>
            </a:lvl8pPr>
            <a:lvl9pPr marL="48753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0320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2"/>
            <a:ext cx="7315200" cy="566739"/>
          </a:xfrm>
        </p:spPr>
        <p:txBody>
          <a:bodyPr anchor="b"/>
          <a:lstStyle>
            <a:lvl1pPr algn="l">
              <a:defRPr sz="266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4266"/>
            </a:lvl1pPr>
            <a:lvl2pPr marL="609422" indent="0">
              <a:buNone/>
              <a:defRPr sz="3732"/>
            </a:lvl2pPr>
            <a:lvl3pPr marL="1218845" indent="0">
              <a:buNone/>
              <a:defRPr sz="3199"/>
            </a:lvl3pPr>
            <a:lvl4pPr marL="1828267" indent="0">
              <a:buNone/>
              <a:defRPr sz="2666"/>
            </a:lvl4pPr>
            <a:lvl5pPr marL="2437689" indent="0">
              <a:buNone/>
              <a:defRPr sz="2666"/>
            </a:lvl5pPr>
            <a:lvl6pPr marL="3047111" indent="0">
              <a:buNone/>
              <a:defRPr sz="2666"/>
            </a:lvl6pPr>
            <a:lvl7pPr marL="3656534" indent="0">
              <a:buNone/>
              <a:defRPr sz="2666"/>
            </a:lvl7pPr>
            <a:lvl8pPr marL="4265955" indent="0">
              <a:buNone/>
              <a:defRPr sz="2666"/>
            </a:lvl8pPr>
            <a:lvl9pPr marL="4875378" indent="0">
              <a:buNone/>
              <a:defRPr sz="2666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40"/>
            <a:ext cx="7315200" cy="804863"/>
          </a:xfrm>
        </p:spPr>
        <p:txBody>
          <a:bodyPr/>
          <a:lstStyle>
            <a:lvl1pPr marL="0" indent="0">
              <a:buNone/>
              <a:defRPr sz="1866"/>
            </a:lvl1pPr>
            <a:lvl2pPr marL="609422" indent="0">
              <a:buNone/>
              <a:defRPr sz="1600"/>
            </a:lvl2pPr>
            <a:lvl3pPr marL="1218845" indent="0">
              <a:buNone/>
              <a:defRPr sz="1333"/>
            </a:lvl3pPr>
            <a:lvl4pPr marL="1828267" indent="0">
              <a:buNone/>
              <a:defRPr sz="1200"/>
            </a:lvl4pPr>
            <a:lvl5pPr marL="2437689" indent="0">
              <a:buNone/>
              <a:defRPr sz="1200"/>
            </a:lvl5pPr>
            <a:lvl6pPr marL="3047111" indent="0">
              <a:buNone/>
              <a:defRPr sz="1200"/>
            </a:lvl6pPr>
            <a:lvl7pPr marL="3656534" indent="0">
              <a:buNone/>
              <a:defRPr sz="1200"/>
            </a:lvl7pPr>
            <a:lvl8pPr marL="4265955" indent="0">
              <a:buNone/>
              <a:defRPr sz="1200"/>
            </a:lvl8pPr>
            <a:lvl9pPr marL="48753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9693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7264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7031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1"/>
            <a:ext cx="10972801" cy="715961"/>
          </a:xfrm>
        </p:spPr>
        <p:txBody>
          <a:bodyPr>
            <a:normAutofit/>
          </a:bodyPr>
          <a:lstStyle>
            <a:lvl1pPr algn="l">
              <a:defRPr sz="3732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90600"/>
            <a:ext cx="10972801" cy="508000"/>
          </a:xfrm>
        </p:spPr>
        <p:txBody>
          <a:bodyPr>
            <a:noAutofit/>
          </a:bodyPr>
          <a:lstStyle>
            <a:lvl1pPr marL="0" indent="0">
              <a:buNone/>
              <a:defRPr sz="1866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0046318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bg>
      <p:bgPr>
        <a:gradFill flip="none" rotWithShape="1">
          <a:gsLst>
            <a:gs pos="81000">
              <a:schemeClr val="bg1">
                <a:lumMod val="95000"/>
              </a:schemeClr>
            </a:gs>
            <a:gs pos="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42"/>
            <a:ext cx="6705600" cy="711081"/>
          </a:xfrm>
        </p:spPr>
        <p:txBody>
          <a:bodyPr>
            <a:noAutofit/>
          </a:bodyPr>
          <a:lstStyle>
            <a:lvl1pPr>
              <a:defRPr sz="35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4E2B0-FEF2-4C8F-90A4-46C9D72643E3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11/29/2023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000000">
                    <a:tint val="75000"/>
                  </a:srgbClr>
                </a:solidFill>
              </a:rPr>
              <a:t>SlideModel.com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430000" y="6356354"/>
            <a:ext cx="762001" cy="365125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91440" rIns="0" bIns="91440" numCol="1" anchor="ctr" anchorCtr="1" compatLnSpc="1">
            <a:prstTxWarp prst="textNoShape">
              <a:avLst/>
            </a:prstTxWarp>
          </a:bodyPr>
          <a:lstStyle>
            <a:lvl1pPr algn="r">
              <a:defRPr lang="en-US" sz="1400" kern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6E69268-9C8B-4EBF-A9EE-DC5DC2D48DC3}" type="slidenum">
              <a:rPr lang="es-UY">
                <a:solidFill>
                  <a:srgbClr val="FFFFFF"/>
                </a:solidFill>
              </a:rPr>
              <a:pPr/>
              <a:t>‹nº›</a:t>
            </a:fld>
            <a:endParaRPr lang="es-UY">
              <a:solidFill>
                <a:srgbClr val="FFFFFF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7480301" y="362139"/>
            <a:ext cx="4114800" cy="533400"/>
          </a:xfrm>
        </p:spPr>
        <p:txBody>
          <a:bodyPr anchor="ctr">
            <a:noAutofit/>
          </a:bodyPr>
          <a:lstStyle>
            <a:lvl1pPr marL="0" indent="0" algn="r">
              <a:buNone/>
              <a:defRPr sz="1999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Breadcrumb 1 &gt; Breadcrumb 2</a:t>
            </a:r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662846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Left Clipart Right">
    <p:bg>
      <p:bgPr>
        <a:solidFill>
          <a:schemeClr val="bg1">
            <a:lumMod val="9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684391" y="1066800"/>
            <a:ext cx="4192092" cy="762000"/>
          </a:xfrm>
        </p:spPr>
        <p:txBody>
          <a:bodyPr>
            <a:noAutofit/>
          </a:bodyPr>
          <a:lstStyle>
            <a:lvl1pPr>
              <a:defRPr sz="3999" b="1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2" name="Content Placeholder 10"/>
          <p:cNvSpPr>
            <a:spLocks noGrp="1"/>
          </p:cNvSpPr>
          <p:nvPr>
            <p:ph sz="quarter" idx="14"/>
          </p:nvPr>
        </p:nvSpPr>
        <p:spPr>
          <a:xfrm>
            <a:off x="684391" y="2057400"/>
            <a:ext cx="4192092" cy="381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18494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8672" y="2870634"/>
            <a:ext cx="5932223" cy="71108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srgbClr val="080808">
                    <a:tint val="75000"/>
                  </a:srgbClr>
                </a:solidFill>
              </a:rPr>
              <a:pPr/>
              <a:t>11/29/2023</a:t>
            </a:fld>
            <a:endParaRPr lang="en-US">
              <a:solidFill>
                <a:srgbClr val="080808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80808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srgbClr val="080808">
                    <a:tint val="75000"/>
                  </a:srgbClr>
                </a:solidFill>
              </a:rPr>
              <a:pPr/>
              <a:t>‹nº›</a:t>
            </a:fld>
            <a:endParaRPr lang="en-US">
              <a:solidFill>
                <a:srgbClr val="080808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0429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BC415-F533-4DED-A0AE-7C4E0CB8E81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29/11/2023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92FA-8365-48F7-A6CE-35C11FA6C54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9616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BC415-F533-4DED-A0AE-7C4E0CB8E81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29/11/2023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92FA-8365-48F7-A6CE-35C11FA6C54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1260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BC415-F533-4DED-A0AE-7C4E0CB8E81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29/11/2023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92FA-8365-48F7-A6CE-35C11FA6C54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9161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BC415-F533-4DED-A0AE-7C4E0CB8E81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29/11/2023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92FA-8365-48F7-A6CE-35C11FA6C54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9067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BC415-F533-4DED-A0AE-7C4E0CB8E81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29/11/2023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92FA-8365-48F7-A6CE-35C11FA6C54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8639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BC415-F533-4DED-A0AE-7C4E0CB8E81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29/11/2023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92FA-8365-48F7-A6CE-35C11FA6C54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08743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BC415-F533-4DED-A0AE-7C4E0CB8E81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29/11/2023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92FA-8365-48F7-A6CE-35C11FA6C54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81139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BC415-F533-4DED-A0AE-7C4E0CB8E81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29/11/2023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92FA-8365-48F7-A6CE-35C11FA6C54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833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BC415-F533-4DED-A0AE-7C4E0CB8E81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29/11/2023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92FA-8365-48F7-A6CE-35C11FA6C54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70674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BC415-F533-4DED-A0AE-7C4E0CB8E81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29/11/2023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92FA-8365-48F7-A6CE-35C11FA6C54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88628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BC415-F533-4DED-A0AE-7C4E0CB8E81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29/11/2023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92FA-8365-48F7-A6CE-35C11FA6C54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5315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beverage, fruit drink&#10;&#10;Description automatically generated">
            <a:extLst>
              <a:ext uri="{FF2B5EF4-FFF2-40B4-BE49-F238E27FC236}">
                <a16:creationId xmlns:a16="http://schemas.microsoft.com/office/drawing/2014/main" id="{044E5EEF-1069-FD77-A1D9-5491C7A7FF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71"/>
          <a:stretch/>
        </p:blipFill>
        <p:spPr>
          <a:xfrm>
            <a:off x="-27677" y="0"/>
            <a:ext cx="1221967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18164" y="2955295"/>
            <a:ext cx="6555671" cy="2517578"/>
          </a:xfrm>
          <a:prstGeom prst="rect">
            <a:avLst/>
          </a:prstGeom>
        </p:spPr>
        <p:txBody>
          <a:bodyPr tIns="0" bIns="0" anchor="b">
            <a:noAutofit/>
          </a:bodyPr>
          <a:lstStyle>
            <a:lvl1pPr algn="ctr">
              <a:defRPr lang="en-US" sz="6600" b="1" kern="1200" smtClean="0">
                <a:solidFill>
                  <a:schemeClr val="bg1"/>
                </a:solidFill>
                <a:latin typeface="Arial Black" panose="020B0A04020102020204" pitchFamily="34" charset="0"/>
                <a:ea typeface="Segoe UI Black" panose="020B0A02040204020203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29622" y="5544880"/>
            <a:ext cx="6532755" cy="7644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lang="en-US" sz="3200" kern="120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09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FCC4DF-1DF9-797E-B28B-862F1DF19482}"/>
              </a:ext>
            </a:extLst>
          </p:cNvPr>
          <p:cNvSpPr/>
          <p:nvPr userDrawn="1"/>
        </p:nvSpPr>
        <p:spPr>
          <a:xfrm>
            <a:off x="588380" y="1351815"/>
            <a:ext cx="11015239" cy="5506185"/>
          </a:xfrm>
          <a:custGeom>
            <a:avLst/>
            <a:gdLst>
              <a:gd name="connsiteX0" fmla="*/ 0 w 11012370"/>
              <a:gd name="connsiteY0" fmla="*/ 5506185 h 11012370"/>
              <a:gd name="connsiteX1" fmla="*/ 5506185 w 11012370"/>
              <a:gd name="connsiteY1" fmla="*/ 0 h 11012370"/>
              <a:gd name="connsiteX2" fmla="*/ 11012370 w 11012370"/>
              <a:gd name="connsiteY2" fmla="*/ 5506185 h 11012370"/>
              <a:gd name="connsiteX3" fmla="*/ 5506185 w 11012370"/>
              <a:gd name="connsiteY3" fmla="*/ 11012370 h 11012370"/>
              <a:gd name="connsiteX4" fmla="*/ 0 w 11012370"/>
              <a:gd name="connsiteY4" fmla="*/ 5506185 h 11012370"/>
              <a:gd name="connsiteX0" fmla="*/ 5506185 w 11012370"/>
              <a:gd name="connsiteY0" fmla="*/ 11012370 h 11103810"/>
              <a:gd name="connsiteX1" fmla="*/ 0 w 11012370"/>
              <a:gd name="connsiteY1" fmla="*/ 5506185 h 11103810"/>
              <a:gd name="connsiteX2" fmla="*/ 5506185 w 11012370"/>
              <a:gd name="connsiteY2" fmla="*/ 0 h 11103810"/>
              <a:gd name="connsiteX3" fmla="*/ 11012370 w 11012370"/>
              <a:gd name="connsiteY3" fmla="*/ 5506185 h 11103810"/>
              <a:gd name="connsiteX4" fmla="*/ 5597625 w 11012370"/>
              <a:gd name="connsiteY4" fmla="*/ 11103810 h 11103810"/>
              <a:gd name="connsiteX0" fmla="*/ 5506185 w 11012370"/>
              <a:gd name="connsiteY0" fmla="*/ 11012370 h 11012370"/>
              <a:gd name="connsiteX1" fmla="*/ 0 w 11012370"/>
              <a:gd name="connsiteY1" fmla="*/ 5506185 h 11012370"/>
              <a:gd name="connsiteX2" fmla="*/ 5506185 w 11012370"/>
              <a:gd name="connsiteY2" fmla="*/ 0 h 11012370"/>
              <a:gd name="connsiteX3" fmla="*/ 11012370 w 11012370"/>
              <a:gd name="connsiteY3" fmla="*/ 5506185 h 11012370"/>
              <a:gd name="connsiteX0" fmla="*/ 0 w 11012370"/>
              <a:gd name="connsiteY0" fmla="*/ 5506185 h 5506185"/>
              <a:gd name="connsiteX1" fmla="*/ 5506185 w 11012370"/>
              <a:gd name="connsiteY1" fmla="*/ 0 h 5506185"/>
              <a:gd name="connsiteX2" fmla="*/ 11012370 w 11012370"/>
              <a:gd name="connsiteY2" fmla="*/ 5506185 h 550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12370" h="5506185">
                <a:moveTo>
                  <a:pt x="0" y="5506185"/>
                </a:moveTo>
                <a:cubicBezTo>
                  <a:pt x="0" y="2465203"/>
                  <a:pt x="2465203" y="0"/>
                  <a:pt x="5506185" y="0"/>
                </a:cubicBezTo>
                <a:cubicBezTo>
                  <a:pt x="8547167" y="0"/>
                  <a:pt x="11012370" y="2465203"/>
                  <a:pt x="11012370" y="5506185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/>
          </a:p>
        </p:txBody>
      </p:sp>
    </p:spTree>
    <p:extLst>
      <p:ext uri="{BB962C8B-B14F-4D97-AF65-F5344CB8AC3E}">
        <p14:creationId xmlns:p14="http://schemas.microsoft.com/office/powerpoint/2010/main" val="376720812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Picture Placeholder 674">
            <a:extLst>
              <a:ext uri="{FF2B5EF4-FFF2-40B4-BE49-F238E27FC236}">
                <a16:creationId xmlns:a16="http://schemas.microsoft.com/office/drawing/2014/main" id="{CEA60D86-957E-D026-D743-8BA35C411AB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83570" y="1597606"/>
            <a:ext cx="1868837" cy="1868348"/>
          </a:xfrm>
          <a:custGeom>
            <a:avLst/>
            <a:gdLst>
              <a:gd name="connsiteX0" fmla="*/ 934175 w 1868350"/>
              <a:gd name="connsiteY0" fmla="*/ 0 h 1868348"/>
              <a:gd name="connsiteX1" fmla="*/ 1868350 w 1868350"/>
              <a:gd name="connsiteY1" fmla="*/ 934174 h 1868348"/>
              <a:gd name="connsiteX2" fmla="*/ 934175 w 1868350"/>
              <a:gd name="connsiteY2" fmla="*/ 1868348 h 1868348"/>
              <a:gd name="connsiteX3" fmla="*/ 0 w 1868350"/>
              <a:gd name="connsiteY3" fmla="*/ 934174 h 1868348"/>
              <a:gd name="connsiteX4" fmla="*/ 934175 w 1868350"/>
              <a:gd name="connsiteY4" fmla="*/ 0 h 1868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8350" h="1868348">
                <a:moveTo>
                  <a:pt x="934175" y="0"/>
                </a:moveTo>
                <a:cubicBezTo>
                  <a:pt x="1450106" y="0"/>
                  <a:pt x="1868350" y="418244"/>
                  <a:pt x="1868350" y="934174"/>
                </a:cubicBezTo>
                <a:cubicBezTo>
                  <a:pt x="1868350" y="1450104"/>
                  <a:pt x="1450106" y="1868348"/>
                  <a:pt x="934175" y="1868348"/>
                </a:cubicBezTo>
                <a:cubicBezTo>
                  <a:pt x="418244" y="1868348"/>
                  <a:pt x="0" y="1450104"/>
                  <a:pt x="0" y="934174"/>
                </a:cubicBezTo>
                <a:cubicBezTo>
                  <a:pt x="0" y="418244"/>
                  <a:pt x="418244" y="0"/>
                  <a:pt x="934175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800"/>
            </a:lvl1pPr>
          </a:lstStyle>
          <a:p>
            <a:endParaRPr lang="en-IN"/>
          </a:p>
        </p:txBody>
      </p:sp>
      <p:sp>
        <p:nvSpPr>
          <p:cNvPr id="676" name="Picture Placeholder 675">
            <a:extLst>
              <a:ext uri="{FF2B5EF4-FFF2-40B4-BE49-F238E27FC236}">
                <a16:creationId xmlns:a16="http://schemas.microsoft.com/office/drawing/2014/main" id="{6F5BF9FC-4117-7D32-51FA-CC3A84F460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02243" y="1597606"/>
            <a:ext cx="1868837" cy="1868348"/>
          </a:xfrm>
          <a:custGeom>
            <a:avLst/>
            <a:gdLst>
              <a:gd name="connsiteX0" fmla="*/ 934175 w 1868350"/>
              <a:gd name="connsiteY0" fmla="*/ 0 h 1868348"/>
              <a:gd name="connsiteX1" fmla="*/ 1868350 w 1868350"/>
              <a:gd name="connsiteY1" fmla="*/ 934174 h 1868348"/>
              <a:gd name="connsiteX2" fmla="*/ 934175 w 1868350"/>
              <a:gd name="connsiteY2" fmla="*/ 1868348 h 1868348"/>
              <a:gd name="connsiteX3" fmla="*/ 0 w 1868350"/>
              <a:gd name="connsiteY3" fmla="*/ 934174 h 1868348"/>
              <a:gd name="connsiteX4" fmla="*/ 934175 w 1868350"/>
              <a:gd name="connsiteY4" fmla="*/ 0 h 1868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8350" h="1868348">
                <a:moveTo>
                  <a:pt x="934175" y="0"/>
                </a:moveTo>
                <a:cubicBezTo>
                  <a:pt x="1450106" y="0"/>
                  <a:pt x="1868350" y="418244"/>
                  <a:pt x="1868350" y="934174"/>
                </a:cubicBezTo>
                <a:cubicBezTo>
                  <a:pt x="1868350" y="1450104"/>
                  <a:pt x="1450106" y="1868348"/>
                  <a:pt x="934175" y="1868348"/>
                </a:cubicBezTo>
                <a:cubicBezTo>
                  <a:pt x="418244" y="1868348"/>
                  <a:pt x="0" y="1450104"/>
                  <a:pt x="0" y="934174"/>
                </a:cubicBezTo>
                <a:cubicBezTo>
                  <a:pt x="0" y="418244"/>
                  <a:pt x="418244" y="0"/>
                  <a:pt x="934175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800"/>
            </a:lvl1pPr>
          </a:lstStyle>
          <a:p>
            <a:endParaRPr lang="en-IN"/>
          </a:p>
        </p:txBody>
      </p:sp>
      <p:sp>
        <p:nvSpPr>
          <p:cNvPr id="677" name="Picture Placeholder 676">
            <a:extLst>
              <a:ext uri="{FF2B5EF4-FFF2-40B4-BE49-F238E27FC236}">
                <a16:creationId xmlns:a16="http://schemas.microsoft.com/office/drawing/2014/main" id="{68AA7B37-0A07-425D-0CDC-E7EEDA6ADA2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20916" y="1597606"/>
            <a:ext cx="1868837" cy="1868348"/>
          </a:xfrm>
          <a:custGeom>
            <a:avLst/>
            <a:gdLst>
              <a:gd name="connsiteX0" fmla="*/ 934175 w 1868350"/>
              <a:gd name="connsiteY0" fmla="*/ 0 h 1868348"/>
              <a:gd name="connsiteX1" fmla="*/ 1868350 w 1868350"/>
              <a:gd name="connsiteY1" fmla="*/ 934174 h 1868348"/>
              <a:gd name="connsiteX2" fmla="*/ 934175 w 1868350"/>
              <a:gd name="connsiteY2" fmla="*/ 1868348 h 1868348"/>
              <a:gd name="connsiteX3" fmla="*/ 0 w 1868350"/>
              <a:gd name="connsiteY3" fmla="*/ 934174 h 1868348"/>
              <a:gd name="connsiteX4" fmla="*/ 934175 w 1868350"/>
              <a:gd name="connsiteY4" fmla="*/ 0 h 1868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8350" h="1868348">
                <a:moveTo>
                  <a:pt x="934175" y="0"/>
                </a:moveTo>
                <a:cubicBezTo>
                  <a:pt x="1450106" y="0"/>
                  <a:pt x="1868350" y="418244"/>
                  <a:pt x="1868350" y="934174"/>
                </a:cubicBezTo>
                <a:cubicBezTo>
                  <a:pt x="1868350" y="1450104"/>
                  <a:pt x="1450106" y="1868348"/>
                  <a:pt x="934175" y="1868348"/>
                </a:cubicBezTo>
                <a:cubicBezTo>
                  <a:pt x="418244" y="1868348"/>
                  <a:pt x="0" y="1450104"/>
                  <a:pt x="0" y="934174"/>
                </a:cubicBezTo>
                <a:cubicBezTo>
                  <a:pt x="0" y="418244"/>
                  <a:pt x="418244" y="0"/>
                  <a:pt x="934175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800"/>
            </a:lvl1pPr>
          </a:lstStyle>
          <a:p>
            <a:endParaRPr lang="en-IN"/>
          </a:p>
        </p:txBody>
      </p:sp>
      <p:sp>
        <p:nvSpPr>
          <p:cNvPr id="678" name="Picture Placeholder 677">
            <a:extLst>
              <a:ext uri="{FF2B5EF4-FFF2-40B4-BE49-F238E27FC236}">
                <a16:creationId xmlns:a16="http://schemas.microsoft.com/office/drawing/2014/main" id="{86894AC2-1982-EF4F-B991-E8B95B6AA0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39590" y="1597606"/>
            <a:ext cx="1868837" cy="1868348"/>
          </a:xfrm>
          <a:custGeom>
            <a:avLst/>
            <a:gdLst>
              <a:gd name="connsiteX0" fmla="*/ 934175 w 1868350"/>
              <a:gd name="connsiteY0" fmla="*/ 0 h 1868348"/>
              <a:gd name="connsiteX1" fmla="*/ 1868350 w 1868350"/>
              <a:gd name="connsiteY1" fmla="*/ 934174 h 1868348"/>
              <a:gd name="connsiteX2" fmla="*/ 934175 w 1868350"/>
              <a:gd name="connsiteY2" fmla="*/ 1868348 h 1868348"/>
              <a:gd name="connsiteX3" fmla="*/ 0 w 1868350"/>
              <a:gd name="connsiteY3" fmla="*/ 934174 h 1868348"/>
              <a:gd name="connsiteX4" fmla="*/ 934175 w 1868350"/>
              <a:gd name="connsiteY4" fmla="*/ 0 h 1868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8350" h="1868348">
                <a:moveTo>
                  <a:pt x="934175" y="0"/>
                </a:moveTo>
                <a:cubicBezTo>
                  <a:pt x="1450106" y="0"/>
                  <a:pt x="1868350" y="418244"/>
                  <a:pt x="1868350" y="934174"/>
                </a:cubicBezTo>
                <a:cubicBezTo>
                  <a:pt x="1868350" y="1450104"/>
                  <a:pt x="1450106" y="1868348"/>
                  <a:pt x="934175" y="1868348"/>
                </a:cubicBezTo>
                <a:cubicBezTo>
                  <a:pt x="418244" y="1868348"/>
                  <a:pt x="0" y="1450104"/>
                  <a:pt x="0" y="934174"/>
                </a:cubicBezTo>
                <a:cubicBezTo>
                  <a:pt x="0" y="418244"/>
                  <a:pt x="418244" y="0"/>
                  <a:pt x="934175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800"/>
            </a:lvl1pPr>
          </a:lstStyle>
          <a:p>
            <a:endParaRPr lang="en-IN"/>
          </a:p>
        </p:txBody>
      </p:sp>
      <p:sp>
        <p:nvSpPr>
          <p:cNvPr id="680" name="Footer Placeholder 4">
            <a:extLst>
              <a:ext uri="{FF2B5EF4-FFF2-40B4-BE49-F238E27FC236}">
                <a16:creationId xmlns:a16="http://schemas.microsoft.com/office/drawing/2014/main" id="{C6EA683C-7546-0B83-B550-6A55070920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61214" y="6232228"/>
            <a:ext cx="3860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81" name="Slide Number Placeholder 5">
            <a:extLst>
              <a:ext uri="{FF2B5EF4-FFF2-40B4-BE49-F238E27FC236}">
                <a16:creationId xmlns:a16="http://schemas.microsoft.com/office/drawing/2014/main" id="{00803BD5-B464-CD73-3ED1-C6A64175BA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1" y="6232228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2900" b="1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682" name="Title Placeholder 1">
            <a:extLst>
              <a:ext uri="{FF2B5EF4-FFF2-40B4-BE49-F238E27FC236}">
                <a16:creationId xmlns:a16="http://schemas.microsoft.com/office/drawing/2014/main" id="{B207FFF2-4877-CC83-BB1A-F10233173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665"/>
            <a:ext cx="10972801" cy="711081"/>
          </a:xfrm>
          <a:prstGeom prst="rect">
            <a:avLst/>
          </a:prstGeom>
        </p:spPr>
        <p:txBody>
          <a:bodyPr vert="horz" lIns="0" tIns="60949" rIns="0" bIns="6094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EDDF11C-7208-112C-2A92-CDEDAAA7F42F}"/>
              </a:ext>
            </a:extLst>
          </p:cNvPr>
          <p:cNvCxnSpPr/>
          <p:nvPr userDrawn="1"/>
        </p:nvCxnSpPr>
        <p:spPr>
          <a:xfrm>
            <a:off x="2713440" y="6246145"/>
            <a:ext cx="0" cy="3425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66930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beverage, fruit drink&#10;&#10;Description automatically generated">
            <a:extLst>
              <a:ext uri="{FF2B5EF4-FFF2-40B4-BE49-F238E27FC236}">
                <a16:creationId xmlns:a16="http://schemas.microsoft.com/office/drawing/2014/main" id="{C8BB20C4-470F-EA7C-761D-5B3D2B78F7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0" t="52561" r="3401" b="2"/>
          <a:stretch/>
        </p:blipFill>
        <p:spPr>
          <a:xfrm rot="5400000">
            <a:off x="-845240" y="799323"/>
            <a:ext cx="6858002" cy="5259354"/>
          </a:xfrm>
          <a:prstGeom prst="rect">
            <a:avLst/>
          </a:prstGeom>
        </p:spPr>
      </p:pic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ECEBB6A1-42C3-0104-05E8-AF843CFF4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664"/>
            <a:ext cx="3901811" cy="1656184"/>
          </a:xfrm>
          <a:prstGeom prst="rect">
            <a:avLst/>
          </a:prstGeom>
        </p:spPr>
        <p:txBody>
          <a:bodyPr vert="horz" lIns="0" tIns="60949" rIns="0" bIns="60949" rtlCol="0" anchor="b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E1CCC20-2427-1B8C-09F0-25DB4B7B58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61214" y="6232228"/>
            <a:ext cx="3860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3A5A88D-C7E1-901A-483D-AD522F7EC3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1" y="6232228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2900" b="1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66A084E-1473-3CCD-E576-55997D67A96C}"/>
              </a:ext>
            </a:extLst>
          </p:cNvPr>
          <p:cNvCxnSpPr/>
          <p:nvPr userDrawn="1"/>
        </p:nvCxnSpPr>
        <p:spPr>
          <a:xfrm>
            <a:off x="2713440" y="6246145"/>
            <a:ext cx="0" cy="3425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71A92378-E382-CA06-EF68-BFFAFA0F3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276872"/>
            <a:ext cx="3904961" cy="3600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494" indent="0">
              <a:buFontTx/>
              <a:buNone/>
              <a:defRPr sz="2700"/>
            </a:lvl2pPr>
            <a:lvl3pPr marL="1218986" indent="0">
              <a:buFontTx/>
              <a:buNone/>
              <a:defRPr sz="2400"/>
            </a:lvl3pPr>
            <a:lvl4pPr marL="1828480" indent="0">
              <a:buFontTx/>
              <a:buNone/>
              <a:defRPr sz="2100"/>
            </a:lvl4pPr>
            <a:lvl5pPr marL="2437973" indent="0">
              <a:buFontTx/>
              <a:buNone/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410605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beverage, fruit drink&#10;&#10;Description automatically generated">
            <a:extLst>
              <a:ext uri="{FF2B5EF4-FFF2-40B4-BE49-F238E27FC236}">
                <a16:creationId xmlns:a16="http://schemas.microsoft.com/office/drawing/2014/main" id="{9AAC1E06-D02E-F220-2DA8-AF80B1A48A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0" t="44395" r="3401" b="2"/>
          <a:stretch/>
        </p:blipFill>
        <p:spPr>
          <a:xfrm rot="16200000">
            <a:off x="5680615" y="346616"/>
            <a:ext cx="6858002" cy="6164768"/>
          </a:xfrm>
          <a:prstGeom prst="rect">
            <a:avLst/>
          </a:prstGeom>
        </p:spPr>
      </p:pic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ECEBB6A1-42C3-0104-05E8-AF843CFF4D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04665"/>
            <a:ext cx="4983765" cy="711081"/>
          </a:xfrm>
          <a:prstGeom prst="rect">
            <a:avLst/>
          </a:prstGeom>
        </p:spPr>
        <p:txBody>
          <a:bodyPr vert="horz" lIns="0" tIns="60949" rIns="0" bIns="60949" rtlCol="0" anchor="ctr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E1CCC20-2427-1B8C-09F0-25DB4B7B58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61214" y="6232228"/>
            <a:ext cx="3860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3A5A88D-C7E1-901A-483D-AD522F7EC3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1" y="6232228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29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66A084E-1473-3CCD-E576-55997D67A96C}"/>
              </a:ext>
            </a:extLst>
          </p:cNvPr>
          <p:cNvCxnSpPr/>
          <p:nvPr userDrawn="1"/>
        </p:nvCxnSpPr>
        <p:spPr>
          <a:xfrm>
            <a:off x="2713440" y="6246145"/>
            <a:ext cx="0" cy="3425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478E5FC-B98C-E2E5-754B-71BF3AF59D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412775"/>
            <a:ext cx="5591812" cy="2232248"/>
          </a:xfrm>
          <a:custGeom>
            <a:avLst/>
            <a:gdLst>
              <a:gd name="connsiteX0" fmla="*/ 0 w 5590356"/>
              <a:gd name="connsiteY0" fmla="*/ 0 h 2232248"/>
              <a:gd name="connsiteX1" fmla="*/ 4474232 w 5590356"/>
              <a:gd name="connsiteY1" fmla="*/ 0 h 2232248"/>
              <a:gd name="connsiteX2" fmla="*/ 5590356 w 5590356"/>
              <a:gd name="connsiteY2" fmla="*/ 1116124 h 2232248"/>
              <a:gd name="connsiteX3" fmla="*/ 4474232 w 5590356"/>
              <a:gd name="connsiteY3" fmla="*/ 2232248 h 2232248"/>
              <a:gd name="connsiteX4" fmla="*/ 0 w 5590356"/>
              <a:gd name="connsiteY4" fmla="*/ 2232248 h 2232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90356" h="2232248">
                <a:moveTo>
                  <a:pt x="0" y="0"/>
                </a:moveTo>
                <a:lnTo>
                  <a:pt x="4474232" y="0"/>
                </a:lnTo>
                <a:cubicBezTo>
                  <a:pt x="5090650" y="0"/>
                  <a:pt x="5590356" y="499706"/>
                  <a:pt x="5590356" y="1116124"/>
                </a:cubicBezTo>
                <a:cubicBezTo>
                  <a:pt x="5590356" y="1732542"/>
                  <a:pt x="5090650" y="2232248"/>
                  <a:pt x="4474232" y="2232248"/>
                </a:cubicBezTo>
                <a:lnTo>
                  <a:pt x="0" y="223224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46229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beverage, fruit drink&#10;&#10;Description automatically generated">
            <a:extLst>
              <a:ext uri="{FF2B5EF4-FFF2-40B4-BE49-F238E27FC236}">
                <a16:creationId xmlns:a16="http://schemas.microsoft.com/office/drawing/2014/main" id="{6C5B79D2-090F-90A6-5AE6-603A9C2E3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0" t="74990" r="3401" b="3039"/>
          <a:stretch/>
        </p:blipFill>
        <p:spPr>
          <a:xfrm rot="16200000">
            <a:off x="7545070" y="2211070"/>
            <a:ext cx="6858002" cy="243585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398494"/>
            <a:ext cx="4015894" cy="44106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buFontTx/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09494" indent="0">
              <a:buFontTx/>
              <a:buNone/>
              <a:defRPr sz="3200"/>
            </a:lvl2pPr>
            <a:lvl3pPr marL="1218986" indent="0">
              <a:buFontTx/>
              <a:buNone/>
              <a:defRPr sz="2700"/>
            </a:lvl3pPr>
            <a:lvl4pPr marL="1828480" indent="0">
              <a:buFontTx/>
              <a:buNone/>
              <a:defRPr sz="2400"/>
            </a:lvl4pPr>
            <a:lvl5pPr marL="2437973" indent="0">
              <a:buFontTx/>
              <a:buNone/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77431" y="1398494"/>
            <a:ext cx="4027409" cy="44106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buFontTx/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09494" indent="0">
              <a:buFontTx/>
              <a:buNone/>
              <a:defRPr sz="3200"/>
            </a:lvl2pPr>
            <a:lvl3pPr marL="1218986" indent="0">
              <a:buFontTx/>
              <a:buNone/>
              <a:defRPr sz="2700"/>
            </a:lvl3pPr>
            <a:lvl4pPr marL="1828480" indent="0">
              <a:buFontTx/>
              <a:buNone/>
              <a:defRPr sz="2400"/>
            </a:lvl4pPr>
            <a:lvl5pPr marL="2437973" indent="0">
              <a:buFontTx/>
              <a:buNone/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A066C9A-FF7D-7121-9F68-B297B909A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61214" y="6232228"/>
            <a:ext cx="3860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2DFC78A-4F9B-DD9F-1C21-53C006D18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1" y="6232228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29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2C56F68-BA10-E902-F88F-BCDC77698D9B}"/>
              </a:ext>
            </a:extLst>
          </p:cNvPr>
          <p:cNvCxnSpPr/>
          <p:nvPr userDrawn="1"/>
        </p:nvCxnSpPr>
        <p:spPr>
          <a:xfrm>
            <a:off x="2713440" y="6246145"/>
            <a:ext cx="0" cy="3425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ECE00AC-8F9B-10D7-AB45-9F8AF5A8E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665"/>
            <a:ext cx="8583550" cy="711081"/>
          </a:xfrm>
          <a:prstGeom prst="rect">
            <a:avLst/>
          </a:prstGeom>
        </p:spPr>
        <p:txBody>
          <a:bodyPr vert="horz" lIns="0" tIns="60949" rIns="0" bIns="6094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2907177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beverage, fruit drink&#10;&#10;Description automatically generated">
            <a:extLst>
              <a:ext uri="{FF2B5EF4-FFF2-40B4-BE49-F238E27FC236}">
                <a16:creationId xmlns:a16="http://schemas.microsoft.com/office/drawing/2014/main" id="{54B19736-8E94-4C17-F170-9D834A59C1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0" t="74990" r="3401" b="3039"/>
          <a:stretch/>
        </p:blipFill>
        <p:spPr>
          <a:xfrm rot="16200000">
            <a:off x="7545070" y="2211070"/>
            <a:ext cx="6858002" cy="243585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98494"/>
            <a:ext cx="2531795" cy="44106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buFontTx/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09494" indent="0">
              <a:buFontTx/>
              <a:buNone/>
              <a:defRPr sz="3200"/>
            </a:lvl2pPr>
            <a:lvl3pPr marL="1218986" indent="0">
              <a:buFontTx/>
              <a:buNone/>
              <a:defRPr sz="2700"/>
            </a:lvl3pPr>
            <a:lvl4pPr marL="1828480" indent="0">
              <a:buFontTx/>
              <a:buNone/>
              <a:defRPr sz="2400"/>
            </a:lvl4pPr>
            <a:lvl5pPr marL="2437973" indent="0">
              <a:buFontTx/>
              <a:buNone/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54232" y="1398494"/>
            <a:ext cx="2539054" cy="44106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buFontTx/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09494" indent="0">
              <a:buFontTx/>
              <a:buNone/>
              <a:defRPr sz="3200"/>
            </a:lvl2pPr>
            <a:lvl3pPr marL="1218986" indent="0">
              <a:buFontTx/>
              <a:buNone/>
              <a:defRPr sz="2700"/>
            </a:lvl3pPr>
            <a:lvl4pPr marL="1828480" indent="0">
              <a:buFontTx/>
              <a:buNone/>
              <a:defRPr sz="2400"/>
            </a:lvl4pPr>
            <a:lvl5pPr marL="2437973" indent="0">
              <a:buFontTx/>
              <a:buNone/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A066C9A-FF7D-7121-9F68-B297B909A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61214" y="6232228"/>
            <a:ext cx="3860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2DFC78A-4F9B-DD9F-1C21-53C006D18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1" y="6232228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29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2C56F68-BA10-E902-F88F-BCDC77698D9B}"/>
              </a:ext>
            </a:extLst>
          </p:cNvPr>
          <p:cNvCxnSpPr/>
          <p:nvPr userDrawn="1"/>
        </p:nvCxnSpPr>
        <p:spPr>
          <a:xfrm>
            <a:off x="2713440" y="6246145"/>
            <a:ext cx="0" cy="3425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ECE00AC-8F9B-10D7-AB45-9F8AF5A8E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665"/>
            <a:ext cx="10972801" cy="711081"/>
          </a:xfrm>
          <a:prstGeom prst="rect">
            <a:avLst/>
          </a:prstGeom>
        </p:spPr>
        <p:txBody>
          <a:bodyPr vert="horz" lIns="0" tIns="60949" rIns="0" bIns="6094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B686EC2-9062-5A2B-80C9-B6250A5C90D9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3647090" y="1398494"/>
            <a:ext cx="2531795" cy="44106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buFontTx/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09494" indent="0">
              <a:buFontTx/>
              <a:buNone/>
              <a:defRPr sz="3200"/>
            </a:lvl2pPr>
            <a:lvl3pPr marL="1218986" indent="0">
              <a:buFontTx/>
              <a:buNone/>
              <a:defRPr sz="2700"/>
            </a:lvl3pPr>
            <a:lvl4pPr marL="1828480" indent="0">
              <a:buFontTx/>
              <a:buNone/>
              <a:defRPr sz="2400"/>
            </a:lvl4pPr>
            <a:lvl5pPr marL="2437973" indent="0">
              <a:buFontTx/>
              <a:buNone/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483805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A066C9A-FF7D-7121-9F68-B297B909A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61214" y="6232228"/>
            <a:ext cx="3860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2DFC78A-4F9B-DD9F-1C21-53C006D18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1" y="6232228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2900" b="1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2C56F68-BA10-E902-F88F-BCDC77698D9B}"/>
              </a:ext>
            </a:extLst>
          </p:cNvPr>
          <p:cNvCxnSpPr/>
          <p:nvPr userDrawn="1"/>
        </p:nvCxnSpPr>
        <p:spPr>
          <a:xfrm>
            <a:off x="2713440" y="6246145"/>
            <a:ext cx="0" cy="3425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ECE00AC-8F9B-10D7-AB45-9F8AF5A8E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665"/>
            <a:ext cx="10972801" cy="711081"/>
          </a:xfrm>
          <a:prstGeom prst="rect">
            <a:avLst/>
          </a:prstGeom>
        </p:spPr>
        <p:txBody>
          <a:bodyPr vert="horz" lIns="0" tIns="60949" rIns="0" bIns="6094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2600008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everage, fruit drink&#10;&#10;Description automatically generated">
            <a:extLst>
              <a:ext uri="{FF2B5EF4-FFF2-40B4-BE49-F238E27FC236}">
                <a16:creationId xmlns:a16="http://schemas.microsoft.com/office/drawing/2014/main" id="{7D1292D5-9D62-B9F0-84BE-FDE52B0325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0" t="53837" r="3401" b="3038"/>
          <a:stretch/>
        </p:blipFill>
        <p:spPr>
          <a:xfrm rot="16200000">
            <a:off x="6372459" y="1038458"/>
            <a:ext cx="6858002" cy="4781083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A066C9A-FF7D-7121-9F68-B297B909A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61214" y="6232228"/>
            <a:ext cx="3860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2DFC78A-4F9B-DD9F-1C21-53C006D18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1" y="6232228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29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2C56F68-BA10-E902-F88F-BCDC77698D9B}"/>
              </a:ext>
            </a:extLst>
          </p:cNvPr>
          <p:cNvCxnSpPr/>
          <p:nvPr userDrawn="1"/>
        </p:nvCxnSpPr>
        <p:spPr>
          <a:xfrm>
            <a:off x="2713440" y="6246145"/>
            <a:ext cx="0" cy="3425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ECE00AC-8F9B-10D7-AB45-9F8AF5A8E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665"/>
            <a:ext cx="10972801" cy="711081"/>
          </a:xfrm>
          <a:prstGeom prst="rect">
            <a:avLst/>
          </a:prstGeom>
        </p:spPr>
        <p:txBody>
          <a:bodyPr vert="horz" lIns="0" tIns="60949" rIns="0" bIns="6094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4338477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mon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picture containing beverage, fruit drink&#10;&#10;Description automatically generated">
            <a:extLst>
              <a:ext uri="{FF2B5EF4-FFF2-40B4-BE49-F238E27FC236}">
                <a16:creationId xmlns:a16="http://schemas.microsoft.com/office/drawing/2014/main" id="{A7B1C352-FCE9-9778-7A2C-86F22B3D6B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17" b="1"/>
          <a:stretch/>
        </p:blipFill>
        <p:spPr>
          <a:xfrm>
            <a:off x="-27677" y="3434862"/>
            <a:ext cx="12219677" cy="3423138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A066C9A-FF7D-7121-9F68-B297B909A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61214" y="6232228"/>
            <a:ext cx="3860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2DFC78A-4F9B-DD9F-1C21-53C006D18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1" y="6232228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29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2C56F68-BA10-E902-F88F-BCDC77698D9B}"/>
              </a:ext>
            </a:extLst>
          </p:cNvPr>
          <p:cNvCxnSpPr/>
          <p:nvPr userDrawn="1"/>
        </p:nvCxnSpPr>
        <p:spPr>
          <a:xfrm>
            <a:off x="2713440" y="6246145"/>
            <a:ext cx="0" cy="34256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ECE00AC-8F9B-10D7-AB45-9F8AF5A8E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665"/>
            <a:ext cx="10972801" cy="711081"/>
          </a:xfrm>
          <a:prstGeom prst="rect">
            <a:avLst/>
          </a:prstGeom>
        </p:spPr>
        <p:txBody>
          <a:bodyPr vert="horz" lIns="0" tIns="60949" rIns="0" bIns="6094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37E928D-1522-E37A-2D15-0F6C1C20ADB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770" y="1484785"/>
            <a:ext cx="2160803" cy="4248471"/>
          </a:xfrm>
          <a:custGeom>
            <a:avLst/>
            <a:gdLst>
              <a:gd name="connsiteX0" fmla="*/ 0 w 2160240"/>
              <a:gd name="connsiteY0" fmla="*/ 0 h 2160240"/>
              <a:gd name="connsiteX1" fmla="*/ 2160240 w 2160240"/>
              <a:gd name="connsiteY1" fmla="*/ 0 h 2160240"/>
              <a:gd name="connsiteX2" fmla="*/ 2160240 w 2160240"/>
              <a:gd name="connsiteY2" fmla="*/ 2160240 h 2160240"/>
              <a:gd name="connsiteX3" fmla="*/ 0 w 2160240"/>
              <a:gd name="connsiteY3" fmla="*/ 216024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240" h="2160240">
                <a:moveTo>
                  <a:pt x="0" y="0"/>
                </a:moveTo>
                <a:lnTo>
                  <a:pt x="2160240" y="0"/>
                </a:lnTo>
                <a:lnTo>
                  <a:pt x="2160240" y="2160240"/>
                </a:lnTo>
                <a:lnTo>
                  <a:pt x="0" y="216024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2400"/>
            </a:lvl1pPr>
          </a:lstStyle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42708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everage, fruit drink&#10;&#10;Description automatically generated">
            <a:extLst>
              <a:ext uri="{FF2B5EF4-FFF2-40B4-BE49-F238E27FC236}">
                <a16:creationId xmlns:a16="http://schemas.microsoft.com/office/drawing/2014/main" id="{7C21AFE8-1CE8-A628-C8F0-85F20E02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0" t="53837" r="3401" b="3038"/>
          <a:stretch/>
        </p:blipFill>
        <p:spPr>
          <a:xfrm rot="16200000">
            <a:off x="-1038458" y="1038458"/>
            <a:ext cx="6858002" cy="4781083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A066C9A-FF7D-7121-9F68-B297B909A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5370" y="6232228"/>
            <a:ext cx="324954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2DFC78A-4F9B-DD9F-1C21-53C006D18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1" y="6232228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2900" b="1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0913F94-4B32-430A-1775-D9C8CCB632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96277" y="1523292"/>
            <a:ext cx="4537686" cy="1584176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algn="l">
              <a:defRPr lang="en-US" sz="6600" b="1" kern="1200" smtClean="0">
                <a:solidFill>
                  <a:schemeClr val="tx2"/>
                </a:solidFill>
                <a:latin typeface="Arial Black" panose="020B0A04020102020204" pitchFamily="34" charset="0"/>
                <a:ea typeface="Segoe UI Black" panose="020B0A02040204020203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A30156B-7920-3889-BD23-929DD2CFB2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6277" y="3891548"/>
            <a:ext cx="4538012" cy="12961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lang="en-US" sz="16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09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26908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8672" y="2870634"/>
            <a:ext cx="5932223" cy="71108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425404F2-BE9A-4460-8815-8F645183555F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61406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593E5-3B27-408C-A27F-C3499C80452A}" type="datetimeFigureOut">
              <a:rPr lang="pt-BR" smtClean="0"/>
              <a:t>29/11/2023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3FBB0-3266-4B34-A110-69757CF796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364377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593E5-3B27-408C-A27F-C3499C80452A}" type="datetimeFigureOut">
              <a:rPr lang="pt-BR" smtClean="0"/>
              <a:t>29/11/2023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3FBB0-3266-4B34-A110-69757CF796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44832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593E5-3B27-408C-A27F-C3499C80452A}" type="datetimeFigureOut">
              <a:rPr lang="pt-BR" smtClean="0"/>
              <a:t>29/11/2023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3FBB0-3266-4B34-A110-69757CF796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545950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593E5-3B27-408C-A27F-C3499C80452A}" type="datetimeFigureOut">
              <a:rPr lang="pt-BR" smtClean="0"/>
              <a:t>29/11/2023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3FBB0-3266-4B34-A110-69757CF796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500794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593E5-3B27-408C-A27F-C3499C80452A}" type="datetimeFigureOut">
              <a:rPr lang="pt-BR" smtClean="0"/>
              <a:t>29/11/2023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3FBB0-3266-4B34-A110-69757CF796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45318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593E5-3B27-408C-A27F-C3499C80452A}" type="datetimeFigureOut">
              <a:rPr lang="pt-BR" smtClean="0"/>
              <a:t>29/11/2023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3FBB0-3266-4B34-A110-69757CF796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666047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593E5-3B27-408C-A27F-C3499C80452A}" type="datetimeFigureOut">
              <a:rPr lang="pt-BR" smtClean="0"/>
              <a:t>29/11/2023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3FBB0-3266-4B34-A110-69757CF796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015445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593E5-3B27-408C-A27F-C3499C80452A}" type="datetimeFigureOut">
              <a:rPr lang="pt-BR" smtClean="0"/>
              <a:t>29/11/2023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3FBB0-3266-4B34-A110-69757CF796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927828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593E5-3B27-408C-A27F-C3499C80452A}" type="datetimeFigureOut">
              <a:rPr lang="pt-BR" smtClean="0"/>
              <a:t>29/11/2023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3FBB0-3266-4B34-A110-69757CF796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902655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593E5-3B27-408C-A27F-C3499C80452A}" type="datetimeFigureOut">
              <a:rPr lang="pt-BR" smtClean="0"/>
              <a:t>29/11/2023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3FBB0-3266-4B34-A110-69757CF796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676545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593E5-3B27-408C-A27F-C3499C80452A}" type="datetimeFigureOut">
              <a:rPr lang="pt-BR" smtClean="0"/>
              <a:t>29/11/2023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3FBB0-3266-4B34-A110-69757CF796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604968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DAFDC7-49E5-19F7-3B5C-8526318722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F9CE643-B313-124A-AFB7-06E195454E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05DF12E-AF69-FF19-1EED-013FDD627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23A24-FC39-49A5-86EE-468A697FC13E}" type="datetimeFigureOut">
              <a:rPr lang="pt-BR" smtClean="0"/>
              <a:t>29/11/2023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8AA51C-C30B-2325-8E25-DE3A2E4A8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22F4A1F-1119-2291-6892-050C77C4B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4758-DE26-4FE1-8ADF-0FFD2CB51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857024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37AE60-4704-4396-C714-325E1ACA9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5E7F3C-1911-2D65-9117-1E3A28BB2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9671FD-009C-B3FD-5000-E62EA9060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23A24-FC39-49A5-86EE-468A697FC13E}" type="datetimeFigureOut">
              <a:rPr lang="pt-BR" smtClean="0"/>
              <a:t>29/11/2023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FBCAD3-51E8-1E9D-F3A2-C5DAEBE93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E491B3-B75C-0711-80A3-A5173618A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4758-DE26-4FE1-8ADF-0FFD2CB51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208910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6364A-93EE-FB6E-A711-03A4448F1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43C0B7F-4CA7-44F7-8D57-0E042131F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8A43A1-2DB5-6463-D2F3-4D1D67B2D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23A24-FC39-49A5-86EE-468A697FC13E}" type="datetimeFigureOut">
              <a:rPr lang="pt-BR" smtClean="0"/>
              <a:t>29/11/2023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EF3E14-906E-075F-A569-DFF9DDCE3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F930D44-1DDD-B394-5C64-BF07EFD4C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4758-DE26-4FE1-8ADF-0FFD2CB51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987924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B62BD3-5F4D-D5D0-9C83-D32226B43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BACCA73-DD70-F455-F250-5990C27F8F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11D9417-D5B1-A18D-1114-06459D9898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497A19B-2216-B997-0DA6-FE73B582D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23A24-FC39-49A5-86EE-468A697FC13E}" type="datetimeFigureOut">
              <a:rPr lang="pt-BR" smtClean="0"/>
              <a:t>29/11/2023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09915AA-B1F8-30E9-63E1-367E9F47A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6486866-FD33-1953-FF05-9047DAD73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4758-DE26-4FE1-8ADF-0FFD2CB51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475289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92BD03-E769-F171-80D3-B6071BA69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70A5FD5-A273-D289-F38B-51C1A929B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4C1A4B5-DA72-81F0-A694-498CABBF9E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3533FA3-90BC-6FC5-FAC7-C603A81056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80423A2-4DA5-B8A1-BB36-CAE3DB880B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DDE0DD3-6E96-85A4-3457-4CEA687DF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23A24-FC39-49A5-86EE-468A697FC13E}" type="datetimeFigureOut">
              <a:rPr lang="pt-BR" smtClean="0"/>
              <a:t>29/11/2023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D25D364-925F-1ACE-E436-E560D5CC4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C19BC49-FCDB-0B12-F376-DEDBF6AAB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4758-DE26-4FE1-8ADF-0FFD2CB51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853867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E4AEE2-50A1-6B99-353B-029EF3D97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5BCE5CC-204B-B4AB-9DD9-0BFBD6A54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23A24-FC39-49A5-86EE-468A697FC13E}" type="datetimeFigureOut">
              <a:rPr lang="pt-BR" smtClean="0"/>
              <a:t>29/11/2023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D1F25FB-68CD-6098-9ABD-D82CEAE65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C224B23-860F-C540-191C-EF6BC5A7E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4758-DE26-4FE1-8ADF-0FFD2CB51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328445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C8BC0F1-6690-B8EC-EDB8-B3D0877B5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23A24-FC39-49A5-86EE-468A697FC13E}" type="datetimeFigureOut">
              <a:rPr lang="pt-BR" smtClean="0"/>
              <a:t>29/11/2023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84262D2-BFA1-8EFC-31FA-D110AD92B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C597B11-6045-B7F7-C906-070F56028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4758-DE26-4FE1-8ADF-0FFD2CB51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018948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8EAAC8-9D03-1071-7AEA-B2D65534D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E035A5-A823-2A20-DB47-081B5A32D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F6CD48D-D35F-094E-F905-213DB577B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663E7B2-5125-6B4E-DDA6-2E6AE301F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23A24-FC39-49A5-86EE-468A697FC13E}" type="datetimeFigureOut">
              <a:rPr lang="pt-BR" smtClean="0"/>
              <a:t>29/11/2023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6ACB52C-0BED-2C5B-885E-CBA3B5A2C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CE9CE0E-D3FA-9874-307F-66F7C4A81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4758-DE26-4FE1-8ADF-0FFD2CB51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949668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01000E-EBAE-50E8-B661-D332447E6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4C173CF-A9E0-7C5B-CAAE-449D9E3BB5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A55A25C-B070-38E6-F785-60434F9A7D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D785134-F6FC-46BD-3EDE-727626129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23A24-FC39-49A5-86EE-468A697FC13E}" type="datetimeFigureOut">
              <a:rPr lang="pt-BR" smtClean="0"/>
              <a:t>29/11/2023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4A6F758-529E-2D3E-2C65-6E0409C43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97A658E-4515-0247-9BAE-4511881F5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4758-DE26-4FE1-8ADF-0FFD2CB51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20932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FBBE32-2A47-F90E-DD5A-20428BC72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C4E565D-4573-0D69-205F-3A209A6529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C23A41-67F1-30CB-5307-A8097E083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23A24-FC39-49A5-86EE-468A697FC13E}" type="datetimeFigureOut">
              <a:rPr lang="pt-BR" smtClean="0"/>
              <a:t>29/11/2023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2656107-EF5B-70E3-AD1F-53CADD5B0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9470ACD-0BA1-FD9F-3F57-EF901E5AD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4758-DE26-4FE1-8ADF-0FFD2CB51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545314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7004080-B083-7CCF-5CFA-A150B8195C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3F2D354-05A3-ABEE-8C24-BB0455995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5F9C470-788F-0E6F-E473-C54D944C6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23A24-FC39-49A5-86EE-468A697FC13E}" type="datetimeFigureOut">
              <a:rPr lang="pt-BR" smtClean="0"/>
              <a:t>29/11/2023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4D0F06-1EE4-D733-759A-F52C30E3D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410567E-0A53-DC4F-0204-064151098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4758-DE26-4FE1-8ADF-0FFD2CB51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870957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3887117"/>
            <a:ext cx="10363200" cy="610820"/>
          </a:xfrm>
        </p:spPr>
        <p:txBody>
          <a:bodyPr/>
          <a:lstStyle>
            <a:lvl1pPr algn="ctr">
              <a:defRPr lang="en-US" sz="40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99020"/>
            <a:ext cx="8534401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4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8D6DB-6798-42D2-B9AD-FC6F1C72FC30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E275-BE14-4364-AEA2-5F5667C0FD4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88736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2130427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35658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09668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4193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3808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4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10095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73192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ith Sub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64CF8E6-FB79-45AE-BED4-0FC3E70694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9596" y="901300"/>
            <a:ext cx="10995984" cy="365125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609494" indent="0">
              <a:buFontTx/>
              <a:buNone/>
              <a:defRPr/>
            </a:lvl2pPr>
            <a:lvl3pPr marL="1218986" indent="0">
              <a:buFontTx/>
              <a:buNone/>
              <a:defRPr/>
            </a:lvl3pPr>
            <a:lvl4pPr marL="1828480" indent="0">
              <a:buFontTx/>
              <a:buNone/>
              <a:defRPr/>
            </a:lvl4pPr>
            <a:lvl5pPr marL="2437973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722471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3295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3B7C761-4BCA-4328-958A-2F35F4DB07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3274179"/>
            <a:ext cx="4036604" cy="3583820"/>
          </a:xfrm>
          <a:custGeom>
            <a:avLst/>
            <a:gdLst>
              <a:gd name="connsiteX0" fmla="*/ 918714 w 4035553"/>
              <a:gd name="connsiteY0" fmla="*/ 535 h 3583820"/>
              <a:gd name="connsiteX1" fmla="*/ 996205 w 4035553"/>
              <a:gd name="connsiteY1" fmla="*/ 2584 h 3583820"/>
              <a:gd name="connsiteX2" fmla="*/ 4011660 w 4035553"/>
              <a:gd name="connsiteY2" fmla="*/ 3016505 h 3583820"/>
              <a:gd name="connsiteX3" fmla="*/ 3891703 w 4035553"/>
              <a:gd name="connsiteY3" fmla="*/ 3511537 h 3583820"/>
              <a:gd name="connsiteX4" fmla="*/ 3850862 w 4035553"/>
              <a:gd name="connsiteY4" fmla="*/ 3583820 h 3583820"/>
              <a:gd name="connsiteX5" fmla="*/ 0 w 4035553"/>
              <a:gd name="connsiteY5" fmla="*/ 3583820 h 3583820"/>
              <a:gd name="connsiteX6" fmla="*/ 0 w 4035553"/>
              <a:gd name="connsiteY6" fmla="*/ 590303 h 3583820"/>
              <a:gd name="connsiteX7" fmla="*/ 21893 w 4035553"/>
              <a:gd name="connsiteY7" fmla="*/ 564180 h 3583820"/>
              <a:gd name="connsiteX8" fmla="*/ 918714 w 4035553"/>
              <a:gd name="connsiteY8" fmla="*/ 535 h 3583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5553" h="3583820">
                <a:moveTo>
                  <a:pt x="918714" y="535"/>
                </a:moveTo>
                <a:cubicBezTo>
                  <a:pt x="944828" y="-597"/>
                  <a:pt x="970674" y="56"/>
                  <a:pt x="996205" y="2584"/>
                </a:cubicBezTo>
                <a:cubicBezTo>
                  <a:pt x="1813209" y="83488"/>
                  <a:pt x="4305171" y="869784"/>
                  <a:pt x="4011660" y="3016505"/>
                </a:cubicBezTo>
                <a:cubicBezTo>
                  <a:pt x="4011660" y="3196708"/>
                  <a:pt x="3968184" y="3361704"/>
                  <a:pt x="3891703" y="3511537"/>
                </a:cubicBezTo>
                <a:lnTo>
                  <a:pt x="3850862" y="3583820"/>
                </a:lnTo>
                <a:lnTo>
                  <a:pt x="0" y="3583820"/>
                </a:lnTo>
                <a:lnTo>
                  <a:pt x="0" y="590303"/>
                </a:lnTo>
                <a:lnTo>
                  <a:pt x="21893" y="564180"/>
                </a:lnTo>
                <a:cubicBezTo>
                  <a:pt x="311792" y="241372"/>
                  <a:pt x="631461" y="12989"/>
                  <a:pt x="918714" y="53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IN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26B2616-27D8-4AE4-AD30-E5BCDCDA79A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63839" y="3"/>
            <a:ext cx="6528162" cy="5880581"/>
          </a:xfrm>
          <a:custGeom>
            <a:avLst/>
            <a:gdLst>
              <a:gd name="connsiteX0" fmla="*/ 1258118 w 6526462"/>
              <a:gd name="connsiteY0" fmla="*/ 0 h 5880581"/>
              <a:gd name="connsiteX1" fmla="*/ 6526462 w 6526462"/>
              <a:gd name="connsiteY1" fmla="*/ 0 h 5880581"/>
              <a:gd name="connsiteX2" fmla="*/ 6526462 w 6526462"/>
              <a:gd name="connsiteY2" fmla="*/ 4095415 h 5880581"/>
              <a:gd name="connsiteX3" fmla="*/ 6496510 w 6526462"/>
              <a:gd name="connsiteY3" fmla="*/ 4131154 h 5880581"/>
              <a:gd name="connsiteX4" fmla="*/ 4862822 w 6526462"/>
              <a:gd name="connsiteY4" fmla="*/ 5837932 h 5880581"/>
              <a:gd name="connsiteX5" fmla="*/ 2260037 w 6526462"/>
              <a:gd name="connsiteY5" fmla="*/ 5192913 h 5880581"/>
              <a:gd name="connsiteX6" fmla="*/ 44211 w 6526462"/>
              <a:gd name="connsiteY6" fmla="*/ 2301193 h 5880581"/>
              <a:gd name="connsiteX7" fmla="*/ 1258118 w 6526462"/>
              <a:gd name="connsiteY7" fmla="*/ 0 h 5880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26462" h="5880581">
                <a:moveTo>
                  <a:pt x="1258118" y="0"/>
                </a:moveTo>
                <a:lnTo>
                  <a:pt x="6526462" y="0"/>
                </a:lnTo>
                <a:lnTo>
                  <a:pt x="6526462" y="4095415"/>
                </a:lnTo>
                <a:lnTo>
                  <a:pt x="6496510" y="4131154"/>
                </a:lnTo>
                <a:cubicBezTo>
                  <a:pt x="6113702" y="4601757"/>
                  <a:pt x="5545734" y="5699583"/>
                  <a:pt x="4862822" y="5837932"/>
                </a:cubicBezTo>
                <a:cubicBezTo>
                  <a:pt x="4179908" y="5976280"/>
                  <a:pt x="3063138" y="5782369"/>
                  <a:pt x="2260037" y="5192913"/>
                </a:cubicBezTo>
                <a:cubicBezTo>
                  <a:pt x="1456935" y="4603458"/>
                  <a:pt x="234364" y="3128068"/>
                  <a:pt x="44211" y="2301193"/>
                </a:cubicBezTo>
                <a:cubicBezTo>
                  <a:pt x="-145942" y="1474318"/>
                  <a:pt x="280704" y="396403"/>
                  <a:pt x="125811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IN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417B8F1-4A48-47AE-A039-671E37A71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1" cy="71108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8628136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71895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1"/>
            <a:ext cx="73152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39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4902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65133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82720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8672" y="2870634"/>
            <a:ext cx="5932223" cy="71108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604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3195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736" r:id="rId1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816864" y="1600200"/>
            <a:ext cx="108712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endParaRPr lang="pt-BR" b="1">
              <a:solidFill>
                <a:srgbClr val="775F55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812801" y="6248207"/>
            <a:ext cx="7228111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en-US" b="1">
              <a:solidFill>
                <a:srgbClr val="775F55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7" name="Retângulo 6"/>
          <p:cNvSpPr/>
          <p:nvPr/>
        </p:nvSpPr>
        <p:spPr bwMode="white">
          <a:xfrm>
            <a:off x="0" y="1234440"/>
            <a:ext cx="12192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en-US" sz="1000" b="1">
              <a:solidFill>
                <a:prstClr val="white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0" y="1280160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en-US" sz="1000" b="1">
              <a:solidFill>
                <a:prstClr val="white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787400" y="1280160"/>
            <a:ext cx="114046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en-US" sz="1000" b="1">
              <a:solidFill>
                <a:prstClr val="white"/>
              </a:solidFill>
            </a:endParaRPr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7112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DCBB52E5-E25B-46A2-9AE1-EE537F6F3158}" type="slidenum">
              <a:rPr lang="pt-BR" smtClean="0">
                <a:latin typeface="Calibri" pitchFamily="34" charset="0"/>
                <a:cs typeface="Arial" charset="0"/>
              </a:rPr>
              <a:pPr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‹nº›</a:t>
            </a:fld>
            <a:endParaRPr lang="pt-BR"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25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EEEEEE"/>
            </a:gs>
            <a:gs pos="67000">
              <a:schemeClr val="bg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41"/>
            <a:ext cx="10972801" cy="711081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38426"/>
            <a:ext cx="10972801" cy="4987739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8895"/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8895"/>
              <a:t>11/29/2023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3"/>
            <a:ext cx="3860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8895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2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8895"/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8895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75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</p:sldLayoutIdLst>
  <p:txStyles>
    <p:titleStyle>
      <a:lvl1pPr algn="l" defTabSz="1218845" rtl="0" eaLnBrk="1" latinLnBrk="0" hangingPunct="1">
        <a:spcBef>
          <a:spcPct val="0"/>
        </a:spcBef>
        <a:buNone/>
        <a:defRPr sz="3199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457067" indent="-457067" algn="l" defTabSz="1218845" rtl="0" eaLnBrk="1" latinLnBrk="0" hangingPunct="1">
        <a:spcBef>
          <a:spcPct val="20000"/>
        </a:spcBef>
        <a:buFont typeface="Arial" pitchFamily="34" charset="0"/>
        <a:buChar char="•"/>
        <a:defRPr sz="3599" kern="1200">
          <a:solidFill>
            <a:schemeClr val="tx1"/>
          </a:solidFill>
          <a:latin typeface="+mj-lt"/>
          <a:ea typeface="+mn-ea"/>
          <a:cs typeface="+mn-cs"/>
        </a:defRPr>
      </a:lvl1pPr>
      <a:lvl2pPr marL="990311" indent="-380889" algn="l" defTabSz="1218845" rtl="0" eaLnBrk="1" latinLnBrk="0" hangingPunct="1">
        <a:spcBef>
          <a:spcPct val="20000"/>
        </a:spcBef>
        <a:buFont typeface="Arial" pitchFamily="34" charset="0"/>
        <a:buChar char="–"/>
        <a:defRPr sz="3199" kern="1200">
          <a:solidFill>
            <a:schemeClr val="tx1"/>
          </a:solidFill>
          <a:latin typeface="+mj-lt"/>
          <a:ea typeface="+mn-ea"/>
          <a:cs typeface="+mn-cs"/>
        </a:defRPr>
      </a:lvl2pPr>
      <a:lvl3pPr marL="1523555" indent="-304712" algn="l" defTabSz="1218845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j-lt"/>
          <a:ea typeface="+mn-ea"/>
          <a:cs typeface="+mn-cs"/>
        </a:defRPr>
      </a:lvl3pPr>
      <a:lvl4pPr marL="2132979" indent="-304712" algn="l" defTabSz="121884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2400" indent="-304712" algn="l" defTabSz="121884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1822" indent="-304712" algn="l" defTabSz="1218845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6pPr>
      <a:lvl7pPr marL="3961244" indent="-304712" algn="l" defTabSz="1218845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7pPr>
      <a:lvl8pPr marL="4570666" indent="-304712" algn="l" defTabSz="1218845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8pPr>
      <a:lvl9pPr marL="5180089" indent="-304712" algn="l" defTabSz="1218845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422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845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8267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689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7111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6534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5955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5378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AC7BC415-F533-4DED-A0AE-7C4E0CB8E81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 defTabSz="914400"/>
              <a:t>29/11/2023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057F92FA-8365-48F7-A6CE-35C11FA6C54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 defTabSz="914400"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927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04665"/>
            <a:ext cx="10972801" cy="711081"/>
          </a:xfrm>
          <a:prstGeom prst="rect">
            <a:avLst/>
          </a:prstGeom>
        </p:spPr>
        <p:txBody>
          <a:bodyPr vert="horz" lIns="0" tIns="60949" rIns="0" bIns="6094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45342"/>
            <a:ext cx="10972801" cy="4287914"/>
          </a:xfrm>
          <a:prstGeom prst="rect">
            <a:avLst/>
          </a:prstGeom>
        </p:spPr>
        <p:txBody>
          <a:bodyPr vert="horz" lIns="0" tIns="60949" rIns="0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160220"/>
            <a:ext cx="3860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1" y="6160220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2900" b="1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629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j-lt"/>
          <a:ea typeface="+mn-ea"/>
          <a:cs typeface="+mn-cs"/>
        </a:defRPr>
      </a:lvl1pPr>
      <a:lvl2pPr marL="990427" indent="-380933" algn="l" defTabSz="1218987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j-lt"/>
          <a:ea typeface="+mn-ea"/>
          <a:cs typeface="+mn-cs"/>
        </a:defRPr>
      </a:lvl2pPr>
      <a:lvl3pPr marL="152373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2133227" indent="-304747" algn="l" defTabSz="121898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2720" indent="-304747" algn="l" defTabSz="121898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593E5-3B27-408C-A27F-C3499C80452A}" type="datetimeFigureOut">
              <a:rPr lang="pt-BR" smtClean="0"/>
              <a:t>29/11/2023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3FBB0-3266-4B34-A110-69757CF796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1557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3F00BCD-8807-3EE5-0C20-D1EEF860A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4A0269-0267-7FA1-AB78-E8C5E22477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9932F9-44C8-E5EF-2AFC-0A39FA5B3C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23A24-FC39-49A5-86EE-468A697FC13E}" type="datetimeFigureOut">
              <a:rPr lang="pt-BR" smtClean="0"/>
              <a:t>29/11/2023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F56336-4137-A56F-9CB5-C809916B91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B8475C-5098-DEFC-74C2-586024BBAA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8A4758-DE26-4FE1-8ADF-0FFD2CB512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6558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1" cy="711081"/>
          </a:xfrm>
          <a:prstGeom prst="rect">
            <a:avLst/>
          </a:prstGeom>
        </p:spPr>
        <p:txBody>
          <a:bodyPr vert="horz" lIns="0" tIns="60949" rIns="0" bIns="6094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38426"/>
            <a:ext cx="10972801" cy="4987739"/>
          </a:xfrm>
          <a:prstGeom prst="rect">
            <a:avLst/>
          </a:prstGeom>
        </p:spPr>
        <p:txBody>
          <a:bodyPr vert="horz" lIns="0" tIns="60949" rIns="0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404F2-BE9A-4460-8815-8F645183555F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69268-9C8B-4EBF-A9EE-DC5DC2D48D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260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  <p:sldLayoutId id="2147483908" r:id="rId12"/>
    <p:sldLayoutId id="2147483909" r:id="rId13"/>
    <p:sldLayoutId id="2147483910" r:id="rId14"/>
    <p:sldLayoutId id="2147483911" r:id="rId15"/>
  </p:sldLayoutIdLst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j-lt"/>
          <a:ea typeface="+mn-ea"/>
          <a:cs typeface="+mn-cs"/>
        </a:defRPr>
      </a:lvl1pPr>
      <a:lvl2pPr marL="990427" indent="-380933" algn="l" defTabSz="1218987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j-lt"/>
          <a:ea typeface="+mn-ea"/>
          <a:cs typeface="+mn-cs"/>
        </a:defRPr>
      </a:lvl2pPr>
      <a:lvl3pPr marL="152373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2133227" indent="-304747" algn="l" defTabSz="121898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2720" indent="-304747" algn="l" defTabSz="121898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9.pn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6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sv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6.png"/><Relationship Id="rId21" Type="http://schemas.openxmlformats.org/officeDocument/2006/relationships/image" Target="../media/image36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2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19" Type="http://schemas.microsoft.com/office/2007/relationships/hdphoto" Target="../media/hdphoto1.wdp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42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4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61.jpeg"/><Relationship Id="rId4" Type="http://schemas.openxmlformats.org/officeDocument/2006/relationships/image" Target="../media/image56.svg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3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8.png"/><Relationship Id="rId4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.png"/><Relationship Id="rId7" Type="http://schemas.openxmlformats.org/officeDocument/2006/relationships/chart" Target="../charts/chart5.xml"/><Relationship Id="rId12" Type="http://schemas.openxmlformats.org/officeDocument/2006/relationships/image" Target="../media/image7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4.xml"/><Relationship Id="rId11" Type="http://schemas.openxmlformats.org/officeDocument/2006/relationships/image" Target="../media/image72.png"/><Relationship Id="rId5" Type="http://schemas.openxmlformats.org/officeDocument/2006/relationships/chart" Target="../charts/chart3.xml"/><Relationship Id="rId10" Type="http://schemas.openxmlformats.org/officeDocument/2006/relationships/image" Target="../media/image71.png"/><Relationship Id="rId4" Type="http://schemas.openxmlformats.org/officeDocument/2006/relationships/chart" Target="../charts/chart2.xml"/><Relationship Id="rId9" Type="http://schemas.openxmlformats.org/officeDocument/2006/relationships/image" Target="../media/image7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4.png"/><Relationship Id="rId4" Type="http://schemas.openxmlformats.org/officeDocument/2006/relationships/chart" Target="../charts/char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5.png"/><Relationship Id="rId4" Type="http://schemas.openxmlformats.org/officeDocument/2006/relationships/chart" Target="../charts/char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6.png"/><Relationship Id="rId4" Type="http://schemas.openxmlformats.org/officeDocument/2006/relationships/chart" Target="../charts/char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7.png"/><Relationship Id="rId4" Type="http://schemas.openxmlformats.org/officeDocument/2006/relationships/chart" Target="../charts/char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78.png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78.png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7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2.png"/><Relationship Id="rId4" Type="http://schemas.openxmlformats.org/officeDocument/2006/relationships/image" Target="../media/image81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4" Type="http://schemas.openxmlformats.org/officeDocument/2006/relationships/hyperlink" Target="mailto:fernando.serra@antaq.gov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F569CC9-9D54-88CE-0A9F-7752ECFDC7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3" y="0"/>
            <a:ext cx="12213297" cy="6854962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EC358359-3F42-148B-6D23-AA421B6A0B40}"/>
              </a:ext>
            </a:extLst>
          </p:cNvPr>
          <p:cNvSpPr txBox="1">
            <a:spLocks/>
          </p:cNvSpPr>
          <p:nvPr/>
        </p:nvSpPr>
        <p:spPr>
          <a:xfrm>
            <a:off x="1" y="3320313"/>
            <a:ext cx="6411864" cy="2621280"/>
          </a:xfrm>
          <a:prstGeom prst="rect">
            <a:avLst/>
          </a:prstGeom>
        </p:spPr>
        <p:txBody>
          <a:bodyPr vert="horz" anchor="ctr">
            <a:normAutofit fontScale="4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3200">
              <a:solidFill>
                <a:schemeClr val="bg1"/>
              </a:solidFill>
            </a:endParaRPr>
          </a:p>
          <a:p>
            <a:pPr algn="ctr">
              <a:spcAft>
                <a:spcPts val="1200"/>
              </a:spcAft>
            </a:pPr>
            <a:endParaRPr lang="pt-BR" sz="9600" b="1">
              <a:solidFill>
                <a:schemeClr val="bg1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pt-BR" sz="9600" b="1" u="sng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 Cidesport</a:t>
            </a:r>
          </a:p>
          <a:p>
            <a:pPr algn="ctr">
              <a:spcAft>
                <a:spcPts val="600"/>
              </a:spcAft>
            </a:pPr>
            <a:endParaRPr lang="pt-BR" sz="6200" b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pt-BR" sz="7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novembro, 2023 - Florianópolis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FB1AF265-C589-A498-ADB6-2910766793E7}"/>
              </a:ext>
            </a:extLst>
          </p:cNvPr>
          <p:cNvSpPr txBox="1"/>
          <p:nvPr/>
        </p:nvSpPr>
        <p:spPr>
          <a:xfrm>
            <a:off x="1" y="546725"/>
            <a:ext cx="121886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>
                <a:solidFill>
                  <a:srgbClr val="0070C0"/>
                </a:solidFill>
              </a:rPr>
              <a:t>A Agência Nacional de Transportes Aquaviários – Antaq</a:t>
            </a:r>
          </a:p>
          <a:p>
            <a:pPr algn="ctr"/>
            <a:r>
              <a:rPr lang="pt-BR" sz="3200" b="1">
                <a:solidFill>
                  <a:srgbClr val="0070C0"/>
                </a:solidFill>
              </a:rPr>
              <a:t> </a:t>
            </a:r>
            <a:r>
              <a:rPr lang="pt-BR" sz="2000" b="1">
                <a:solidFill>
                  <a:srgbClr val="0070C0"/>
                </a:solidFill>
              </a:rPr>
              <a:t>https://Gov.Br/Antaq</a:t>
            </a:r>
            <a:endParaRPr lang="pt-BR" sz="3200" b="1">
              <a:solidFill>
                <a:srgbClr val="0070C0"/>
              </a:solidFill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33F8EC67-3199-1793-1A7F-C95A735E076B}"/>
              </a:ext>
            </a:extLst>
          </p:cNvPr>
          <p:cNvSpPr txBox="1"/>
          <p:nvPr/>
        </p:nvSpPr>
        <p:spPr>
          <a:xfrm>
            <a:off x="0" y="2305733"/>
            <a:ext cx="65689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atin typeface="Abadi" panose="020B0604020104020204" pitchFamily="34" charset="0"/>
              </a:rPr>
              <a:t>Desempenho Portuário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E3393D95-1E99-B56C-9A25-39428E83E6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001" y="85434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7532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0" y="-19664"/>
                <a:ext cx="10495004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4000" b="1" i="0" u="none" strike="noStrike" kern="1200" cap="none" spc="0" normalizeH="0" baseline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Agenda</a:t>
                </a:r>
                <a:endParaRPr kumimoji="0" lang="pt-BR" sz="2400" b="1" i="0" u="none" strike="noStrike" kern="1200" cap="none" spc="0" normalizeH="0" baseline="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7" name="Imagem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AF8D60F7-3CF7-3CEA-7677-EAE2275613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78304"/>
            <a:ext cx="12192000" cy="5979695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D25FC701-8CF1-CF49-EFED-296B3C2FC2E9}"/>
              </a:ext>
            </a:extLst>
          </p:cNvPr>
          <p:cNvSpPr/>
          <p:nvPr/>
        </p:nvSpPr>
        <p:spPr>
          <a:xfrm>
            <a:off x="2077111" y="1538967"/>
            <a:ext cx="6758004" cy="457048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spcAft>
                <a:spcPts val="3000"/>
              </a:spcAft>
            </a:pPr>
            <a:r>
              <a:rPr lang="pt-BR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 – Concepção do EA</a:t>
            </a:r>
            <a:endParaRPr lang="pt-BR" sz="5400" b="1" i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>
              <a:spcAft>
                <a:spcPts val="3000"/>
              </a:spcAft>
            </a:pPr>
            <a:r>
              <a:rPr lang="pt-BR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 – O Estatístico</a:t>
            </a:r>
            <a:r>
              <a:rPr lang="pt-BR" sz="4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/Antaq </a:t>
            </a:r>
            <a:endParaRPr lang="pt-BR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>
              <a:spcAft>
                <a:spcPts val="3000"/>
              </a:spcAft>
            </a:pPr>
            <a:r>
              <a:rPr lang="pt-BR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 – Alguns números </a:t>
            </a:r>
          </a:p>
          <a:p>
            <a:pPr>
              <a:spcAft>
                <a:spcPts val="3000"/>
              </a:spcAft>
            </a:pPr>
            <a:r>
              <a:rPr lang="pt-BR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4 – PIANC e Antaq</a:t>
            </a:r>
          </a:p>
        </p:txBody>
      </p:sp>
    </p:spTree>
    <p:extLst>
      <p:ext uri="{BB962C8B-B14F-4D97-AF65-F5344CB8AC3E}">
        <p14:creationId xmlns:p14="http://schemas.microsoft.com/office/powerpoint/2010/main" val="4104344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1092200" y="-19664"/>
                <a:ext cx="9402804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A </a:t>
                </a:r>
                <a:r>
                  <a:rPr lang="pt-BR" sz="320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concepção do </a:t>
                </a:r>
                <a:r>
                  <a:rPr kumimoji="0" lang="pt-BR" sz="3200" b="1" i="0" u="none" strike="noStrike" kern="1200" cap="none" spc="0" normalizeH="0" baseline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Estatístico da Antaq</a:t>
                </a:r>
                <a:endParaRPr kumimoji="0" lang="pt-BR" sz="2400" b="1" i="0" u="none" strike="noStrike" kern="1200" cap="none" spc="0" normalizeH="0" baseline="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7" name="Imagem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254B2A9-E7AB-DD31-4534-65898EF1FC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67334"/>
            <a:ext cx="12192000" cy="5990665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54FC661F-EF0F-9144-9867-5F4B860AAD3A}"/>
              </a:ext>
            </a:extLst>
          </p:cNvPr>
          <p:cNvSpPr/>
          <p:nvPr/>
        </p:nvSpPr>
        <p:spPr>
          <a:xfrm>
            <a:off x="528308" y="-201473"/>
            <a:ext cx="572365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7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439289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m 30">
            <a:extLst>
              <a:ext uri="{FF2B5EF4-FFF2-40B4-BE49-F238E27FC236}">
                <a16:creationId xmlns:a16="http://schemas.microsoft.com/office/drawing/2014/main" id="{0B32635E-EFB1-1082-EB64-D72C8F2D2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2824" y="905153"/>
            <a:ext cx="2609850" cy="2419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E107FD07-86BB-4062-D4AA-A6DB52AB24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4521" y="1148773"/>
            <a:ext cx="1199477" cy="20712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1207096" y="-19664"/>
                <a:ext cx="9287908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Um processo de 3 fases: construindo o painel</a:t>
                </a:r>
                <a:endParaRPr kumimoji="0" lang="pt-BR" sz="2400" b="1" i="0" u="none" strike="noStrike" kern="1200" cap="none" spc="0" normalizeH="0" baseline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" name="Imagem 4">
            <a:extLst>
              <a:ext uri="{FF2B5EF4-FFF2-40B4-BE49-F238E27FC236}">
                <a16:creationId xmlns:a16="http://schemas.microsoft.com/office/drawing/2014/main" id="{0393D92B-BCA0-FC20-FFF1-FBA3F568DEF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Freeform 5">
            <a:extLst>
              <a:ext uri="{FF2B5EF4-FFF2-40B4-BE49-F238E27FC236}">
                <a16:creationId xmlns:a16="http://schemas.microsoft.com/office/drawing/2014/main" id="{0A0F7AA6-05D9-324C-0518-9512E21886E6}"/>
              </a:ext>
            </a:extLst>
          </p:cNvPr>
          <p:cNvSpPr>
            <a:spLocks/>
          </p:cNvSpPr>
          <p:nvPr/>
        </p:nvSpPr>
        <p:spPr bwMode="auto">
          <a:xfrm rot="279580">
            <a:off x="853759" y="2095789"/>
            <a:ext cx="10050745" cy="4485518"/>
          </a:xfrm>
          <a:custGeom>
            <a:avLst/>
            <a:gdLst>
              <a:gd name="T0" fmla="*/ 0 w 3008"/>
              <a:gd name="T1" fmla="*/ 1429 h 1429"/>
              <a:gd name="T2" fmla="*/ 2664 w 3008"/>
              <a:gd name="T3" fmla="*/ 192 h 1429"/>
              <a:gd name="T4" fmla="*/ 2632 w 3008"/>
              <a:gd name="T5" fmla="*/ 0 h 1429"/>
              <a:gd name="T6" fmla="*/ 3008 w 3008"/>
              <a:gd name="T7" fmla="*/ 304 h 1429"/>
              <a:gd name="T8" fmla="*/ 2724 w 3008"/>
              <a:gd name="T9" fmla="*/ 715 h 1429"/>
              <a:gd name="T10" fmla="*/ 2696 w 3008"/>
              <a:gd name="T11" fmla="*/ 516 h 1429"/>
              <a:gd name="T12" fmla="*/ 0 w 3008"/>
              <a:gd name="T13" fmla="*/ 1429 h 1429"/>
              <a:gd name="connsiteX0" fmla="*/ 0 w 10000"/>
              <a:gd name="connsiteY0" fmla="*/ 10059 h 10059"/>
              <a:gd name="connsiteX1" fmla="*/ 8778 w 10000"/>
              <a:gd name="connsiteY1" fmla="*/ 1294 h 10059"/>
              <a:gd name="connsiteX2" fmla="*/ 8750 w 10000"/>
              <a:gd name="connsiteY2" fmla="*/ 59 h 10059"/>
              <a:gd name="connsiteX3" fmla="*/ 10000 w 10000"/>
              <a:gd name="connsiteY3" fmla="*/ 2186 h 10059"/>
              <a:gd name="connsiteX4" fmla="*/ 9056 w 10000"/>
              <a:gd name="connsiteY4" fmla="*/ 5062 h 10059"/>
              <a:gd name="connsiteX5" fmla="*/ 8963 w 10000"/>
              <a:gd name="connsiteY5" fmla="*/ 3670 h 10059"/>
              <a:gd name="connsiteX6" fmla="*/ 0 w 10000"/>
              <a:gd name="connsiteY6" fmla="*/ 10059 h 10059"/>
              <a:gd name="connsiteX0" fmla="*/ 0 w 10000"/>
              <a:gd name="connsiteY0" fmla="*/ 10000 h 10000"/>
              <a:gd name="connsiteX1" fmla="*/ 8778 w 10000"/>
              <a:gd name="connsiteY1" fmla="*/ 1235 h 10000"/>
              <a:gd name="connsiteX2" fmla="*/ 8750 w 10000"/>
              <a:gd name="connsiteY2" fmla="*/ 0 h 10000"/>
              <a:gd name="connsiteX3" fmla="*/ 10000 w 10000"/>
              <a:gd name="connsiteY3" fmla="*/ 2127 h 10000"/>
              <a:gd name="connsiteX4" fmla="*/ 9056 w 10000"/>
              <a:gd name="connsiteY4" fmla="*/ 5003 h 10000"/>
              <a:gd name="connsiteX5" fmla="*/ 8963 w 10000"/>
              <a:gd name="connsiteY5" fmla="*/ 3611 h 10000"/>
              <a:gd name="connsiteX6" fmla="*/ 0 w 10000"/>
              <a:gd name="connsiteY6" fmla="*/ 10000 h 10000"/>
              <a:gd name="connsiteX0" fmla="*/ 0 w 10003"/>
              <a:gd name="connsiteY0" fmla="*/ 9956 h 9956"/>
              <a:gd name="connsiteX1" fmla="*/ 8778 w 10003"/>
              <a:gd name="connsiteY1" fmla="*/ 1191 h 9956"/>
              <a:gd name="connsiteX2" fmla="*/ 8691 w 10003"/>
              <a:gd name="connsiteY2" fmla="*/ 0 h 9956"/>
              <a:gd name="connsiteX3" fmla="*/ 10000 w 10003"/>
              <a:gd name="connsiteY3" fmla="*/ 2083 h 9956"/>
              <a:gd name="connsiteX4" fmla="*/ 9056 w 10003"/>
              <a:gd name="connsiteY4" fmla="*/ 4959 h 9956"/>
              <a:gd name="connsiteX5" fmla="*/ 8963 w 10003"/>
              <a:gd name="connsiteY5" fmla="*/ 3567 h 9956"/>
              <a:gd name="connsiteX6" fmla="*/ 0 w 10003"/>
              <a:gd name="connsiteY6" fmla="*/ 9956 h 9956"/>
              <a:gd name="connsiteX0" fmla="*/ 0 w 10000"/>
              <a:gd name="connsiteY0" fmla="*/ 10000 h 10000"/>
              <a:gd name="connsiteX1" fmla="*/ 8775 w 10000"/>
              <a:gd name="connsiteY1" fmla="*/ 1196 h 10000"/>
              <a:gd name="connsiteX2" fmla="*/ 8688 w 10000"/>
              <a:gd name="connsiteY2" fmla="*/ 0 h 10000"/>
              <a:gd name="connsiteX3" fmla="*/ 9997 w 10000"/>
              <a:gd name="connsiteY3" fmla="*/ 2092 h 10000"/>
              <a:gd name="connsiteX4" fmla="*/ 9053 w 10000"/>
              <a:gd name="connsiteY4" fmla="*/ 4981 h 10000"/>
              <a:gd name="connsiteX5" fmla="*/ 8960 w 10000"/>
              <a:gd name="connsiteY5" fmla="*/ 3583 h 10000"/>
              <a:gd name="connsiteX6" fmla="*/ 0 w 10000"/>
              <a:gd name="connsiteY6" fmla="*/ 10000 h 10000"/>
              <a:gd name="connsiteX0" fmla="*/ 0 w 9997"/>
              <a:gd name="connsiteY0" fmla="*/ 10000 h 10000"/>
              <a:gd name="connsiteX1" fmla="*/ 8775 w 9997"/>
              <a:gd name="connsiteY1" fmla="*/ 1196 h 10000"/>
              <a:gd name="connsiteX2" fmla="*/ 8688 w 9997"/>
              <a:gd name="connsiteY2" fmla="*/ 0 h 10000"/>
              <a:gd name="connsiteX3" fmla="*/ 9997 w 9997"/>
              <a:gd name="connsiteY3" fmla="*/ 2092 h 10000"/>
              <a:gd name="connsiteX4" fmla="*/ 9053 w 9997"/>
              <a:gd name="connsiteY4" fmla="*/ 4981 h 10000"/>
              <a:gd name="connsiteX5" fmla="*/ 8960 w 9997"/>
              <a:gd name="connsiteY5" fmla="*/ 3583 h 10000"/>
              <a:gd name="connsiteX6" fmla="*/ 0 w 9997"/>
              <a:gd name="connsiteY6" fmla="*/ 10000 h 10000"/>
              <a:gd name="connsiteX0" fmla="*/ 0 w 10000"/>
              <a:gd name="connsiteY0" fmla="*/ 10000 h 10000"/>
              <a:gd name="connsiteX1" fmla="*/ 8778 w 10000"/>
              <a:gd name="connsiteY1" fmla="*/ 1196 h 10000"/>
              <a:gd name="connsiteX2" fmla="*/ 8691 w 10000"/>
              <a:gd name="connsiteY2" fmla="*/ 0 h 10000"/>
              <a:gd name="connsiteX3" fmla="*/ 10000 w 10000"/>
              <a:gd name="connsiteY3" fmla="*/ 2092 h 10000"/>
              <a:gd name="connsiteX4" fmla="*/ 9056 w 10000"/>
              <a:gd name="connsiteY4" fmla="*/ 4981 h 10000"/>
              <a:gd name="connsiteX5" fmla="*/ 8963 w 10000"/>
              <a:gd name="connsiteY5" fmla="*/ 3583 h 10000"/>
              <a:gd name="connsiteX6" fmla="*/ 0 w 10000"/>
              <a:gd name="connsiteY6" fmla="*/ 10000 h 10000"/>
              <a:gd name="connsiteX0" fmla="*/ 0 w 10000"/>
              <a:gd name="connsiteY0" fmla="*/ 10000 h 10000"/>
              <a:gd name="connsiteX1" fmla="*/ 8778 w 10000"/>
              <a:gd name="connsiteY1" fmla="*/ 1196 h 10000"/>
              <a:gd name="connsiteX2" fmla="*/ 8691 w 10000"/>
              <a:gd name="connsiteY2" fmla="*/ 0 h 10000"/>
              <a:gd name="connsiteX3" fmla="*/ 10000 w 10000"/>
              <a:gd name="connsiteY3" fmla="*/ 2092 h 10000"/>
              <a:gd name="connsiteX4" fmla="*/ 9056 w 10000"/>
              <a:gd name="connsiteY4" fmla="*/ 4981 h 10000"/>
              <a:gd name="connsiteX5" fmla="*/ 8963 w 10000"/>
              <a:gd name="connsiteY5" fmla="*/ 3583 h 10000"/>
              <a:gd name="connsiteX6" fmla="*/ 0 w 10000"/>
              <a:gd name="connsiteY6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cubicBezTo>
                  <a:pt x="0" y="10000"/>
                  <a:pt x="2045" y="2147"/>
                  <a:pt x="8778" y="1196"/>
                </a:cubicBezTo>
                <a:cubicBezTo>
                  <a:pt x="8769" y="782"/>
                  <a:pt x="8700" y="414"/>
                  <a:pt x="8691" y="0"/>
                </a:cubicBezTo>
                <a:lnTo>
                  <a:pt x="10000" y="2092"/>
                </a:lnTo>
                <a:lnTo>
                  <a:pt x="9056" y="4981"/>
                </a:lnTo>
                <a:lnTo>
                  <a:pt x="8963" y="3583"/>
                </a:lnTo>
                <a:cubicBezTo>
                  <a:pt x="8963" y="3583"/>
                  <a:pt x="2886" y="3920"/>
                  <a:pt x="0" y="10000"/>
                </a:cubicBezTo>
                <a:close/>
              </a:path>
            </a:pathLst>
          </a:custGeom>
          <a:solidFill>
            <a:sysClr val="windowText" lastClr="000000">
              <a:alpha val="17000"/>
            </a:sysClr>
          </a:solidFill>
          <a:ln>
            <a:noFill/>
          </a:ln>
          <a:effectLst>
            <a:softEdge rad="26670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</a:endParaRPr>
          </a:p>
        </p:txBody>
      </p:sp>
      <p:grpSp>
        <p:nvGrpSpPr>
          <p:cNvPr id="6" name="Group 24">
            <a:extLst>
              <a:ext uri="{FF2B5EF4-FFF2-40B4-BE49-F238E27FC236}">
                <a16:creationId xmlns:a16="http://schemas.microsoft.com/office/drawing/2014/main" id="{936638C6-339B-6E6C-B5AD-265BA94BE649}"/>
              </a:ext>
            </a:extLst>
          </p:cNvPr>
          <p:cNvGrpSpPr/>
          <p:nvPr/>
        </p:nvGrpSpPr>
        <p:grpSpPr>
          <a:xfrm>
            <a:off x="856994" y="1481377"/>
            <a:ext cx="10031162" cy="4552269"/>
            <a:chOff x="855406" y="1481376"/>
            <a:chExt cx="10031162" cy="4552269"/>
          </a:xfrm>
          <a:gradFill>
            <a:gsLst>
              <a:gs pos="24000">
                <a:srgbClr val="004FAC"/>
              </a:gs>
              <a:gs pos="90000">
                <a:srgbClr val="1BB236"/>
              </a:gs>
            </a:gsLst>
            <a:lin ang="0" scaled="1"/>
          </a:gradFill>
        </p:grpSpPr>
        <p:sp>
          <p:nvSpPr>
            <p:cNvPr id="7" name="Freeform: Shape 25">
              <a:extLst>
                <a:ext uri="{FF2B5EF4-FFF2-40B4-BE49-F238E27FC236}">
                  <a16:creationId xmlns:a16="http://schemas.microsoft.com/office/drawing/2014/main" id="{4572FB89-FAC1-54FC-598E-E65D48A9FD6E}"/>
                </a:ext>
              </a:extLst>
            </p:cNvPr>
            <p:cNvSpPr/>
            <p:nvPr/>
          </p:nvSpPr>
          <p:spPr>
            <a:xfrm>
              <a:off x="7662548" y="1481376"/>
              <a:ext cx="3224020" cy="2297120"/>
            </a:xfrm>
            <a:custGeom>
              <a:avLst/>
              <a:gdLst>
                <a:gd name="connsiteX0" fmla="*/ 1912644 w 3224020"/>
                <a:gd name="connsiteY0" fmla="*/ 0 h 2297120"/>
                <a:gd name="connsiteX1" fmla="*/ 3224020 w 3224020"/>
                <a:gd name="connsiteY1" fmla="*/ 981265 h 2297120"/>
                <a:gd name="connsiteX2" fmla="*/ 3224020 w 3224020"/>
                <a:gd name="connsiteY2" fmla="*/ 1031918 h 2297120"/>
                <a:gd name="connsiteX3" fmla="*/ 2298760 w 3224020"/>
                <a:gd name="connsiteY3" fmla="*/ 2297120 h 2297120"/>
                <a:gd name="connsiteX4" fmla="*/ 2205248 w 3224020"/>
                <a:gd name="connsiteY4" fmla="*/ 1668910 h 2297120"/>
                <a:gd name="connsiteX5" fmla="*/ 256156 w 3224020"/>
                <a:gd name="connsiteY5" fmla="*/ 1835123 h 2297120"/>
                <a:gd name="connsiteX6" fmla="*/ 0 w 3224020"/>
                <a:gd name="connsiteY6" fmla="*/ 1871949 h 2297120"/>
                <a:gd name="connsiteX7" fmla="*/ 0 w 3224020"/>
                <a:gd name="connsiteY7" fmla="*/ 863763 h 2297120"/>
                <a:gd name="connsiteX8" fmla="*/ 182657 w 3224020"/>
                <a:gd name="connsiteY8" fmla="*/ 830729 h 2297120"/>
                <a:gd name="connsiteX9" fmla="*/ 2019228 w 3224020"/>
                <a:gd name="connsiteY9" fmla="*/ 616477 h 2297120"/>
                <a:gd name="connsiteX10" fmla="*/ 1912644 w 3224020"/>
                <a:gd name="connsiteY10" fmla="*/ 0 h 2297120"/>
                <a:gd name="connsiteX0" fmla="*/ 1912644 w 3224020"/>
                <a:gd name="connsiteY0" fmla="*/ 0 h 2297120"/>
                <a:gd name="connsiteX1" fmla="*/ 3224020 w 3224020"/>
                <a:gd name="connsiteY1" fmla="*/ 981265 h 2297120"/>
                <a:gd name="connsiteX2" fmla="*/ 3224020 w 3224020"/>
                <a:gd name="connsiteY2" fmla="*/ 1031918 h 2297120"/>
                <a:gd name="connsiteX3" fmla="*/ 2298760 w 3224020"/>
                <a:gd name="connsiteY3" fmla="*/ 2297120 h 2297120"/>
                <a:gd name="connsiteX4" fmla="*/ 2205248 w 3224020"/>
                <a:gd name="connsiteY4" fmla="*/ 1668910 h 2297120"/>
                <a:gd name="connsiteX5" fmla="*/ 256156 w 3224020"/>
                <a:gd name="connsiteY5" fmla="*/ 1835123 h 2297120"/>
                <a:gd name="connsiteX6" fmla="*/ 0 w 3224020"/>
                <a:gd name="connsiteY6" fmla="*/ 1871949 h 2297120"/>
                <a:gd name="connsiteX7" fmla="*/ 0 w 3224020"/>
                <a:gd name="connsiteY7" fmla="*/ 863763 h 2297120"/>
                <a:gd name="connsiteX8" fmla="*/ 182657 w 3224020"/>
                <a:gd name="connsiteY8" fmla="*/ 830729 h 2297120"/>
                <a:gd name="connsiteX9" fmla="*/ 2019228 w 3224020"/>
                <a:gd name="connsiteY9" fmla="*/ 616477 h 2297120"/>
                <a:gd name="connsiteX10" fmla="*/ 1912644 w 3224020"/>
                <a:gd name="connsiteY10" fmla="*/ 0 h 2297120"/>
                <a:gd name="connsiteX0" fmla="*/ 1912644 w 3224020"/>
                <a:gd name="connsiteY0" fmla="*/ 0 h 2297120"/>
                <a:gd name="connsiteX1" fmla="*/ 3224020 w 3224020"/>
                <a:gd name="connsiteY1" fmla="*/ 981265 h 2297120"/>
                <a:gd name="connsiteX2" fmla="*/ 2298760 w 3224020"/>
                <a:gd name="connsiteY2" fmla="*/ 2297120 h 2297120"/>
                <a:gd name="connsiteX3" fmla="*/ 2205248 w 3224020"/>
                <a:gd name="connsiteY3" fmla="*/ 1668910 h 2297120"/>
                <a:gd name="connsiteX4" fmla="*/ 256156 w 3224020"/>
                <a:gd name="connsiteY4" fmla="*/ 1835123 h 2297120"/>
                <a:gd name="connsiteX5" fmla="*/ 0 w 3224020"/>
                <a:gd name="connsiteY5" fmla="*/ 1871949 h 2297120"/>
                <a:gd name="connsiteX6" fmla="*/ 0 w 3224020"/>
                <a:gd name="connsiteY6" fmla="*/ 863763 h 2297120"/>
                <a:gd name="connsiteX7" fmla="*/ 182657 w 3224020"/>
                <a:gd name="connsiteY7" fmla="*/ 830729 h 2297120"/>
                <a:gd name="connsiteX8" fmla="*/ 2019228 w 3224020"/>
                <a:gd name="connsiteY8" fmla="*/ 616477 h 2297120"/>
                <a:gd name="connsiteX9" fmla="*/ 1912644 w 3224020"/>
                <a:gd name="connsiteY9" fmla="*/ 0 h 2297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24020" h="2297120">
                  <a:moveTo>
                    <a:pt x="1912644" y="0"/>
                  </a:moveTo>
                  <a:lnTo>
                    <a:pt x="3224020" y="981265"/>
                  </a:lnTo>
                  <a:lnTo>
                    <a:pt x="2298760" y="2297120"/>
                  </a:lnTo>
                  <a:lnTo>
                    <a:pt x="2205248" y="1668910"/>
                  </a:lnTo>
                  <a:cubicBezTo>
                    <a:pt x="2205248" y="1668910"/>
                    <a:pt x="1419206" y="1676462"/>
                    <a:pt x="256156" y="1835123"/>
                  </a:cubicBezTo>
                  <a:lnTo>
                    <a:pt x="0" y="1871949"/>
                  </a:lnTo>
                  <a:lnTo>
                    <a:pt x="0" y="863763"/>
                  </a:lnTo>
                  <a:lnTo>
                    <a:pt x="182657" y="830729"/>
                  </a:lnTo>
                  <a:cubicBezTo>
                    <a:pt x="751113" y="737110"/>
                    <a:pt x="1362378" y="663948"/>
                    <a:pt x="2019228" y="616477"/>
                  </a:cubicBezTo>
                  <a:lnTo>
                    <a:pt x="1912644" y="0"/>
                  </a:lnTo>
                  <a:close/>
                </a:path>
              </a:pathLst>
            </a:custGeom>
            <a:solidFill>
              <a:srgbClr val="FFC000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400" b="0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8" name="Freeform: Shape 26">
              <a:extLst>
                <a:ext uri="{FF2B5EF4-FFF2-40B4-BE49-F238E27FC236}">
                  <a16:creationId xmlns:a16="http://schemas.microsoft.com/office/drawing/2014/main" id="{8096C4C8-F453-5036-F4A5-B2E5300EF564}"/>
                </a:ext>
              </a:extLst>
            </p:cNvPr>
            <p:cNvSpPr/>
            <p:nvPr/>
          </p:nvSpPr>
          <p:spPr>
            <a:xfrm>
              <a:off x="4366370" y="2358189"/>
              <a:ext cx="3224020" cy="1786746"/>
            </a:xfrm>
            <a:custGeom>
              <a:avLst/>
              <a:gdLst>
                <a:gd name="connsiteX0" fmla="*/ 3224020 w 3224020"/>
                <a:gd name="connsiteY0" fmla="*/ 0 h 1786746"/>
                <a:gd name="connsiteX1" fmla="*/ 3224020 w 3224020"/>
                <a:gd name="connsiteY1" fmla="*/ 1005964 h 1786746"/>
                <a:gd name="connsiteX2" fmla="*/ 2941286 w 3224020"/>
                <a:gd name="connsiteY2" fmla="*/ 1050897 h 1786746"/>
                <a:gd name="connsiteX3" fmla="*/ 95988 w 3224020"/>
                <a:gd name="connsiteY3" fmla="*/ 1752845 h 1786746"/>
                <a:gd name="connsiteX4" fmla="*/ 0 w 3224020"/>
                <a:gd name="connsiteY4" fmla="*/ 1786746 h 1786746"/>
                <a:gd name="connsiteX5" fmla="*/ 0 w 3224020"/>
                <a:gd name="connsiteY5" fmla="*/ 948688 h 1786746"/>
                <a:gd name="connsiteX6" fmla="*/ 163633 w 3224020"/>
                <a:gd name="connsiteY6" fmla="*/ 876882 h 1786746"/>
                <a:gd name="connsiteX7" fmla="*/ 2924546 w 3224020"/>
                <a:gd name="connsiteY7" fmla="*/ 54160 h 1786746"/>
                <a:gd name="connsiteX8" fmla="*/ 3224020 w 3224020"/>
                <a:gd name="connsiteY8" fmla="*/ 0 h 178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4020" h="1786746">
                  <a:moveTo>
                    <a:pt x="3224020" y="0"/>
                  </a:moveTo>
                  <a:lnTo>
                    <a:pt x="3224020" y="1005964"/>
                  </a:lnTo>
                  <a:lnTo>
                    <a:pt x="2941286" y="1050897"/>
                  </a:lnTo>
                  <a:cubicBezTo>
                    <a:pt x="2089715" y="1192908"/>
                    <a:pt x="1100884" y="1412713"/>
                    <a:pt x="95988" y="1752845"/>
                  </a:cubicBezTo>
                  <a:lnTo>
                    <a:pt x="0" y="1786746"/>
                  </a:lnTo>
                  <a:lnTo>
                    <a:pt x="0" y="948688"/>
                  </a:lnTo>
                  <a:lnTo>
                    <a:pt x="163633" y="876882"/>
                  </a:lnTo>
                  <a:cubicBezTo>
                    <a:pt x="931191" y="555710"/>
                    <a:pt x="1844098" y="267511"/>
                    <a:pt x="2924546" y="54160"/>
                  </a:cubicBezTo>
                  <a:lnTo>
                    <a:pt x="3224020" y="0"/>
                  </a:lnTo>
                  <a:close/>
                </a:path>
              </a:pathLst>
            </a:custGeom>
            <a:solidFill>
              <a:srgbClr val="FFFF00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400" b="0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1" name="Freeform: Shape 27">
              <a:extLst>
                <a:ext uri="{FF2B5EF4-FFF2-40B4-BE49-F238E27FC236}">
                  <a16:creationId xmlns:a16="http://schemas.microsoft.com/office/drawing/2014/main" id="{03751EE8-4127-BAFA-8C36-6A0B4A55CF27}"/>
                </a:ext>
              </a:extLst>
            </p:cNvPr>
            <p:cNvSpPr/>
            <p:nvPr/>
          </p:nvSpPr>
          <p:spPr>
            <a:xfrm>
              <a:off x="855406" y="3338541"/>
              <a:ext cx="3438806" cy="2695104"/>
            </a:xfrm>
            <a:custGeom>
              <a:avLst/>
              <a:gdLst>
                <a:gd name="connsiteX0" fmla="*/ 3438806 w 3438806"/>
                <a:gd name="connsiteY0" fmla="*/ 0 h 2695104"/>
                <a:gd name="connsiteX1" fmla="*/ 3438806 w 3438806"/>
                <a:gd name="connsiteY1" fmla="*/ 831879 h 2695104"/>
                <a:gd name="connsiteX2" fmla="*/ 3229600 w 3438806"/>
                <a:gd name="connsiteY2" fmla="*/ 905767 h 2695104"/>
                <a:gd name="connsiteX3" fmla="*/ 0 w 3438806"/>
                <a:gd name="connsiteY3" fmla="*/ 2695104 h 2695104"/>
                <a:gd name="connsiteX4" fmla="*/ 3302829 w 3438806"/>
                <a:gd name="connsiteY4" fmla="*/ 59670 h 2695104"/>
                <a:gd name="connsiteX5" fmla="*/ 3438806 w 3438806"/>
                <a:gd name="connsiteY5" fmla="*/ 0 h 2695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38806" h="2695104">
                  <a:moveTo>
                    <a:pt x="3438806" y="0"/>
                  </a:moveTo>
                  <a:lnTo>
                    <a:pt x="3438806" y="831879"/>
                  </a:lnTo>
                  <a:lnTo>
                    <a:pt x="3229600" y="905767"/>
                  </a:lnTo>
                  <a:cubicBezTo>
                    <a:pt x="2096704" y="1323006"/>
                    <a:pt x="962651" y="1899264"/>
                    <a:pt x="0" y="2695104"/>
                  </a:cubicBezTo>
                  <a:cubicBezTo>
                    <a:pt x="0" y="2695104"/>
                    <a:pt x="783797" y="1218171"/>
                    <a:pt x="3302829" y="59670"/>
                  </a:cubicBezTo>
                  <a:lnTo>
                    <a:pt x="3438806" y="0"/>
                  </a:lnTo>
                  <a:close/>
                </a:path>
              </a:pathLst>
            </a:custGeom>
            <a:solidFill>
              <a:srgbClr val="FFFFCC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400" b="0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12" name="Rectangle 89">
            <a:extLst>
              <a:ext uri="{FF2B5EF4-FFF2-40B4-BE49-F238E27FC236}">
                <a16:creationId xmlns:a16="http://schemas.microsoft.com/office/drawing/2014/main" id="{AB64D836-1BBB-196C-829E-3B09F79DDBC5}"/>
              </a:ext>
            </a:extLst>
          </p:cNvPr>
          <p:cNvSpPr/>
          <p:nvPr/>
        </p:nvSpPr>
        <p:spPr>
          <a:xfrm>
            <a:off x="1277162" y="5644835"/>
            <a:ext cx="5695138" cy="1169551"/>
          </a:xfrm>
          <a:prstGeom prst="rect">
            <a:avLst/>
          </a:prstGeom>
        </p:spPr>
        <p:txBody>
          <a:bodyPr wrap="square" lIns="0" rIns="0" anchor="t">
            <a:spAutoFit/>
          </a:bodyPr>
          <a:lstStyle/>
          <a:p>
            <a:pPr marL="285750" indent="-285750" defTabSz="121898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0070C0"/>
                </a:solidFill>
                <a:latin typeface="Segoe UI"/>
                <a:ea typeface="Open Sans" panose="020B0606030504020204" pitchFamily="34" charset="0"/>
                <a:cs typeface="Open Sans" panose="020B0606030504020204" pitchFamily="34" charset="0"/>
              </a:rPr>
              <a:t>SDP</a:t>
            </a:r>
          </a:p>
          <a:p>
            <a:pPr marL="285750" indent="-285750" defTabSz="121898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i="1" dirty="0">
                <a:solidFill>
                  <a:srgbClr val="0070C0"/>
                </a:solidFill>
                <a:latin typeface="Segoe UI"/>
                <a:ea typeface="Open Sans" panose="020B0606030504020204" pitchFamily="34" charset="0"/>
                <a:cs typeface="Open Sans" panose="020B0606030504020204" pitchFamily="34" charset="0"/>
              </a:rPr>
              <a:t>Database</a:t>
            </a:r>
            <a:r>
              <a:rPr lang="pt-BR" sz="2000" dirty="0">
                <a:solidFill>
                  <a:srgbClr val="0070C0"/>
                </a:solidFill>
                <a:latin typeface="Segoe UI"/>
                <a:ea typeface="Open Sans" panose="020B0606030504020204" pitchFamily="34" charset="0"/>
                <a:cs typeface="Open Sans" panose="020B0606030504020204" pitchFamily="34" charset="0"/>
              </a:rPr>
              <a:t> primário</a:t>
            </a:r>
          </a:p>
          <a:p>
            <a:pPr marL="285750" indent="-285750" defTabSz="121898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i="1" dirty="0">
                <a:solidFill>
                  <a:srgbClr val="0070C0"/>
                </a:solidFill>
                <a:latin typeface="Segoe UI"/>
                <a:ea typeface="Open Sans" panose="020B0606030504020204" pitchFamily="34" charset="0"/>
                <a:cs typeface="Open Sans" panose="020B0606030504020204" pitchFamily="34" charset="0"/>
              </a:rPr>
              <a:t>Online</a:t>
            </a:r>
            <a:r>
              <a:rPr lang="pt-BR" sz="2000" dirty="0">
                <a:solidFill>
                  <a:srgbClr val="0070C0"/>
                </a:solidFill>
                <a:latin typeface="Segoe UI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sz="2000" i="1" dirty="0">
                <a:solidFill>
                  <a:srgbClr val="0070C0"/>
                </a:solidFill>
                <a:latin typeface="Segoe UI"/>
                <a:ea typeface="Open Sans" panose="020B0606030504020204" pitchFamily="34" charset="0"/>
                <a:cs typeface="Open Sans" panose="020B0606030504020204" pitchFamily="34" charset="0"/>
              </a:rPr>
              <a:t>forms,</a:t>
            </a:r>
            <a:r>
              <a:rPr lang="pt-BR" sz="2000" dirty="0">
                <a:solidFill>
                  <a:srgbClr val="0070C0"/>
                </a:solidFill>
                <a:latin typeface="Segoe UI"/>
                <a:ea typeface="Open Sans" panose="020B0606030504020204" pitchFamily="34" charset="0"/>
                <a:cs typeface="Open Sans" panose="020B0606030504020204" pitchFamily="34" charset="0"/>
              </a:rPr>
              <a:t> XML files,      planilha Excel</a:t>
            </a:r>
          </a:p>
        </p:txBody>
      </p:sp>
      <p:cxnSp>
        <p:nvCxnSpPr>
          <p:cNvPr id="13" name="Straight Connector 99">
            <a:extLst>
              <a:ext uri="{FF2B5EF4-FFF2-40B4-BE49-F238E27FC236}">
                <a16:creationId xmlns:a16="http://schemas.microsoft.com/office/drawing/2014/main" id="{8B28FCB0-B712-98B6-714C-CDC4692F4BE0}"/>
              </a:ext>
            </a:extLst>
          </p:cNvPr>
          <p:cNvCxnSpPr>
            <a:cxnSpLocks/>
          </p:cNvCxnSpPr>
          <p:nvPr/>
        </p:nvCxnSpPr>
        <p:spPr>
          <a:xfrm>
            <a:off x="6008016" y="3725714"/>
            <a:ext cx="0" cy="598995"/>
          </a:xfrm>
          <a:prstGeom prst="line">
            <a:avLst/>
          </a:prstGeom>
          <a:noFill/>
          <a:ln w="19050" cap="rnd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</a:ln>
          <a:effectLst/>
        </p:spPr>
      </p:cxnSp>
      <p:cxnSp>
        <p:nvCxnSpPr>
          <p:cNvPr id="14" name="Straight Connector 100">
            <a:extLst>
              <a:ext uri="{FF2B5EF4-FFF2-40B4-BE49-F238E27FC236}">
                <a16:creationId xmlns:a16="http://schemas.microsoft.com/office/drawing/2014/main" id="{7E140B2D-7442-15C1-7B03-09E5FCE67C8B}"/>
              </a:ext>
            </a:extLst>
          </p:cNvPr>
          <p:cNvCxnSpPr>
            <a:cxnSpLocks/>
          </p:cNvCxnSpPr>
          <p:nvPr/>
        </p:nvCxnSpPr>
        <p:spPr>
          <a:xfrm>
            <a:off x="3081396" y="4712316"/>
            <a:ext cx="0" cy="438409"/>
          </a:xfrm>
          <a:prstGeom prst="line">
            <a:avLst/>
          </a:prstGeom>
          <a:noFill/>
          <a:ln w="19050" cap="rnd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</a:ln>
          <a:effectLst/>
        </p:spPr>
      </p:cxnSp>
      <p:sp>
        <p:nvSpPr>
          <p:cNvPr id="15" name="TextBox 101">
            <a:extLst>
              <a:ext uri="{FF2B5EF4-FFF2-40B4-BE49-F238E27FC236}">
                <a16:creationId xmlns:a16="http://schemas.microsoft.com/office/drawing/2014/main" id="{0D58EC4C-14CE-F614-5492-D7E6B91B89BA}"/>
              </a:ext>
            </a:extLst>
          </p:cNvPr>
          <p:cNvSpPr txBox="1"/>
          <p:nvPr/>
        </p:nvSpPr>
        <p:spPr>
          <a:xfrm>
            <a:off x="2449300" y="2865950"/>
            <a:ext cx="1264192" cy="91710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defTabSz="1218987"/>
            <a:r>
              <a:rPr lang="pt-BR" sz="2400" b="1"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</a:p>
          <a:p>
            <a:pPr algn="ctr" defTabSz="1218987"/>
            <a:r>
              <a:rPr lang="pt-BR" sz="4000" b="1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6" name="TextBox 102">
            <a:extLst>
              <a:ext uri="{FF2B5EF4-FFF2-40B4-BE49-F238E27FC236}">
                <a16:creationId xmlns:a16="http://schemas.microsoft.com/office/drawing/2014/main" id="{93F8F9E3-6EB2-0E05-0BEF-9595525523BB}"/>
              </a:ext>
            </a:extLst>
          </p:cNvPr>
          <p:cNvSpPr txBox="1"/>
          <p:nvPr/>
        </p:nvSpPr>
        <p:spPr>
          <a:xfrm>
            <a:off x="5375920" y="1641814"/>
            <a:ext cx="1264192" cy="91710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defTabSz="1218987"/>
            <a:r>
              <a:rPr lang="pt-BR" sz="2400" b="1"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</a:p>
          <a:p>
            <a:pPr algn="ctr" defTabSz="1218987"/>
            <a:r>
              <a:rPr lang="pt-BR" sz="4400" b="1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7" name="TextBox 103">
            <a:extLst>
              <a:ext uri="{FF2B5EF4-FFF2-40B4-BE49-F238E27FC236}">
                <a16:creationId xmlns:a16="http://schemas.microsoft.com/office/drawing/2014/main" id="{B110FFCE-89EA-CB10-AF10-A69A245CE632}"/>
              </a:ext>
            </a:extLst>
          </p:cNvPr>
          <p:cNvSpPr txBox="1"/>
          <p:nvPr/>
        </p:nvSpPr>
        <p:spPr>
          <a:xfrm>
            <a:off x="8256240" y="1137758"/>
            <a:ext cx="1264192" cy="91710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defTabSz="1218987"/>
            <a:r>
              <a:rPr lang="pt-BR" sz="2400" b="1"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</a:p>
          <a:p>
            <a:pPr algn="ctr" defTabSz="1218987"/>
            <a:r>
              <a:rPr lang="pt-BR" sz="4400" b="1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8" name="Freeform: Shape 42">
            <a:extLst>
              <a:ext uri="{FF2B5EF4-FFF2-40B4-BE49-F238E27FC236}">
                <a16:creationId xmlns:a16="http://schemas.microsoft.com/office/drawing/2014/main" id="{D980C285-409D-A261-2285-EA3BA9E9A64C}"/>
              </a:ext>
            </a:extLst>
          </p:cNvPr>
          <p:cNvSpPr/>
          <p:nvPr/>
        </p:nvSpPr>
        <p:spPr>
          <a:xfrm>
            <a:off x="10888156" y="2106011"/>
            <a:ext cx="23942" cy="50653"/>
          </a:xfrm>
          <a:custGeom>
            <a:avLst/>
            <a:gdLst>
              <a:gd name="connsiteX0" fmla="*/ 0 w 23942"/>
              <a:gd name="connsiteY0" fmla="*/ 0 h 50653"/>
              <a:gd name="connsiteX1" fmla="*/ 23942 w 23942"/>
              <a:gd name="connsiteY1" fmla="*/ 17915 h 50653"/>
              <a:gd name="connsiteX2" fmla="*/ 0 w 23942"/>
              <a:gd name="connsiteY2" fmla="*/ 50653 h 50653"/>
              <a:gd name="connsiteX3" fmla="*/ 0 w 23942"/>
              <a:gd name="connsiteY3" fmla="*/ 0 h 50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42" h="50653">
                <a:moveTo>
                  <a:pt x="0" y="0"/>
                </a:moveTo>
                <a:lnTo>
                  <a:pt x="23942" y="17915"/>
                </a:lnTo>
                <a:lnTo>
                  <a:pt x="0" y="50653"/>
                </a:lnTo>
                <a:lnTo>
                  <a:pt x="0" y="0"/>
                </a:lnTo>
                <a:close/>
              </a:path>
            </a:pathLst>
          </a:custGeom>
          <a:solidFill>
            <a:srgbClr val="EEECE1"/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9" name="Rectangle 28">
            <a:extLst>
              <a:ext uri="{FF2B5EF4-FFF2-40B4-BE49-F238E27FC236}">
                <a16:creationId xmlns:a16="http://schemas.microsoft.com/office/drawing/2014/main" id="{B2649D22-13F2-E7FE-1A50-E6AB44EBB325}"/>
              </a:ext>
            </a:extLst>
          </p:cNvPr>
          <p:cNvSpPr/>
          <p:nvPr/>
        </p:nvSpPr>
        <p:spPr>
          <a:xfrm>
            <a:off x="2645870" y="4858170"/>
            <a:ext cx="2260195" cy="707886"/>
          </a:xfrm>
          <a:prstGeom prst="rect">
            <a:avLst/>
          </a:prstGeom>
        </p:spPr>
        <p:txBody>
          <a:bodyPr wrap="square" lIns="0" rIns="0" anchor="b">
            <a:spAutoFit/>
          </a:bodyPr>
          <a:lstStyle/>
          <a:p>
            <a:pPr defTabSz="1218987"/>
            <a:r>
              <a:rPr lang="pt-BR" sz="2000" b="1">
                <a:solidFill>
                  <a:prstClr val="black">
                    <a:lumMod val="95000"/>
                    <a:lumOff val="5000"/>
                  </a:prstClr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Obtendo os dados</a:t>
            </a:r>
          </a:p>
        </p:txBody>
      </p:sp>
      <p:sp>
        <p:nvSpPr>
          <p:cNvPr id="21" name="Rectangle 29">
            <a:extLst>
              <a:ext uri="{FF2B5EF4-FFF2-40B4-BE49-F238E27FC236}">
                <a16:creationId xmlns:a16="http://schemas.microsoft.com/office/drawing/2014/main" id="{E344C559-5B3B-2AD5-0183-5B37BB6A287D}"/>
              </a:ext>
            </a:extLst>
          </p:cNvPr>
          <p:cNvSpPr/>
          <p:nvPr/>
        </p:nvSpPr>
        <p:spPr>
          <a:xfrm>
            <a:off x="4582029" y="4792330"/>
            <a:ext cx="4082802" cy="1169551"/>
          </a:xfrm>
          <a:prstGeom prst="rect">
            <a:avLst/>
          </a:prstGeom>
        </p:spPr>
        <p:txBody>
          <a:bodyPr wrap="square" lIns="0" rIns="0" anchor="t">
            <a:spAutoFit/>
          </a:bodyPr>
          <a:lstStyle/>
          <a:p>
            <a:pPr marL="285750" indent="-285750" defTabSz="121898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>
                <a:solidFill>
                  <a:srgbClr val="0070C0"/>
                </a:solidFill>
                <a:latin typeface="Segoe UI"/>
                <a:ea typeface="Open Sans" panose="020B0606030504020204" pitchFamily="34" charset="0"/>
                <a:cs typeface="Open Sans" panose="020B0606030504020204" pitchFamily="34" charset="0"/>
              </a:rPr>
              <a:t>Lê do </a:t>
            </a:r>
            <a:r>
              <a:rPr lang="pt-BR" sz="2000" i="1">
                <a:solidFill>
                  <a:srgbClr val="0070C0"/>
                </a:solidFill>
                <a:latin typeface="Segoe UI"/>
                <a:ea typeface="Open Sans" panose="020B0606030504020204" pitchFamily="34" charset="0"/>
                <a:cs typeface="Open Sans" panose="020B0606030504020204" pitchFamily="34" charset="0"/>
              </a:rPr>
              <a:t>Database</a:t>
            </a:r>
            <a:r>
              <a:rPr lang="pt-BR" sz="2000">
                <a:solidFill>
                  <a:srgbClr val="0070C0"/>
                </a:solidFill>
                <a:latin typeface="Segoe UI"/>
                <a:ea typeface="Open Sans" panose="020B0606030504020204" pitchFamily="34" charset="0"/>
                <a:cs typeface="Open Sans" panose="020B0606030504020204" pitchFamily="34" charset="0"/>
              </a:rPr>
              <a:t> primário</a:t>
            </a:r>
          </a:p>
          <a:p>
            <a:pPr marL="285750" indent="-285750" defTabSz="121898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i="1">
                <a:solidFill>
                  <a:srgbClr val="0070C0"/>
                </a:solidFill>
                <a:latin typeface="Segoe UI"/>
                <a:ea typeface="Open Sans" panose="020B0606030504020204" pitchFamily="34" charset="0"/>
                <a:cs typeface="Open Sans" panose="020B0606030504020204" pitchFamily="34" charset="0"/>
              </a:rPr>
              <a:t>Join</a:t>
            </a:r>
            <a:r>
              <a:rPr lang="pt-BR" sz="2000">
                <a:solidFill>
                  <a:srgbClr val="0070C0"/>
                </a:solidFill>
                <a:latin typeface="Segoe UI"/>
                <a:ea typeface="Open Sans" panose="020B0606030504020204" pitchFamily="34" charset="0"/>
                <a:cs typeface="Open Sans" panose="020B0606030504020204" pitchFamily="34" charset="0"/>
              </a:rPr>
              <a:t> com outras fontes de dados</a:t>
            </a:r>
          </a:p>
          <a:p>
            <a:pPr marL="285750" indent="-285750" defTabSz="121898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>
                <a:solidFill>
                  <a:srgbClr val="0070C0"/>
                </a:solidFill>
                <a:latin typeface="Segoe UI"/>
                <a:ea typeface="Open Sans" panose="020B0606030504020204" pitchFamily="34" charset="0"/>
                <a:cs typeface="Open Sans" panose="020B0606030504020204" pitchFamily="34" charset="0"/>
              </a:rPr>
              <a:t>Criação de um novo </a:t>
            </a:r>
            <a:r>
              <a:rPr lang="pt-BR" sz="2000" i="1">
                <a:solidFill>
                  <a:srgbClr val="0070C0"/>
                </a:solidFill>
                <a:latin typeface="Segoe UI"/>
                <a:ea typeface="Open Sans" panose="020B0606030504020204" pitchFamily="34" charset="0"/>
                <a:cs typeface="Open Sans" panose="020B0606030504020204" pitchFamily="34" charset="0"/>
              </a:rPr>
              <a:t>database</a:t>
            </a:r>
          </a:p>
        </p:txBody>
      </p:sp>
      <p:sp>
        <p:nvSpPr>
          <p:cNvPr id="22" name="Rectangle 30">
            <a:extLst>
              <a:ext uri="{FF2B5EF4-FFF2-40B4-BE49-F238E27FC236}">
                <a16:creationId xmlns:a16="http://schemas.microsoft.com/office/drawing/2014/main" id="{A9BE0629-6B3C-A2F0-1387-F3412F99381B}"/>
              </a:ext>
            </a:extLst>
          </p:cNvPr>
          <p:cNvSpPr/>
          <p:nvPr/>
        </p:nvSpPr>
        <p:spPr>
          <a:xfrm>
            <a:off x="4295800" y="4085396"/>
            <a:ext cx="4013733" cy="707886"/>
          </a:xfrm>
          <a:prstGeom prst="rect">
            <a:avLst/>
          </a:prstGeom>
        </p:spPr>
        <p:txBody>
          <a:bodyPr wrap="square" lIns="0" rIns="0" anchor="b">
            <a:spAutoFit/>
          </a:bodyPr>
          <a:lstStyle/>
          <a:p>
            <a:pPr defTabSz="1218987"/>
            <a:r>
              <a:rPr lang="pt-BR" sz="2000" b="1">
                <a:solidFill>
                  <a:prstClr val="black">
                    <a:lumMod val="95000"/>
                    <a:lumOff val="5000"/>
                  </a:prstClr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Extração, Transformação e Carga – ETL </a:t>
            </a:r>
          </a:p>
        </p:txBody>
      </p:sp>
      <p:cxnSp>
        <p:nvCxnSpPr>
          <p:cNvPr id="49" name="Straight Connector 35">
            <a:extLst>
              <a:ext uri="{FF2B5EF4-FFF2-40B4-BE49-F238E27FC236}">
                <a16:creationId xmlns:a16="http://schemas.microsoft.com/office/drawing/2014/main" id="{DF5D2BC4-1847-FBC4-61B9-FFAB02F6207E}"/>
              </a:ext>
            </a:extLst>
          </p:cNvPr>
          <p:cNvCxnSpPr>
            <a:cxnSpLocks/>
          </p:cNvCxnSpPr>
          <p:nvPr/>
        </p:nvCxnSpPr>
        <p:spPr>
          <a:xfrm>
            <a:off x="8888336" y="3404872"/>
            <a:ext cx="0" cy="600192"/>
          </a:xfrm>
          <a:prstGeom prst="line">
            <a:avLst/>
          </a:prstGeom>
          <a:noFill/>
          <a:ln w="19050" cap="rnd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</a:ln>
          <a:effectLst/>
        </p:spPr>
      </p:cxnSp>
      <p:sp>
        <p:nvSpPr>
          <p:cNvPr id="50" name="Rectangle 36">
            <a:extLst>
              <a:ext uri="{FF2B5EF4-FFF2-40B4-BE49-F238E27FC236}">
                <a16:creationId xmlns:a16="http://schemas.microsoft.com/office/drawing/2014/main" id="{898A1BA1-14C7-AD49-3A60-3FD48249B33B}"/>
              </a:ext>
            </a:extLst>
          </p:cNvPr>
          <p:cNvSpPr/>
          <p:nvPr/>
        </p:nvSpPr>
        <p:spPr>
          <a:xfrm>
            <a:off x="8786767" y="4529964"/>
            <a:ext cx="3364619" cy="1477328"/>
          </a:xfrm>
          <a:prstGeom prst="rect">
            <a:avLst/>
          </a:prstGeom>
        </p:spPr>
        <p:txBody>
          <a:bodyPr wrap="square" lIns="0" rIns="0" anchor="t">
            <a:spAutoFit/>
          </a:bodyPr>
          <a:lstStyle/>
          <a:p>
            <a:pPr defTabSz="1218987">
              <a:spcAft>
                <a:spcPts val="600"/>
              </a:spcAft>
            </a:pPr>
            <a:r>
              <a:rPr lang="pt-BR" sz="2000">
                <a:solidFill>
                  <a:srgbClr val="0070C0"/>
                </a:solidFill>
                <a:latin typeface="Segoe UI"/>
                <a:ea typeface="Open Sans" panose="020B0606030504020204" pitchFamily="34" charset="0"/>
                <a:cs typeface="Open Sans" panose="020B0606030504020204" pitchFamily="34" charset="0"/>
              </a:rPr>
              <a:t>Manutenção de:</a:t>
            </a:r>
          </a:p>
          <a:p>
            <a:pPr marL="285750" indent="-285750" defTabSz="121898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>
                <a:solidFill>
                  <a:srgbClr val="0070C0"/>
                </a:solidFill>
                <a:latin typeface="Segoe UI"/>
                <a:ea typeface="Open Sans" panose="020B0606030504020204" pitchFamily="34" charset="0"/>
                <a:cs typeface="Open Sans" panose="020B0606030504020204" pitchFamily="34" charset="0"/>
              </a:rPr>
              <a:t>Código, evoluções e versões</a:t>
            </a:r>
          </a:p>
          <a:p>
            <a:pPr marL="285750" indent="-285750" defTabSz="121898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>
                <a:solidFill>
                  <a:srgbClr val="0070C0"/>
                </a:solidFill>
                <a:latin typeface="Segoe UI"/>
                <a:ea typeface="Open Sans" panose="020B0606030504020204" pitchFamily="34" charset="0"/>
                <a:cs typeface="Open Sans" panose="020B0606030504020204" pitchFamily="34" charset="0"/>
              </a:rPr>
              <a:t>Ambiente de computação</a:t>
            </a:r>
          </a:p>
        </p:txBody>
      </p:sp>
      <p:sp>
        <p:nvSpPr>
          <p:cNvPr id="51" name="Rectangle 37">
            <a:extLst>
              <a:ext uri="{FF2B5EF4-FFF2-40B4-BE49-F238E27FC236}">
                <a16:creationId xmlns:a16="http://schemas.microsoft.com/office/drawing/2014/main" id="{40390D64-AA17-47F3-7198-98F9CEBA1A1D}"/>
              </a:ext>
            </a:extLst>
          </p:cNvPr>
          <p:cNvSpPr/>
          <p:nvPr/>
        </p:nvSpPr>
        <p:spPr>
          <a:xfrm>
            <a:off x="8416975" y="4059657"/>
            <a:ext cx="3568292" cy="400110"/>
          </a:xfrm>
          <a:prstGeom prst="rect">
            <a:avLst/>
          </a:prstGeom>
        </p:spPr>
        <p:txBody>
          <a:bodyPr wrap="square" lIns="0" rIns="0" anchor="b">
            <a:spAutoFit/>
          </a:bodyPr>
          <a:lstStyle/>
          <a:p>
            <a:pPr defTabSz="1218987"/>
            <a:r>
              <a:rPr lang="pt-BR" sz="2000" b="1">
                <a:solidFill>
                  <a:prstClr val="black">
                    <a:lumMod val="95000"/>
                    <a:lumOff val="5000"/>
                  </a:prstClr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Publicação do Painel</a:t>
            </a:r>
          </a:p>
        </p:txBody>
      </p:sp>
      <p:pic>
        <p:nvPicPr>
          <p:cNvPr id="55" name="Gráfico 54" descr="Devolver estrutura de tópicos">
            <a:extLst>
              <a:ext uri="{FF2B5EF4-FFF2-40B4-BE49-F238E27FC236}">
                <a16:creationId xmlns:a16="http://schemas.microsoft.com/office/drawing/2014/main" id="{E4B1C227-0D1B-C0FA-1492-46FA2CC818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92157" y="2774107"/>
            <a:ext cx="802586" cy="802586"/>
          </a:xfrm>
          <a:prstGeom prst="rect">
            <a:avLst/>
          </a:prstGeom>
        </p:spPr>
      </p:pic>
      <p:pic>
        <p:nvPicPr>
          <p:cNvPr id="57" name="Gráfico 56" descr="Blog estrutura de tópicos">
            <a:extLst>
              <a:ext uri="{FF2B5EF4-FFF2-40B4-BE49-F238E27FC236}">
                <a16:creationId xmlns:a16="http://schemas.microsoft.com/office/drawing/2014/main" id="{D07FDACE-1FBD-71C3-9C04-5003893F92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31136" y="2261000"/>
            <a:ext cx="914400" cy="914400"/>
          </a:xfrm>
          <a:prstGeom prst="rect">
            <a:avLst/>
          </a:prstGeom>
        </p:spPr>
      </p:pic>
      <p:pic>
        <p:nvPicPr>
          <p:cNvPr id="59" name="Gráfico 58" descr="Círculo com seta para a esquerda estrutura de tópicos">
            <a:extLst>
              <a:ext uri="{FF2B5EF4-FFF2-40B4-BE49-F238E27FC236}">
                <a16:creationId xmlns:a16="http://schemas.microsoft.com/office/drawing/2014/main" id="{52A18973-E538-A7F2-7B45-DEF03088CE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33020" y="3800103"/>
            <a:ext cx="914400" cy="9144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01A06CDF-2AD1-8381-AC35-B1482CFB958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" y="24162"/>
            <a:ext cx="1066334" cy="77441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C403A049-0A8B-E59F-61AA-90FD4644F026}"/>
              </a:ext>
            </a:extLst>
          </p:cNvPr>
          <p:cNvSpPr txBox="1"/>
          <p:nvPr/>
        </p:nvSpPr>
        <p:spPr>
          <a:xfrm>
            <a:off x="7011" y="4311654"/>
            <a:ext cx="1270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/>
              <a:t>Regulados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9674D98-5AAE-7831-EB86-D4FE8C328CF8}"/>
              </a:ext>
            </a:extLst>
          </p:cNvPr>
          <p:cNvSpPr txBox="1"/>
          <p:nvPr/>
        </p:nvSpPr>
        <p:spPr>
          <a:xfrm>
            <a:off x="1232341" y="4307023"/>
            <a:ext cx="10470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/>
              <a:t>Agência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019F14D-4F7C-0435-E456-D1D52244E27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7547" y="2865950"/>
            <a:ext cx="1914792" cy="1399448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73A8BCC4-2573-058F-819B-139D87EE072D}"/>
              </a:ext>
            </a:extLst>
          </p:cNvPr>
          <p:cNvSpPr txBox="1"/>
          <p:nvPr/>
        </p:nvSpPr>
        <p:spPr>
          <a:xfrm>
            <a:off x="11492088" y="3872"/>
            <a:ext cx="6934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4/28</a:t>
            </a:r>
          </a:p>
        </p:txBody>
      </p:sp>
      <p:sp>
        <p:nvSpPr>
          <p:cNvPr id="24" name="Sinal de Subtração 23">
            <a:extLst>
              <a:ext uri="{FF2B5EF4-FFF2-40B4-BE49-F238E27FC236}">
                <a16:creationId xmlns:a16="http://schemas.microsoft.com/office/drawing/2014/main" id="{6FA356A9-69BC-FCDB-DC2E-235782F7DE01}"/>
              </a:ext>
            </a:extLst>
          </p:cNvPr>
          <p:cNvSpPr/>
          <p:nvPr/>
        </p:nvSpPr>
        <p:spPr>
          <a:xfrm>
            <a:off x="8788404" y="4888089"/>
            <a:ext cx="1061156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CEC6315A-5030-7CB8-A121-83C633326AE5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84144" y="6417809"/>
            <a:ext cx="424777" cy="3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936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5B601EDB-3DC3-A69E-6F5C-0B741D39D395}"/>
              </a:ext>
            </a:extLst>
          </p:cNvPr>
          <p:cNvSpPr/>
          <p:nvPr/>
        </p:nvSpPr>
        <p:spPr>
          <a:xfrm>
            <a:off x="8722880" y="2203586"/>
            <a:ext cx="3465073" cy="466514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150355B-35A7-DB19-E660-6D40AFACBAEC}"/>
              </a:ext>
            </a:extLst>
          </p:cNvPr>
          <p:cNvSpPr/>
          <p:nvPr/>
        </p:nvSpPr>
        <p:spPr>
          <a:xfrm>
            <a:off x="3558745" y="2204976"/>
            <a:ext cx="5150463" cy="465302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23906F3-2FAB-FE29-FC10-3D1F3C09F6AD}"/>
              </a:ext>
            </a:extLst>
          </p:cNvPr>
          <p:cNvSpPr/>
          <p:nvPr/>
        </p:nvSpPr>
        <p:spPr>
          <a:xfrm>
            <a:off x="1" y="2199836"/>
            <a:ext cx="3547932" cy="46688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1413604" y="-19664"/>
                <a:ext cx="9068506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320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Database primário</a:t>
                </a:r>
                <a:r>
                  <a:rPr kumimoji="0" lang="pt-BR" sz="3200" b="1" i="0" u="none" strike="noStrike" kern="1200" cap="none" spc="0" normalizeH="0" baseline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: Visão lógica dos dados</a:t>
                </a: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7C8C9934-BE4A-1473-5FAD-9C86A7CDFC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13" name="Group 25">
            <a:extLst>
              <a:ext uri="{FF2B5EF4-FFF2-40B4-BE49-F238E27FC236}">
                <a16:creationId xmlns:a16="http://schemas.microsoft.com/office/drawing/2014/main" id="{E227C3D5-B504-B17A-55A0-B7AB04E2B82F}"/>
              </a:ext>
            </a:extLst>
          </p:cNvPr>
          <p:cNvGrpSpPr/>
          <p:nvPr/>
        </p:nvGrpSpPr>
        <p:grpSpPr>
          <a:xfrm>
            <a:off x="1263525" y="2697085"/>
            <a:ext cx="833895" cy="833895"/>
            <a:chOff x="893762" y="3124200"/>
            <a:chExt cx="762000" cy="762000"/>
          </a:xfrm>
        </p:grpSpPr>
        <p:grpSp>
          <p:nvGrpSpPr>
            <p:cNvPr id="114" name="Group 26">
              <a:extLst>
                <a:ext uri="{FF2B5EF4-FFF2-40B4-BE49-F238E27FC236}">
                  <a16:creationId xmlns:a16="http://schemas.microsoft.com/office/drawing/2014/main" id="{D985AD45-3E1A-EF9E-93ED-02BB43697555}"/>
                </a:ext>
              </a:extLst>
            </p:cNvPr>
            <p:cNvGrpSpPr/>
            <p:nvPr/>
          </p:nvGrpSpPr>
          <p:grpSpPr>
            <a:xfrm>
              <a:off x="893762" y="3124200"/>
              <a:ext cx="762000" cy="762000"/>
              <a:chOff x="569912" y="3124200"/>
              <a:chExt cx="762000" cy="762000"/>
            </a:xfrm>
          </p:grpSpPr>
          <p:sp>
            <p:nvSpPr>
              <p:cNvPr id="116" name="Oval 28">
                <a:extLst>
                  <a:ext uri="{FF2B5EF4-FFF2-40B4-BE49-F238E27FC236}">
                    <a16:creationId xmlns:a16="http://schemas.microsoft.com/office/drawing/2014/main" id="{C957F5CF-E040-FBE6-9C1B-B2FD4551D9B8}"/>
                  </a:ext>
                </a:extLst>
              </p:cNvPr>
              <p:cNvSpPr/>
              <p:nvPr/>
            </p:nvSpPr>
            <p:spPr>
              <a:xfrm>
                <a:off x="569912" y="3124200"/>
                <a:ext cx="762000" cy="762000"/>
              </a:xfrm>
              <a:prstGeom prst="ellipse">
                <a:avLst/>
              </a:prstGeom>
              <a:solidFill>
                <a:srgbClr val="CC3229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7" name="Pie 29">
                <a:extLst>
                  <a:ext uri="{FF2B5EF4-FFF2-40B4-BE49-F238E27FC236}">
                    <a16:creationId xmlns:a16="http://schemas.microsoft.com/office/drawing/2014/main" id="{2BE4780C-C091-4284-19AE-7BB31740F332}"/>
                  </a:ext>
                </a:extLst>
              </p:cNvPr>
              <p:cNvSpPr/>
              <p:nvPr/>
            </p:nvSpPr>
            <p:spPr>
              <a:xfrm>
                <a:off x="569912" y="3124200"/>
                <a:ext cx="762000" cy="762000"/>
              </a:xfrm>
              <a:prstGeom prst="pie">
                <a:avLst>
                  <a:gd name="adj1" fmla="val 0"/>
                  <a:gd name="adj2" fmla="val 10800000"/>
                </a:avLst>
              </a:prstGeom>
              <a:solidFill>
                <a:srgbClr val="FFC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15" name="Oval 27">
              <a:extLst>
                <a:ext uri="{FF2B5EF4-FFF2-40B4-BE49-F238E27FC236}">
                  <a16:creationId xmlns:a16="http://schemas.microsoft.com/office/drawing/2014/main" id="{BCC59C7B-6651-378B-280A-02BF5F644B6B}"/>
                </a:ext>
              </a:extLst>
            </p:cNvPr>
            <p:cNvSpPr/>
            <p:nvPr/>
          </p:nvSpPr>
          <p:spPr>
            <a:xfrm>
              <a:off x="969962" y="3200400"/>
              <a:ext cx="609600" cy="6096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8" name="Group 31">
            <a:extLst>
              <a:ext uri="{FF2B5EF4-FFF2-40B4-BE49-F238E27FC236}">
                <a16:creationId xmlns:a16="http://schemas.microsoft.com/office/drawing/2014/main" id="{619AA759-F7E2-ABC4-3236-8F5BECB8FB91}"/>
              </a:ext>
            </a:extLst>
          </p:cNvPr>
          <p:cNvGrpSpPr/>
          <p:nvPr/>
        </p:nvGrpSpPr>
        <p:grpSpPr>
          <a:xfrm>
            <a:off x="1340676" y="4317461"/>
            <a:ext cx="833895" cy="833895"/>
            <a:chOff x="2198687" y="4383698"/>
            <a:chExt cx="857250" cy="857250"/>
          </a:xfrm>
        </p:grpSpPr>
        <p:sp>
          <p:nvSpPr>
            <p:cNvPr id="119" name="Oval 36">
              <a:extLst>
                <a:ext uri="{FF2B5EF4-FFF2-40B4-BE49-F238E27FC236}">
                  <a16:creationId xmlns:a16="http://schemas.microsoft.com/office/drawing/2014/main" id="{10C8048D-FAAB-7910-8DF9-ABC750FD5E20}"/>
                </a:ext>
              </a:extLst>
            </p:cNvPr>
            <p:cNvSpPr/>
            <p:nvPr/>
          </p:nvSpPr>
          <p:spPr>
            <a:xfrm>
              <a:off x="2198687" y="4383698"/>
              <a:ext cx="857250" cy="857250"/>
            </a:xfrm>
            <a:prstGeom prst="ellipse">
              <a:avLst/>
            </a:prstGeom>
            <a:solidFill>
              <a:srgbClr val="FFC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0" name="Pie 37">
              <a:extLst>
                <a:ext uri="{FF2B5EF4-FFF2-40B4-BE49-F238E27FC236}">
                  <a16:creationId xmlns:a16="http://schemas.microsoft.com/office/drawing/2014/main" id="{FB96DCD9-DDF7-09AE-77AF-29B8140DA20D}"/>
                </a:ext>
              </a:extLst>
            </p:cNvPr>
            <p:cNvSpPr/>
            <p:nvPr/>
          </p:nvSpPr>
          <p:spPr>
            <a:xfrm>
              <a:off x="2198687" y="4383698"/>
              <a:ext cx="857250" cy="857250"/>
            </a:xfrm>
            <a:prstGeom prst="pie">
              <a:avLst>
                <a:gd name="adj1" fmla="val 0"/>
                <a:gd name="adj2" fmla="val 10800000"/>
              </a:avLst>
            </a:prstGeom>
            <a:solidFill>
              <a:srgbClr val="8064A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1" name="Oval 38">
              <a:extLst>
                <a:ext uri="{FF2B5EF4-FFF2-40B4-BE49-F238E27FC236}">
                  <a16:creationId xmlns:a16="http://schemas.microsoft.com/office/drawing/2014/main" id="{288FEB1D-CF45-FB48-C011-906F233514B8}"/>
                </a:ext>
              </a:extLst>
            </p:cNvPr>
            <p:cNvSpPr/>
            <p:nvPr/>
          </p:nvSpPr>
          <p:spPr>
            <a:xfrm>
              <a:off x="2284412" y="4469423"/>
              <a:ext cx="685800" cy="6858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5" name="Group 49">
            <a:extLst>
              <a:ext uri="{FF2B5EF4-FFF2-40B4-BE49-F238E27FC236}">
                <a16:creationId xmlns:a16="http://schemas.microsoft.com/office/drawing/2014/main" id="{23CC4221-DAD6-2DF3-48AB-1A9D2B109E25}"/>
              </a:ext>
            </a:extLst>
          </p:cNvPr>
          <p:cNvGrpSpPr/>
          <p:nvPr/>
        </p:nvGrpSpPr>
        <p:grpSpPr>
          <a:xfrm>
            <a:off x="5716316" y="2697085"/>
            <a:ext cx="833895" cy="833895"/>
            <a:chOff x="893762" y="3124200"/>
            <a:chExt cx="762000" cy="762000"/>
          </a:xfrm>
        </p:grpSpPr>
        <p:grpSp>
          <p:nvGrpSpPr>
            <p:cNvPr id="136" name="Group 50">
              <a:extLst>
                <a:ext uri="{FF2B5EF4-FFF2-40B4-BE49-F238E27FC236}">
                  <a16:creationId xmlns:a16="http://schemas.microsoft.com/office/drawing/2014/main" id="{D5CE69BE-B681-5824-3416-F597C4360B9C}"/>
                </a:ext>
              </a:extLst>
            </p:cNvPr>
            <p:cNvGrpSpPr/>
            <p:nvPr/>
          </p:nvGrpSpPr>
          <p:grpSpPr>
            <a:xfrm>
              <a:off x="893762" y="3124200"/>
              <a:ext cx="762000" cy="762000"/>
              <a:chOff x="569912" y="3124200"/>
              <a:chExt cx="762000" cy="762000"/>
            </a:xfrm>
          </p:grpSpPr>
          <p:sp>
            <p:nvSpPr>
              <p:cNvPr id="138" name="Oval 52">
                <a:extLst>
                  <a:ext uri="{FF2B5EF4-FFF2-40B4-BE49-F238E27FC236}">
                    <a16:creationId xmlns:a16="http://schemas.microsoft.com/office/drawing/2014/main" id="{00980BCF-DB2D-B6A5-331A-297B445BB180}"/>
                  </a:ext>
                </a:extLst>
              </p:cNvPr>
              <p:cNvSpPr/>
              <p:nvPr/>
            </p:nvSpPr>
            <p:spPr>
              <a:xfrm>
                <a:off x="569912" y="3124200"/>
                <a:ext cx="762000" cy="762000"/>
              </a:xfrm>
              <a:prstGeom prst="ellipse">
                <a:avLst/>
              </a:prstGeom>
              <a:solidFill>
                <a:srgbClr val="CC3229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9" name="Pie 53">
                <a:extLst>
                  <a:ext uri="{FF2B5EF4-FFF2-40B4-BE49-F238E27FC236}">
                    <a16:creationId xmlns:a16="http://schemas.microsoft.com/office/drawing/2014/main" id="{A393E6DB-A052-07EC-D76E-29E977593E48}"/>
                  </a:ext>
                </a:extLst>
              </p:cNvPr>
              <p:cNvSpPr/>
              <p:nvPr/>
            </p:nvSpPr>
            <p:spPr>
              <a:xfrm>
                <a:off x="569912" y="3124200"/>
                <a:ext cx="762000" cy="762000"/>
              </a:xfrm>
              <a:prstGeom prst="pie">
                <a:avLst>
                  <a:gd name="adj1" fmla="val 0"/>
                  <a:gd name="adj2" fmla="val 10800000"/>
                </a:avLst>
              </a:prstGeom>
              <a:solidFill>
                <a:srgbClr val="FFC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37" name="Oval 51">
              <a:extLst>
                <a:ext uri="{FF2B5EF4-FFF2-40B4-BE49-F238E27FC236}">
                  <a16:creationId xmlns:a16="http://schemas.microsoft.com/office/drawing/2014/main" id="{84DACAC9-7800-51F7-01A6-EDF8FCA100EA}"/>
                </a:ext>
              </a:extLst>
            </p:cNvPr>
            <p:cNvSpPr/>
            <p:nvPr/>
          </p:nvSpPr>
          <p:spPr>
            <a:xfrm>
              <a:off x="969962" y="3200400"/>
              <a:ext cx="609600" cy="6096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0" name="Group 55">
            <a:extLst>
              <a:ext uri="{FF2B5EF4-FFF2-40B4-BE49-F238E27FC236}">
                <a16:creationId xmlns:a16="http://schemas.microsoft.com/office/drawing/2014/main" id="{6F0574D0-3C00-AEE9-9ECB-9DA551BB0057}"/>
              </a:ext>
            </a:extLst>
          </p:cNvPr>
          <p:cNvGrpSpPr/>
          <p:nvPr/>
        </p:nvGrpSpPr>
        <p:grpSpPr>
          <a:xfrm>
            <a:off x="5152159" y="4317461"/>
            <a:ext cx="833895" cy="833895"/>
            <a:chOff x="2198687" y="4383698"/>
            <a:chExt cx="857250" cy="857250"/>
          </a:xfrm>
        </p:grpSpPr>
        <p:sp>
          <p:nvSpPr>
            <p:cNvPr id="141" name="Oval 60">
              <a:extLst>
                <a:ext uri="{FF2B5EF4-FFF2-40B4-BE49-F238E27FC236}">
                  <a16:creationId xmlns:a16="http://schemas.microsoft.com/office/drawing/2014/main" id="{924F3C8C-7ADE-F647-8C03-52C2210A5C99}"/>
                </a:ext>
              </a:extLst>
            </p:cNvPr>
            <p:cNvSpPr/>
            <p:nvPr/>
          </p:nvSpPr>
          <p:spPr>
            <a:xfrm>
              <a:off x="2198687" y="4383698"/>
              <a:ext cx="857250" cy="857250"/>
            </a:xfrm>
            <a:prstGeom prst="ellipse">
              <a:avLst/>
            </a:prstGeom>
            <a:solidFill>
              <a:srgbClr val="FFC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2" name="Pie 61">
              <a:extLst>
                <a:ext uri="{FF2B5EF4-FFF2-40B4-BE49-F238E27FC236}">
                  <a16:creationId xmlns:a16="http://schemas.microsoft.com/office/drawing/2014/main" id="{63FFEF1A-A669-EE53-A0D5-937616E69631}"/>
                </a:ext>
              </a:extLst>
            </p:cNvPr>
            <p:cNvSpPr/>
            <p:nvPr/>
          </p:nvSpPr>
          <p:spPr>
            <a:xfrm>
              <a:off x="2198687" y="4383698"/>
              <a:ext cx="857250" cy="857250"/>
            </a:xfrm>
            <a:prstGeom prst="pie">
              <a:avLst>
                <a:gd name="adj1" fmla="val 0"/>
                <a:gd name="adj2" fmla="val 10800000"/>
              </a:avLst>
            </a:prstGeom>
            <a:solidFill>
              <a:srgbClr val="8064A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3" name="Oval 62">
              <a:extLst>
                <a:ext uri="{FF2B5EF4-FFF2-40B4-BE49-F238E27FC236}">
                  <a16:creationId xmlns:a16="http://schemas.microsoft.com/office/drawing/2014/main" id="{F93944C0-737F-65D5-9E68-0BED51B51979}"/>
                </a:ext>
              </a:extLst>
            </p:cNvPr>
            <p:cNvSpPr/>
            <p:nvPr/>
          </p:nvSpPr>
          <p:spPr>
            <a:xfrm>
              <a:off x="2284412" y="4469423"/>
              <a:ext cx="685800" cy="6858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1" name="Group 65">
            <a:extLst>
              <a:ext uri="{FF2B5EF4-FFF2-40B4-BE49-F238E27FC236}">
                <a16:creationId xmlns:a16="http://schemas.microsoft.com/office/drawing/2014/main" id="{69BEEF2E-31A8-5552-9901-37D5874F5215}"/>
              </a:ext>
            </a:extLst>
          </p:cNvPr>
          <p:cNvGrpSpPr/>
          <p:nvPr/>
        </p:nvGrpSpPr>
        <p:grpSpPr>
          <a:xfrm>
            <a:off x="5597760" y="5723753"/>
            <a:ext cx="833895" cy="833895"/>
            <a:chOff x="2889249" y="5715000"/>
            <a:chExt cx="857250" cy="857250"/>
          </a:xfrm>
        </p:grpSpPr>
        <p:sp>
          <p:nvSpPr>
            <p:cNvPr id="152" name="Oval 69">
              <a:extLst>
                <a:ext uri="{FF2B5EF4-FFF2-40B4-BE49-F238E27FC236}">
                  <a16:creationId xmlns:a16="http://schemas.microsoft.com/office/drawing/2014/main" id="{4A97147C-528D-3C8F-2A17-CAA9C320325A}"/>
                </a:ext>
              </a:extLst>
            </p:cNvPr>
            <p:cNvSpPr/>
            <p:nvPr/>
          </p:nvSpPr>
          <p:spPr>
            <a:xfrm>
              <a:off x="2889249" y="5715000"/>
              <a:ext cx="857250" cy="857250"/>
            </a:xfrm>
            <a:prstGeom prst="ellipse">
              <a:avLst/>
            </a:prstGeom>
            <a:solidFill>
              <a:srgbClr val="A5A5A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3" name="Oval 70">
              <a:extLst>
                <a:ext uri="{FF2B5EF4-FFF2-40B4-BE49-F238E27FC236}">
                  <a16:creationId xmlns:a16="http://schemas.microsoft.com/office/drawing/2014/main" id="{EE44C835-A282-3D9D-AF12-5EB7EADF240A}"/>
                </a:ext>
              </a:extLst>
            </p:cNvPr>
            <p:cNvSpPr/>
            <p:nvPr/>
          </p:nvSpPr>
          <p:spPr>
            <a:xfrm>
              <a:off x="2974974" y="5800725"/>
              <a:ext cx="685800" cy="6858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4" name="Group 66">
            <a:extLst>
              <a:ext uri="{FF2B5EF4-FFF2-40B4-BE49-F238E27FC236}">
                <a16:creationId xmlns:a16="http://schemas.microsoft.com/office/drawing/2014/main" id="{42F882A4-072F-1411-C4F9-2E426EADFA4B}"/>
              </a:ext>
            </a:extLst>
          </p:cNvPr>
          <p:cNvGrpSpPr/>
          <p:nvPr/>
        </p:nvGrpSpPr>
        <p:grpSpPr>
          <a:xfrm>
            <a:off x="6627213" y="5723753"/>
            <a:ext cx="833895" cy="833895"/>
            <a:chOff x="4269127" y="5715000"/>
            <a:chExt cx="857250" cy="857250"/>
          </a:xfrm>
        </p:grpSpPr>
        <p:sp>
          <p:nvSpPr>
            <p:cNvPr id="155" name="Oval 67">
              <a:extLst>
                <a:ext uri="{FF2B5EF4-FFF2-40B4-BE49-F238E27FC236}">
                  <a16:creationId xmlns:a16="http://schemas.microsoft.com/office/drawing/2014/main" id="{F3416637-22A2-5D28-D91B-E14CE9E59BF1}"/>
                </a:ext>
              </a:extLst>
            </p:cNvPr>
            <p:cNvSpPr/>
            <p:nvPr/>
          </p:nvSpPr>
          <p:spPr>
            <a:xfrm>
              <a:off x="4269127" y="5715000"/>
              <a:ext cx="857250" cy="857250"/>
            </a:xfrm>
            <a:prstGeom prst="ellipse">
              <a:avLst/>
            </a:prstGeom>
            <a:solidFill>
              <a:srgbClr val="A5A5A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6" name="Oval 68">
              <a:extLst>
                <a:ext uri="{FF2B5EF4-FFF2-40B4-BE49-F238E27FC236}">
                  <a16:creationId xmlns:a16="http://schemas.microsoft.com/office/drawing/2014/main" id="{54CB3BF8-D801-1D0A-64D6-47930E4B2050}"/>
                </a:ext>
              </a:extLst>
            </p:cNvPr>
            <p:cNvSpPr/>
            <p:nvPr/>
          </p:nvSpPr>
          <p:spPr>
            <a:xfrm>
              <a:off x="4354852" y="5800725"/>
              <a:ext cx="685800" cy="6858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57" name="TextBox 73">
            <a:extLst>
              <a:ext uri="{FF2B5EF4-FFF2-40B4-BE49-F238E27FC236}">
                <a16:creationId xmlns:a16="http://schemas.microsoft.com/office/drawing/2014/main" id="{CA2CC366-0790-5052-67DE-F64408BE0765}"/>
              </a:ext>
            </a:extLst>
          </p:cNvPr>
          <p:cNvSpPr txBox="1"/>
          <p:nvPr/>
        </p:nvSpPr>
        <p:spPr>
          <a:xfrm>
            <a:off x="11842" y="2207920"/>
            <a:ext cx="3485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/>
            <a:r>
              <a:rPr lang="pt-BR" sz="2800">
                <a:latin typeface="Calibri" panose="020F0502020204030204" pitchFamily="34" charset="0"/>
                <a:cs typeface="Calibri" panose="020F0502020204030204" pitchFamily="34" charset="0"/>
              </a:rPr>
              <a:t>GERAL</a:t>
            </a:r>
          </a:p>
        </p:txBody>
      </p:sp>
      <p:sp>
        <p:nvSpPr>
          <p:cNvPr id="158" name="TextBox 86">
            <a:extLst>
              <a:ext uri="{FF2B5EF4-FFF2-40B4-BE49-F238E27FC236}">
                <a16:creationId xmlns:a16="http://schemas.microsoft.com/office/drawing/2014/main" id="{621B6F57-BBDE-BC38-F83D-74EABE8C19DA}"/>
              </a:ext>
            </a:extLst>
          </p:cNvPr>
          <p:cNvSpPr txBox="1"/>
          <p:nvPr/>
        </p:nvSpPr>
        <p:spPr>
          <a:xfrm>
            <a:off x="3569722" y="2207920"/>
            <a:ext cx="5131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/>
            <a:r>
              <a:rPr lang="pt-BR" sz="2800">
                <a:latin typeface="Calibri" panose="020F0502020204030204" pitchFamily="34" charset="0"/>
                <a:cs typeface="Calibri" panose="020F0502020204030204" pitchFamily="34" charset="0"/>
              </a:rPr>
              <a:t>CARGA</a:t>
            </a:r>
            <a:endParaRPr lang="pt-BR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9" name="TextBox 87">
            <a:extLst>
              <a:ext uri="{FF2B5EF4-FFF2-40B4-BE49-F238E27FC236}">
                <a16:creationId xmlns:a16="http://schemas.microsoft.com/office/drawing/2014/main" id="{1382796B-D2C6-47AF-ACDB-85BC5751823A}"/>
              </a:ext>
            </a:extLst>
          </p:cNvPr>
          <p:cNvSpPr txBox="1"/>
          <p:nvPr/>
        </p:nvSpPr>
        <p:spPr>
          <a:xfrm rot="20014730">
            <a:off x="862002" y="3638211"/>
            <a:ext cx="1645313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defTabSz="1218987"/>
            <a:r>
              <a:rPr lang="pt-BR" sz="2000" dirty="0">
                <a:latin typeface="Calibri" panose="020F0502020204030204" pitchFamily="34" charset="0"/>
                <a:cs typeface="Calibri" panose="020F0502020204030204" pitchFamily="34" charset="0"/>
              </a:rPr>
              <a:t>Tempos operacionais</a:t>
            </a:r>
          </a:p>
        </p:txBody>
      </p:sp>
      <p:sp>
        <p:nvSpPr>
          <p:cNvPr id="160" name="TextBox 88">
            <a:extLst>
              <a:ext uri="{FF2B5EF4-FFF2-40B4-BE49-F238E27FC236}">
                <a16:creationId xmlns:a16="http://schemas.microsoft.com/office/drawing/2014/main" id="{F87B000B-25AB-4CC8-44EA-D93BDA9AB760}"/>
              </a:ext>
            </a:extLst>
          </p:cNvPr>
          <p:cNvSpPr txBox="1"/>
          <p:nvPr/>
        </p:nvSpPr>
        <p:spPr>
          <a:xfrm rot="19813671">
            <a:off x="2174571" y="3874646"/>
            <a:ext cx="1388783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defTabSz="1218987"/>
            <a:r>
              <a:rPr lang="pt-BR" sz="2000" dirty="0">
                <a:latin typeface="Calibri" panose="020F0502020204030204" pitchFamily="34" charset="0"/>
                <a:cs typeface="Calibri" panose="020F0502020204030204" pitchFamily="34" charset="0"/>
              </a:rPr>
              <a:t>Passageiros</a:t>
            </a:r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1" name="TextBox 89">
            <a:extLst>
              <a:ext uri="{FF2B5EF4-FFF2-40B4-BE49-F238E27FC236}">
                <a16:creationId xmlns:a16="http://schemas.microsoft.com/office/drawing/2014/main" id="{3ECD5100-BFC1-D6E6-79C2-6E9571B31F25}"/>
              </a:ext>
            </a:extLst>
          </p:cNvPr>
          <p:cNvSpPr txBox="1"/>
          <p:nvPr/>
        </p:nvSpPr>
        <p:spPr>
          <a:xfrm rot="19720998">
            <a:off x="146591" y="3875919"/>
            <a:ext cx="921626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defTabSz="1218987"/>
            <a:r>
              <a:rPr lang="pt-BR" sz="2000" dirty="0">
                <a:latin typeface="Calibri" panose="020F0502020204030204" pitchFamily="34" charset="0"/>
                <a:cs typeface="Calibri" panose="020F0502020204030204" pitchFamily="34" charset="0"/>
              </a:rPr>
              <a:t>Tarifa</a:t>
            </a:r>
            <a:endParaRPr 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3" name="TextBox 91">
            <a:extLst>
              <a:ext uri="{FF2B5EF4-FFF2-40B4-BE49-F238E27FC236}">
                <a16:creationId xmlns:a16="http://schemas.microsoft.com/office/drawing/2014/main" id="{862DFD00-3FF6-BECF-B65C-06F318ABD5F0}"/>
              </a:ext>
            </a:extLst>
          </p:cNvPr>
          <p:cNvSpPr txBox="1"/>
          <p:nvPr/>
        </p:nvSpPr>
        <p:spPr>
          <a:xfrm>
            <a:off x="6351962" y="5099113"/>
            <a:ext cx="1346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/>
            <a:r>
              <a:rPr lang="pt-BR">
                <a:latin typeface="Calibri" panose="020F0502020204030204" pitchFamily="34" charset="0"/>
                <a:cs typeface="Calibri" panose="020F0502020204030204" pitchFamily="34" charset="0"/>
              </a:rPr>
              <a:t>ID </a:t>
            </a:r>
          </a:p>
          <a:p>
            <a:pPr algn="ctr" defTabSz="1218987"/>
            <a:r>
              <a:rPr lang="pt-BR">
                <a:latin typeface="Calibri" panose="020F0502020204030204" pitchFamily="34" charset="0"/>
                <a:cs typeface="Calibri" panose="020F0502020204030204" pitchFamily="34" charset="0"/>
              </a:rPr>
              <a:t>Carga</a:t>
            </a:r>
          </a:p>
        </p:txBody>
      </p:sp>
      <p:sp>
        <p:nvSpPr>
          <p:cNvPr id="164" name="TextBox 92">
            <a:extLst>
              <a:ext uri="{FF2B5EF4-FFF2-40B4-BE49-F238E27FC236}">
                <a16:creationId xmlns:a16="http://schemas.microsoft.com/office/drawing/2014/main" id="{E28CB4A1-9357-4031-69A4-4E020E71E3FB}"/>
              </a:ext>
            </a:extLst>
          </p:cNvPr>
          <p:cNvSpPr txBox="1"/>
          <p:nvPr/>
        </p:nvSpPr>
        <p:spPr>
          <a:xfrm>
            <a:off x="5308086" y="5123436"/>
            <a:ext cx="1346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/>
            <a:r>
              <a:rPr lang="pt-BR">
                <a:latin typeface="Calibri" panose="020F0502020204030204" pitchFamily="34" charset="0"/>
                <a:cs typeface="Calibri" panose="020F0502020204030204" pitchFamily="34" charset="0"/>
              </a:rPr>
              <a:t>ID Contêiner</a:t>
            </a:r>
          </a:p>
        </p:txBody>
      </p:sp>
      <p:sp>
        <p:nvSpPr>
          <p:cNvPr id="166" name="TextBox 94">
            <a:extLst>
              <a:ext uri="{FF2B5EF4-FFF2-40B4-BE49-F238E27FC236}">
                <a16:creationId xmlns:a16="http://schemas.microsoft.com/office/drawing/2014/main" id="{03101DA5-9BDB-ADC1-4864-0D097AA1209A}"/>
              </a:ext>
            </a:extLst>
          </p:cNvPr>
          <p:cNvSpPr txBox="1"/>
          <p:nvPr/>
        </p:nvSpPr>
        <p:spPr>
          <a:xfrm>
            <a:off x="7102461" y="3576207"/>
            <a:ext cx="1617560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defTabSz="1218987"/>
            <a:r>
              <a:rPr lang="pt-BR" sz="2000">
                <a:latin typeface="Calibri" panose="020F0502020204030204" pitchFamily="34" charset="0"/>
                <a:cs typeface="Calibri" panose="020F0502020204030204" pitchFamily="34" charset="0"/>
              </a:rPr>
              <a:t>Carga Contêiner</a:t>
            </a:r>
          </a:p>
        </p:txBody>
      </p:sp>
      <p:sp>
        <p:nvSpPr>
          <p:cNvPr id="399" name="TextBox 479">
            <a:extLst>
              <a:ext uri="{FF2B5EF4-FFF2-40B4-BE49-F238E27FC236}">
                <a16:creationId xmlns:a16="http://schemas.microsoft.com/office/drawing/2014/main" id="{FB9D0766-967D-0D16-AF42-60F8CE5514B9}"/>
              </a:ext>
            </a:extLst>
          </p:cNvPr>
          <p:cNvSpPr txBox="1"/>
          <p:nvPr/>
        </p:nvSpPr>
        <p:spPr>
          <a:xfrm>
            <a:off x="4902162" y="3721466"/>
            <a:ext cx="1396373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defTabSz="1218987"/>
            <a:r>
              <a:rPr lang="pt-BR" sz="2000">
                <a:latin typeface="Calibri" panose="020F0502020204030204" pitchFamily="34" charset="0"/>
                <a:cs typeface="Calibri" panose="020F0502020204030204" pitchFamily="34" charset="0"/>
              </a:rPr>
              <a:t>Par OD</a:t>
            </a:r>
          </a:p>
        </p:txBody>
      </p:sp>
      <p:sp>
        <p:nvSpPr>
          <p:cNvPr id="400" name="TextBox 480">
            <a:extLst>
              <a:ext uri="{FF2B5EF4-FFF2-40B4-BE49-F238E27FC236}">
                <a16:creationId xmlns:a16="http://schemas.microsoft.com/office/drawing/2014/main" id="{E628E75D-E8CA-62C6-2052-84C13FEC0CC9}"/>
              </a:ext>
            </a:extLst>
          </p:cNvPr>
          <p:cNvSpPr txBox="1"/>
          <p:nvPr/>
        </p:nvSpPr>
        <p:spPr>
          <a:xfrm>
            <a:off x="6287986" y="3579712"/>
            <a:ext cx="961698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defTabSz="1218987"/>
            <a:r>
              <a:rPr lang="pt-BR" sz="2000">
                <a:latin typeface="Calibri" panose="020F0502020204030204" pitchFamily="34" charset="0"/>
                <a:cs typeface="Calibri" panose="020F0502020204030204" pitchFamily="34" charset="0"/>
              </a:rPr>
              <a:t>Peso Bruto</a:t>
            </a:r>
          </a:p>
        </p:txBody>
      </p:sp>
      <p:sp>
        <p:nvSpPr>
          <p:cNvPr id="401" name="TextBox 492">
            <a:extLst>
              <a:ext uri="{FF2B5EF4-FFF2-40B4-BE49-F238E27FC236}">
                <a16:creationId xmlns:a16="http://schemas.microsoft.com/office/drawing/2014/main" id="{96401ABF-6F89-8920-6E2A-75B72DBBEEDB}"/>
              </a:ext>
            </a:extLst>
          </p:cNvPr>
          <p:cNvSpPr txBox="1"/>
          <p:nvPr/>
        </p:nvSpPr>
        <p:spPr>
          <a:xfrm>
            <a:off x="8253" y="942172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/>
            <a:r>
              <a:rPr lang="pt-BR" sz="3600" b="1" cap="sm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Unidade dos Dados</a:t>
            </a:r>
            <a:r>
              <a:rPr lang="pt-BR" sz="3600" b="1">
                <a:latin typeface="Calibri" panose="020F0502020204030204" pitchFamily="34" charset="0"/>
                <a:cs typeface="Calibri" panose="020F0502020204030204" pitchFamily="34" charset="0"/>
              </a:rPr>
              <a:t>: desatracação de uma embarcação</a:t>
            </a:r>
          </a:p>
          <a:p>
            <a:pPr algn="ctr" defTabSz="1218987"/>
            <a:r>
              <a:rPr lang="pt-BR" sz="2400" b="1">
                <a:solidFill>
                  <a:srgbClr val="17077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Frequência de envio é mensal</a:t>
            </a:r>
            <a:endParaRPr lang="pt-BR" sz="2400">
              <a:solidFill>
                <a:srgbClr val="17077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27" name="Group 49">
            <a:extLst>
              <a:ext uri="{FF2B5EF4-FFF2-40B4-BE49-F238E27FC236}">
                <a16:creationId xmlns:a16="http://schemas.microsoft.com/office/drawing/2014/main" id="{C94B5B7F-0DB7-BBE5-6969-C20C8F8B14AF}"/>
              </a:ext>
            </a:extLst>
          </p:cNvPr>
          <p:cNvGrpSpPr/>
          <p:nvPr/>
        </p:nvGrpSpPr>
        <p:grpSpPr>
          <a:xfrm>
            <a:off x="9954473" y="2697085"/>
            <a:ext cx="833895" cy="833895"/>
            <a:chOff x="893762" y="3124200"/>
            <a:chExt cx="762000" cy="762000"/>
          </a:xfrm>
        </p:grpSpPr>
        <p:grpSp>
          <p:nvGrpSpPr>
            <p:cNvPr id="428" name="Group 50">
              <a:extLst>
                <a:ext uri="{FF2B5EF4-FFF2-40B4-BE49-F238E27FC236}">
                  <a16:creationId xmlns:a16="http://schemas.microsoft.com/office/drawing/2014/main" id="{429D1AFE-3D7A-31B4-A9DA-0F9E9F459F7C}"/>
                </a:ext>
              </a:extLst>
            </p:cNvPr>
            <p:cNvGrpSpPr/>
            <p:nvPr/>
          </p:nvGrpSpPr>
          <p:grpSpPr>
            <a:xfrm>
              <a:off x="893762" y="3124200"/>
              <a:ext cx="762000" cy="762000"/>
              <a:chOff x="569912" y="3124200"/>
              <a:chExt cx="762000" cy="762000"/>
            </a:xfrm>
          </p:grpSpPr>
          <p:sp>
            <p:nvSpPr>
              <p:cNvPr id="430" name="Oval 52">
                <a:extLst>
                  <a:ext uri="{FF2B5EF4-FFF2-40B4-BE49-F238E27FC236}">
                    <a16:creationId xmlns:a16="http://schemas.microsoft.com/office/drawing/2014/main" id="{823AC12B-11B5-531B-9703-4232166F6AEE}"/>
                  </a:ext>
                </a:extLst>
              </p:cNvPr>
              <p:cNvSpPr/>
              <p:nvPr/>
            </p:nvSpPr>
            <p:spPr>
              <a:xfrm>
                <a:off x="569912" y="3124200"/>
                <a:ext cx="762000" cy="762000"/>
              </a:xfrm>
              <a:prstGeom prst="ellipse">
                <a:avLst/>
              </a:prstGeom>
              <a:solidFill>
                <a:srgbClr val="CC3229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1" name="Pie 53">
                <a:extLst>
                  <a:ext uri="{FF2B5EF4-FFF2-40B4-BE49-F238E27FC236}">
                    <a16:creationId xmlns:a16="http://schemas.microsoft.com/office/drawing/2014/main" id="{25B464F7-7E1D-9496-A39B-EED3FD754B3A}"/>
                  </a:ext>
                </a:extLst>
              </p:cNvPr>
              <p:cNvSpPr/>
              <p:nvPr/>
            </p:nvSpPr>
            <p:spPr>
              <a:xfrm>
                <a:off x="569912" y="3124200"/>
                <a:ext cx="762000" cy="762000"/>
              </a:xfrm>
              <a:prstGeom prst="pie">
                <a:avLst>
                  <a:gd name="adj1" fmla="val 0"/>
                  <a:gd name="adj2" fmla="val 10800000"/>
                </a:avLst>
              </a:prstGeom>
              <a:solidFill>
                <a:srgbClr val="FFC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29" name="Oval 51">
              <a:extLst>
                <a:ext uri="{FF2B5EF4-FFF2-40B4-BE49-F238E27FC236}">
                  <a16:creationId xmlns:a16="http://schemas.microsoft.com/office/drawing/2014/main" id="{E0BDA9BC-0E60-6296-FCCB-B5974A40B01B}"/>
                </a:ext>
              </a:extLst>
            </p:cNvPr>
            <p:cNvSpPr/>
            <p:nvPr/>
          </p:nvSpPr>
          <p:spPr>
            <a:xfrm>
              <a:off x="969962" y="3200400"/>
              <a:ext cx="609600" cy="6096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32" name="Group 55">
            <a:extLst>
              <a:ext uri="{FF2B5EF4-FFF2-40B4-BE49-F238E27FC236}">
                <a16:creationId xmlns:a16="http://schemas.microsoft.com/office/drawing/2014/main" id="{EA154CB3-DB11-5E9B-C407-8302C99A2C13}"/>
              </a:ext>
            </a:extLst>
          </p:cNvPr>
          <p:cNvGrpSpPr/>
          <p:nvPr/>
        </p:nvGrpSpPr>
        <p:grpSpPr>
          <a:xfrm>
            <a:off x="7523981" y="4317461"/>
            <a:ext cx="833895" cy="833895"/>
            <a:chOff x="2198687" y="4383698"/>
            <a:chExt cx="857250" cy="857250"/>
          </a:xfrm>
        </p:grpSpPr>
        <p:sp>
          <p:nvSpPr>
            <p:cNvPr id="433" name="Oval 60">
              <a:extLst>
                <a:ext uri="{FF2B5EF4-FFF2-40B4-BE49-F238E27FC236}">
                  <a16:creationId xmlns:a16="http://schemas.microsoft.com/office/drawing/2014/main" id="{4080C4FC-538E-9F31-7E87-CA12B3408578}"/>
                </a:ext>
              </a:extLst>
            </p:cNvPr>
            <p:cNvSpPr/>
            <p:nvPr/>
          </p:nvSpPr>
          <p:spPr>
            <a:xfrm>
              <a:off x="2198687" y="4383698"/>
              <a:ext cx="857250" cy="857250"/>
            </a:xfrm>
            <a:prstGeom prst="ellipse">
              <a:avLst/>
            </a:prstGeom>
            <a:solidFill>
              <a:srgbClr val="FFC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4" name="Pie 61">
              <a:extLst>
                <a:ext uri="{FF2B5EF4-FFF2-40B4-BE49-F238E27FC236}">
                  <a16:creationId xmlns:a16="http://schemas.microsoft.com/office/drawing/2014/main" id="{CFB74C7F-1588-8445-66F0-85D330602B92}"/>
                </a:ext>
              </a:extLst>
            </p:cNvPr>
            <p:cNvSpPr/>
            <p:nvPr/>
          </p:nvSpPr>
          <p:spPr>
            <a:xfrm>
              <a:off x="2198687" y="4383698"/>
              <a:ext cx="857250" cy="857250"/>
            </a:xfrm>
            <a:prstGeom prst="pie">
              <a:avLst>
                <a:gd name="adj1" fmla="val 0"/>
                <a:gd name="adj2" fmla="val 10800000"/>
              </a:avLst>
            </a:prstGeom>
            <a:solidFill>
              <a:srgbClr val="8064A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5" name="Oval 62">
              <a:extLst>
                <a:ext uri="{FF2B5EF4-FFF2-40B4-BE49-F238E27FC236}">
                  <a16:creationId xmlns:a16="http://schemas.microsoft.com/office/drawing/2014/main" id="{453F02FF-2BE3-4143-8E34-73B25694F002}"/>
                </a:ext>
              </a:extLst>
            </p:cNvPr>
            <p:cNvSpPr/>
            <p:nvPr/>
          </p:nvSpPr>
          <p:spPr>
            <a:xfrm>
              <a:off x="2284412" y="4469423"/>
              <a:ext cx="685800" cy="6858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40" name="Group 65">
            <a:extLst>
              <a:ext uri="{FF2B5EF4-FFF2-40B4-BE49-F238E27FC236}">
                <a16:creationId xmlns:a16="http://schemas.microsoft.com/office/drawing/2014/main" id="{4F040B9A-1C5F-AE21-3355-E85B5DD40AEC}"/>
              </a:ext>
            </a:extLst>
          </p:cNvPr>
          <p:cNvGrpSpPr/>
          <p:nvPr/>
        </p:nvGrpSpPr>
        <p:grpSpPr>
          <a:xfrm>
            <a:off x="7637244" y="5723753"/>
            <a:ext cx="833895" cy="833895"/>
            <a:chOff x="2889249" y="5715000"/>
            <a:chExt cx="857250" cy="857250"/>
          </a:xfrm>
        </p:grpSpPr>
        <p:sp>
          <p:nvSpPr>
            <p:cNvPr id="441" name="Oval 69">
              <a:extLst>
                <a:ext uri="{FF2B5EF4-FFF2-40B4-BE49-F238E27FC236}">
                  <a16:creationId xmlns:a16="http://schemas.microsoft.com/office/drawing/2014/main" id="{6F788982-C5FB-6B70-AC5C-56EBFCDB3538}"/>
                </a:ext>
              </a:extLst>
            </p:cNvPr>
            <p:cNvSpPr/>
            <p:nvPr/>
          </p:nvSpPr>
          <p:spPr>
            <a:xfrm>
              <a:off x="2889249" y="5715000"/>
              <a:ext cx="857250" cy="857250"/>
            </a:xfrm>
            <a:prstGeom prst="ellipse">
              <a:avLst/>
            </a:prstGeom>
            <a:solidFill>
              <a:srgbClr val="A5A5A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2" name="Oval 70">
              <a:extLst>
                <a:ext uri="{FF2B5EF4-FFF2-40B4-BE49-F238E27FC236}">
                  <a16:creationId xmlns:a16="http://schemas.microsoft.com/office/drawing/2014/main" id="{390E4E9E-453B-3365-F391-08EC6A06F364}"/>
                </a:ext>
              </a:extLst>
            </p:cNvPr>
            <p:cNvSpPr/>
            <p:nvPr/>
          </p:nvSpPr>
          <p:spPr>
            <a:xfrm>
              <a:off x="2974974" y="5800725"/>
              <a:ext cx="685800" cy="6858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46" name="TextBox 86">
            <a:extLst>
              <a:ext uri="{FF2B5EF4-FFF2-40B4-BE49-F238E27FC236}">
                <a16:creationId xmlns:a16="http://schemas.microsoft.com/office/drawing/2014/main" id="{F40CCE6B-694C-B98C-2141-F1C73D4E1CEB}"/>
              </a:ext>
            </a:extLst>
          </p:cNvPr>
          <p:cNvSpPr txBox="1"/>
          <p:nvPr/>
        </p:nvSpPr>
        <p:spPr>
          <a:xfrm>
            <a:off x="8701091" y="2206524"/>
            <a:ext cx="3420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/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TEMPOS PARADAS</a:t>
            </a:r>
            <a:endParaRPr 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7" name="TextBox 93">
            <a:extLst>
              <a:ext uri="{FF2B5EF4-FFF2-40B4-BE49-F238E27FC236}">
                <a16:creationId xmlns:a16="http://schemas.microsoft.com/office/drawing/2014/main" id="{69F7DDBF-0A03-15A0-40B3-90DEA9EA45BA}"/>
              </a:ext>
            </a:extLst>
          </p:cNvPr>
          <p:cNvSpPr txBox="1"/>
          <p:nvPr/>
        </p:nvSpPr>
        <p:spPr>
          <a:xfrm>
            <a:off x="7411733" y="5124866"/>
            <a:ext cx="1346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/>
            <a:r>
              <a:rPr lang="pt-BR">
                <a:latin typeface="Calibri" panose="020F0502020204030204" pitchFamily="34" charset="0"/>
                <a:cs typeface="Calibri" panose="020F0502020204030204" pitchFamily="34" charset="0"/>
              </a:rPr>
              <a:t>Peso Líquido</a:t>
            </a:r>
          </a:p>
        </p:txBody>
      </p:sp>
      <p:grpSp>
        <p:nvGrpSpPr>
          <p:cNvPr id="553" name="Group 31">
            <a:extLst>
              <a:ext uri="{FF2B5EF4-FFF2-40B4-BE49-F238E27FC236}">
                <a16:creationId xmlns:a16="http://schemas.microsoft.com/office/drawing/2014/main" id="{2A996FAF-5363-DCB7-259F-9592768FBC95}"/>
              </a:ext>
            </a:extLst>
          </p:cNvPr>
          <p:cNvGrpSpPr/>
          <p:nvPr/>
        </p:nvGrpSpPr>
        <p:grpSpPr>
          <a:xfrm>
            <a:off x="190457" y="4321438"/>
            <a:ext cx="833895" cy="833895"/>
            <a:chOff x="2198687" y="4383698"/>
            <a:chExt cx="857250" cy="857250"/>
          </a:xfrm>
        </p:grpSpPr>
        <p:sp>
          <p:nvSpPr>
            <p:cNvPr id="554" name="Oval 36">
              <a:extLst>
                <a:ext uri="{FF2B5EF4-FFF2-40B4-BE49-F238E27FC236}">
                  <a16:creationId xmlns:a16="http://schemas.microsoft.com/office/drawing/2014/main" id="{386E2AB5-905F-3B87-C6F5-BB0E4C32D93C}"/>
                </a:ext>
              </a:extLst>
            </p:cNvPr>
            <p:cNvSpPr/>
            <p:nvPr/>
          </p:nvSpPr>
          <p:spPr>
            <a:xfrm>
              <a:off x="2198687" y="4383698"/>
              <a:ext cx="857250" cy="857250"/>
            </a:xfrm>
            <a:prstGeom prst="ellipse">
              <a:avLst/>
            </a:prstGeom>
            <a:solidFill>
              <a:srgbClr val="FFC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5" name="Pie 37">
              <a:extLst>
                <a:ext uri="{FF2B5EF4-FFF2-40B4-BE49-F238E27FC236}">
                  <a16:creationId xmlns:a16="http://schemas.microsoft.com/office/drawing/2014/main" id="{2425668D-4B57-FDFE-A258-B19E31801D18}"/>
                </a:ext>
              </a:extLst>
            </p:cNvPr>
            <p:cNvSpPr/>
            <p:nvPr/>
          </p:nvSpPr>
          <p:spPr>
            <a:xfrm>
              <a:off x="2198687" y="4383698"/>
              <a:ext cx="857250" cy="857250"/>
            </a:xfrm>
            <a:prstGeom prst="pie">
              <a:avLst>
                <a:gd name="adj1" fmla="val 0"/>
                <a:gd name="adj2" fmla="val 10800000"/>
              </a:avLst>
            </a:prstGeom>
            <a:solidFill>
              <a:srgbClr val="8064A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6" name="Oval 38">
              <a:extLst>
                <a:ext uri="{FF2B5EF4-FFF2-40B4-BE49-F238E27FC236}">
                  <a16:creationId xmlns:a16="http://schemas.microsoft.com/office/drawing/2014/main" id="{81E2C13B-012D-20EE-E368-7D9686A045B4}"/>
                </a:ext>
              </a:extLst>
            </p:cNvPr>
            <p:cNvSpPr/>
            <p:nvPr/>
          </p:nvSpPr>
          <p:spPr>
            <a:xfrm>
              <a:off x="2284412" y="4469423"/>
              <a:ext cx="685800" cy="6858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61" name="TextBox 480">
            <a:extLst>
              <a:ext uri="{FF2B5EF4-FFF2-40B4-BE49-F238E27FC236}">
                <a16:creationId xmlns:a16="http://schemas.microsoft.com/office/drawing/2014/main" id="{4AB47F9A-4BAE-363E-CBC1-730584C7D626}"/>
              </a:ext>
            </a:extLst>
          </p:cNvPr>
          <p:cNvSpPr txBox="1"/>
          <p:nvPr/>
        </p:nvSpPr>
        <p:spPr>
          <a:xfrm>
            <a:off x="3575309" y="3579712"/>
            <a:ext cx="1435048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defTabSz="1218987"/>
            <a:r>
              <a:rPr lang="pt-BR" sz="2000">
                <a:latin typeface="Calibri" panose="020F0502020204030204" pitchFamily="34" charset="0"/>
                <a:cs typeface="Calibri" panose="020F0502020204030204" pitchFamily="34" charset="0"/>
              </a:rPr>
              <a:t>Tipo Navegação</a:t>
            </a:r>
          </a:p>
        </p:txBody>
      </p:sp>
      <p:grpSp>
        <p:nvGrpSpPr>
          <p:cNvPr id="564" name="Group 31">
            <a:extLst>
              <a:ext uri="{FF2B5EF4-FFF2-40B4-BE49-F238E27FC236}">
                <a16:creationId xmlns:a16="http://schemas.microsoft.com/office/drawing/2014/main" id="{CBC56A33-E4C0-5D61-654C-4950B37D20A5}"/>
              </a:ext>
            </a:extLst>
          </p:cNvPr>
          <p:cNvGrpSpPr/>
          <p:nvPr/>
        </p:nvGrpSpPr>
        <p:grpSpPr>
          <a:xfrm>
            <a:off x="9964870" y="4316566"/>
            <a:ext cx="833895" cy="833895"/>
            <a:chOff x="2198687" y="4383698"/>
            <a:chExt cx="857250" cy="857250"/>
          </a:xfrm>
        </p:grpSpPr>
        <p:sp>
          <p:nvSpPr>
            <p:cNvPr id="565" name="Oval 36">
              <a:extLst>
                <a:ext uri="{FF2B5EF4-FFF2-40B4-BE49-F238E27FC236}">
                  <a16:creationId xmlns:a16="http://schemas.microsoft.com/office/drawing/2014/main" id="{FD5736D6-BB1F-E707-2712-76ED55268055}"/>
                </a:ext>
              </a:extLst>
            </p:cNvPr>
            <p:cNvSpPr/>
            <p:nvPr/>
          </p:nvSpPr>
          <p:spPr>
            <a:xfrm>
              <a:off x="2198687" y="4383698"/>
              <a:ext cx="857250" cy="857250"/>
            </a:xfrm>
            <a:prstGeom prst="ellipse">
              <a:avLst/>
            </a:prstGeom>
            <a:solidFill>
              <a:srgbClr val="FFC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6" name="Pie 37">
              <a:extLst>
                <a:ext uri="{FF2B5EF4-FFF2-40B4-BE49-F238E27FC236}">
                  <a16:creationId xmlns:a16="http://schemas.microsoft.com/office/drawing/2014/main" id="{C1A67E6D-665C-4D6C-9BBE-A203244F3009}"/>
                </a:ext>
              </a:extLst>
            </p:cNvPr>
            <p:cNvSpPr/>
            <p:nvPr/>
          </p:nvSpPr>
          <p:spPr>
            <a:xfrm>
              <a:off x="2198687" y="4383698"/>
              <a:ext cx="857250" cy="857250"/>
            </a:xfrm>
            <a:prstGeom prst="pie">
              <a:avLst>
                <a:gd name="adj1" fmla="val 0"/>
                <a:gd name="adj2" fmla="val 10800000"/>
              </a:avLst>
            </a:prstGeom>
            <a:solidFill>
              <a:srgbClr val="8064A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7" name="Oval 38">
              <a:extLst>
                <a:ext uri="{FF2B5EF4-FFF2-40B4-BE49-F238E27FC236}">
                  <a16:creationId xmlns:a16="http://schemas.microsoft.com/office/drawing/2014/main" id="{EFADA241-C686-BA41-5987-B808FD2CE776}"/>
                </a:ext>
              </a:extLst>
            </p:cNvPr>
            <p:cNvSpPr/>
            <p:nvPr/>
          </p:nvSpPr>
          <p:spPr>
            <a:xfrm>
              <a:off x="2284412" y="4469423"/>
              <a:ext cx="685800" cy="6858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72" name="TextBox 87">
            <a:extLst>
              <a:ext uri="{FF2B5EF4-FFF2-40B4-BE49-F238E27FC236}">
                <a16:creationId xmlns:a16="http://schemas.microsoft.com/office/drawing/2014/main" id="{3C61EDB7-183D-3F65-10EF-3CA9783B5FF3}"/>
              </a:ext>
            </a:extLst>
          </p:cNvPr>
          <p:cNvSpPr txBox="1"/>
          <p:nvPr/>
        </p:nvSpPr>
        <p:spPr>
          <a:xfrm>
            <a:off x="9720359" y="3907226"/>
            <a:ext cx="1346582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defTabSz="1218987"/>
            <a:r>
              <a:rPr lang="pt-BR" sz="2000">
                <a:latin typeface="Calibri" panose="020F0502020204030204" pitchFamily="34" charset="0"/>
                <a:cs typeface="Calibri" panose="020F0502020204030204" pitchFamily="34" charset="0"/>
              </a:rPr>
              <a:t>Início</a:t>
            </a:r>
            <a:endParaRPr lang="pt-BR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3" name="TextBox 88">
            <a:extLst>
              <a:ext uri="{FF2B5EF4-FFF2-40B4-BE49-F238E27FC236}">
                <a16:creationId xmlns:a16="http://schemas.microsoft.com/office/drawing/2014/main" id="{25CB8A54-86A8-ACC7-D0EF-8624FD0F16A1}"/>
              </a:ext>
            </a:extLst>
          </p:cNvPr>
          <p:cNvSpPr txBox="1"/>
          <p:nvPr/>
        </p:nvSpPr>
        <p:spPr>
          <a:xfrm>
            <a:off x="10775085" y="3907228"/>
            <a:ext cx="1346582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defTabSz="1218987"/>
            <a:r>
              <a:rPr lang="pt-BR" sz="2000">
                <a:latin typeface="Calibri" panose="020F0502020204030204" pitchFamily="34" charset="0"/>
                <a:cs typeface="Calibri" panose="020F0502020204030204" pitchFamily="34" charset="0"/>
              </a:rPr>
              <a:t>Fim</a:t>
            </a:r>
            <a:endParaRPr lang="pt-BR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4" name="TextBox 89">
            <a:extLst>
              <a:ext uri="{FF2B5EF4-FFF2-40B4-BE49-F238E27FC236}">
                <a16:creationId xmlns:a16="http://schemas.microsoft.com/office/drawing/2014/main" id="{0A78563A-6A22-C5F3-DC2B-672DC3E07028}"/>
              </a:ext>
            </a:extLst>
          </p:cNvPr>
          <p:cNvSpPr txBox="1"/>
          <p:nvPr/>
        </p:nvSpPr>
        <p:spPr>
          <a:xfrm>
            <a:off x="8651383" y="3606894"/>
            <a:ext cx="1346582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defTabSz="1218987"/>
            <a:r>
              <a:rPr lang="pt-BR" sz="2000">
                <a:latin typeface="Calibri" panose="020F0502020204030204" pitchFamily="34" charset="0"/>
                <a:cs typeface="Calibri" panose="020F0502020204030204" pitchFamily="34" charset="0"/>
              </a:rPr>
              <a:t>Código da Parada</a:t>
            </a:r>
          </a:p>
        </p:txBody>
      </p:sp>
      <p:grpSp>
        <p:nvGrpSpPr>
          <p:cNvPr id="576" name="Group 31">
            <a:extLst>
              <a:ext uri="{FF2B5EF4-FFF2-40B4-BE49-F238E27FC236}">
                <a16:creationId xmlns:a16="http://schemas.microsoft.com/office/drawing/2014/main" id="{D2D778F1-554F-12BD-82E3-25AF9D6208AD}"/>
              </a:ext>
            </a:extLst>
          </p:cNvPr>
          <p:cNvGrpSpPr/>
          <p:nvPr/>
        </p:nvGrpSpPr>
        <p:grpSpPr>
          <a:xfrm>
            <a:off x="8925864" y="4320543"/>
            <a:ext cx="833895" cy="833895"/>
            <a:chOff x="2198687" y="4383698"/>
            <a:chExt cx="857250" cy="857250"/>
          </a:xfrm>
        </p:grpSpPr>
        <p:sp>
          <p:nvSpPr>
            <p:cNvPr id="577" name="Oval 36">
              <a:extLst>
                <a:ext uri="{FF2B5EF4-FFF2-40B4-BE49-F238E27FC236}">
                  <a16:creationId xmlns:a16="http://schemas.microsoft.com/office/drawing/2014/main" id="{CA390CC5-484B-E8FA-0275-C26DC2BCB13A}"/>
                </a:ext>
              </a:extLst>
            </p:cNvPr>
            <p:cNvSpPr/>
            <p:nvPr/>
          </p:nvSpPr>
          <p:spPr>
            <a:xfrm>
              <a:off x="2198687" y="4383698"/>
              <a:ext cx="857250" cy="857250"/>
            </a:xfrm>
            <a:prstGeom prst="ellipse">
              <a:avLst/>
            </a:prstGeom>
            <a:solidFill>
              <a:srgbClr val="FFC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78" name="Pie 37">
              <a:extLst>
                <a:ext uri="{FF2B5EF4-FFF2-40B4-BE49-F238E27FC236}">
                  <a16:creationId xmlns:a16="http://schemas.microsoft.com/office/drawing/2014/main" id="{F8BA0334-4BB1-46A3-E59B-71E37778AFE3}"/>
                </a:ext>
              </a:extLst>
            </p:cNvPr>
            <p:cNvSpPr/>
            <p:nvPr/>
          </p:nvSpPr>
          <p:spPr>
            <a:xfrm>
              <a:off x="2198687" y="4383698"/>
              <a:ext cx="857250" cy="857250"/>
            </a:xfrm>
            <a:prstGeom prst="pie">
              <a:avLst>
                <a:gd name="adj1" fmla="val 0"/>
                <a:gd name="adj2" fmla="val 10800000"/>
              </a:avLst>
            </a:prstGeom>
            <a:solidFill>
              <a:srgbClr val="8064A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79" name="Oval 38">
              <a:extLst>
                <a:ext uri="{FF2B5EF4-FFF2-40B4-BE49-F238E27FC236}">
                  <a16:creationId xmlns:a16="http://schemas.microsoft.com/office/drawing/2014/main" id="{753BFD05-60AA-C7FC-1EDB-1A0A39888ABC}"/>
                </a:ext>
              </a:extLst>
            </p:cNvPr>
            <p:cNvSpPr/>
            <p:nvPr/>
          </p:nvSpPr>
          <p:spPr>
            <a:xfrm>
              <a:off x="2284412" y="4469423"/>
              <a:ext cx="685800" cy="6858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85" name="Group 55">
            <a:extLst>
              <a:ext uri="{FF2B5EF4-FFF2-40B4-BE49-F238E27FC236}">
                <a16:creationId xmlns:a16="http://schemas.microsoft.com/office/drawing/2014/main" id="{4F241A3A-7EDA-ECC1-B9D4-798976CE1BE2}"/>
              </a:ext>
            </a:extLst>
          </p:cNvPr>
          <p:cNvGrpSpPr/>
          <p:nvPr/>
        </p:nvGrpSpPr>
        <p:grpSpPr>
          <a:xfrm>
            <a:off x="3829515" y="4335506"/>
            <a:ext cx="833895" cy="833895"/>
            <a:chOff x="2198687" y="4383698"/>
            <a:chExt cx="857250" cy="857250"/>
          </a:xfrm>
        </p:grpSpPr>
        <p:sp>
          <p:nvSpPr>
            <p:cNvPr id="586" name="Oval 60">
              <a:extLst>
                <a:ext uri="{FF2B5EF4-FFF2-40B4-BE49-F238E27FC236}">
                  <a16:creationId xmlns:a16="http://schemas.microsoft.com/office/drawing/2014/main" id="{2ECFB436-0C44-BC5A-E357-F16B26E3E751}"/>
                </a:ext>
              </a:extLst>
            </p:cNvPr>
            <p:cNvSpPr/>
            <p:nvPr/>
          </p:nvSpPr>
          <p:spPr>
            <a:xfrm>
              <a:off x="2198687" y="4383698"/>
              <a:ext cx="857250" cy="857250"/>
            </a:xfrm>
            <a:prstGeom prst="ellipse">
              <a:avLst/>
            </a:prstGeom>
            <a:solidFill>
              <a:srgbClr val="FFC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87" name="Pie 61">
              <a:extLst>
                <a:ext uri="{FF2B5EF4-FFF2-40B4-BE49-F238E27FC236}">
                  <a16:creationId xmlns:a16="http://schemas.microsoft.com/office/drawing/2014/main" id="{A1AF6F07-CC21-EB26-126B-BDAE69CB2EF2}"/>
                </a:ext>
              </a:extLst>
            </p:cNvPr>
            <p:cNvSpPr/>
            <p:nvPr/>
          </p:nvSpPr>
          <p:spPr>
            <a:xfrm>
              <a:off x="2198687" y="4383698"/>
              <a:ext cx="857250" cy="857250"/>
            </a:xfrm>
            <a:prstGeom prst="pie">
              <a:avLst>
                <a:gd name="adj1" fmla="val 0"/>
                <a:gd name="adj2" fmla="val 10800000"/>
              </a:avLst>
            </a:prstGeom>
            <a:solidFill>
              <a:srgbClr val="8064A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88" name="Oval 62">
              <a:extLst>
                <a:ext uri="{FF2B5EF4-FFF2-40B4-BE49-F238E27FC236}">
                  <a16:creationId xmlns:a16="http://schemas.microsoft.com/office/drawing/2014/main" id="{587BEBBE-42B6-CE64-AFB8-9835E086F837}"/>
                </a:ext>
              </a:extLst>
            </p:cNvPr>
            <p:cNvSpPr/>
            <p:nvPr/>
          </p:nvSpPr>
          <p:spPr>
            <a:xfrm>
              <a:off x="2284412" y="4469423"/>
              <a:ext cx="685800" cy="6858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94" name="Group 55">
            <a:extLst>
              <a:ext uri="{FF2B5EF4-FFF2-40B4-BE49-F238E27FC236}">
                <a16:creationId xmlns:a16="http://schemas.microsoft.com/office/drawing/2014/main" id="{95CD34C9-3CAD-E6B4-DC92-EECCBA7EFBB9}"/>
              </a:ext>
            </a:extLst>
          </p:cNvPr>
          <p:cNvGrpSpPr/>
          <p:nvPr/>
        </p:nvGrpSpPr>
        <p:grpSpPr>
          <a:xfrm>
            <a:off x="2450348" y="4318788"/>
            <a:ext cx="833895" cy="833895"/>
            <a:chOff x="2198687" y="4383698"/>
            <a:chExt cx="857250" cy="857250"/>
          </a:xfrm>
        </p:grpSpPr>
        <p:sp>
          <p:nvSpPr>
            <p:cNvPr id="595" name="Oval 60">
              <a:extLst>
                <a:ext uri="{FF2B5EF4-FFF2-40B4-BE49-F238E27FC236}">
                  <a16:creationId xmlns:a16="http://schemas.microsoft.com/office/drawing/2014/main" id="{FBEC3C4D-7D86-3569-0495-08A7A0AA8C62}"/>
                </a:ext>
              </a:extLst>
            </p:cNvPr>
            <p:cNvSpPr/>
            <p:nvPr/>
          </p:nvSpPr>
          <p:spPr>
            <a:xfrm>
              <a:off x="2198687" y="4383698"/>
              <a:ext cx="857250" cy="857250"/>
            </a:xfrm>
            <a:prstGeom prst="ellipse">
              <a:avLst/>
            </a:prstGeom>
            <a:solidFill>
              <a:srgbClr val="FFC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6" name="Pie 61">
              <a:extLst>
                <a:ext uri="{FF2B5EF4-FFF2-40B4-BE49-F238E27FC236}">
                  <a16:creationId xmlns:a16="http://schemas.microsoft.com/office/drawing/2014/main" id="{031808B1-0F56-FF00-D668-637029E46342}"/>
                </a:ext>
              </a:extLst>
            </p:cNvPr>
            <p:cNvSpPr/>
            <p:nvPr/>
          </p:nvSpPr>
          <p:spPr>
            <a:xfrm>
              <a:off x="2198687" y="4383698"/>
              <a:ext cx="857250" cy="857250"/>
            </a:xfrm>
            <a:prstGeom prst="pie">
              <a:avLst>
                <a:gd name="adj1" fmla="val 0"/>
                <a:gd name="adj2" fmla="val 10800000"/>
              </a:avLst>
            </a:prstGeom>
            <a:solidFill>
              <a:srgbClr val="8064A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7" name="Oval 62">
              <a:extLst>
                <a:ext uri="{FF2B5EF4-FFF2-40B4-BE49-F238E27FC236}">
                  <a16:creationId xmlns:a16="http://schemas.microsoft.com/office/drawing/2014/main" id="{CC3C207F-3487-549C-0005-E01E2AE45E44}"/>
                </a:ext>
              </a:extLst>
            </p:cNvPr>
            <p:cNvSpPr/>
            <p:nvPr/>
          </p:nvSpPr>
          <p:spPr>
            <a:xfrm>
              <a:off x="2284412" y="4469423"/>
              <a:ext cx="685800" cy="6858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99" name="Group 55">
            <a:extLst>
              <a:ext uri="{FF2B5EF4-FFF2-40B4-BE49-F238E27FC236}">
                <a16:creationId xmlns:a16="http://schemas.microsoft.com/office/drawing/2014/main" id="{897DFB9F-B21B-399B-7751-00B5D31C8B69}"/>
              </a:ext>
            </a:extLst>
          </p:cNvPr>
          <p:cNvGrpSpPr/>
          <p:nvPr/>
        </p:nvGrpSpPr>
        <p:grpSpPr>
          <a:xfrm>
            <a:off x="6350965" y="4325542"/>
            <a:ext cx="833895" cy="833895"/>
            <a:chOff x="2198687" y="4383698"/>
            <a:chExt cx="857250" cy="857250"/>
          </a:xfrm>
        </p:grpSpPr>
        <p:sp>
          <p:nvSpPr>
            <p:cNvPr id="600" name="Oval 60">
              <a:extLst>
                <a:ext uri="{FF2B5EF4-FFF2-40B4-BE49-F238E27FC236}">
                  <a16:creationId xmlns:a16="http://schemas.microsoft.com/office/drawing/2014/main" id="{925E8DC3-C32B-FFF7-6067-E7D01A2D7E3D}"/>
                </a:ext>
              </a:extLst>
            </p:cNvPr>
            <p:cNvSpPr/>
            <p:nvPr/>
          </p:nvSpPr>
          <p:spPr>
            <a:xfrm>
              <a:off x="2198687" y="4383698"/>
              <a:ext cx="857250" cy="857250"/>
            </a:xfrm>
            <a:prstGeom prst="ellipse">
              <a:avLst/>
            </a:prstGeom>
            <a:solidFill>
              <a:srgbClr val="FFC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1" name="Pie 61">
              <a:extLst>
                <a:ext uri="{FF2B5EF4-FFF2-40B4-BE49-F238E27FC236}">
                  <a16:creationId xmlns:a16="http://schemas.microsoft.com/office/drawing/2014/main" id="{3D9ABC62-0C7E-1219-F4B5-59E9DDC0EEE2}"/>
                </a:ext>
              </a:extLst>
            </p:cNvPr>
            <p:cNvSpPr/>
            <p:nvPr/>
          </p:nvSpPr>
          <p:spPr>
            <a:xfrm>
              <a:off x="2198687" y="4383698"/>
              <a:ext cx="857250" cy="857250"/>
            </a:xfrm>
            <a:prstGeom prst="pie">
              <a:avLst>
                <a:gd name="adj1" fmla="val 0"/>
                <a:gd name="adj2" fmla="val 10800000"/>
              </a:avLst>
            </a:prstGeom>
            <a:solidFill>
              <a:srgbClr val="8064A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2" name="Oval 62">
              <a:extLst>
                <a:ext uri="{FF2B5EF4-FFF2-40B4-BE49-F238E27FC236}">
                  <a16:creationId xmlns:a16="http://schemas.microsoft.com/office/drawing/2014/main" id="{3AAF7F76-8254-F09A-BC33-711142BE1CD5}"/>
                </a:ext>
              </a:extLst>
            </p:cNvPr>
            <p:cNvSpPr/>
            <p:nvPr/>
          </p:nvSpPr>
          <p:spPr>
            <a:xfrm>
              <a:off x="2284412" y="4469423"/>
              <a:ext cx="685800" cy="6858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04" name="Group 55">
            <a:extLst>
              <a:ext uri="{FF2B5EF4-FFF2-40B4-BE49-F238E27FC236}">
                <a16:creationId xmlns:a16="http://schemas.microsoft.com/office/drawing/2014/main" id="{FFBE7EE0-683B-8D4F-17AE-54327CAFBAE6}"/>
              </a:ext>
            </a:extLst>
          </p:cNvPr>
          <p:cNvGrpSpPr/>
          <p:nvPr/>
        </p:nvGrpSpPr>
        <p:grpSpPr>
          <a:xfrm>
            <a:off x="11004745" y="4310375"/>
            <a:ext cx="833895" cy="833895"/>
            <a:chOff x="2198687" y="4383698"/>
            <a:chExt cx="857250" cy="857250"/>
          </a:xfrm>
        </p:grpSpPr>
        <p:sp>
          <p:nvSpPr>
            <p:cNvPr id="605" name="Oval 60">
              <a:extLst>
                <a:ext uri="{FF2B5EF4-FFF2-40B4-BE49-F238E27FC236}">
                  <a16:creationId xmlns:a16="http://schemas.microsoft.com/office/drawing/2014/main" id="{FF9774E9-247C-C7C3-1D3C-17BB2F38248B}"/>
                </a:ext>
              </a:extLst>
            </p:cNvPr>
            <p:cNvSpPr/>
            <p:nvPr/>
          </p:nvSpPr>
          <p:spPr>
            <a:xfrm>
              <a:off x="2198687" y="4383698"/>
              <a:ext cx="857250" cy="857250"/>
            </a:xfrm>
            <a:prstGeom prst="ellipse">
              <a:avLst/>
            </a:prstGeom>
            <a:solidFill>
              <a:srgbClr val="FFC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6" name="Pie 61">
              <a:extLst>
                <a:ext uri="{FF2B5EF4-FFF2-40B4-BE49-F238E27FC236}">
                  <a16:creationId xmlns:a16="http://schemas.microsoft.com/office/drawing/2014/main" id="{A41497AB-102D-1EB9-2929-E4BE2C80AACD}"/>
                </a:ext>
              </a:extLst>
            </p:cNvPr>
            <p:cNvSpPr/>
            <p:nvPr/>
          </p:nvSpPr>
          <p:spPr>
            <a:xfrm>
              <a:off x="2198687" y="4383698"/>
              <a:ext cx="857250" cy="857250"/>
            </a:xfrm>
            <a:prstGeom prst="pie">
              <a:avLst>
                <a:gd name="adj1" fmla="val 0"/>
                <a:gd name="adj2" fmla="val 10800000"/>
              </a:avLst>
            </a:prstGeom>
            <a:solidFill>
              <a:srgbClr val="8064A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7" name="Oval 62">
              <a:extLst>
                <a:ext uri="{FF2B5EF4-FFF2-40B4-BE49-F238E27FC236}">
                  <a16:creationId xmlns:a16="http://schemas.microsoft.com/office/drawing/2014/main" id="{8DF48393-B716-C4EE-FA78-0CF0F00152A4}"/>
                </a:ext>
              </a:extLst>
            </p:cNvPr>
            <p:cNvSpPr/>
            <p:nvPr/>
          </p:nvSpPr>
          <p:spPr>
            <a:xfrm>
              <a:off x="2284412" y="4469423"/>
              <a:ext cx="685800" cy="6858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611" name="Imagem 610">
            <a:extLst>
              <a:ext uri="{FF2B5EF4-FFF2-40B4-BE49-F238E27FC236}">
                <a16:creationId xmlns:a16="http://schemas.microsoft.com/office/drawing/2014/main" id="{D57D34BB-7697-7B62-86E6-926719A03F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3630" y="4492384"/>
            <a:ext cx="435516" cy="435516"/>
          </a:xfrm>
          <a:prstGeom prst="rect">
            <a:avLst/>
          </a:prstGeom>
        </p:spPr>
      </p:pic>
      <p:pic>
        <p:nvPicPr>
          <p:cNvPr id="612" name="Imagem 611">
            <a:extLst>
              <a:ext uri="{FF2B5EF4-FFF2-40B4-BE49-F238E27FC236}">
                <a16:creationId xmlns:a16="http://schemas.microsoft.com/office/drawing/2014/main" id="{6C2E688E-84DF-A0F9-0C95-144D5F4968B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44357" y="4403430"/>
            <a:ext cx="661779" cy="661779"/>
          </a:xfrm>
          <a:prstGeom prst="rect">
            <a:avLst/>
          </a:prstGeom>
        </p:spPr>
      </p:pic>
      <p:pic>
        <p:nvPicPr>
          <p:cNvPr id="614" name="Imagem 613">
            <a:extLst>
              <a:ext uri="{FF2B5EF4-FFF2-40B4-BE49-F238E27FC236}">
                <a16:creationId xmlns:a16="http://schemas.microsoft.com/office/drawing/2014/main" id="{0B7B2347-6D9C-83D5-319D-6B56BA23A5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4771" y="4512517"/>
            <a:ext cx="440738" cy="440738"/>
          </a:xfrm>
          <a:prstGeom prst="rect">
            <a:avLst/>
          </a:prstGeom>
        </p:spPr>
      </p:pic>
      <p:pic>
        <p:nvPicPr>
          <p:cNvPr id="615" name="Imagem 614">
            <a:extLst>
              <a:ext uri="{FF2B5EF4-FFF2-40B4-BE49-F238E27FC236}">
                <a16:creationId xmlns:a16="http://schemas.microsoft.com/office/drawing/2014/main" id="{5D330C15-F7A0-3B9A-75DC-F150EC253B4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32398" y="2714724"/>
            <a:ext cx="784872" cy="784872"/>
          </a:xfrm>
          <a:prstGeom prst="rect">
            <a:avLst/>
          </a:prstGeom>
        </p:spPr>
      </p:pic>
      <p:pic>
        <p:nvPicPr>
          <p:cNvPr id="616" name="Imagem 615">
            <a:extLst>
              <a:ext uri="{FF2B5EF4-FFF2-40B4-BE49-F238E27FC236}">
                <a16:creationId xmlns:a16="http://schemas.microsoft.com/office/drawing/2014/main" id="{8EEECE16-33E5-B299-78C4-644747F899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0967" y="2896126"/>
            <a:ext cx="419009" cy="464254"/>
          </a:xfrm>
          <a:prstGeom prst="rect">
            <a:avLst/>
          </a:prstGeom>
        </p:spPr>
      </p:pic>
      <p:pic>
        <p:nvPicPr>
          <p:cNvPr id="617" name="Imagem 616">
            <a:extLst>
              <a:ext uri="{FF2B5EF4-FFF2-40B4-BE49-F238E27FC236}">
                <a16:creationId xmlns:a16="http://schemas.microsoft.com/office/drawing/2014/main" id="{D4EFAD54-F86E-CDD4-1EDC-6B9206A74D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13253" y="2898124"/>
            <a:ext cx="429488" cy="429488"/>
          </a:xfrm>
          <a:prstGeom prst="rect">
            <a:avLst/>
          </a:prstGeom>
        </p:spPr>
      </p:pic>
      <p:pic>
        <p:nvPicPr>
          <p:cNvPr id="621" name="Imagem 620">
            <a:extLst>
              <a:ext uri="{FF2B5EF4-FFF2-40B4-BE49-F238E27FC236}">
                <a16:creationId xmlns:a16="http://schemas.microsoft.com/office/drawing/2014/main" id="{EC579CF6-FB35-91CB-3736-4D780790145A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988" y="4347061"/>
            <a:ext cx="789832" cy="793359"/>
          </a:xfrm>
          <a:prstGeom prst="rect">
            <a:avLst/>
          </a:prstGeom>
        </p:spPr>
      </p:pic>
      <p:pic>
        <p:nvPicPr>
          <p:cNvPr id="622" name="Imagem 621">
            <a:extLst>
              <a:ext uri="{FF2B5EF4-FFF2-40B4-BE49-F238E27FC236}">
                <a16:creationId xmlns:a16="http://schemas.microsoft.com/office/drawing/2014/main" id="{0111A109-E705-3F73-78E4-DA4891CEE0F6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3091" y="4389260"/>
            <a:ext cx="678809" cy="689843"/>
          </a:xfrm>
          <a:prstGeom prst="rect">
            <a:avLst/>
          </a:prstGeom>
        </p:spPr>
      </p:pic>
      <p:pic>
        <p:nvPicPr>
          <p:cNvPr id="623" name="Imagem 622">
            <a:extLst>
              <a:ext uri="{FF2B5EF4-FFF2-40B4-BE49-F238E27FC236}">
                <a16:creationId xmlns:a16="http://schemas.microsoft.com/office/drawing/2014/main" id="{F714F254-F5EA-ADAC-772D-C609AABFDC8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36919" y="4409394"/>
            <a:ext cx="661737" cy="661737"/>
          </a:xfrm>
          <a:prstGeom prst="rect">
            <a:avLst/>
          </a:prstGeom>
        </p:spPr>
      </p:pic>
      <p:pic>
        <p:nvPicPr>
          <p:cNvPr id="626" name="Imagem 625">
            <a:extLst>
              <a:ext uri="{FF2B5EF4-FFF2-40B4-BE49-F238E27FC236}">
                <a16:creationId xmlns:a16="http://schemas.microsoft.com/office/drawing/2014/main" id="{A7072B38-7F07-0DCC-80F2-9F2D9A9FE5C8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30999" y="4380267"/>
            <a:ext cx="710608" cy="696422"/>
          </a:xfrm>
          <a:prstGeom prst="rect">
            <a:avLst/>
          </a:prstGeom>
        </p:spPr>
      </p:pic>
      <p:pic>
        <p:nvPicPr>
          <p:cNvPr id="628" name="Imagem 627">
            <a:extLst>
              <a:ext uri="{FF2B5EF4-FFF2-40B4-BE49-F238E27FC236}">
                <a16:creationId xmlns:a16="http://schemas.microsoft.com/office/drawing/2014/main" id="{2612F3EE-88C5-2E25-5D2C-9AF040B1F3CD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60977" y="4258884"/>
            <a:ext cx="938360" cy="938360"/>
          </a:xfrm>
          <a:prstGeom prst="rect">
            <a:avLst/>
          </a:prstGeom>
        </p:spPr>
      </p:pic>
      <p:pic>
        <p:nvPicPr>
          <p:cNvPr id="629" name="Imagem 628">
            <a:extLst>
              <a:ext uri="{FF2B5EF4-FFF2-40B4-BE49-F238E27FC236}">
                <a16:creationId xmlns:a16="http://schemas.microsoft.com/office/drawing/2014/main" id="{45BD15BA-EC3D-07CC-5F2C-EDB9F62EA011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9810" y="4384514"/>
            <a:ext cx="696072" cy="696072"/>
          </a:xfrm>
          <a:prstGeom prst="rect">
            <a:avLst/>
          </a:prstGeom>
        </p:spPr>
      </p:pic>
      <p:pic>
        <p:nvPicPr>
          <p:cNvPr id="631" name="Imagem 630">
            <a:extLst>
              <a:ext uri="{FF2B5EF4-FFF2-40B4-BE49-F238E27FC236}">
                <a16:creationId xmlns:a16="http://schemas.microsoft.com/office/drawing/2014/main" id="{E846A82E-0287-E39D-07E6-EEE2DC1450DF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57679" y="4322603"/>
            <a:ext cx="996397" cy="864095"/>
          </a:xfrm>
          <a:prstGeom prst="rect">
            <a:avLst/>
          </a:prstGeom>
        </p:spPr>
      </p:pic>
      <p:pic>
        <p:nvPicPr>
          <p:cNvPr id="632" name="Imagem 631">
            <a:extLst>
              <a:ext uri="{FF2B5EF4-FFF2-40B4-BE49-F238E27FC236}">
                <a16:creationId xmlns:a16="http://schemas.microsoft.com/office/drawing/2014/main" id="{DF4CE6C0-8DD9-0B45-96AC-F33A200DABC0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10018" y="5771812"/>
            <a:ext cx="870270" cy="768169"/>
          </a:xfrm>
          <a:prstGeom prst="rect">
            <a:avLst/>
          </a:prstGeom>
        </p:spPr>
      </p:pic>
      <p:pic>
        <p:nvPicPr>
          <p:cNvPr id="634" name="Imagem 633">
            <a:extLst>
              <a:ext uri="{FF2B5EF4-FFF2-40B4-BE49-F238E27FC236}">
                <a16:creationId xmlns:a16="http://schemas.microsoft.com/office/drawing/2014/main" id="{1113229F-30B0-BD92-A292-4BB550DC86F5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95953" y="5454537"/>
            <a:ext cx="1202205" cy="1197377"/>
          </a:xfrm>
          <a:prstGeom prst="rect">
            <a:avLst/>
          </a:prstGeom>
        </p:spPr>
      </p:pic>
      <p:pic>
        <p:nvPicPr>
          <p:cNvPr id="636" name="Imagem 635">
            <a:extLst>
              <a:ext uri="{FF2B5EF4-FFF2-40B4-BE49-F238E27FC236}">
                <a16:creationId xmlns:a16="http://schemas.microsoft.com/office/drawing/2014/main" id="{0A199CAE-6F8E-B8AA-B0CF-D70FE7B5D3EA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74889" y="5671017"/>
            <a:ext cx="820228" cy="820228"/>
          </a:xfrm>
          <a:prstGeom prst="rect">
            <a:avLst/>
          </a:prstGeom>
        </p:spPr>
      </p:pic>
      <p:cxnSp>
        <p:nvCxnSpPr>
          <p:cNvPr id="638" name="Straight Connector 24">
            <a:extLst>
              <a:ext uri="{FF2B5EF4-FFF2-40B4-BE49-F238E27FC236}">
                <a16:creationId xmlns:a16="http://schemas.microsoft.com/office/drawing/2014/main" id="{58E9DE7D-1948-EA95-21E4-F999A7AE54C6}"/>
              </a:ext>
            </a:extLst>
          </p:cNvPr>
          <p:cNvCxnSpPr/>
          <p:nvPr/>
        </p:nvCxnSpPr>
        <p:spPr>
          <a:xfrm>
            <a:off x="558058" y="3564906"/>
            <a:ext cx="108000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solid"/>
          </a:ln>
          <a:effectLst/>
        </p:spPr>
      </p:cxnSp>
      <p:cxnSp>
        <p:nvCxnSpPr>
          <p:cNvPr id="639" name="Straight Connector 24">
            <a:extLst>
              <a:ext uri="{FF2B5EF4-FFF2-40B4-BE49-F238E27FC236}">
                <a16:creationId xmlns:a16="http://schemas.microsoft.com/office/drawing/2014/main" id="{E216F267-C550-7B72-BF09-B0A735C9FF96}"/>
              </a:ext>
            </a:extLst>
          </p:cNvPr>
          <p:cNvCxnSpPr/>
          <p:nvPr/>
        </p:nvCxnSpPr>
        <p:spPr>
          <a:xfrm>
            <a:off x="558058" y="5176864"/>
            <a:ext cx="108000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solid"/>
          </a:ln>
          <a:effectLst/>
        </p:spPr>
      </p:cxnSp>
      <p:pic>
        <p:nvPicPr>
          <p:cNvPr id="11" name="Imagem 10">
            <a:extLst>
              <a:ext uri="{FF2B5EF4-FFF2-40B4-BE49-F238E27FC236}">
                <a16:creationId xmlns:a16="http://schemas.microsoft.com/office/drawing/2014/main" id="{46979746-A9E5-F027-8F7A-57D36E5CAF3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253" y="0"/>
            <a:ext cx="1397099" cy="1352751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DEE4E291-55F9-E8D2-406A-BC7105E8FFA9}"/>
              </a:ext>
            </a:extLst>
          </p:cNvPr>
          <p:cNvSpPr/>
          <p:nvPr/>
        </p:nvSpPr>
        <p:spPr>
          <a:xfrm>
            <a:off x="0" y="2189104"/>
            <a:ext cx="12187953" cy="46688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AE91F73-D20B-BFC8-8D10-0B7CC0D3B8B9}"/>
              </a:ext>
            </a:extLst>
          </p:cNvPr>
          <p:cNvSpPr txBox="1"/>
          <p:nvPr/>
        </p:nvSpPr>
        <p:spPr>
          <a:xfrm>
            <a:off x="9072127" y="5533970"/>
            <a:ext cx="264304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/>
              <a:t>Quanto tempo um berço ficou fora de operação</a:t>
            </a:r>
          </a:p>
          <a:p>
            <a:pPr algn="ctr"/>
            <a:r>
              <a:rPr lang="pt-BR"/>
              <a:t>(com ou sem navio)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F708A67-5F4C-51E2-84CB-AAD48D7F1CBE}"/>
              </a:ext>
            </a:extLst>
          </p:cNvPr>
          <p:cNvSpPr txBox="1"/>
          <p:nvPr/>
        </p:nvSpPr>
        <p:spPr>
          <a:xfrm>
            <a:off x="11492088" y="3872"/>
            <a:ext cx="6934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5/28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D4E4784-3B99-310C-8C89-A6AA526F2652}"/>
              </a:ext>
            </a:extLst>
          </p:cNvPr>
          <p:cNvSpPr txBox="1"/>
          <p:nvPr/>
        </p:nvSpPr>
        <p:spPr>
          <a:xfrm>
            <a:off x="8253" y="5668485"/>
            <a:ext cx="2262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Nova implementação</a:t>
            </a:r>
          </a:p>
        </p:txBody>
      </p:sp>
      <p:sp>
        <p:nvSpPr>
          <p:cNvPr id="7" name="Seta: para Baixo 6">
            <a:extLst>
              <a:ext uri="{FF2B5EF4-FFF2-40B4-BE49-F238E27FC236}">
                <a16:creationId xmlns:a16="http://schemas.microsoft.com/office/drawing/2014/main" id="{2936FA33-CDE1-9A81-FF28-99AAC66F5CD3}"/>
              </a:ext>
            </a:extLst>
          </p:cNvPr>
          <p:cNvSpPr/>
          <p:nvPr/>
        </p:nvSpPr>
        <p:spPr>
          <a:xfrm>
            <a:off x="292663" y="5328702"/>
            <a:ext cx="614777" cy="305788"/>
          </a:xfrm>
          <a:prstGeom prst="down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4445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1354667" y="-19664"/>
                <a:ext cx="9385906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SDP – dados adicionais</a:t>
                </a: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2471762843"/>
              </p:ext>
            </p:extLst>
          </p:nvPr>
        </p:nvGraphicFramePr>
        <p:xfrm>
          <a:off x="-1" y="894736"/>
          <a:ext cx="12191999" cy="5963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Imagem 1">
            <a:extLst>
              <a:ext uri="{FF2B5EF4-FFF2-40B4-BE49-F238E27FC236}">
                <a16:creationId xmlns:a16="http://schemas.microsoft.com/office/drawing/2014/main" id="{7C8C9934-BE4A-1473-5FAD-9C86A7CDFC7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698F2E5-EA78-3797-3911-1C63E928A43E}"/>
              </a:ext>
            </a:extLst>
          </p:cNvPr>
          <p:cNvSpPr txBox="1"/>
          <p:nvPr/>
        </p:nvSpPr>
        <p:spPr>
          <a:xfrm>
            <a:off x="11492088" y="3872"/>
            <a:ext cx="6934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6/28</a:t>
            </a:r>
          </a:p>
        </p:txBody>
      </p:sp>
      <p:pic>
        <p:nvPicPr>
          <p:cNvPr id="7" name="Imagem 6" descr="Diagrama&#10;&#10;Descrição gerada automaticamente">
            <a:extLst>
              <a:ext uri="{FF2B5EF4-FFF2-40B4-BE49-F238E27FC236}">
                <a16:creationId xmlns:a16="http://schemas.microsoft.com/office/drawing/2014/main" id="{D74CDED5-072A-3874-EF1D-AA1A54CFF4B3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86" y="-19663"/>
            <a:ext cx="1217181" cy="811454"/>
          </a:xfrm>
          <a:prstGeom prst="rect">
            <a:avLst/>
          </a:prstGeom>
        </p:spPr>
      </p:pic>
      <p:pic>
        <p:nvPicPr>
          <p:cNvPr id="4" name="Imagem 3" descr="Ícone&#10;&#10;Descrição gerada automaticamente">
            <a:extLst>
              <a:ext uri="{FF2B5EF4-FFF2-40B4-BE49-F238E27FC236}">
                <a16:creationId xmlns:a16="http://schemas.microsoft.com/office/drawing/2014/main" id="{11B14E49-EF1F-BC07-4EF4-E2358B6A358A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8548" y="1107971"/>
            <a:ext cx="1138238" cy="1138238"/>
          </a:xfrm>
          <a:prstGeom prst="rect">
            <a:avLst/>
          </a:prstGeom>
        </p:spPr>
      </p:pic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id="{011D15D9-92F9-7720-43A8-B30F8AAAEFD0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1823" y="1107971"/>
            <a:ext cx="1138238" cy="1138238"/>
          </a:xfrm>
          <a:prstGeom prst="rect">
            <a:avLst/>
          </a:prstGeom>
        </p:spPr>
      </p:pic>
      <p:pic>
        <p:nvPicPr>
          <p:cNvPr id="9" name="Imagem 8" descr="Ícone&#10;&#10;Descrição gerada automaticamente">
            <a:extLst>
              <a:ext uri="{FF2B5EF4-FFF2-40B4-BE49-F238E27FC236}">
                <a16:creationId xmlns:a16="http://schemas.microsoft.com/office/drawing/2014/main" id="{778FF00E-76AD-6285-83B3-8C26BC84EBF8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35548" y="1107971"/>
            <a:ext cx="1138238" cy="1138238"/>
          </a:xfrm>
          <a:prstGeom prst="rect">
            <a:avLst/>
          </a:prstGeom>
        </p:spPr>
      </p:pic>
      <p:pic>
        <p:nvPicPr>
          <p:cNvPr id="10" name="Imagem 9" descr="Ícone&#10;&#10;Descrição gerada automaticamente">
            <a:extLst>
              <a:ext uri="{FF2B5EF4-FFF2-40B4-BE49-F238E27FC236}">
                <a16:creationId xmlns:a16="http://schemas.microsoft.com/office/drawing/2014/main" id="{E63449A8-8FB2-81AC-24C8-6300BA1AF7C4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71454" y="1107971"/>
            <a:ext cx="1138238" cy="113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590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1026588" y="-19664"/>
                <a:ext cx="9468416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noProof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O ambiente regulatório</a:t>
                </a:r>
                <a:endParaRPr kumimoji="0" lang="pt-BR" sz="2400" b="1" i="0" u="none" strike="noStrike" kern="1200" cap="none" spc="0" normalizeH="0" baseline="0" noProof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591D4B1-162C-FD4A-BFFB-A18C33833E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6047300"/>
              </p:ext>
            </p:extLst>
          </p:nvPr>
        </p:nvGraphicFramePr>
        <p:xfrm>
          <a:off x="228234" y="883010"/>
          <a:ext cx="11735043" cy="5977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0393D92B-BCA0-FC20-FFF1-FBA3F568DEF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510E6CC-5ED2-0865-AEB8-075BCEE82015}"/>
              </a:ext>
            </a:extLst>
          </p:cNvPr>
          <p:cNvSpPr txBox="1"/>
          <p:nvPr/>
        </p:nvSpPr>
        <p:spPr>
          <a:xfrm>
            <a:off x="0" y="985621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>
                <a:solidFill>
                  <a:srgbClr val="007A37"/>
                </a:solidFill>
              </a:rPr>
              <a:t>Por que a Antaq tem uma base de dados tão significativa?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61A1B5DF-4B2B-53E6-0F19-E19978FFD6A9}"/>
              </a:ext>
            </a:extLst>
          </p:cNvPr>
          <p:cNvCxnSpPr/>
          <p:nvPr/>
        </p:nvCxnSpPr>
        <p:spPr>
          <a:xfrm>
            <a:off x="0" y="1567132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>
            <a:extLst>
              <a:ext uri="{FF2B5EF4-FFF2-40B4-BE49-F238E27FC236}">
                <a16:creationId xmlns:a16="http://schemas.microsoft.com/office/drawing/2014/main" id="{DB169AFE-12F7-AA80-C852-F9B3FB414AA7}"/>
              </a:ext>
            </a:extLst>
          </p:cNvPr>
          <p:cNvSpPr/>
          <p:nvPr/>
        </p:nvSpPr>
        <p:spPr>
          <a:xfrm>
            <a:off x="1167553" y="5167298"/>
            <a:ext cx="67518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7200" b="1" cap="none" spc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F01A4B7A-143F-6278-ED94-369469387E4A}"/>
              </a:ext>
            </a:extLst>
          </p:cNvPr>
          <p:cNvSpPr/>
          <p:nvPr/>
        </p:nvSpPr>
        <p:spPr>
          <a:xfrm>
            <a:off x="4345957" y="5167297"/>
            <a:ext cx="67518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7200" b="1" cap="none" spc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2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38695FAF-3072-9FF6-7BD5-6A332F4823BD}"/>
              </a:ext>
            </a:extLst>
          </p:cNvPr>
          <p:cNvSpPr/>
          <p:nvPr/>
        </p:nvSpPr>
        <p:spPr>
          <a:xfrm>
            <a:off x="7524361" y="5167297"/>
            <a:ext cx="67518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7200" b="1" cap="none" spc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3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14359C61-E6C7-651A-9949-B68A35ECCA1B}"/>
              </a:ext>
            </a:extLst>
          </p:cNvPr>
          <p:cNvSpPr/>
          <p:nvPr/>
        </p:nvSpPr>
        <p:spPr>
          <a:xfrm>
            <a:off x="10495004" y="5167297"/>
            <a:ext cx="67518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7200" b="1" cap="none" spc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4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AD1A240-EA2E-29C2-1CD1-955E8D91902B}"/>
              </a:ext>
            </a:extLst>
          </p:cNvPr>
          <p:cNvSpPr txBox="1"/>
          <p:nvPr/>
        </p:nvSpPr>
        <p:spPr>
          <a:xfrm>
            <a:off x="4219770" y="1561702"/>
            <a:ext cx="3738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/>
              <a:t>“</a:t>
            </a:r>
            <a:r>
              <a:rPr lang="pt-BR" sz="3600">
                <a:latin typeface="Calibri" panose="020F0502020204030204" pitchFamily="34" charset="0"/>
                <a:cs typeface="Calibri" panose="020F0502020204030204" pitchFamily="34" charset="0"/>
              </a:rPr>
              <a:t>Os 4 deves</a:t>
            </a:r>
            <a:r>
              <a:rPr lang="pt-BR" sz="3200"/>
              <a:t>”</a:t>
            </a:r>
          </a:p>
        </p:txBody>
      </p:sp>
      <p:sp>
        <p:nvSpPr>
          <p:cNvPr id="7" name="Sinal de Subtração 6">
            <a:extLst>
              <a:ext uri="{FF2B5EF4-FFF2-40B4-BE49-F238E27FC236}">
                <a16:creationId xmlns:a16="http://schemas.microsoft.com/office/drawing/2014/main" id="{5B1D9011-2C48-B518-377C-118DAD6CD927}"/>
              </a:ext>
            </a:extLst>
          </p:cNvPr>
          <p:cNvSpPr/>
          <p:nvPr/>
        </p:nvSpPr>
        <p:spPr>
          <a:xfrm>
            <a:off x="-14287" y="2050275"/>
            <a:ext cx="12206288" cy="378579"/>
          </a:xfrm>
          <a:prstGeom prst="mathMinu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0729543-266C-C364-A4FA-0A50C96AFCFE}"/>
              </a:ext>
            </a:extLst>
          </p:cNvPr>
          <p:cNvSpPr txBox="1"/>
          <p:nvPr/>
        </p:nvSpPr>
        <p:spPr>
          <a:xfrm>
            <a:off x="11424356" y="3872"/>
            <a:ext cx="761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7/28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22E5AF77-5F4F-051E-11DE-339D5DCD5949}"/>
              </a:ext>
            </a:extLst>
          </p:cNvPr>
          <p:cNvCxnSpPr/>
          <p:nvPr/>
        </p:nvCxnSpPr>
        <p:spPr>
          <a:xfrm>
            <a:off x="750711" y="5463819"/>
            <a:ext cx="109615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m 14">
            <a:extLst>
              <a:ext uri="{FF2B5EF4-FFF2-40B4-BE49-F238E27FC236}">
                <a16:creationId xmlns:a16="http://schemas.microsoft.com/office/drawing/2014/main" id="{0E486A29-11DC-3A01-CCFD-26BE6651E1FD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920" y="36551"/>
            <a:ext cx="920747" cy="75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655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1092200" y="-19664"/>
                <a:ext cx="9402804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O EA – Acessando e buscando informações</a:t>
                </a:r>
                <a:endParaRPr kumimoji="0" lang="pt-BR" sz="2400" b="1" i="0" u="none" strike="noStrike" kern="1200" cap="none" spc="0" normalizeH="0" baseline="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7" name="Imagem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082D9F74-0842-C573-276D-E50D75AAE2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72158"/>
            <a:ext cx="12192000" cy="5985842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A763A9C-3FD7-83B9-2E2A-9A88D06FAF6B}"/>
              </a:ext>
            </a:extLst>
          </p:cNvPr>
          <p:cNvSpPr/>
          <p:nvPr/>
        </p:nvSpPr>
        <p:spPr>
          <a:xfrm>
            <a:off x="528308" y="-201473"/>
            <a:ext cx="572365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7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pt-BR" sz="7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1789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1343024" y="-19664"/>
                <a:ext cx="9558339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noProof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Acessando o Estatístico da Antaq</a:t>
                </a:r>
                <a:endParaRPr kumimoji="0" lang="pt-BR" sz="2400" b="1" i="0" u="none" strike="noStrike" kern="1200" cap="none" spc="0" normalizeH="0" baseline="0" noProof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5" name="Imagem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FB8DDDD-80CE-8338-81C1-20AC0DABBB1C}"/>
              </a:ext>
            </a:extLst>
          </p:cNvPr>
          <p:cNvSpPr txBox="1"/>
          <p:nvPr/>
        </p:nvSpPr>
        <p:spPr>
          <a:xfrm>
            <a:off x="4682764" y="5286288"/>
            <a:ext cx="744120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Link no Portal da Antaq: Gov.br/Antaq</a:t>
            </a:r>
          </a:p>
          <a:p>
            <a:pPr marL="457200" marR="0" lvl="0" indent="-45720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3200" b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Digitando o endereço no </a:t>
            </a:r>
            <a:r>
              <a:rPr lang="pt-BR" sz="3200" b="1" i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browser</a:t>
            </a:r>
            <a:endParaRPr kumimoji="0" lang="pt-BR" sz="3200" b="1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130C162-FAE8-48B1-BA2C-116121EE72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725" y="943802"/>
            <a:ext cx="7226478" cy="3793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m 5" descr="Código QR&#10;&#10;Descrição gerada automaticamente">
            <a:extLst>
              <a:ext uri="{FF2B5EF4-FFF2-40B4-BE49-F238E27FC236}">
                <a16:creationId xmlns:a16="http://schemas.microsoft.com/office/drawing/2014/main" id="{FF375207-8727-E5A3-BBCB-2CA5D72DEE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89" y="1537087"/>
            <a:ext cx="4542434" cy="4542434"/>
          </a:xfrm>
          <a:prstGeom prst="rect">
            <a:avLst/>
          </a:prstGeom>
        </p:spPr>
      </p:pic>
      <p:sp>
        <p:nvSpPr>
          <p:cNvPr id="11" name="Seta: para a Direita Listrada 10">
            <a:extLst>
              <a:ext uri="{FF2B5EF4-FFF2-40B4-BE49-F238E27FC236}">
                <a16:creationId xmlns:a16="http://schemas.microsoft.com/office/drawing/2014/main" id="{5322BC08-448A-D87D-554E-64C44DC7A1B5}"/>
              </a:ext>
            </a:extLst>
          </p:cNvPr>
          <p:cNvSpPr/>
          <p:nvPr/>
        </p:nvSpPr>
        <p:spPr>
          <a:xfrm rot="20799692">
            <a:off x="6029324" y="2904620"/>
            <a:ext cx="628650" cy="609658"/>
          </a:xfrm>
          <a:prstGeom prst="striped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2B55588D-9884-31F8-CE25-E424518350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19664"/>
            <a:ext cx="1214438" cy="121443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F887F4E4-10DD-FCFE-7444-E5184AD8D1FA}"/>
              </a:ext>
            </a:extLst>
          </p:cNvPr>
          <p:cNvSpPr txBox="1"/>
          <p:nvPr/>
        </p:nvSpPr>
        <p:spPr>
          <a:xfrm>
            <a:off x="1214438" y="985581"/>
            <a:ext cx="2615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pt-BR" sz="320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Scan QR Code</a:t>
            </a:r>
            <a:endParaRPr kumimoji="0" lang="pt-BR" sz="360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949EDEEC-B661-7C01-E88A-2736DA727C54}"/>
              </a:ext>
            </a:extLst>
          </p:cNvPr>
          <p:cNvCxnSpPr/>
          <p:nvPr/>
        </p:nvCxnSpPr>
        <p:spPr>
          <a:xfrm>
            <a:off x="4610029" y="883009"/>
            <a:ext cx="0" cy="59749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m 11">
            <a:extLst>
              <a:ext uri="{FF2B5EF4-FFF2-40B4-BE49-F238E27FC236}">
                <a16:creationId xmlns:a16="http://schemas.microsoft.com/office/drawing/2014/main" id="{A3441040-186B-5E51-C53D-ACEA80F4A6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718" y="5528107"/>
            <a:ext cx="4640448" cy="688623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A2B8C76C-6203-FAA1-C6F9-EB85FEC51450}"/>
              </a:ext>
            </a:extLst>
          </p:cNvPr>
          <p:cNvSpPr txBox="1"/>
          <p:nvPr/>
        </p:nvSpPr>
        <p:spPr>
          <a:xfrm>
            <a:off x="11379200" y="3872"/>
            <a:ext cx="806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9/28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A9AD5A8-9F64-C19E-D5E8-F1553E587932}"/>
              </a:ext>
            </a:extLst>
          </p:cNvPr>
          <p:cNvSpPr txBox="1"/>
          <p:nvPr/>
        </p:nvSpPr>
        <p:spPr>
          <a:xfrm>
            <a:off x="1" y="6240859"/>
            <a:ext cx="4610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rgbClr val="0070C0"/>
                </a:solidFill>
              </a:rPr>
              <a:t>https://web3.antaq.gov.br/ea</a:t>
            </a:r>
          </a:p>
        </p:txBody>
      </p:sp>
    </p:spTree>
    <p:extLst>
      <p:ext uri="{BB962C8B-B14F-4D97-AF65-F5344CB8AC3E}">
        <p14:creationId xmlns:p14="http://schemas.microsoft.com/office/powerpoint/2010/main" val="345003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12958F3-6B54-CE97-4370-ED2A8A380A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0" y="883008"/>
            <a:ext cx="12192000" cy="5974991"/>
          </a:xfrm>
          <a:prstGeom prst="rect">
            <a:avLst/>
          </a:prstGeom>
        </p:spPr>
      </p:pic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893092" y="-19664"/>
                <a:ext cx="9601911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Dimensões, métricas e filtros</a:t>
                </a:r>
                <a:endParaRPr kumimoji="0" lang="pt-BR" sz="2400" b="1" i="0" u="none" strike="noStrike" kern="1200" cap="none" spc="0" normalizeH="0" baseline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2760AE01-70B3-CB8D-4635-BDCA36CC6C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0" name="Group 30">
            <a:extLst>
              <a:ext uri="{FF2B5EF4-FFF2-40B4-BE49-F238E27FC236}">
                <a16:creationId xmlns:a16="http://schemas.microsoft.com/office/drawing/2014/main" id="{9CE5D0EF-4E83-44BE-9169-6F812DCE3714}"/>
              </a:ext>
            </a:extLst>
          </p:cNvPr>
          <p:cNvGrpSpPr/>
          <p:nvPr/>
        </p:nvGrpSpPr>
        <p:grpSpPr>
          <a:xfrm>
            <a:off x="102036" y="825692"/>
            <a:ext cx="2947836" cy="2451533"/>
            <a:chOff x="5084812" y="1469896"/>
            <a:chExt cx="2582860" cy="1967488"/>
          </a:xfrm>
        </p:grpSpPr>
        <p:sp>
          <p:nvSpPr>
            <p:cNvPr id="11" name="Oval 20">
              <a:extLst>
                <a:ext uri="{FF2B5EF4-FFF2-40B4-BE49-F238E27FC236}">
                  <a16:creationId xmlns:a16="http://schemas.microsoft.com/office/drawing/2014/main" id="{47D4D883-992C-45BD-BAFE-9D7C446C3023}"/>
                </a:ext>
              </a:extLst>
            </p:cNvPr>
            <p:cNvSpPr/>
            <p:nvPr/>
          </p:nvSpPr>
          <p:spPr>
            <a:xfrm>
              <a:off x="5084812" y="2937699"/>
              <a:ext cx="2582860" cy="499685"/>
            </a:xfrm>
            <a:prstGeom prst="ellipse">
              <a:avLst/>
            </a:prstGeom>
            <a:gradFill flip="none" rotWithShape="1">
              <a:gsLst>
                <a:gs pos="25000">
                  <a:sysClr val="windowText" lastClr="000000">
                    <a:lumMod val="90000"/>
                    <a:lumOff val="10000"/>
                    <a:alpha val="33000"/>
                  </a:sysClr>
                </a:gs>
                <a:gs pos="84000">
                  <a:sysClr val="window" lastClr="FFFFFF">
                    <a:lumMod val="0"/>
                    <a:lumOff val="100000"/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9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98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48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97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46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96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45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94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2" name="Group 21">
              <a:extLst>
                <a:ext uri="{FF2B5EF4-FFF2-40B4-BE49-F238E27FC236}">
                  <a16:creationId xmlns:a16="http://schemas.microsoft.com/office/drawing/2014/main" id="{657BD32F-2BCE-4AC0-8D92-65F1FB5C791C}"/>
                </a:ext>
              </a:extLst>
            </p:cNvPr>
            <p:cNvGrpSpPr/>
            <p:nvPr/>
          </p:nvGrpSpPr>
          <p:grpSpPr>
            <a:xfrm flipH="1">
              <a:off x="5399287" y="1469896"/>
              <a:ext cx="1895474" cy="1779588"/>
              <a:chOff x="3384551" y="2205037"/>
              <a:chExt cx="1895474" cy="1779588"/>
            </a:xfrm>
          </p:grpSpPr>
          <p:sp>
            <p:nvSpPr>
              <p:cNvPr id="13" name="Freeform 5">
                <a:extLst>
                  <a:ext uri="{FF2B5EF4-FFF2-40B4-BE49-F238E27FC236}">
                    <a16:creationId xmlns:a16="http://schemas.microsoft.com/office/drawing/2014/main" id="{3B2FA914-C57A-4D84-B338-17E839FDF5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8525" y="2205037"/>
                <a:ext cx="1841500" cy="1779588"/>
              </a:xfrm>
              <a:custGeom>
                <a:avLst/>
                <a:gdLst>
                  <a:gd name="T0" fmla="*/ 9 w 205"/>
                  <a:gd name="T1" fmla="*/ 53 h 198"/>
                  <a:gd name="T2" fmla="*/ 9 w 205"/>
                  <a:gd name="T3" fmla="*/ 53 h 198"/>
                  <a:gd name="T4" fmla="*/ 9 w 205"/>
                  <a:gd name="T5" fmla="*/ 52 h 198"/>
                  <a:gd name="T6" fmla="*/ 11 w 205"/>
                  <a:gd name="T7" fmla="*/ 47 h 198"/>
                  <a:gd name="T8" fmla="*/ 12 w 205"/>
                  <a:gd name="T9" fmla="*/ 46 h 198"/>
                  <a:gd name="T10" fmla="*/ 16 w 205"/>
                  <a:gd name="T11" fmla="*/ 40 h 198"/>
                  <a:gd name="T12" fmla="*/ 16 w 205"/>
                  <a:gd name="T13" fmla="*/ 40 h 198"/>
                  <a:gd name="T14" fmla="*/ 130 w 205"/>
                  <a:gd name="T15" fmla="*/ 16 h 198"/>
                  <a:gd name="T16" fmla="*/ 205 w 205"/>
                  <a:gd name="T17" fmla="*/ 97 h 198"/>
                  <a:gd name="T18" fmla="*/ 205 w 205"/>
                  <a:gd name="T19" fmla="*/ 97 h 198"/>
                  <a:gd name="T20" fmla="*/ 204 w 205"/>
                  <a:gd name="T21" fmla="*/ 112 h 198"/>
                  <a:gd name="T22" fmla="*/ 204 w 205"/>
                  <a:gd name="T23" fmla="*/ 112 h 198"/>
                  <a:gd name="T24" fmla="*/ 200 w 205"/>
                  <a:gd name="T25" fmla="*/ 127 h 198"/>
                  <a:gd name="T26" fmla="*/ 200 w 205"/>
                  <a:gd name="T27" fmla="*/ 127 h 198"/>
                  <a:gd name="T28" fmla="*/ 102 w 205"/>
                  <a:gd name="T29" fmla="*/ 198 h 198"/>
                  <a:gd name="T30" fmla="*/ 0 w 205"/>
                  <a:gd name="T31" fmla="*/ 95 h 198"/>
                  <a:gd name="T32" fmla="*/ 9 w 205"/>
                  <a:gd name="T33" fmla="*/ 53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5" h="198">
                    <a:moveTo>
                      <a:pt x="9" y="53"/>
                    </a:moveTo>
                    <a:cubicBezTo>
                      <a:pt x="9" y="53"/>
                      <a:pt x="9" y="53"/>
                      <a:pt x="9" y="53"/>
                    </a:cubicBezTo>
                    <a:cubicBezTo>
                      <a:pt x="9" y="53"/>
                      <a:pt x="9" y="52"/>
                      <a:pt x="9" y="52"/>
                    </a:cubicBezTo>
                    <a:cubicBezTo>
                      <a:pt x="10" y="51"/>
                      <a:pt x="11" y="49"/>
                      <a:pt x="11" y="47"/>
                    </a:cubicBezTo>
                    <a:cubicBezTo>
                      <a:pt x="12" y="47"/>
                      <a:pt x="12" y="46"/>
                      <a:pt x="12" y="46"/>
                    </a:cubicBezTo>
                    <a:cubicBezTo>
                      <a:pt x="13" y="44"/>
                      <a:pt x="15" y="42"/>
                      <a:pt x="16" y="40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37" y="11"/>
                      <a:pt x="84" y="0"/>
                      <a:pt x="130" y="16"/>
                    </a:cubicBezTo>
                    <a:cubicBezTo>
                      <a:pt x="173" y="31"/>
                      <a:pt x="202" y="64"/>
                      <a:pt x="205" y="97"/>
                    </a:cubicBezTo>
                    <a:cubicBezTo>
                      <a:pt x="205" y="97"/>
                      <a:pt x="205" y="97"/>
                      <a:pt x="205" y="97"/>
                    </a:cubicBezTo>
                    <a:cubicBezTo>
                      <a:pt x="205" y="102"/>
                      <a:pt x="204" y="107"/>
                      <a:pt x="204" y="112"/>
                    </a:cubicBezTo>
                    <a:cubicBezTo>
                      <a:pt x="204" y="112"/>
                      <a:pt x="204" y="112"/>
                      <a:pt x="204" y="112"/>
                    </a:cubicBezTo>
                    <a:cubicBezTo>
                      <a:pt x="203" y="118"/>
                      <a:pt x="201" y="123"/>
                      <a:pt x="200" y="127"/>
                    </a:cubicBezTo>
                    <a:cubicBezTo>
                      <a:pt x="200" y="127"/>
                      <a:pt x="200" y="127"/>
                      <a:pt x="200" y="127"/>
                    </a:cubicBezTo>
                    <a:cubicBezTo>
                      <a:pt x="186" y="168"/>
                      <a:pt x="148" y="198"/>
                      <a:pt x="102" y="198"/>
                    </a:cubicBezTo>
                    <a:cubicBezTo>
                      <a:pt x="46" y="198"/>
                      <a:pt x="0" y="152"/>
                      <a:pt x="0" y="95"/>
                    </a:cubicBezTo>
                    <a:cubicBezTo>
                      <a:pt x="0" y="80"/>
                      <a:pt x="3" y="66"/>
                      <a:pt x="9" y="53"/>
                    </a:cubicBezTo>
                    <a:close/>
                  </a:path>
                </a:pathLst>
              </a:custGeom>
              <a:solidFill>
                <a:srgbClr val="E35A35">
                  <a:lumMod val="7500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49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898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48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797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46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696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645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594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2400" b="0" i="0" u="none" strike="noStrike" kern="1200" cap="none" spc="0" normalizeH="0" baseline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" name="Freeform 6">
                <a:extLst>
                  <a:ext uri="{FF2B5EF4-FFF2-40B4-BE49-F238E27FC236}">
                    <a16:creationId xmlns:a16="http://schemas.microsoft.com/office/drawing/2014/main" id="{357E545C-F1E4-472E-8DB1-54A15303BF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4551" y="2205037"/>
                <a:ext cx="1895474" cy="1600200"/>
              </a:xfrm>
              <a:custGeom>
                <a:avLst/>
                <a:gdLst>
                  <a:gd name="T0" fmla="*/ 86 w 211"/>
                  <a:gd name="T1" fmla="*/ 160 h 178"/>
                  <a:gd name="T2" fmla="*/ 14 w 211"/>
                  <a:gd name="T3" fmla="*/ 55 h 178"/>
                  <a:gd name="T4" fmla="*/ 15 w 211"/>
                  <a:gd name="T5" fmla="*/ 53 h 178"/>
                  <a:gd name="T6" fmla="*/ 22 w 211"/>
                  <a:gd name="T7" fmla="*/ 40 h 178"/>
                  <a:gd name="T8" fmla="*/ 136 w 211"/>
                  <a:gd name="T9" fmla="*/ 16 h 178"/>
                  <a:gd name="T10" fmla="*/ 211 w 211"/>
                  <a:gd name="T11" fmla="*/ 97 h 178"/>
                  <a:gd name="T12" fmla="*/ 206 w 211"/>
                  <a:gd name="T13" fmla="*/ 127 h 178"/>
                  <a:gd name="T14" fmla="*/ 86 w 211"/>
                  <a:gd name="T15" fmla="*/ 16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1" h="178">
                    <a:moveTo>
                      <a:pt x="86" y="160"/>
                    </a:moveTo>
                    <a:cubicBezTo>
                      <a:pt x="33" y="142"/>
                      <a:pt x="0" y="94"/>
                      <a:pt x="14" y="55"/>
                    </a:cubicBezTo>
                    <a:cubicBezTo>
                      <a:pt x="14" y="54"/>
                      <a:pt x="15" y="53"/>
                      <a:pt x="15" y="53"/>
                    </a:cubicBezTo>
                    <a:cubicBezTo>
                      <a:pt x="17" y="48"/>
                      <a:pt x="19" y="44"/>
                      <a:pt x="22" y="40"/>
                    </a:cubicBezTo>
                    <a:cubicBezTo>
                      <a:pt x="43" y="11"/>
                      <a:pt x="90" y="0"/>
                      <a:pt x="136" y="16"/>
                    </a:cubicBezTo>
                    <a:cubicBezTo>
                      <a:pt x="179" y="31"/>
                      <a:pt x="208" y="64"/>
                      <a:pt x="211" y="97"/>
                    </a:cubicBezTo>
                    <a:cubicBezTo>
                      <a:pt x="211" y="107"/>
                      <a:pt x="209" y="118"/>
                      <a:pt x="206" y="127"/>
                    </a:cubicBezTo>
                    <a:cubicBezTo>
                      <a:pt x="189" y="163"/>
                      <a:pt x="137" y="178"/>
                      <a:pt x="86" y="160"/>
                    </a:cubicBezTo>
                    <a:close/>
                  </a:path>
                </a:pathLst>
              </a:custGeom>
              <a:solidFill>
                <a:srgbClr val="E35A3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49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898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48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797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46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696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645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594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2400" b="0" i="0" u="none" strike="noStrike" kern="1200" cap="none" spc="0" normalizeH="0" baseline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TextBox 40">
            <a:extLst>
              <a:ext uri="{FF2B5EF4-FFF2-40B4-BE49-F238E27FC236}">
                <a16:creationId xmlns:a16="http://schemas.microsoft.com/office/drawing/2014/main" id="{44BFD6A0-2CD5-4A08-97EC-87980DF6BA47}"/>
              </a:ext>
            </a:extLst>
          </p:cNvPr>
          <p:cNvSpPr txBox="1"/>
          <p:nvPr/>
        </p:nvSpPr>
        <p:spPr>
          <a:xfrm>
            <a:off x="599103" y="1658447"/>
            <a:ext cx="4195212" cy="83099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Source Sans Pro" pitchFamily="34" charset="0"/>
                <a:cs typeface="Calibri" panose="020F0502020204030204" pitchFamily="34" charset="0"/>
              </a:rPr>
              <a:t>Categorias de informações sobre as quais você quer saber</a:t>
            </a:r>
            <a:endParaRPr kumimoji="0" lang="pt-BR" sz="2400" b="1" i="0" u="none" strike="noStrike" kern="0" cap="none" spc="0" normalizeH="0" baseline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oup 29">
            <a:extLst>
              <a:ext uri="{FF2B5EF4-FFF2-40B4-BE49-F238E27FC236}">
                <a16:creationId xmlns:a16="http://schemas.microsoft.com/office/drawing/2014/main" id="{0E0DF30F-0197-4BFF-BCEA-5228A8958389}"/>
              </a:ext>
            </a:extLst>
          </p:cNvPr>
          <p:cNvGrpSpPr/>
          <p:nvPr/>
        </p:nvGrpSpPr>
        <p:grpSpPr>
          <a:xfrm>
            <a:off x="9592036" y="896152"/>
            <a:ext cx="2403739" cy="1831043"/>
            <a:chOff x="6822172" y="3268216"/>
            <a:chExt cx="2582860" cy="1967488"/>
          </a:xfrm>
        </p:grpSpPr>
        <p:sp>
          <p:nvSpPr>
            <p:cNvPr id="19" name="Oval 25">
              <a:extLst>
                <a:ext uri="{FF2B5EF4-FFF2-40B4-BE49-F238E27FC236}">
                  <a16:creationId xmlns:a16="http://schemas.microsoft.com/office/drawing/2014/main" id="{19F70DCE-5874-4DC7-B145-68B28F312F93}"/>
                </a:ext>
              </a:extLst>
            </p:cNvPr>
            <p:cNvSpPr/>
            <p:nvPr/>
          </p:nvSpPr>
          <p:spPr>
            <a:xfrm>
              <a:off x="6822172" y="4736019"/>
              <a:ext cx="2582860" cy="499685"/>
            </a:xfrm>
            <a:prstGeom prst="ellipse">
              <a:avLst/>
            </a:prstGeom>
            <a:gradFill flip="none" rotWithShape="1">
              <a:gsLst>
                <a:gs pos="25000">
                  <a:sysClr val="windowText" lastClr="000000">
                    <a:lumMod val="90000"/>
                    <a:lumOff val="10000"/>
                    <a:alpha val="33000"/>
                  </a:sysClr>
                </a:gs>
                <a:gs pos="84000">
                  <a:sysClr val="window" lastClr="FFFFFF">
                    <a:lumMod val="0"/>
                    <a:lumOff val="100000"/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9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98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48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97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46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96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45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94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0" name="Group 26">
              <a:extLst>
                <a:ext uri="{FF2B5EF4-FFF2-40B4-BE49-F238E27FC236}">
                  <a16:creationId xmlns:a16="http://schemas.microsoft.com/office/drawing/2014/main" id="{DF2E6FD8-046C-4A6D-BB7A-F68501CBD1F7}"/>
                </a:ext>
              </a:extLst>
            </p:cNvPr>
            <p:cNvGrpSpPr/>
            <p:nvPr/>
          </p:nvGrpSpPr>
          <p:grpSpPr>
            <a:xfrm flipH="1">
              <a:off x="7136647" y="3268216"/>
              <a:ext cx="1895474" cy="1779588"/>
              <a:chOff x="3384551" y="2205037"/>
              <a:chExt cx="1895474" cy="1779588"/>
            </a:xfrm>
          </p:grpSpPr>
          <p:sp>
            <p:nvSpPr>
              <p:cNvPr id="21" name="Freeform 5">
                <a:extLst>
                  <a:ext uri="{FF2B5EF4-FFF2-40B4-BE49-F238E27FC236}">
                    <a16:creationId xmlns:a16="http://schemas.microsoft.com/office/drawing/2014/main" id="{F626503B-D90E-4837-8233-E1A2C3D2E9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8525" y="2205037"/>
                <a:ext cx="1841500" cy="1779588"/>
              </a:xfrm>
              <a:custGeom>
                <a:avLst/>
                <a:gdLst>
                  <a:gd name="T0" fmla="*/ 9 w 205"/>
                  <a:gd name="T1" fmla="*/ 53 h 198"/>
                  <a:gd name="T2" fmla="*/ 9 w 205"/>
                  <a:gd name="T3" fmla="*/ 53 h 198"/>
                  <a:gd name="T4" fmla="*/ 9 w 205"/>
                  <a:gd name="T5" fmla="*/ 52 h 198"/>
                  <a:gd name="T6" fmla="*/ 11 w 205"/>
                  <a:gd name="T7" fmla="*/ 47 h 198"/>
                  <a:gd name="T8" fmla="*/ 12 w 205"/>
                  <a:gd name="T9" fmla="*/ 46 h 198"/>
                  <a:gd name="T10" fmla="*/ 16 w 205"/>
                  <a:gd name="T11" fmla="*/ 40 h 198"/>
                  <a:gd name="T12" fmla="*/ 16 w 205"/>
                  <a:gd name="T13" fmla="*/ 40 h 198"/>
                  <a:gd name="T14" fmla="*/ 130 w 205"/>
                  <a:gd name="T15" fmla="*/ 16 h 198"/>
                  <a:gd name="T16" fmla="*/ 205 w 205"/>
                  <a:gd name="T17" fmla="*/ 97 h 198"/>
                  <a:gd name="T18" fmla="*/ 205 w 205"/>
                  <a:gd name="T19" fmla="*/ 97 h 198"/>
                  <a:gd name="T20" fmla="*/ 204 w 205"/>
                  <a:gd name="T21" fmla="*/ 112 h 198"/>
                  <a:gd name="T22" fmla="*/ 204 w 205"/>
                  <a:gd name="T23" fmla="*/ 112 h 198"/>
                  <a:gd name="T24" fmla="*/ 200 w 205"/>
                  <a:gd name="T25" fmla="*/ 127 h 198"/>
                  <a:gd name="T26" fmla="*/ 200 w 205"/>
                  <a:gd name="T27" fmla="*/ 127 h 198"/>
                  <a:gd name="T28" fmla="*/ 102 w 205"/>
                  <a:gd name="T29" fmla="*/ 198 h 198"/>
                  <a:gd name="T30" fmla="*/ 0 w 205"/>
                  <a:gd name="T31" fmla="*/ 95 h 198"/>
                  <a:gd name="T32" fmla="*/ 9 w 205"/>
                  <a:gd name="T33" fmla="*/ 53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5" h="198">
                    <a:moveTo>
                      <a:pt x="9" y="53"/>
                    </a:moveTo>
                    <a:cubicBezTo>
                      <a:pt x="9" y="53"/>
                      <a:pt x="9" y="53"/>
                      <a:pt x="9" y="53"/>
                    </a:cubicBezTo>
                    <a:cubicBezTo>
                      <a:pt x="9" y="53"/>
                      <a:pt x="9" y="52"/>
                      <a:pt x="9" y="52"/>
                    </a:cubicBezTo>
                    <a:cubicBezTo>
                      <a:pt x="10" y="51"/>
                      <a:pt x="11" y="49"/>
                      <a:pt x="11" y="47"/>
                    </a:cubicBezTo>
                    <a:cubicBezTo>
                      <a:pt x="12" y="47"/>
                      <a:pt x="12" y="46"/>
                      <a:pt x="12" y="46"/>
                    </a:cubicBezTo>
                    <a:cubicBezTo>
                      <a:pt x="13" y="44"/>
                      <a:pt x="15" y="42"/>
                      <a:pt x="16" y="40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37" y="11"/>
                      <a:pt x="84" y="0"/>
                      <a:pt x="130" y="16"/>
                    </a:cubicBezTo>
                    <a:cubicBezTo>
                      <a:pt x="173" y="31"/>
                      <a:pt x="202" y="64"/>
                      <a:pt x="205" y="97"/>
                    </a:cubicBezTo>
                    <a:cubicBezTo>
                      <a:pt x="205" y="97"/>
                      <a:pt x="205" y="97"/>
                      <a:pt x="205" y="97"/>
                    </a:cubicBezTo>
                    <a:cubicBezTo>
                      <a:pt x="205" y="102"/>
                      <a:pt x="204" y="107"/>
                      <a:pt x="204" y="112"/>
                    </a:cubicBezTo>
                    <a:cubicBezTo>
                      <a:pt x="204" y="112"/>
                      <a:pt x="204" y="112"/>
                      <a:pt x="204" y="112"/>
                    </a:cubicBezTo>
                    <a:cubicBezTo>
                      <a:pt x="203" y="118"/>
                      <a:pt x="201" y="123"/>
                      <a:pt x="200" y="127"/>
                    </a:cubicBezTo>
                    <a:cubicBezTo>
                      <a:pt x="200" y="127"/>
                      <a:pt x="200" y="127"/>
                      <a:pt x="200" y="127"/>
                    </a:cubicBezTo>
                    <a:cubicBezTo>
                      <a:pt x="186" y="168"/>
                      <a:pt x="148" y="198"/>
                      <a:pt x="102" y="198"/>
                    </a:cubicBezTo>
                    <a:cubicBezTo>
                      <a:pt x="46" y="198"/>
                      <a:pt x="0" y="152"/>
                      <a:pt x="0" y="95"/>
                    </a:cubicBezTo>
                    <a:cubicBezTo>
                      <a:pt x="0" y="80"/>
                      <a:pt x="3" y="66"/>
                      <a:pt x="9" y="53"/>
                    </a:cubicBezTo>
                    <a:close/>
                  </a:path>
                </a:pathLst>
              </a:custGeom>
              <a:solidFill>
                <a:srgbClr val="5FB7A2">
                  <a:lumMod val="7500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49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898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48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797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46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696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645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594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2400" b="0" i="0" u="none" strike="noStrike" kern="1200" cap="none" spc="0" normalizeH="0" baseline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" name="Freeform 6">
                <a:extLst>
                  <a:ext uri="{FF2B5EF4-FFF2-40B4-BE49-F238E27FC236}">
                    <a16:creationId xmlns:a16="http://schemas.microsoft.com/office/drawing/2014/main" id="{DF7247C4-6200-45DB-8EB3-9E45525D46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4551" y="2205037"/>
                <a:ext cx="1895474" cy="1600200"/>
              </a:xfrm>
              <a:custGeom>
                <a:avLst/>
                <a:gdLst>
                  <a:gd name="T0" fmla="*/ 86 w 211"/>
                  <a:gd name="T1" fmla="*/ 160 h 178"/>
                  <a:gd name="T2" fmla="*/ 14 w 211"/>
                  <a:gd name="T3" fmla="*/ 55 h 178"/>
                  <a:gd name="T4" fmla="*/ 15 w 211"/>
                  <a:gd name="T5" fmla="*/ 53 h 178"/>
                  <a:gd name="T6" fmla="*/ 22 w 211"/>
                  <a:gd name="T7" fmla="*/ 40 h 178"/>
                  <a:gd name="T8" fmla="*/ 136 w 211"/>
                  <a:gd name="T9" fmla="*/ 16 h 178"/>
                  <a:gd name="T10" fmla="*/ 211 w 211"/>
                  <a:gd name="T11" fmla="*/ 97 h 178"/>
                  <a:gd name="T12" fmla="*/ 206 w 211"/>
                  <a:gd name="T13" fmla="*/ 127 h 178"/>
                  <a:gd name="T14" fmla="*/ 86 w 211"/>
                  <a:gd name="T15" fmla="*/ 16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1" h="178">
                    <a:moveTo>
                      <a:pt x="86" y="160"/>
                    </a:moveTo>
                    <a:cubicBezTo>
                      <a:pt x="33" y="142"/>
                      <a:pt x="0" y="94"/>
                      <a:pt x="14" y="55"/>
                    </a:cubicBezTo>
                    <a:cubicBezTo>
                      <a:pt x="14" y="54"/>
                      <a:pt x="15" y="53"/>
                      <a:pt x="15" y="53"/>
                    </a:cubicBezTo>
                    <a:cubicBezTo>
                      <a:pt x="17" y="48"/>
                      <a:pt x="19" y="44"/>
                      <a:pt x="22" y="40"/>
                    </a:cubicBezTo>
                    <a:cubicBezTo>
                      <a:pt x="43" y="11"/>
                      <a:pt x="90" y="0"/>
                      <a:pt x="136" y="16"/>
                    </a:cubicBezTo>
                    <a:cubicBezTo>
                      <a:pt x="179" y="31"/>
                      <a:pt x="208" y="64"/>
                      <a:pt x="211" y="97"/>
                    </a:cubicBezTo>
                    <a:cubicBezTo>
                      <a:pt x="211" y="107"/>
                      <a:pt x="209" y="118"/>
                      <a:pt x="206" y="127"/>
                    </a:cubicBezTo>
                    <a:cubicBezTo>
                      <a:pt x="189" y="163"/>
                      <a:pt x="137" y="178"/>
                      <a:pt x="86" y="160"/>
                    </a:cubicBezTo>
                    <a:close/>
                  </a:path>
                </a:pathLst>
              </a:custGeom>
              <a:solidFill>
                <a:srgbClr val="5FB7A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49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898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48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797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46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696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645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594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2400" b="0" i="0" u="none" strike="noStrike" kern="1200" cap="none" spc="0" normalizeH="0" baseline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3" name="Group 14">
            <a:extLst>
              <a:ext uri="{FF2B5EF4-FFF2-40B4-BE49-F238E27FC236}">
                <a16:creationId xmlns:a16="http://schemas.microsoft.com/office/drawing/2014/main" id="{752F55E6-6C0C-4194-8265-1BC6F1AA2AA4}"/>
              </a:ext>
            </a:extLst>
          </p:cNvPr>
          <p:cNvGrpSpPr/>
          <p:nvPr/>
        </p:nvGrpSpPr>
        <p:grpSpPr>
          <a:xfrm rot="19555837">
            <a:off x="10141055" y="2398809"/>
            <a:ext cx="2403739" cy="1831043"/>
            <a:chOff x="3070076" y="2205037"/>
            <a:chExt cx="2582860" cy="1967488"/>
          </a:xfrm>
        </p:grpSpPr>
        <p:sp>
          <p:nvSpPr>
            <p:cNvPr id="24" name="Oval 15">
              <a:extLst>
                <a:ext uri="{FF2B5EF4-FFF2-40B4-BE49-F238E27FC236}">
                  <a16:creationId xmlns:a16="http://schemas.microsoft.com/office/drawing/2014/main" id="{07F2AC02-022C-47BA-A805-1C96D0AD03C9}"/>
                </a:ext>
              </a:extLst>
            </p:cNvPr>
            <p:cNvSpPr/>
            <p:nvPr/>
          </p:nvSpPr>
          <p:spPr>
            <a:xfrm>
              <a:off x="3070076" y="3672840"/>
              <a:ext cx="2582860" cy="499685"/>
            </a:xfrm>
            <a:prstGeom prst="ellipse">
              <a:avLst/>
            </a:prstGeom>
            <a:gradFill flip="none" rotWithShape="1">
              <a:gsLst>
                <a:gs pos="25000">
                  <a:sysClr val="windowText" lastClr="000000">
                    <a:lumMod val="90000"/>
                    <a:lumOff val="10000"/>
                    <a:alpha val="33000"/>
                  </a:sysClr>
                </a:gs>
                <a:gs pos="84000">
                  <a:sysClr val="window" lastClr="FFFFFF">
                    <a:lumMod val="0"/>
                    <a:lumOff val="100000"/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9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98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48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97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46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96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45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94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5" name="Group 16">
              <a:extLst>
                <a:ext uri="{FF2B5EF4-FFF2-40B4-BE49-F238E27FC236}">
                  <a16:creationId xmlns:a16="http://schemas.microsoft.com/office/drawing/2014/main" id="{B1CB56A7-B9CA-4323-BFA6-DEB13EE5616F}"/>
                </a:ext>
              </a:extLst>
            </p:cNvPr>
            <p:cNvGrpSpPr/>
            <p:nvPr/>
          </p:nvGrpSpPr>
          <p:grpSpPr>
            <a:xfrm>
              <a:off x="3384551" y="2205037"/>
              <a:ext cx="1895474" cy="1779588"/>
              <a:chOff x="3384551" y="2205037"/>
              <a:chExt cx="1895474" cy="1779588"/>
            </a:xfrm>
          </p:grpSpPr>
          <p:sp>
            <p:nvSpPr>
              <p:cNvPr id="26" name="Freeform 5">
                <a:extLst>
                  <a:ext uri="{FF2B5EF4-FFF2-40B4-BE49-F238E27FC236}">
                    <a16:creationId xmlns:a16="http://schemas.microsoft.com/office/drawing/2014/main" id="{5C9B3989-B6C4-4BA0-83AC-C8E3655EF2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8525" y="2205037"/>
                <a:ext cx="1841500" cy="1779588"/>
              </a:xfrm>
              <a:custGeom>
                <a:avLst/>
                <a:gdLst>
                  <a:gd name="T0" fmla="*/ 9 w 205"/>
                  <a:gd name="T1" fmla="*/ 53 h 198"/>
                  <a:gd name="T2" fmla="*/ 9 w 205"/>
                  <a:gd name="T3" fmla="*/ 53 h 198"/>
                  <a:gd name="T4" fmla="*/ 9 w 205"/>
                  <a:gd name="T5" fmla="*/ 52 h 198"/>
                  <a:gd name="T6" fmla="*/ 11 w 205"/>
                  <a:gd name="T7" fmla="*/ 47 h 198"/>
                  <a:gd name="T8" fmla="*/ 12 w 205"/>
                  <a:gd name="T9" fmla="*/ 46 h 198"/>
                  <a:gd name="T10" fmla="*/ 16 w 205"/>
                  <a:gd name="T11" fmla="*/ 40 h 198"/>
                  <a:gd name="T12" fmla="*/ 16 w 205"/>
                  <a:gd name="T13" fmla="*/ 40 h 198"/>
                  <a:gd name="T14" fmla="*/ 130 w 205"/>
                  <a:gd name="T15" fmla="*/ 16 h 198"/>
                  <a:gd name="T16" fmla="*/ 205 w 205"/>
                  <a:gd name="T17" fmla="*/ 97 h 198"/>
                  <a:gd name="T18" fmla="*/ 205 w 205"/>
                  <a:gd name="T19" fmla="*/ 97 h 198"/>
                  <a:gd name="T20" fmla="*/ 204 w 205"/>
                  <a:gd name="T21" fmla="*/ 112 h 198"/>
                  <a:gd name="T22" fmla="*/ 204 w 205"/>
                  <a:gd name="T23" fmla="*/ 112 h 198"/>
                  <a:gd name="T24" fmla="*/ 200 w 205"/>
                  <a:gd name="T25" fmla="*/ 127 h 198"/>
                  <a:gd name="T26" fmla="*/ 200 w 205"/>
                  <a:gd name="T27" fmla="*/ 127 h 198"/>
                  <a:gd name="T28" fmla="*/ 102 w 205"/>
                  <a:gd name="T29" fmla="*/ 198 h 198"/>
                  <a:gd name="T30" fmla="*/ 0 w 205"/>
                  <a:gd name="T31" fmla="*/ 95 h 198"/>
                  <a:gd name="T32" fmla="*/ 9 w 205"/>
                  <a:gd name="T33" fmla="*/ 53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5" h="198">
                    <a:moveTo>
                      <a:pt x="9" y="53"/>
                    </a:moveTo>
                    <a:cubicBezTo>
                      <a:pt x="9" y="53"/>
                      <a:pt x="9" y="53"/>
                      <a:pt x="9" y="53"/>
                    </a:cubicBezTo>
                    <a:cubicBezTo>
                      <a:pt x="9" y="53"/>
                      <a:pt x="9" y="52"/>
                      <a:pt x="9" y="52"/>
                    </a:cubicBezTo>
                    <a:cubicBezTo>
                      <a:pt x="10" y="51"/>
                      <a:pt x="11" y="49"/>
                      <a:pt x="11" y="47"/>
                    </a:cubicBezTo>
                    <a:cubicBezTo>
                      <a:pt x="12" y="47"/>
                      <a:pt x="12" y="46"/>
                      <a:pt x="12" y="46"/>
                    </a:cubicBezTo>
                    <a:cubicBezTo>
                      <a:pt x="13" y="44"/>
                      <a:pt x="15" y="42"/>
                      <a:pt x="16" y="40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37" y="11"/>
                      <a:pt x="84" y="0"/>
                      <a:pt x="130" y="16"/>
                    </a:cubicBezTo>
                    <a:cubicBezTo>
                      <a:pt x="173" y="31"/>
                      <a:pt x="202" y="64"/>
                      <a:pt x="205" y="97"/>
                    </a:cubicBezTo>
                    <a:cubicBezTo>
                      <a:pt x="205" y="97"/>
                      <a:pt x="205" y="97"/>
                      <a:pt x="205" y="97"/>
                    </a:cubicBezTo>
                    <a:cubicBezTo>
                      <a:pt x="205" y="102"/>
                      <a:pt x="204" y="107"/>
                      <a:pt x="204" y="112"/>
                    </a:cubicBezTo>
                    <a:cubicBezTo>
                      <a:pt x="204" y="112"/>
                      <a:pt x="204" y="112"/>
                      <a:pt x="204" y="112"/>
                    </a:cubicBezTo>
                    <a:cubicBezTo>
                      <a:pt x="203" y="118"/>
                      <a:pt x="201" y="123"/>
                      <a:pt x="200" y="127"/>
                    </a:cubicBezTo>
                    <a:cubicBezTo>
                      <a:pt x="200" y="127"/>
                      <a:pt x="200" y="127"/>
                      <a:pt x="200" y="127"/>
                    </a:cubicBezTo>
                    <a:cubicBezTo>
                      <a:pt x="186" y="168"/>
                      <a:pt x="148" y="198"/>
                      <a:pt x="102" y="198"/>
                    </a:cubicBezTo>
                    <a:cubicBezTo>
                      <a:pt x="46" y="198"/>
                      <a:pt x="0" y="152"/>
                      <a:pt x="0" y="95"/>
                    </a:cubicBezTo>
                    <a:cubicBezTo>
                      <a:pt x="0" y="80"/>
                      <a:pt x="3" y="66"/>
                      <a:pt x="9" y="53"/>
                    </a:cubicBezTo>
                    <a:close/>
                  </a:path>
                </a:pathLst>
              </a:custGeom>
              <a:solidFill>
                <a:srgbClr val="3081AC">
                  <a:lumMod val="7500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49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898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48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797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46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696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645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594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" name="Freeform 6">
                <a:extLst>
                  <a:ext uri="{FF2B5EF4-FFF2-40B4-BE49-F238E27FC236}">
                    <a16:creationId xmlns:a16="http://schemas.microsoft.com/office/drawing/2014/main" id="{F82BD73D-2246-4306-97C8-85B26CB335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4551" y="2205037"/>
                <a:ext cx="1895474" cy="1600200"/>
              </a:xfrm>
              <a:custGeom>
                <a:avLst/>
                <a:gdLst>
                  <a:gd name="T0" fmla="*/ 86 w 211"/>
                  <a:gd name="T1" fmla="*/ 160 h 178"/>
                  <a:gd name="T2" fmla="*/ 14 w 211"/>
                  <a:gd name="T3" fmla="*/ 55 h 178"/>
                  <a:gd name="T4" fmla="*/ 15 w 211"/>
                  <a:gd name="T5" fmla="*/ 53 h 178"/>
                  <a:gd name="T6" fmla="*/ 22 w 211"/>
                  <a:gd name="T7" fmla="*/ 40 h 178"/>
                  <a:gd name="T8" fmla="*/ 136 w 211"/>
                  <a:gd name="T9" fmla="*/ 16 h 178"/>
                  <a:gd name="T10" fmla="*/ 211 w 211"/>
                  <a:gd name="T11" fmla="*/ 97 h 178"/>
                  <a:gd name="T12" fmla="*/ 206 w 211"/>
                  <a:gd name="T13" fmla="*/ 127 h 178"/>
                  <a:gd name="T14" fmla="*/ 86 w 211"/>
                  <a:gd name="T15" fmla="*/ 16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1" h="178">
                    <a:moveTo>
                      <a:pt x="86" y="160"/>
                    </a:moveTo>
                    <a:cubicBezTo>
                      <a:pt x="33" y="142"/>
                      <a:pt x="0" y="94"/>
                      <a:pt x="14" y="55"/>
                    </a:cubicBezTo>
                    <a:cubicBezTo>
                      <a:pt x="14" y="54"/>
                      <a:pt x="15" y="53"/>
                      <a:pt x="15" y="53"/>
                    </a:cubicBezTo>
                    <a:cubicBezTo>
                      <a:pt x="17" y="48"/>
                      <a:pt x="19" y="44"/>
                      <a:pt x="22" y="40"/>
                    </a:cubicBezTo>
                    <a:cubicBezTo>
                      <a:pt x="43" y="11"/>
                      <a:pt x="90" y="0"/>
                      <a:pt x="136" y="16"/>
                    </a:cubicBezTo>
                    <a:cubicBezTo>
                      <a:pt x="179" y="31"/>
                      <a:pt x="208" y="64"/>
                      <a:pt x="211" y="97"/>
                    </a:cubicBezTo>
                    <a:cubicBezTo>
                      <a:pt x="211" y="107"/>
                      <a:pt x="209" y="118"/>
                      <a:pt x="206" y="127"/>
                    </a:cubicBezTo>
                    <a:cubicBezTo>
                      <a:pt x="189" y="163"/>
                      <a:pt x="137" y="178"/>
                      <a:pt x="86" y="160"/>
                    </a:cubicBezTo>
                    <a:close/>
                  </a:path>
                </a:pathLst>
              </a:custGeom>
              <a:solidFill>
                <a:srgbClr val="3081AC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49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898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48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797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46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696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645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594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8" name="TextBox 40">
            <a:extLst>
              <a:ext uri="{FF2B5EF4-FFF2-40B4-BE49-F238E27FC236}">
                <a16:creationId xmlns:a16="http://schemas.microsoft.com/office/drawing/2014/main" id="{B032F6BC-EB67-EE0A-59C4-3F726F04CF38}"/>
              </a:ext>
            </a:extLst>
          </p:cNvPr>
          <p:cNvSpPr txBox="1"/>
          <p:nvPr/>
        </p:nvSpPr>
        <p:spPr>
          <a:xfrm>
            <a:off x="7691314" y="1630794"/>
            <a:ext cx="3569467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Source Sans Pro" pitchFamily="34" charset="0"/>
                <a:cs typeface="Calibri" panose="020F0502020204030204" pitchFamily="34" charset="0"/>
              </a:rPr>
              <a:t>Quantidade mensurável</a:t>
            </a:r>
            <a:endParaRPr kumimoji="0" lang="pt-BR" sz="2400" b="1" i="0" u="none" strike="noStrike" kern="0" cap="none" spc="0" normalizeH="0" baseline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40">
            <a:extLst>
              <a:ext uri="{FF2B5EF4-FFF2-40B4-BE49-F238E27FC236}">
                <a16:creationId xmlns:a16="http://schemas.microsoft.com/office/drawing/2014/main" id="{E42A49A5-6F5E-6682-DF52-DF6D9F77BCFB}"/>
              </a:ext>
            </a:extLst>
          </p:cNvPr>
          <p:cNvSpPr txBox="1"/>
          <p:nvPr/>
        </p:nvSpPr>
        <p:spPr>
          <a:xfrm>
            <a:off x="8412389" y="3014214"/>
            <a:ext cx="3569467" cy="83099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Source Sans Pro" pitchFamily="34" charset="0"/>
                <a:cs typeface="Calibri" panose="020F0502020204030204" pitchFamily="34" charset="0"/>
              </a:rPr>
              <a:t>Critério usado para limitar a informação da consulta</a:t>
            </a:r>
            <a:endParaRPr kumimoji="0" lang="pt-BR" sz="2400" b="1" i="0" u="none" strike="noStrike" kern="0" cap="none" spc="0" normalizeH="0" baseline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B5D1FFBD-071E-2034-EFA0-F3F42985C32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CEDCE"/>
              </a:clrFrom>
              <a:clrTo>
                <a:srgbClr val="ECEDC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965" y="8643"/>
            <a:ext cx="894057" cy="785438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08F0F0DE-FAC3-503A-434F-7C4079887D7B}"/>
              </a:ext>
            </a:extLst>
          </p:cNvPr>
          <p:cNvSpPr txBox="1"/>
          <p:nvPr/>
        </p:nvSpPr>
        <p:spPr>
          <a:xfrm>
            <a:off x="660062" y="1150276"/>
            <a:ext cx="22322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Dimensão</a:t>
            </a:r>
            <a:endParaRPr kumimoji="0" lang="pt-BR" sz="2400" b="1" i="0" u="none" strike="noStrike" kern="1200" cap="none" spc="0" normalizeH="0" baseline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F6309046-D9C6-39A2-2154-D0953416349F}"/>
              </a:ext>
            </a:extLst>
          </p:cNvPr>
          <p:cNvSpPr txBox="1"/>
          <p:nvPr/>
        </p:nvSpPr>
        <p:spPr>
          <a:xfrm>
            <a:off x="9935701" y="1150276"/>
            <a:ext cx="1624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Métrica</a:t>
            </a:r>
            <a:endParaRPr kumimoji="0" lang="pt-BR" sz="2400" b="1" i="0" u="none" strike="noStrike" kern="1200" cap="none" spc="0" normalizeH="0" baseline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C4BD0A3E-02B3-9167-2B9E-A920AEDAA3FA}"/>
              </a:ext>
            </a:extLst>
          </p:cNvPr>
          <p:cNvSpPr txBox="1"/>
          <p:nvPr/>
        </p:nvSpPr>
        <p:spPr>
          <a:xfrm>
            <a:off x="10497423" y="2552326"/>
            <a:ext cx="1624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Filtro</a:t>
            </a:r>
            <a:endParaRPr kumimoji="0" lang="pt-BR" sz="2400" b="1" i="0" u="none" strike="noStrike" kern="1200" cap="none" spc="0" normalizeH="0" baseline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469AFB0-E106-E094-69BD-90288DBCD0E8}"/>
              </a:ext>
            </a:extLst>
          </p:cNvPr>
          <p:cNvSpPr txBox="1"/>
          <p:nvPr/>
        </p:nvSpPr>
        <p:spPr>
          <a:xfrm>
            <a:off x="3208264" y="2666637"/>
            <a:ext cx="1660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/>
              <a:t>Um diamante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636604F-1B34-38AD-A080-E867D4B59B59}"/>
              </a:ext>
            </a:extLst>
          </p:cNvPr>
          <p:cNvSpPr txBox="1"/>
          <p:nvPr/>
        </p:nvSpPr>
        <p:spPr>
          <a:xfrm>
            <a:off x="8429833" y="2385379"/>
            <a:ext cx="2586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/>
              <a:t>O peso do diamante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C6FB378-81B3-D02C-BC79-551A4BE4097A}"/>
              </a:ext>
            </a:extLst>
          </p:cNvPr>
          <p:cNvSpPr txBox="1"/>
          <p:nvPr/>
        </p:nvSpPr>
        <p:spPr>
          <a:xfrm>
            <a:off x="9093547" y="4234638"/>
            <a:ext cx="2531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/>
              <a:t>A face de um diamante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2DFB379-B8C2-672C-650E-C183A16E9BE7}"/>
              </a:ext>
            </a:extLst>
          </p:cNvPr>
          <p:cNvSpPr txBox="1"/>
          <p:nvPr/>
        </p:nvSpPr>
        <p:spPr>
          <a:xfrm>
            <a:off x="3572260" y="3530641"/>
            <a:ext cx="40225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latin typeface="Abadi" panose="020B0604020104020204" pitchFamily="34" charset="0"/>
              </a:rPr>
              <a:t>Obtendo a resposta </a:t>
            </a:r>
            <a:r>
              <a:rPr lang="pt-BR" sz="3200" b="1" u="sng" dirty="0">
                <a:latin typeface="Abadi" panose="020B0604020104020204" pitchFamily="34" charset="0"/>
              </a:rPr>
              <a:t>correta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B807B44-8D19-FE41-BA4D-80E70A64A4C8}"/>
              </a:ext>
            </a:extLst>
          </p:cNvPr>
          <p:cNvSpPr txBox="1"/>
          <p:nvPr/>
        </p:nvSpPr>
        <p:spPr>
          <a:xfrm>
            <a:off x="11379200" y="3872"/>
            <a:ext cx="806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10/28</a:t>
            </a:r>
          </a:p>
        </p:txBody>
      </p:sp>
    </p:spTree>
    <p:extLst>
      <p:ext uri="{BB962C8B-B14F-4D97-AF65-F5344CB8AC3E}">
        <p14:creationId xmlns:p14="http://schemas.microsoft.com/office/powerpoint/2010/main" val="1540850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787382" y="-19664"/>
                <a:ext cx="9707622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800" b="1" i="0" u="none" strike="noStrike" kern="1200" cap="none" spc="0" normalizeH="0" baseline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Transporte X Movimentação</a:t>
                </a:r>
                <a:endParaRPr kumimoji="0" lang="pt-BR" sz="2400" b="1" i="0" u="none" strike="noStrike" kern="1200" cap="none" spc="0" normalizeH="0" baseline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0" name="Gráfico 49" descr="Playbook">
            <a:extLst>
              <a:ext uri="{FF2B5EF4-FFF2-40B4-BE49-F238E27FC236}">
                <a16:creationId xmlns:a16="http://schemas.microsoft.com/office/drawing/2014/main" id="{424FB166-DEF7-9744-B001-D4A7CD9EBA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7861" y="-31391"/>
            <a:ext cx="914400" cy="914400"/>
          </a:xfrm>
          <a:prstGeom prst="rect">
            <a:avLst/>
          </a:prstGeom>
        </p:spPr>
      </p:pic>
      <p:sp>
        <p:nvSpPr>
          <p:cNvPr id="64" name="Freeform 6"/>
          <p:cNvSpPr>
            <a:spLocks/>
          </p:cNvSpPr>
          <p:nvPr/>
        </p:nvSpPr>
        <p:spPr bwMode="auto">
          <a:xfrm>
            <a:off x="3715693" y="1221147"/>
            <a:ext cx="4570413" cy="4570413"/>
          </a:xfrm>
          <a:custGeom>
            <a:avLst/>
            <a:gdLst>
              <a:gd name="T0" fmla="*/ 3068 w 5757"/>
              <a:gd name="T1" fmla="*/ 5 h 5757"/>
              <a:gd name="T2" fmla="*/ 3436 w 5757"/>
              <a:gd name="T3" fmla="*/ 52 h 5757"/>
              <a:gd name="T4" fmla="*/ 3789 w 5757"/>
              <a:gd name="T5" fmla="*/ 146 h 5757"/>
              <a:gd name="T6" fmla="*/ 4121 w 5757"/>
              <a:gd name="T7" fmla="*/ 281 h 5757"/>
              <a:gd name="T8" fmla="*/ 4432 w 5757"/>
              <a:gd name="T9" fmla="*/ 454 h 5757"/>
              <a:gd name="T10" fmla="*/ 4718 w 5757"/>
              <a:gd name="T11" fmla="*/ 663 h 5757"/>
              <a:gd name="T12" fmla="*/ 4976 w 5757"/>
              <a:gd name="T13" fmla="*/ 906 h 5757"/>
              <a:gd name="T14" fmla="*/ 5203 w 5757"/>
              <a:gd name="T15" fmla="*/ 1178 h 5757"/>
              <a:gd name="T16" fmla="*/ 5395 w 5757"/>
              <a:gd name="T17" fmla="*/ 1477 h 5757"/>
              <a:gd name="T18" fmla="*/ 5550 w 5757"/>
              <a:gd name="T19" fmla="*/ 1800 h 5757"/>
              <a:gd name="T20" fmla="*/ 5663 w 5757"/>
              <a:gd name="T21" fmla="*/ 2142 h 5757"/>
              <a:gd name="T22" fmla="*/ 5734 w 5757"/>
              <a:gd name="T23" fmla="*/ 2502 h 5757"/>
              <a:gd name="T24" fmla="*/ 5757 w 5757"/>
              <a:gd name="T25" fmla="*/ 2878 h 5757"/>
              <a:gd name="T26" fmla="*/ 5734 w 5757"/>
              <a:gd name="T27" fmla="*/ 3254 h 5757"/>
              <a:gd name="T28" fmla="*/ 5663 w 5757"/>
              <a:gd name="T29" fmla="*/ 3614 h 5757"/>
              <a:gd name="T30" fmla="*/ 5550 w 5757"/>
              <a:gd name="T31" fmla="*/ 3958 h 5757"/>
              <a:gd name="T32" fmla="*/ 5395 w 5757"/>
              <a:gd name="T33" fmla="*/ 4279 h 5757"/>
              <a:gd name="T34" fmla="*/ 5203 w 5757"/>
              <a:gd name="T35" fmla="*/ 4579 h 5757"/>
              <a:gd name="T36" fmla="*/ 4976 w 5757"/>
              <a:gd name="T37" fmla="*/ 4851 h 5757"/>
              <a:gd name="T38" fmla="*/ 4718 w 5757"/>
              <a:gd name="T39" fmla="*/ 5093 h 5757"/>
              <a:gd name="T40" fmla="*/ 4432 w 5757"/>
              <a:gd name="T41" fmla="*/ 5303 h 5757"/>
              <a:gd name="T42" fmla="*/ 4121 w 5757"/>
              <a:gd name="T43" fmla="*/ 5477 h 5757"/>
              <a:gd name="T44" fmla="*/ 3789 w 5757"/>
              <a:gd name="T45" fmla="*/ 5610 h 5757"/>
              <a:gd name="T46" fmla="*/ 3436 w 5757"/>
              <a:gd name="T47" fmla="*/ 5704 h 5757"/>
              <a:gd name="T48" fmla="*/ 3068 w 5757"/>
              <a:gd name="T49" fmla="*/ 5751 h 5757"/>
              <a:gd name="T50" fmla="*/ 2689 w 5757"/>
              <a:gd name="T51" fmla="*/ 5751 h 5757"/>
              <a:gd name="T52" fmla="*/ 2321 w 5757"/>
              <a:gd name="T53" fmla="*/ 5704 h 5757"/>
              <a:gd name="T54" fmla="*/ 1969 w 5757"/>
              <a:gd name="T55" fmla="*/ 5610 h 5757"/>
              <a:gd name="T56" fmla="*/ 1636 w 5757"/>
              <a:gd name="T57" fmla="*/ 5477 h 5757"/>
              <a:gd name="T58" fmla="*/ 1325 w 5757"/>
              <a:gd name="T59" fmla="*/ 5303 h 5757"/>
              <a:gd name="T60" fmla="*/ 1039 w 5757"/>
              <a:gd name="T61" fmla="*/ 5093 h 5757"/>
              <a:gd name="T62" fmla="*/ 781 w 5757"/>
              <a:gd name="T63" fmla="*/ 4851 h 5757"/>
              <a:gd name="T64" fmla="*/ 556 w 5757"/>
              <a:gd name="T65" fmla="*/ 4579 h 5757"/>
              <a:gd name="T66" fmla="*/ 364 w 5757"/>
              <a:gd name="T67" fmla="*/ 4279 h 5757"/>
              <a:gd name="T68" fmla="*/ 209 w 5757"/>
              <a:gd name="T69" fmla="*/ 3958 h 5757"/>
              <a:gd name="T70" fmla="*/ 94 w 5757"/>
              <a:gd name="T71" fmla="*/ 3614 h 5757"/>
              <a:gd name="T72" fmla="*/ 23 w 5757"/>
              <a:gd name="T73" fmla="*/ 3254 h 5757"/>
              <a:gd name="T74" fmla="*/ 0 w 5757"/>
              <a:gd name="T75" fmla="*/ 2878 h 5757"/>
              <a:gd name="T76" fmla="*/ 23 w 5757"/>
              <a:gd name="T77" fmla="*/ 2502 h 5757"/>
              <a:gd name="T78" fmla="*/ 94 w 5757"/>
              <a:gd name="T79" fmla="*/ 2142 h 5757"/>
              <a:gd name="T80" fmla="*/ 209 w 5757"/>
              <a:gd name="T81" fmla="*/ 1800 h 5757"/>
              <a:gd name="T82" fmla="*/ 364 w 5757"/>
              <a:gd name="T83" fmla="*/ 1477 h 5757"/>
              <a:gd name="T84" fmla="*/ 556 w 5757"/>
              <a:gd name="T85" fmla="*/ 1178 h 5757"/>
              <a:gd name="T86" fmla="*/ 781 w 5757"/>
              <a:gd name="T87" fmla="*/ 906 h 5757"/>
              <a:gd name="T88" fmla="*/ 1039 w 5757"/>
              <a:gd name="T89" fmla="*/ 663 h 5757"/>
              <a:gd name="T90" fmla="*/ 1325 w 5757"/>
              <a:gd name="T91" fmla="*/ 454 h 5757"/>
              <a:gd name="T92" fmla="*/ 1636 w 5757"/>
              <a:gd name="T93" fmla="*/ 281 h 5757"/>
              <a:gd name="T94" fmla="*/ 1969 w 5757"/>
              <a:gd name="T95" fmla="*/ 146 h 5757"/>
              <a:gd name="T96" fmla="*/ 2321 w 5757"/>
              <a:gd name="T97" fmla="*/ 52 h 5757"/>
              <a:gd name="T98" fmla="*/ 2689 w 5757"/>
              <a:gd name="T99" fmla="*/ 5 h 5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5757" h="5757">
                <a:moveTo>
                  <a:pt x="2879" y="0"/>
                </a:moveTo>
                <a:lnTo>
                  <a:pt x="3068" y="5"/>
                </a:lnTo>
                <a:lnTo>
                  <a:pt x="3254" y="23"/>
                </a:lnTo>
                <a:lnTo>
                  <a:pt x="3436" y="52"/>
                </a:lnTo>
                <a:lnTo>
                  <a:pt x="3614" y="93"/>
                </a:lnTo>
                <a:lnTo>
                  <a:pt x="3789" y="146"/>
                </a:lnTo>
                <a:lnTo>
                  <a:pt x="3959" y="209"/>
                </a:lnTo>
                <a:lnTo>
                  <a:pt x="4121" y="281"/>
                </a:lnTo>
                <a:lnTo>
                  <a:pt x="4280" y="364"/>
                </a:lnTo>
                <a:lnTo>
                  <a:pt x="4432" y="454"/>
                </a:lnTo>
                <a:lnTo>
                  <a:pt x="4579" y="555"/>
                </a:lnTo>
                <a:lnTo>
                  <a:pt x="4718" y="663"/>
                </a:lnTo>
                <a:lnTo>
                  <a:pt x="4851" y="780"/>
                </a:lnTo>
                <a:lnTo>
                  <a:pt x="4976" y="906"/>
                </a:lnTo>
                <a:lnTo>
                  <a:pt x="5094" y="1039"/>
                </a:lnTo>
                <a:lnTo>
                  <a:pt x="5203" y="1178"/>
                </a:lnTo>
                <a:lnTo>
                  <a:pt x="5303" y="1324"/>
                </a:lnTo>
                <a:lnTo>
                  <a:pt x="5395" y="1477"/>
                </a:lnTo>
                <a:lnTo>
                  <a:pt x="5477" y="1636"/>
                </a:lnTo>
                <a:lnTo>
                  <a:pt x="5550" y="1800"/>
                </a:lnTo>
                <a:lnTo>
                  <a:pt x="5610" y="1968"/>
                </a:lnTo>
                <a:lnTo>
                  <a:pt x="5663" y="2142"/>
                </a:lnTo>
                <a:lnTo>
                  <a:pt x="5704" y="2320"/>
                </a:lnTo>
                <a:lnTo>
                  <a:pt x="5734" y="2502"/>
                </a:lnTo>
                <a:lnTo>
                  <a:pt x="5751" y="2688"/>
                </a:lnTo>
                <a:lnTo>
                  <a:pt x="5757" y="2878"/>
                </a:lnTo>
                <a:lnTo>
                  <a:pt x="5751" y="3068"/>
                </a:lnTo>
                <a:lnTo>
                  <a:pt x="5734" y="3254"/>
                </a:lnTo>
                <a:lnTo>
                  <a:pt x="5704" y="3436"/>
                </a:lnTo>
                <a:lnTo>
                  <a:pt x="5663" y="3614"/>
                </a:lnTo>
                <a:lnTo>
                  <a:pt x="5610" y="3788"/>
                </a:lnTo>
                <a:lnTo>
                  <a:pt x="5550" y="3958"/>
                </a:lnTo>
                <a:lnTo>
                  <a:pt x="5477" y="4121"/>
                </a:lnTo>
                <a:lnTo>
                  <a:pt x="5395" y="4279"/>
                </a:lnTo>
                <a:lnTo>
                  <a:pt x="5303" y="4432"/>
                </a:lnTo>
                <a:lnTo>
                  <a:pt x="5203" y="4579"/>
                </a:lnTo>
                <a:lnTo>
                  <a:pt x="5094" y="4718"/>
                </a:lnTo>
                <a:lnTo>
                  <a:pt x="4976" y="4851"/>
                </a:lnTo>
                <a:lnTo>
                  <a:pt x="4851" y="4976"/>
                </a:lnTo>
                <a:lnTo>
                  <a:pt x="4718" y="5093"/>
                </a:lnTo>
                <a:lnTo>
                  <a:pt x="4579" y="5203"/>
                </a:lnTo>
                <a:lnTo>
                  <a:pt x="4432" y="5303"/>
                </a:lnTo>
                <a:lnTo>
                  <a:pt x="4280" y="5395"/>
                </a:lnTo>
                <a:lnTo>
                  <a:pt x="4121" y="5477"/>
                </a:lnTo>
                <a:lnTo>
                  <a:pt x="3959" y="5549"/>
                </a:lnTo>
                <a:lnTo>
                  <a:pt x="3789" y="5610"/>
                </a:lnTo>
                <a:lnTo>
                  <a:pt x="3614" y="5663"/>
                </a:lnTo>
                <a:lnTo>
                  <a:pt x="3436" y="5704"/>
                </a:lnTo>
                <a:lnTo>
                  <a:pt x="3254" y="5733"/>
                </a:lnTo>
                <a:lnTo>
                  <a:pt x="3068" y="5751"/>
                </a:lnTo>
                <a:lnTo>
                  <a:pt x="2879" y="5757"/>
                </a:lnTo>
                <a:lnTo>
                  <a:pt x="2689" y="5751"/>
                </a:lnTo>
                <a:lnTo>
                  <a:pt x="2503" y="5733"/>
                </a:lnTo>
                <a:lnTo>
                  <a:pt x="2321" y="5704"/>
                </a:lnTo>
                <a:lnTo>
                  <a:pt x="2143" y="5663"/>
                </a:lnTo>
                <a:lnTo>
                  <a:pt x="1969" y="5610"/>
                </a:lnTo>
                <a:lnTo>
                  <a:pt x="1800" y="5549"/>
                </a:lnTo>
                <a:lnTo>
                  <a:pt x="1636" y="5477"/>
                </a:lnTo>
                <a:lnTo>
                  <a:pt x="1477" y="5395"/>
                </a:lnTo>
                <a:lnTo>
                  <a:pt x="1325" y="5303"/>
                </a:lnTo>
                <a:lnTo>
                  <a:pt x="1178" y="5203"/>
                </a:lnTo>
                <a:lnTo>
                  <a:pt x="1039" y="5093"/>
                </a:lnTo>
                <a:lnTo>
                  <a:pt x="906" y="4976"/>
                </a:lnTo>
                <a:lnTo>
                  <a:pt x="781" y="4851"/>
                </a:lnTo>
                <a:lnTo>
                  <a:pt x="663" y="4718"/>
                </a:lnTo>
                <a:lnTo>
                  <a:pt x="556" y="4579"/>
                </a:lnTo>
                <a:lnTo>
                  <a:pt x="454" y="4432"/>
                </a:lnTo>
                <a:lnTo>
                  <a:pt x="364" y="4279"/>
                </a:lnTo>
                <a:lnTo>
                  <a:pt x="282" y="4121"/>
                </a:lnTo>
                <a:lnTo>
                  <a:pt x="209" y="3958"/>
                </a:lnTo>
                <a:lnTo>
                  <a:pt x="147" y="3788"/>
                </a:lnTo>
                <a:lnTo>
                  <a:pt x="94" y="3614"/>
                </a:lnTo>
                <a:lnTo>
                  <a:pt x="53" y="3436"/>
                </a:lnTo>
                <a:lnTo>
                  <a:pt x="23" y="3254"/>
                </a:lnTo>
                <a:lnTo>
                  <a:pt x="6" y="3068"/>
                </a:lnTo>
                <a:lnTo>
                  <a:pt x="0" y="2878"/>
                </a:lnTo>
                <a:lnTo>
                  <a:pt x="6" y="2688"/>
                </a:lnTo>
                <a:lnTo>
                  <a:pt x="23" y="2502"/>
                </a:lnTo>
                <a:lnTo>
                  <a:pt x="53" y="2320"/>
                </a:lnTo>
                <a:lnTo>
                  <a:pt x="94" y="2142"/>
                </a:lnTo>
                <a:lnTo>
                  <a:pt x="147" y="1968"/>
                </a:lnTo>
                <a:lnTo>
                  <a:pt x="209" y="1800"/>
                </a:lnTo>
                <a:lnTo>
                  <a:pt x="282" y="1636"/>
                </a:lnTo>
                <a:lnTo>
                  <a:pt x="364" y="1477"/>
                </a:lnTo>
                <a:lnTo>
                  <a:pt x="454" y="1324"/>
                </a:lnTo>
                <a:lnTo>
                  <a:pt x="556" y="1178"/>
                </a:lnTo>
                <a:lnTo>
                  <a:pt x="663" y="1039"/>
                </a:lnTo>
                <a:lnTo>
                  <a:pt x="781" y="906"/>
                </a:lnTo>
                <a:lnTo>
                  <a:pt x="906" y="780"/>
                </a:lnTo>
                <a:lnTo>
                  <a:pt x="1039" y="663"/>
                </a:lnTo>
                <a:lnTo>
                  <a:pt x="1178" y="555"/>
                </a:lnTo>
                <a:lnTo>
                  <a:pt x="1325" y="454"/>
                </a:lnTo>
                <a:lnTo>
                  <a:pt x="1477" y="364"/>
                </a:lnTo>
                <a:lnTo>
                  <a:pt x="1636" y="281"/>
                </a:lnTo>
                <a:lnTo>
                  <a:pt x="1800" y="209"/>
                </a:lnTo>
                <a:lnTo>
                  <a:pt x="1969" y="146"/>
                </a:lnTo>
                <a:lnTo>
                  <a:pt x="2143" y="93"/>
                </a:lnTo>
                <a:lnTo>
                  <a:pt x="2321" y="52"/>
                </a:lnTo>
                <a:lnTo>
                  <a:pt x="2503" y="23"/>
                </a:lnTo>
                <a:lnTo>
                  <a:pt x="2689" y="5"/>
                </a:lnTo>
                <a:lnTo>
                  <a:pt x="2879" y="0"/>
                </a:lnTo>
                <a:close/>
              </a:path>
            </a:pathLst>
          </a:custGeom>
          <a:solidFill>
            <a:srgbClr val="D09E00">
              <a:alpha val="5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5" name="Group 50"/>
          <p:cNvGrpSpPr/>
          <p:nvPr/>
        </p:nvGrpSpPr>
        <p:grpSpPr>
          <a:xfrm>
            <a:off x="3725218" y="1464034"/>
            <a:ext cx="4533900" cy="3781425"/>
            <a:chOff x="3941763" y="1574800"/>
            <a:chExt cx="4533900" cy="3781425"/>
          </a:xfrm>
          <a:solidFill>
            <a:sysClr val="window" lastClr="FFFFFF">
              <a:lumMod val="75000"/>
            </a:sysClr>
          </a:solidFill>
        </p:grpSpPr>
        <p:sp>
          <p:nvSpPr>
            <p:cNvPr id="157" name="Freeform 7"/>
            <p:cNvSpPr>
              <a:spLocks noEditPoints="1"/>
            </p:cNvSpPr>
            <p:nvPr/>
          </p:nvSpPr>
          <p:spPr bwMode="auto">
            <a:xfrm>
              <a:off x="3941763" y="1716088"/>
              <a:ext cx="4533900" cy="3078163"/>
            </a:xfrm>
            <a:custGeom>
              <a:avLst/>
              <a:gdLst>
                <a:gd name="T0" fmla="*/ 5636 w 5710"/>
                <a:gd name="T1" fmla="*/ 3186 h 3879"/>
                <a:gd name="T2" fmla="*/ 5640 w 5710"/>
                <a:gd name="T3" fmla="*/ 3186 h 3879"/>
                <a:gd name="T4" fmla="*/ 5593 w 5710"/>
                <a:gd name="T5" fmla="*/ 3331 h 3879"/>
                <a:gd name="T6" fmla="*/ 5542 w 5710"/>
                <a:gd name="T7" fmla="*/ 3473 h 3879"/>
                <a:gd name="T8" fmla="*/ 5481 w 5710"/>
                <a:gd name="T9" fmla="*/ 3610 h 3879"/>
                <a:gd name="T10" fmla="*/ 5415 w 5710"/>
                <a:gd name="T11" fmla="*/ 3746 h 3879"/>
                <a:gd name="T12" fmla="*/ 5342 w 5710"/>
                <a:gd name="T13" fmla="*/ 3875 h 3879"/>
                <a:gd name="T14" fmla="*/ 5336 w 5710"/>
                <a:gd name="T15" fmla="*/ 3879 h 3879"/>
                <a:gd name="T16" fmla="*/ 5411 w 5710"/>
                <a:gd name="T17" fmla="*/ 3747 h 3879"/>
                <a:gd name="T18" fmla="*/ 5477 w 5710"/>
                <a:gd name="T19" fmla="*/ 3612 h 3879"/>
                <a:gd name="T20" fmla="*/ 5538 w 5710"/>
                <a:gd name="T21" fmla="*/ 3473 h 3879"/>
                <a:gd name="T22" fmla="*/ 5591 w 5710"/>
                <a:gd name="T23" fmla="*/ 3331 h 3879"/>
                <a:gd name="T24" fmla="*/ 5636 w 5710"/>
                <a:gd name="T25" fmla="*/ 3186 h 3879"/>
                <a:gd name="T26" fmla="*/ 5710 w 5710"/>
                <a:gd name="T27" fmla="*/ 2869 h 3879"/>
                <a:gd name="T28" fmla="*/ 5692 w 5710"/>
                <a:gd name="T29" fmla="*/ 2965 h 3879"/>
                <a:gd name="T30" fmla="*/ 5690 w 5710"/>
                <a:gd name="T31" fmla="*/ 2965 h 3879"/>
                <a:gd name="T32" fmla="*/ 5708 w 5710"/>
                <a:gd name="T33" fmla="*/ 2869 h 3879"/>
                <a:gd name="T34" fmla="*/ 5710 w 5710"/>
                <a:gd name="T35" fmla="*/ 2869 h 3879"/>
                <a:gd name="T36" fmla="*/ 5669 w 5710"/>
                <a:gd name="T37" fmla="*/ 1728 h 3879"/>
                <a:gd name="T38" fmla="*/ 5690 w 5710"/>
                <a:gd name="T39" fmla="*/ 1822 h 3879"/>
                <a:gd name="T40" fmla="*/ 5688 w 5710"/>
                <a:gd name="T41" fmla="*/ 1824 h 3879"/>
                <a:gd name="T42" fmla="*/ 5669 w 5710"/>
                <a:gd name="T43" fmla="*/ 1728 h 3879"/>
                <a:gd name="T44" fmla="*/ 5669 w 5710"/>
                <a:gd name="T45" fmla="*/ 1728 h 3879"/>
                <a:gd name="T46" fmla="*/ 647 w 5710"/>
                <a:gd name="T47" fmla="*/ 556 h 3879"/>
                <a:gd name="T48" fmla="*/ 651 w 5710"/>
                <a:gd name="T49" fmla="*/ 556 h 3879"/>
                <a:gd name="T50" fmla="*/ 550 w 5710"/>
                <a:gd name="T51" fmla="*/ 685 h 3879"/>
                <a:gd name="T52" fmla="*/ 456 w 5710"/>
                <a:gd name="T53" fmla="*/ 820 h 3879"/>
                <a:gd name="T54" fmla="*/ 370 w 5710"/>
                <a:gd name="T55" fmla="*/ 961 h 3879"/>
                <a:gd name="T56" fmla="*/ 291 w 5710"/>
                <a:gd name="T57" fmla="*/ 1106 h 3879"/>
                <a:gd name="T58" fmla="*/ 221 w 5710"/>
                <a:gd name="T59" fmla="*/ 1256 h 3879"/>
                <a:gd name="T60" fmla="*/ 160 w 5710"/>
                <a:gd name="T61" fmla="*/ 1411 h 3879"/>
                <a:gd name="T62" fmla="*/ 107 w 5710"/>
                <a:gd name="T63" fmla="*/ 1571 h 3879"/>
                <a:gd name="T64" fmla="*/ 64 w 5710"/>
                <a:gd name="T65" fmla="*/ 1734 h 3879"/>
                <a:gd name="T66" fmla="*/ 29 w 5710"/>
                <a:gd name="T67" fmla="*/ 1900 h 3879"/>
                <a:gd name="T68" fmla="*/ 6 w 5710"/>
                <a:gd name="T69" fmla="*/ 2070 h 3879"/>
                <a:gd name="T70" fmla="*/ 0 w 5710"/>
                <a:gd name="T71" fmla="*/ 2064 h 3879"/>
                <a:gd name="T72" fmla="*/ 23 w 5710"/>
                <a:gd name="T73" fmla="*/ 1894 h 3879"/>
                <a:gd name="T74" fmla="*/ 58 w 5710"/>
                <a:gd name="T75" fmla="*/ 1728 h 3879"/>
                <a:gd name="T76" fmla="*/ 103 w 5710"/>
                <a:gd name="T77" fmla="*/ 1565 h 3879"/>
                <a:gd name="T78" fmla="*/ 156 w 5710"/>
                <a:gd name="T79" fmla="*/ 1407 h 3879"/>
                <a:gd name="T80" fmla="*/ 217 w 5710"/>
                <a:gd name="T81" fmla="*/ 1254 h 3879"/>
                <a:gd name="T82" fmla="*/ 287 w 5710"/>
                <a:gd name="T83" fmla="*/ 1104 h 3879"/>
                <a:gd name="T84" fmla="*/ 366 w 5710"/>
                <a:gd name="T85" fmla="*/ 959 h 3879"/>
                <a:gd name="T86" fmla="*/ 452 w 5710"/>
                <a:gd name="T87" fmla="*/ 820 h 3879"/>
                <a:gd name="T88" fmla="*/ 546 w 5710"/>
                <a:gd name="T89" fmla="*/ 685 h 3879"/>
                <a:gd name="T90" fmla="*/ 647 w 5710"/>
                <a:gd name="T91" fmla="*/ 556 h 3879"/>
                <a:gd name="T92" fmla="*/ 743 w 5710"/>
                <a:gd name="T93" fmla="*/ 448 h 3879"/>
                <a:gd name="T94" fmla="*/ 745 w 5710"/>
                <a:gd name="T95" fmla="*/ 448 h 3879"/>
                <a:gd name="T96" fmla="*/ 706 w 5710"/>
                <a:gd name="T97" fmla="*/ 493 h 3879"/>
                <a:gd name="T98" fmla="*/ 704 w 5710"/>
                <a:gd name="T99" fmla="*/ 491 h 3879"/>
                <a:gd name="T100" fmla="*/ 743 w 5710"/>
                <a:gd name="T101" fmla="*/ 448 h 3879"/>
                <a:gd name="T102" fmla="*/ 1268 w 5710"/>
                <a:gd name="T103" fmla="*/ 0 h 3879"/>
                <a:gd name="T104" fmla="*/ 1139 w 5710"/>
                <a:gd name="T105" fmla="*/ 92 h 3879"/>
                <a:gd name="T106" fmla="*/ 1013 w 5710"/>
                <a:gd name="T107" fmla="*/ 192 h 3879"/>
                <a:gd name="T108" fmla="*/ 896 w 5710"/>
                <a:gd name="T109" fmla="*/ 297 h 3879"/>
                <a:gd name="T110" fmla="*/ 892 w 5710"/>
                <a:gd name="T111" fmla="*/ 297 h 3879"/>
                <a:gd name="T112" fmla="*/ 1006 w 5710"/>
                <a:gd name="T113" fmla="*/ 196 h 3879"/>
                <a:gd name="T114" fmla="*/ 1123 w 5710"/>
                <a:gd name="T115" fmla="*/ 102 h 3879"/>
                <a:gd name="T116" fmla="*/ 1248 w 5710"/>
                <a:gd name="T117" fmla="*/ 12 h 3879"/>
                <a:gd name="T118" fmla="*/ 1268 w 5710"/>
                <a:gd name="T119" fmla="*/ 0 h 3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10" h="3879">
                  <a:moveTo>
                    <a:pt x="5636" y="3186"/>
                  </a:moveTo>
                  <a:lnTo>
                    <a:pt x="5640" y="3186"/>
                  </a:lnTo>
                  <a:lnTo>
                    <a:pt x="5593" y="3331"/>
                  </a:lnTo>
                  <a:lnTo>
                    <a:pt x="5542" y="3473"/>
                  </a:lnTo>
                  <a:lnTo>
                    <a:pt x="5481" y="3610"/>
                  </a:lnTo>
                  <a:lnTo>
                    <a:pt x="5415" y="3746"/>
                  </a:lnTo>
                  <a:lnTo>
                    <a:pt x="5342" y="3875"/>
                  </a:lnTo>
                  <a:lnTo>
                    <a:pt x="5336" y="3879"/>
                  </a:lnTo>
                  <a:lnTo>
                    <a:pt x="5411" y="3747"/>
                  </a:lnTo>
                  <a:lnTo>
                    <a:pt x="5477" y="3612"/>
                  </a:lnTo>
                  <a:lnTo>
                    <a:pt x="5538" y="3473"/>
                  </a:lnTo>
                  <a:lnTo>
                    <a:pt x="5591" y="3331"/>
                  </a:lnTo>
                  <a:lnTo>
                    <a:pt x="5636" y="3186"/>
                  </a:lnTo>
                  <a:close/>
                  <a:moveTo>
                    <a:pt x="5710" y="2869"/>
                  </a:moveTo>
                  <a:lnTo>
                    <a:pt x="5692" y="2965"/>
                  </a:lnTo>
                  <a:lnTo>
                    <a:pt x="5690" y="2965"/>
                  </a:lnTo>
                  <a:lnTo>
                    <a:pt x="5708" y="2869"/>
                  </a:lnTo>
                  <a:lnTo>
                    <a:pt x="5710" y="2869"/>
                  </a:lnTo>
                  <a:close/>
                  <a:moveTo>
                    <a:pt x="5669" y="1728"/>
                  </a:moveTo>
                  <a:lnTo>
                    <a:pt x="5690" y="1822"/>
                  </a:lnTo>
                  <a:lnTo>
                    <a:pt x="5688" y="1824"/>
                  </a:lnTo>
                  <a:lnTo>
                    <a:pt x="5669" y="1728"/>
                  </a:lnTo>
                  <a:lnTo>
                    <a:pt x="5669" y="1728"/>
                  </a:lnTo>
                  <a:close/>
                  <a:moveTo>
                    <a:pt x="647" y="556"/>
                  </a:moveTo>
                  <a:lnTo>
                    <a:pt x="651" y="556"/>
                  </a:lnTo>
                  <a:lnTo>
                    <a:pt x="550" y="685"/>
                  </a:lnTo>
                  <a:lnTo>
                    <a:pt x="456" y="820"/>
                  </a:lnTo>
                  <a:lnTo>
                    <a:pt x="370" y="961"/>
                  </a:lnTo>
                  <a:lnTo>
                    <a:pt x="291" y="1106"/>
                  </a:lnTo>
                  <a:lnTo>
                    <a:pt x="221" y="1256"/>
                  </a:lnTo>
                  <a:lnTo>
                    <a:pt x="160" y="1411"/>
                  </a:lnTo>
                  <a:lnTo>
                    <a:pt x="107" y="1571"/>
                  </a:lnTo>
                  <a:lnTo>
                    <a:pt x="64" y="1734"/>
                  </a:lnTo>
                  <a:lnTo>
                    <a:pt x="29" y="1900"/>
                  </a:lnTo>
                  <a:lnTo>
                    <a:pt x="6" y="2070"/>
                  </a:lnTo>
                  <a:lnTo>
                    <a:pt x="0" y="2064"/>
                  </a:lnTo>
                  <a:lnTo>
                    <a:pt x="23" y="1894"/>
                  </a:lnTo>
                  <a:lnTo>
                    <a:pt x="58" y="1728"/>
                  </a:lnTo>
                  <a:lnTo>
                    <a:pt x="103" y="1565"/>
                  </a:lnTo>
                  <a:lnTo>
                    <a:pt x="156" y="1407"/>
                  </a:lnTo>
                  <a:lnTo>
                    <a:pt x="217" y="1254"/>
                  </a:lnTo>
                  <a:lnTo>
                    <a:pt x="287" y="1104"/>
                  </a:lnTo>
                  <a:lnTo>
                    <a:pt x="366" y="959"/>
                  </a:lnTo>
                  <a:lnTo>
                    <a:pt x="452" y="820"/>
                  </a:lnTo>
                  <a:lnTo>
                    <a:pt x="546" y="685"/>
                  </a:lnTo>
                  <a:lnTo>
                    <a:pt x="647" y="556"/>
                  </a:lnTo>
                  <a:close/>
                  <a:moveTo>
                    <a:pt x="743" y="448"/>
                  </a:moveTo>
                  <a:lnTo>
                    <a:pt x="745" y="448"/>
                  </a:lnTo>
                  <a:lnTo>
                    <a:pt x="706" y="493"/>
                  </a:lnTo>
                  <a:lnTo>
                    <a:pt x="704" y="491"/>
                  </a:lnTo>
                  <a:lnTo>
                    <a:pt x="743" y="448"/>
                  </a:lnTo>
                  <a:close/>
                  <a:moveTo>
                    <a:pt x="1268" y="0"/>
                  </a:moveTo>
                  <a:lnTo>
                    <a:pt x="1139" y="92"/>
                  </a:lnTo>
                  <a:lnTo>
                    <a:pt x="1013" y="192"/>
                  </a:lnTo>
                  <a:lnTo>
                    <a:pt x="896" y="297"/>
                  </a:lnTo>
                  <a:lnTo>
                    <a:pt x="892" y="297"/>
                  </a:lnTo>
                  <a:lnTo>
                    <a:pt x="1006" y="196"/>
                  </a:lnTo>
                  <a:lnTo>
                    <a:pt x="1123" y="102"/>
                  </a:lnTo>
                  <a:lnTo>
                    <a:pt x="1248" y="12"/>
                  </a:lnTo>
                  <a:lnTo>
                    <a:pt x="126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9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98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48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97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46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96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45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94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400" b="0" i="0" u="none" strike="noStrike" kern="1200" cap="none" spc="0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8" name="Freeform 8"/>
            <p:cNvSpPr>
              <a:spLocks noEditPoints="1"/>
            </p:cNvSpPr>
            <p:nvPr/>
          </p:nvSpPr>
          <p:spPr bwMode="auto">
            <a:xfrm>
              <a:off x="3946526" y="1841500"/>
              <a:ext cx="4527550" cy="3514725"/>
            </a:xfrm>
            <a:custGeom>
              <a:avLst/>
              <a:gdLst>
                <a:gd name="T0" fmla="*/ 3506 w 5702"/>
                <a:gd name="T1" fmla="*/ 3427 h 4427"/>
                <a:gd name="T2" fmla="*/ 5160 w 5702"/>
                <a:gd name="T3" fmla="*/ 3662 h 4427"/>
                <a:gd name="T4" fmla="*/ 5285 w 5702"/>
                <a:gd name="T5" fmla="*/ 3249 h 4427"/>
                <a:gd name="T6" fmla="*/ 4994 w 5702"/>
                <a:gd name="T7" fmla="*/ 2891 h 4427"/>
                <a:gd name="T8" fmla="*/ 5547 w 5702"/>
                <a:gd name="T9" fmla="*/ 2693 h 4427"/>
                <a:gd name="T10" fmla="*/ 4765 w 5702"/>
                <a:gd name="T11" fmla="*/ 2546 h 4427"/>
                <a:gd name="T12" fmla="*/ 4778 w 5702"/>
                <a:gd name="T13" fmla="*/ 2556 h 4427"/>
                <a:gd name="T14" fmla="*/ 5091 w 5702"/>
                <a:gd name="T15" fmla="*/ 2734 h 4427"/>
                <a:gd name="T16" fmla="*/ 5461 w 5702"/>
                <a:gd name="T17" fmla="*/ 2407 h 4427"/>
                <a:gd name="T18" fmla="*/ 1125 w 5702"/>
                <a:gd name="T19" fmla="*/ 2151 h 4427"/>
                <a:gd name="T20" fmla="*/ 927 w 5702"/>
                <a:gd name="T21" fmla="*/ 2077 h 4427"/>
                <a:gd name="T22" fmla="*/ 686 w 5702"/>
                <a:gd name="T23" fmla="*/ 2063 h 4427"/>
                <a:gd name="T24" fmla="*/ 818 w 5702"/>
                <a:gd name="T25" fmla="*/ 1991 h 4427"/>
                <a:gd name="T26" fmla="*/ 898 w 5702"/>
                <a:gd name="T27" fmla="*/ 1957 h 4427"/>
                <a:gd name="T28" fmla="*/ 2332 w 5702"/>
                <a:gd name="T29" fmla="*/ 1034 h 4427"/>
                <a:gd name="T30" fmla="*/ 835 w 5702"/>
                <a:gd name="T31" fmla="*/ 597 h 4427"/>
                <a:gd name="T32" fmla="*/ 2199 w 5702"/>
                <a:gd name="T33" fmla="*/ 519 h 4427"/>
                <a:gd name="T34" fmla="*/ 1317 w 5702"/>
                <a:gd name="T35" fmla="*/ 425 h 4427"/>
                <a:gd name="T36" fmla="*/ 1066 w 5702"/>
                <a:gd name="T37" fmla="*/ 605 h 4427"/>
                <a:gd name="T38" fmla="*/ 913 w 5702"/>
                <a:gd name="T39" fmla="*/ 513 h 4427"/>
                <a:gd name="T40" fmla="*/ 823 w 5702"/>
                <a:gd name="T41" fmla="*/ 926 h 4427"/>
                <a:gd name="T42" fmla="*/ 998 w 5702"/>
                <a:gd name="T43" fmla="*/ 648 h 4427"/>
                <a:gd name="T44" fmla="*/ 1399 w 5702"/>
                <a:gd name="T45" fmla="*/ 998 h 4427"/>
                <a:gd name="T46" fmla="*/ 1332 w 5702"/>
                <a:gd name="T47" fmla="*/ 1145 h 4427"/>
                <a:gd name="T48" fmla="*/ 980 w 5702"/>
                <a:gd name="T49" fmla="*/ 1490 h 4427"/>
                <a:gd name="T50" fmla="*/ 602 w 5702"/>
                <a:gd name="T51" fmla="*/ 1852 h 4427"/>
                <a:gd name="T52" fmla="*/ 679 w 5702"/>
                <a:gd name="T53" fmla="*/ 2247 h 4427"/>
                <a:gd name="T54" fmla="*/ 1101 w 5702"/>
                <a:gd name="T55" fmla="*/ 2376 h 4427"/>
                <a:gd name="T56" fmla="*/ 1786 w 5702"/>
                <a:gd name="T57" fmla="*/ 2809 h 4427"/>
                <a:gd name="T58" fmla="*/ 1688 w 5702"/>
                <a:gd name="T59" fmla="*/ 3347 h 4427"/>
                <a:gd name="T60" fmla="*/ 1254 w 5702"/>
                <a:gd name="T61" fmla="*/ 3930 h 4427"/>
                <a:gd name="T62" fmla="*/ 1060 w 5702"/>
                <a:gd name="T63" fmla="*/ 4402 h 4427"/>
                <a:gd name="T64" fmla="*/ 996 w 5702"/>
                <a:gd name="T65" fmla="*/ 3591 h 4427"/>
                <a:gd name="T66" fmla="*/ 780 w 5702"/>
                <a:gd name="T67" fmla="*/ 2879 h 4427"/>
                <a:gd name="T68" fmla="*/ 555 w 5702"/>
                <a:gd name="T69" fmla="*/ 2325 h 4427"/>
                <a:gd name="T70" fmla="*/ 27 w 5702"/>
                <a:gd name="T71" fmla="*/ 1953 h 4427"/>
                <a:gd name="T72" fmla="*/ 866 w 5702"/>
                <a:gd name="T73" fmla="*/ 429 h 4427"/>
                <a:gd name="T74" fmla="*/ 3587 w 5702"/>
                <a:gd name="T75" fmla="*/ 314 h 4427"/>
                <a:gd name="T76" fmla="*/ 4839 w 5702"/>
                <a:gd name="T77" fmla="*/ 177 h 4427"/>
                <a:gd name="T78" fmla="*/ 5305 w 5702"/>
                <a:gd name="T79" fmla="*/ 1572 h 4427"/>
                <a:gd name="T80" fmla="*/ 5109 w 5702"/>
                <a:gd name="T81" fmla="*/ 2171 h 4427"/>
                <a:gd name="T82" fmla="*/ 4843 w 5702"/>
                <a:gd name="T83" fmla="*/ 2529 h 4427"/>
                <a:gd name="T84" fmla="*/ 4485 w 5702"/>
                <a:gd name="T85" fmla="*/ 2214 h 4427"/>
                <a:gd name="T86" fmla="*/ 4135 w 5702"/>
                <a:gd name="T87" fmla="*/ 2087 h 4427"/>
                <a:gd name="T88" fmla="*/ 3673 w 5702"/>
                <a:gd name="T89" fmla="*/ 1840 h 4427"/>
                <a:gd name="T90" fmla="*/ 3500 w 5702"/>
                <a:gd name="T91" fmla="*/ 2245 h 4427"/>
                <a:gd name="T92" fmla="*/ 3636 w 5702"/>
                <a:gd name="T93" fmla="*/ 2345 h 4427"/>
                <a:gd name="T94" fmla="*/ 3291 w 5702"/>
                <a:gd name="T95" fmla="*/ 3435 h 4427"/>
                <a:gd name="T96" fmla="*/ 2759 w 5702"/>
                <a:gd name="T97" fmla="*/ 3135 h 4427"/>
                <a:gd name="T98" fmla="*/ 2426 w 5702"/>
                <a:gd name="T99" fmla="*/ 2580 h 4427"/>
                <a:gd name="T100" fmla="*/ 2256 w 5702"/>
                <a:gd name="T101" fmla="*/ 1805 h 4427"/>
                <a:gd name="T102" fmla="*/ 2947 w 5702"/>
                <a:gd name="T103" fmla="*/ 1768 h 4427"/>
                <a:gd name="T104" fmla="*/ 3099 w 5702"/>
                <a:gd name="T105" fmla="*/ 1609 h 4427"/>
                <a:gd name="T106" fmla="*/ 2966 w 5702"/>
                <a:gd name="T107" fmla="*/ 1542 h 4427"/>
                <a:gd name="T108" fmla="*/ 2863 w 5702"/>
                <a:gd name="T109" fmla="*/ 1535 h 4427"/>
                <a:gd name="T110" fmla="*/ 2600 w 5702"/>
                <a:gd name="T111" fmla="*/ 1394 h 4427"/>
                <a:gd name="T112" fmla="*/ 2450 w 5702"/>
                <a:gd name="T113" fmla="*/ 1349 h 4427"/>
                <a:gd name="T114" fmla="*/ 2405 w 5702"/>
                <a:gd name="T115" fmla="*/ 987 h 4427"/>
                <a:gd name="T116" fmla="*/ 2592 w 5702"/>
                <a:gd name="T117" fmla="*/ 1010 h 4427"/>
                <a:gd name="T118" fmla="*/ 2847 w 5702"/>
                <a:gd name="T119" fmla="*/ 394 h 4427"/>
                <a:gd name="T120" fmla="*/ 3475 w 5702"/>
                <a:gd name="T121" fmla="*/ 429 h 4427"/>
                <a:gd name="T122" fmla="*/ 4005 w 5702"/>
                <a:gd name="T123" fmla="*/ 249 h 4427"/>
                <a:gd name="T124" fmla="*/ 4416 w 5702"/>
                <a:gd name="T125" fmla="*/ 75 h 4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02" h="4427">
                  <a:moveTo>
                    <a:pt x="1405" y="4233"/>
                  </a:moveTo>
                  <a:lnTo>
                    <a:pt x="1409" y="4233"/>
                  </a:lnTo>
                  <a:lnTo>
                    <a:pt x="1414" y="4235"/>
                  </a:lnTo>
                  <a:lnTo>
                    <a:pt x="1416" y="4237"/>
                  </a:lnTo>
                  <a:lnTo>
                    <a:pt x="1420" y="4241"/>
                  </a:lnTo>
                  <a:lnTo>
                    <a:pt x="1422" y="4247"/>
                  </a:lnTo>
                  <a:lnTo>
                    <a:pt x="1422" y="4255"/>
                  </a:lnTo>
                  <a:lnTo>
                    <a:pt x="1422" y="4263"/>
                  </a:lnTo>
                  <a:lnTo>
                    <a:pt x="1381" y="4263"/>
                  </a:lnTo>
                  <a:lnTo>
                    <a:pt x="1383" y="4253"/>
                  </a:lnTo>
                  <a:lnTo>
                    <a:pt x="1385" y="4247"/>
                  </a:lnTo>
                  <a:lnTo>
                    <a:pt x="1389" y="4241"/>
                  </a:lnTo>
                  <a:lnTo>
                    <a:pt x="1393" y="4237"/>
                  </a:lnTo>
                  <a:lnTo>
                    <a:pt x="1399" y="4233"/>
                  </a:lnTo>
                  <a:lnTo>
                    <a:pt x="1405" y="4233"/>
                  </a:lnTo>
                  <a:close/>
                  <a:moveTo>
                    <a:pt x="3632" y="3059"/>
                  </a:moveTo>
                  <a:lnTo>
                    <a:pt x="3634" y="3059"/>
                  </a:lnTo>
                  <a:lnTo>
                    <a:pt x="3636" y="3063"/>
                  </a:lnTo>
                  <a:lnTo>
                    <a:pt x="3636" y="3067"/>
                  </a:lnTo>
                  <a:lnTo>
                    <a:pt x="3637" y="3079"/>
                  </a:lnTo>
                  <a:lnTo>
                    <a:pt x="3641" y="3096"/>
                  </a:lnTo>
                  <a:lnTo>
                    <a:pt x="3645" y="3120"/>
                  </a:lnTo>
                  <a:lnTo>
                    <a:pt x="3651" y="3147"/>
                  </a:lnTo>
                  <a:lnTo>
                    <a:pt x="3657" y="3173"/>
                  </a:lnTo>
                  <a:lnTo>
                    <a:pt x="3661" y="3198"/>
                  </a:lnTo>
                  <a:lnTo>
                    <a:pt x="3663" y="3218"/>
                  </a:lnTo>
                  <a:lnTo>
                    <a:pt x="3663" y="3231"/>
                  </a:lnTo>
                  <a:lnTo>
                    <a:pt x="3659" y="3249"/>
                  </a:lnTo>
                  <a:lnTo>
                    <a:pt x="3655" y="3265"/>
                  </a:lnTo>
                  <a:lnTo>
                    <a:pt x="3649" y="3276"/>
                  </a:lnTo>
                  <a:lnTo>
                    <a:pt x="3645" y="3282"/>
                  </a:lnTo>
                  <a:lnTo>
                    <a:pt x="3639" y="3290"/>
                  </a:lnTo>
                  <a:lnTo>
                    <a:pt x="3636" y="3304"/>
                  </a:lnTo>
                  <a:lnTo>
                    <a:pt x="3634" y="3317"/>
                  </a:lnTo>
                  <a:lnTo>
                    <a:pt x="3634" y="3329"/>
                  </a:lnTo>
                  <a:lnTo>
                    <a:pt x="3632" y="3349"/>
                  </a:lnTo>
                  <a:lnTo>
                    <a:pt x="3628" y="3370"/>
                  </a:lnTo>
                  <a:lnTo>
                    <a:pt x="3624" y="3388"/>
                  </a:lnTo>
                  <a:lnTo>
                    <a:pt x="3620" y="3402"/>
                  </a:lnTo>
                  <a:lnTo>
                    <a:pt x="3612" y="3419"/>
                  </a:lnTo>
                  <a:lnTo>
                    <a:pt x="3600" y="3439"/>
                  </a:lnTo>
                  <a:lnTo>
                    <a:pt x="3589" y="3458"/>
                  </a:lnTo>
                  <a:lnTo>
                    <a:pt x="3579" y="3472"/>
                  </a:lnTo>
                  <a:lnTo>
                    <a:pt x="3569" y="3478"/>
                  </a:lnTo>
                  <a:lnTo>
                    <a:pt x="3565" y="3480"/>
                  </a:lnTo>
                  <a:lnTo>
                    <a:pt x="3549" y="3476"/>
                  </a:lnTo>
                  <a:lnTo>
                    <a:pt x="3532" y="3468"/>
                  </a:lnTo>
                  <a:lnTo>
                    <a:pt x="3516" y="3456"/>
                  </a:lnTo>
                  <a:lnTo>
                    <a:pt x="3508" y="3443"/>
                  </a:lnTo>
                  <a:lnTo>
                    <a:pt x="3506" y="3427"/>
                  </a:lnTo>
                  <a:lnTo>
                    <a:pt x="3502" y="3406"/>
                  </a:lnTo>
                  <a:lnTo>
                    <a:pt x="3499" y="3382"/>
                  </a:lnTo>
                  <a:lnTo>
                    <a:pt x="3495" y="3361"/>
                  </a:lnTo>
                  <a:lnTo>
                    <a:pt x="3493" y="3343"/>
                  </a:lnTo>
                  <a:lnTo>
                    <a:pt x="3493" y="3331"/>
                  </a:lnTo>
                  <a:lnTo>
                    <a:pt x="3497" y="3321"/>
                  </a:lnTo>
                  <a:lnTo>
                    <a:pt x="3500" y="3308"/>
                  </a:lnTo>
                  <a:lnTo>
                    <a:pt x="3504" y="3292"/>
                  </a:lnTo>
                  <a:lnTo>
                    <a:pt x="3506" y="3278"/>
                  </a:lnTo>
                  <a:lnTo>
                    <a:pt x="3504" y="3269"/>
                  </a:lnTo>
                  <a:lnTo>
                    <a:pt x="3502" y="3259"/>
                  </a:lnTo>
                  <a:lnTo>
                    <a:pt x="3504" y="3245"/>
                  </a:lnTo>
                  <a:lnTo>
                    <a:pt x="3508" y="3227"/>
                  </a:lnTo>
                  <a:lnTo>
                    <a:pt x="3514" y="3208"/>
                  </a:lnTo>
                  <a:lnTo>
                    <a:pt x="3520" y="3192"/>
                  </a:lnTo>
                  <a:lnTo>
                    <a:pt x="3526" y="3180"/>
                  </a:lnTo>
                  <a:lnTo>
                    <a:pt x="3536" y="3169"/>
                  </a:lnTo>
                  <a:lnTo>
                    <a:pt x="3551" y="3155"/>
                  </a:lnTo>
                  <a:lnTo>
                    <a:pt x="3569" y="3139"/>
                  </a:lnTo>
                  <a:lnTo>
                    <a:pt x="3585" y="3124"/>
                  </a:lnTo>
                  <a:lnTo>
                    <a:pt x="3598" y="3110"/>
                  </a:lnTo>
                  <a:lnTo>
                    <a:pt x="3604" y="3098"/>
                  </a:lnTo>
                  <a:lnTo>
                    <a:pt x="3610" y="3085"/>
                  </a:lnTo>
                  <a:lnTo>
                    <a:pt x="3618" y="3073"/>
                  </a:lnTo>
                  <a:lnTo>
                    <a:pt x="3626" y="3063"/>
                  </a:lnTo>
                  <a:lnTo>
                    <a:pt x="3632" y="3059"/>
                  </a:lnTo>
                  <a:close/>
                  <a:moveTo>
                    <a:pt x="5620" y="3026"/>
                  </a:moveTo>
                  <a:lnTo>
                    <a:pt x="5630" y="3028"/>
                  </a:lnTo>
                  <a:lnTo>
                    <a:pt x="5585" y="3173"/>
                  </a:lnTo>
                  <a:lnTo>
                    <a:pt x="5532" y="3315"/>
                  </a:lnTo>
                  <a:lnTo>
                    <a:pt x="5471" y="3454"/>
                  </a:lnTo>
                  <a:lnTo>
                    <a:pt x="5405" y="3589"/>
                  </a:lnTo>
                  <a:lnTo>
                    <a:pt x="5330" y="3721"/>
                  </a:lnTo>
                  <a:lnTo>
                    <a:pt x="5313" y="3728"/>
                  </a:lnTo>
                  <a:lnTo>
                    <a:pt x="5297" y="3732"/>
                  </a:lnTo>
                  <a:lnTo>
                    <a:pt x="5279" y="3736"/>
                  </a:lnTo>
                  <a:lnTo>
                    <a:pt x="5258" y="3742"/>
                  </a:lnTo>
                  <a:lnTo>
                    <a:pt x="5234" y="3748"/>
                  </a:lnTo>
                  <a:lnTo>
                    <a:pt x="5213" y="3752"/>
                  </a:lnTo>
                  <a:lnTo>
                    <a:pt x="5197" y="3754"/>
                  </a:lnTo>
                  <a:lnTo>
                    <a:pt x="5193" y="3754"/>
                  </a:lnTo>
                  <a:lnTo>
                    <a:pt x="5189" y="3752"/>
                  </a:lnTo>
                  <a:lnTo>
                    <a:pt x="5183" y="3744"/>
                  </a:lnTo>
                  <a:lnTo>
                    <a:pt x="5174" y="3732"/>
                  </a:lnTo>
                  <a:lnTo>
                    <a:pt x="5166" y="3715"/>
                  </a:lnTo>
                  <a:lnTo>
                    <a:pt x="5160" y="3695"/>
                  </a:lnTo>
                  <a:lnTo>
                    <a:pt x="5160" y="3674"/>
                  </a:lnTo>
                  <a:lnTo>
                    <a:pt x="5160" y="3672"/>
                  </a:lnTo>
                  <a:lnTo>
                    <a:pt x="5160" y="3670"/>
                  </a:lnTo>
                  <a:lnTo>
                    <a:pt x="5160" y="3662"/>
                  </a:lnTo>
                  <a:lnTo>
                    <a:pt x="5158" y="3648"/>
                  </a:lnTo>
                  <a:lnTo>
                    <a:pt x="5156" y="3623"/>
                  </a:lnTo>
                  <a:lnTo>
                    <a:pt x="5154" y="3615"/>
                  </a:lnTo>
                  <a:lnTo>
                    <a:pt x="5154" y="3607"/>
                  </a:lnTo>
                  <a:lnTo>
                    <a:pt x="5152" y="3603"/>
                  </a:lnTo>
                  <a:lnTo>
                    <a:pt x="5152" y="3601"/>
                  </a:lnTo>
                  <a:lnTo>
                    <a:pt x="5152" y="3599"/>
                  </a:lnTo>
                  <a:lnTo>
                    <a:pt x="5152" y="3599"/>
                  </a:lnTo>
                  <a:lnTo>
                    <a:pt x="5152" y="3599"/>
                  </a:lnTo>
                  <a:lnTo>
                    <a:pt x="5142" y="3582"/>
                  </a:lnTo>
                  <a:lnTo>
                    <a:pt x="5133" y="3562"/>
                  </a:lnTo>
                  <a:lnTo>
                    <a:pt x="5127" y="3537"/>
                  </a:lnTo>
                  <a:lnTo>
                    <a:pt x="5125" y="3513"/>
                  </a:lnTo>
                  <a:lnTo>
                    <a:pt x="5125" y="3494"/>
                  </a:lnTo>
                  <a:lnTo>
                    <a:pt x="5127" y="3470"/>
                  </a:lnTo>
                  <a:lnTo>
                    <a:pt x="5129" y="3445"/>
                  </a:lnTo>
                  <a:lnTo>
                    <a:pt x="5133" y="3423"/>
                  </a:lnTo>
                  <a:lnTo>
                    <a:pt x="5137" y="3406"/>
                  </a:lnTo>
                  <a:lnTo>
                    <a:pt x="5144" y="3400"/>
                  </a:lnTo>
                  <a:lnTo>
                    <a:pt x="5154" y="3392"/>
                  </a:lnTo>
                  <a:lnTo>
                    <a:pt x="5168" y="3380"/>
                  </a:lnTo>
                  <a:lnTo>
                    <a:pt x="5183" y="3361"/>
                  </a:lnTo>
                  <a:lnTo>
                    <a:pt x="5199" y="3339"/>
                  </a:lnTo>
                  <a:lnTo>
                    <a:pt x="5211" y="3317"/>
                  </a:lnTo>
                  <a:lnTo>
                    <a:pt x="5221" y="3294"/>
                  </a:lnTo>
                  <a:lnTo>
                    <a:pt x="5221" y="3294"/>
                  </a:lnTo>
                  <a:lnTo>
                    <a:pt x="5221" y="3294"/>
                  </a:lnTo>
                  <a:lnTo>
                    <a:pt x="5223" y="3292"/>
                  </a:lnTo>
                  <a:lnTo>
                    <a:pt x="5223" y="3292"/>
                  </a:lnTo>
                  <a:lnTo>
                    <a:pt x="5227" y="3288"/>
                  </a:lnTo>
                  <a:lnTo>
                    <a:pt x="5228" y="3286"/>
                  </a:lnTo>
                  <a:lnTo>
                    <a:pt x="5232" y="3280"/>
                  </a:lnTo>
                  <a:lnTo>
                    <a:pt x="5238" y="3274"/>
                  </a:lnTo>
                  <a:lnTo>
                    <a:pt x="5246" y="3267"/>
                  </a:lnTo>
                  <a:lnTo>
                    <a:pt x="5252" y="3261"/>
                  </a:lnTo>
                  <a:lnTo>
                    <a:pt x="5258" y="3255"/>
                  </a:lnTo>
                  <a:lnTo>
                    <a:pt x="5260" y="3251"/>
                  </a:lnTo>
                  <a:lnTo>
                    <a:pt x="5264" y="3249"/>
                  </a:lnTo>
                  <a:lnTo>
                    <a:pt x="5266" y="3247"/>
                  </a:lnTo>
                  <a:lnTo>
                    <a:pt x="5266" y="3245"/>
                  </a:lnTo>
                  <a:lnTo>
                    <a:pt x="5266" y="3245"/>
                  </a:lnTo>
                  <a:lnTo>
                    <a:pt x="5268" y="3245"/>
                  </a:lnTo>
                  <a:lnTo>
                    <a:pt x="5268" y="3245"/>
                  </a:lnTo>
                  <a:lnTo>
                    <a:pt x="5272" y="3251"/>
                  </a:lnTo>
                  <a:lnTo>
                    <a:pt x="5275" y="3255"/>
                  </a:lnTo>
                  <a:lnTo>
                    <a:pt x="5277" y="3259"/>
                  </a:lnTo>
                  <a:lnTo>
                    <a:pt x="5281" y="3259"/>
                  </a:lnTo>
                  <a:lnTo>
                    <a:pt x="5283" y="3259"/>
                  </a:lnTo>
                  <a:lnTo>
                    <a:pt x="5285" y="3255"/>
                  </a:lnTo>
                  <a:lnTo>
                    <a:pt x="5285" y="3249"/>
                  </a:lnTo>
                  <a:lnTo>
                    <a:pt x="5289" y="3237"/>
                  </a:lnTo>
                  <a:lnTo>
                    <a:pt x="5299" y="3225"/>
                  </a:lnTo>
                  <a:lnTo>
                    <a:pt x="5311" y="3216"/>
                  </a:lnTo>
                  <a:lnTo>
                    <a:pt x="5324" y="3206"/>
                  </a:lnTo>
                  <a:lnTo>
                    <a:pt x="5334" y="3200"/>
                  </a:lnTo>
                  <a:lnTo>
                    <a:pt x="5348" y="3196"/>
                  </a:lnTo>
                  <a:lnTo>
                    <a:pt x="5364" y="3194"/>
                  </a:lnTo>
                  <a:lnTo>
                    <a:pt x="5379" y="3192"/>
                  </a:lnTo>
                  <a:lnTo>
                    <a:pt x="5393" y="3188"/>
                  </a:lnTo>
                  <a:lnTo>
                    <a:pt x="5401" y="3180"/>
                  </a:lnTo>
                  <a:lnTo>
                    <a:pt x="5409" y="3165"/>
                  </a:lnTo>
                  <a:lnTo>
                    <a:pt x="5420" y="3147"/>
                  </a:lnTo>
                  <a:lnTo>
                    <a:pt x="5434" y="3128"/>
                  </a:lnTo>
                  <a:lnTo>
                    <a:pt x="5448" y="3110"/>
                  </a:lnTo>
                  <a:lnTo>
                    <a:pt x="5459" y="3102"/>
                  </a:lnTo>
                  <a:lnTo>
                    <a:pt x="5473" y="3096"/>
                  </a:lnTo>
                  <a:lnTo>
                    <a:pt x="5491" y="3087"/>
                  </a:lnTo>
                  <a:lnTo>
                    <a:pt x="5508" y="3077"/>
                  </a:lnTo>
                  <a:lnTo>
                    <a:pt x="5524" y="3067"/>
                  </a:lnTo>
                  <a:lnTo>
                    <a:pt x="5530" y="3059"/>
                  </a:lnTo>
                  <a:lnTo>
                    <a:pt x="5536" y="3049"/>
                  </a:lnTo>
                  <a:lnTo>
                    <a:pt x="5549" y="3042"/>
                  </a:lnTo>
                  <a:lnTo>
                    <a:pt x="5571" y="3034"/>
                  </a:lnTo>
                  <a:lnTo>
                    <a:pt x="5594" y="3030"/>
                  </a:lnTo>
                  <a:lnTo>
                    <a:pt x="5618" y="3026"/>
                  </a:lnTo>
                  <a:lnTo>
                    <a:pt x="5620" y="3026"/>
                  </a:lnTo>
                  <a:close/>
                  <a:moveTo>
                    <a:pt x="5041" y="2863"/>
                  </a:moveTo>
                  <a:lnTo>
                    <a:pt x="5052" y="2863"/>
                  </a:lnTo>
                  <a:lnTo>
                    <a:pt x="5064" y="2867"/>
                  </a:lnTo>
                  <a:lnTo>
                    <a:pt x="5080" y="2873"/>
                  </a:lnTo>
                  <a:lnTo>
                    <a:pt x="5099" y="2883"/>
                  </a:lnTo>
                  <a:lnTo>
                    <a:pt x="5125" y="2893"/>
                  </a:lnTo>
                  <a:lnTo>
                    <a:pt x="5150" y="2905"/>
                  </a:lnTo>
                  <a:lnTo>
                    <a:pt x="5174" y="2916"/>
                  </a:lnTo>
                  <a:lnTo>
                    <a:pt x="5193" y="2926"/>
                  </a:lnTo>
                  <a:lnTo>
                    <a:pt x="5209" y="2934"/>
                  </a:lnTo>
                  <a:lnTo>
                    <a:pt x="5219" y="2940"/>
                  </a:lnTo>
                  <a:lnTo>
                    <a:pt x="5221" y="2942"/>
                  </a:lnTo>
                  <a:lnTo>
                    <a:pt x="5219" y="2942"/>
                  </a:lnTo>
                  <a:lnTo>
                    <a:pt x="5215" y="2944"/>
                  </a:lnTo>
                  <a:lnTo>
                    <a:pt x="5203" y="2942"/>
                  </a:lnTo>
                  <a:lnTo>
                    <a:pt x="5183" y="2938"/>
                  </a:lnTo>
                  <a:lnTo>
                    <a:pt x="5158" y="2930"/>
                  </a:lnTo>
                  <a:lnTo>
                    <a:pt x="5138" y="2926"/>
                  </a:lnTo>
                  <a:lnTo>
                    <a:pt x="5113" y="2920"/>
                  </a:lnTo>
                  <a:lnTo>
                    <a:pt x="5086" y="2914"/>
                  </a:lnTo>
                  <a:lnTo>
                    <a:pt x="5056" y="2908"/>
                  </a:lnTo>
                  <a:lnTo>
                    <a:pt x="5031" y="2903"/>
                  </a:lnTo>
                  <a:lnTo>
                    <a:pt x="5009" y="2897"/>
                  </a:lnTo>
                  <a:lnTo>
                    <a:pt x="4994" y="2891"/>
                  </a:lnTo>
                  <a:lnTo>
                    <a:pt x="4990" y="2887"/>
                  </a:lnTo>
                  <a:lnTo>
                    <a:pt x="4996" y="2879"/>
                  </a:lnTo>
                  <a:lnTo>
                    <a:pt x="5007" y="2871"/>
                  </a:lnTo>
                  <a:lnTo>
                    <a:pt x="5023" y="2865"/>
                  </a:lnTo>
                  <a:lnTo>
                    <a:pt x="5041" y="2863"/>
                  </a:lnTo>
                  <a:close/>
                  <a:moveTo>
                    <a:pt x="5702" y="2711"/>
                  </a:moveTo>
                  <a:lnTo>
                    <a:pt x="5684" y="2807"/>
                  </a:lnTo>
                  <a:lnTo>
                    <a:pt x="5661" y="2793"/>
                  </a:lnTo>
                  <a:lnTo>
                    <a:pt x="5639" y="2781"/>
                  </a:lnTo>
                  <a:lnTo>
                    <a:pt x="5622" y="2771"/>
                  </a:lnTo>
                  <a:lnTo>
                    <a:pt x="5608" y="2770"/>
                  </a:lnTo>
                  <a:lnTo>
                    <a:pt x="5604" y="2770"/>
                  </a:lnTo>
                  <a:lnTo>
                    <a:pt x="5602" y="2770"/>
                  </a:lnTo>
                  <a:lnTo>
                    <a:pt x="5600" y="2771"/>
                  </a:lnTo>
                  <a:lnTo>
                    <a:pt x="5596" y="2770"/>
                  </a:lnTo>
                  <a:lnTo>
                    <a:pt x="5592" y="2768"/>
                  </a:lnTo>
                  <a:lnTo>
                    <a:pt x="5591" y="2764"/>
                  </a:lnTo>
                  <a:lnTo>
                    <a:pt x="5591" y="2760"/>
                  </a:lnTo>
                  <a:lnTo>
                    <a:pt x="5591" y="2756"/>
                  </a:lnTo>
                  <a:lnTo>
                    <a:pt x="5592" y="2752"/>
                  </a:lnTo>
                  <a:lnTo>
                    <a:pt x="5594" y="2750"/>
                  </a:lnTo>
                  <a:lnTo>
                    <a:pt x="5598" y="2748"/>
                  </a:lnTo>
                  <a:lnTo>
                    <a:pt x="5602" y="2742"/>
                  </a:lnTo>
                  <a:lnTo>
                    <a:pt x="5606" y="2738"/>
                  </a:lnTo>
                  <a:lnTo>
                    <a:pt x="5610" y="2732"/>
                  </a:lnTo>
                  <a:lnTo>
                    <a:pt x="5612" y="2728"/>
                  </a:lnTo>
                  <a:lnTo>
                    <a:pt x="5616" y="2726"/>
                  </a:lnTo>
                  <a:lnTo>
                    <a:pt x="5616" y="2728"/>
                  </a:lnTo>
                  <a:lnTo>
                    <a:pt x="5618" y="2728"/>
                  </a:lnTo>
                  <a:lnTo>
                    <a:pt x="5620" y="2730"/>
                  </a:lnTo>
                  <a:lnTo>
                    <a:pt x="5626" y="2732"/>
                  </a:lnTo>
                  <a:lnTo>
                    <a:pt x="5632" y="2732"/>
                  </a:lnTo>
                  <a:lnTo>
                    <a:pt x="5637" y="2732"/>
                  </a:lnTo>
                  <a:lnTo>
                    <a:pt x="5653" y="2732"/>
                  </a:lnTo>
                  <a:lnTo>
                    <a:pt x="5665" y="2730"/>
                  </a:lnTo>
                  <a:lnTo>
                    <a:pt x="5675" y="2728"/>
                  </a:lnTo>
                  <a:lnTo>
                    <a:pt x="5679" y="2724"/>
                  </a:lnTo>
                  <a:lnTo>
                    <a:pt x="5686" y="2721"/>
                  </a:lnTo>
                  <a:lnTo>
                    <a:pt x="5694" y="2717"/>
                  </a:lnTo>
                  <a:lnTo>
                    <a:pt x="5702" y="2711"/>
                  </a:lnTo>
                  <a:close/>
                  <a:moveTo>
                    <a:pt x="5610" y="2648"/>
                  </a:moveTo>
                  <a:lnTo>
                    <a:pt x="5636" y="2650"/>
                  </a:lnTo>
                  <a:lnTo>
                    <a:pt x="5659" y="2660"/>
                  </a:lnTo>
                  <a:lnTo>
                    <a:pt x="5655" y="2676"/>
                  </a:lnTo>
                  <a:lnTo>
                    <a:pt x="5643" y="2689"/>
                  </a:lnTo>
                  <a:lnTo>
                    <a:pt x="5630" y="2697"/>
                  </a:lnTo>
                  <a:lnTo>
                    <a:pt x="5612" y="2703"/>
                  </a:lnTo>
                  <a:lnTo>
                    <a:pt x="5592" y="2705"/>
                  </a:lnTo>
                  <a:lnTo>
                    <a:pt x="5569" y="2701"/>
                  </a:lnTo>
                  <a:lnTo>
                    <a:pt x="5547" y="2693"/>
                  </a:lnTo>
                  <a:lnTo>
                    <a:pt x="5551" y="2676"/>
                  </a:lnTo>
                  <a:lnTo>
                    <a:pt x="5559" y="2662"/>
                  </a:lnTo>
                  <a:lnTo>
                    <a:pt x="5573" y="2654"/>
                  </a:lnTo>
                  <a:lnTo>
                    <a:pt x="5591" y="2648"/>
                  </a:lnTo>
                  <a:lnTo>
                    <a:pt x="5610" y="2648"/>
                  </a:lnTo>
                  <a:close/>
                  <a:moveTo>
                    <a:pt x="5395" y="2646"/>
                  </a:moveTo>
                  <a:lnTo>
                    <a:pt x="5397" y="2646"/>
                  </a:lnTo>
                  <a:lnTo>
                    <a:pt x="5407" y="2652"/>
                  </a:lnTo>
                  <a:lnTo>
                    <a:pt x="5414" y="2664"/>
                  </a:lnTo>
                  <a:lnTo>
                    <a:pt x="5418" y="2679"/>
                  </a:lnTo>
                  <a:lnTo>
                    <a:pt x="5422" y="2693"/>
                  </a:lnTo>
                  <a:lnTo>
                    <a:pt x="5422" y="2705"/>
                  </a:lnTo>
                  <a:lnTo>
                    <a:pt x="5418" y="2711"/>
                  </a:lnTo>
                  <a:lnTo>
                    <a:pt x="5412" y="2719"/>
                  </a:lnTo>
                  <a:lnTo>
                    <a:pt x="5407" y="2732"/>
                  </a:lnTo>
                  <a:lnTo>
                    <a:pt x="5405" y="2750"/>
                  </a:lnTo>
                  <a:lnTo>
                    <a:pt x="5405" y="2770"/>
                  </a:lnTo>
                  <a:lnTo>
                    <a:pt x="5409" y="2781"/>
                  </a:lnTo>
                  <a:lnTo>
                    <a:pt x="5412" y="2789"/>
                  </a:lnTo>
                  <a:lnTo>
                    <a:pt x="5414" y="2795"/>
                  </a:lnTo>
                  <a:lnTo>
                    <a:pt x="5416" y="2799"/>
                  </a:lnTo>
                  <a:lnTo>
                    <a:pt x="5416" y="2803"/>
                  </a:lnTo>
                  <a:lnTo>
                    <a:pt x="5414" y="2805"/>
                  </a:lnTo>
                  <a:lnTo>
                    <a:pt x="5412" y="2807"/>
                  </a:lnTo>
                  <a:lnTo>
                    <a:pt x="5409" y="2805"/>
                  </a:lnTo>
                  <a:lnTo>
                    <a:pt x="5397" y="2801"/>
                  </a:lnTo>
                  <a:lnTo>
                    <a:pt x="5379" y="2795"/>
                  </a:lnTo>
                  <a:lnTo>
                    <a:pt x="5364" y="2793"/>
                  </a:lnTo>
                  <a:lnTo>
                    <a:pt x="5360" y="2793"/>
                  </a:lnTo>
                  <a:lnTo>
                    <a:pt x="5358" y="2795"/>
                  </a:lnTo>
                  <a:lnTo>
                    <a:pt x="5356" y="2797"/>
                  </a:lnTo>
                  <a:lnTo>
                    <a:pt x="5354" y="2799"/>
                  </a:lnTo>
                  <a:lnTo>
                    <a:pt x="5350" y="2801"/>
                  </a:lnTo>
                  <a:lnTo>
                    <a:pt x="5348" y="2801"/>
                  </a:lnTo>
                  <a:lnTo>
                    <a:pt x="5340" y="2799"/>
                  </a:lnTo>
                  <a:lnTo>
                    <a:pt x="5334" y="2787"/>
                  </a:lnTo>
                  <a:lnTo>
                    <a:pt x="5326" y="2764"/>
                  </a:lnTo>
                  <a:lnTo>
                    <a:pt x="5324" y="2744"/>
                  </a:lnTo>
                  <a:lnTo>
                    <a:pt x="5330" y="2723"/>
                  </a:lnTo>
                  <a:lnTo>
                    <a:pt x="5340" y="2699"/>
                  </a:lnTo>
                  <a:lnTo>
                    <a:pt x="5354" y="2679"/>
                  </a:lnTo>
                  <a:lnTo>
                    <a:pt x="5369" y="2662"/>
                  </a:lnTo>
                  <a:lnTo>
                    <a:pt x="5383" y="2650"/>
                  </a:lnTo>
                  <a:lnTo>
                    <a:pt x="5395" y="2646"/>
                  </a:lnTo>
                  <a:close/>
                  <a:moveTo>
                    <a:pt x="4763" y="2544"/>
                  </a:moveTo>
                  <a:lnTo>
                    <a:pt x="4765" y="2546"/>
                  </a:lnTo>
                  <a:lnTo>
                    <a:pt x="4767" y="2546"/>
                  </a:lnTo>
                  <a:lnTo>
                    <a:pt x="4769" y="2548"/>
                  </a:lnTo>
                  <a:lnTo>
                    <a:pt x="4769" y="2548"/>
                  </a:lnTo>
                  <a:lnTo>
                    <a:pt x="4765" y="2546"/>
                  </a:lnTo>
                  <a:lnTo>
                    <a:pt x="4765" y="2546"/>
                  </a:lnTo>
                  <a:lnTo>
                    <a:pt x="4763" y="2544"/>
                  </a:lnTo>
                  <a:close/>
                  <a:moveTo>
                    <a:pt x="4798" y="2533"/>
                  </a:moveTo>
                  <a:lnTo>
                    <a:pt x="4798" y="2533"/>
                  </a:lnTo>
                  <a:lnTo>
                    <a:pt x="4800" y="2535"/>
                  </a:lnTo>
                  <a:lnTo>
                    <a:pt x="4806" y="2541"/>
                  </a:lnTo>
                  <a:lnTo>
                    <a:pt x="4818" y="2550"/>
                  </a:lnTo>
                  <a:lnTo>
                    <a:pt x="4833" y="2562"/>
                  </a:lnTo>
                  <a:lnTo>
                    <a:pt x="4847" y="2576"/>
                  </a:lnTo>
                  <a:lnTo>
                    <a:pt x="4859" y="2591"/>
                  </a:lnTo>
                  <a:lnTo>
                    <a:pt x="4859" y="2591"/>
                  </a:lnTo>
                  <a:lnTo>
                    <a:pt x="4859" y="2591"/>
                  </a:lnTo>
                  <a:lnTo>
                    <a:pt x="4859" y="2593"/>
                  </a:lnTo>
                  <a:lnTo>
                    <a:pt x="4861" y="2595"/>
                  </a:lnTo>
                  <a:lnTo>
                    <a:pt x="4863" y="2597"/>
                  </a:lnTo>
                  <a:lnTo>
                    <a:pt x="4864" y="2601"/>
                  </a:lnTo>
                  <a:lnTo>
                    <a:pt x="4868" y="2609"/>
                  </a:lnTo>
                  <a:lnTo>
                    <a:pt x="4872" y="2617"/>
                  </a:lnTo>
                  <a:lnTo>
                    <a:pt x="4878" y="2625"/>
                  </a:lnTo>
                  <a:lnTo>
                    <a:pt x="4882" y="2631"/>
                  </a:lnTo>
                  <a:lnTo>
                    <a:pt x="4884" y="2634"/>
                  </a:lnTo>
                  <a:lnTo>
                    <a:pt x="4886" y="2636"/>
                  </a:lnTo>
                  <a:lnTo>
                    <a:pt x="4886" y="2638"/>
                  </a:lnTo>
                  <a:lnTo>
                    <a:pt x="4886" y="2638"/>
                  </a:lnTo>
                  <a:lnTo>
                    <a:pt x="4888" y="2640"/>
                  </a:lnTo>
                  <a:lnTo>
                    <a:pt x="4888" y="2640"/>
                  </a:lnTo>
                  <a:lnTo>
                    <a:pt x="4909" y="2658"/>
                  </a:lnTo>
                  <a:lnTo>
                    <a:pt x="4931" y="2679"/>
                  </a:lnTo>
                  <a:lnTo>
                    <a:pt x="4951" y="2703"/>
                  </a:lnTo>
                  <a:lnTo>
                    <a:pt x="4966" y="2724"/>
                  </a:lnTo>
                  <a:lnTo>
                    <a:pt x="4976" y="2742"/>
                  </a:lnTo>
                  <a:lnTo>
                    <a:pt x="4978" y="2760"/>
                  </a:lnTo>
                  <a:lnTo>
                    <a:pt x="4976" y="2777"/>
                  </a:lnTo>
                  <a:lnTo>
                    <a:pt x="4968" y="2795"/>
                  </a:lnTo>
                  <a:lnTo>
                    <a:pt x="4958" y="2807"/>
                  </a:lnTo>
                  <a:lnTo>
                    <a:pt x="4949" y="2811"/>
                  </a:lnTo>
                  <a:lnTo>
                    <a:pt x="4947" y="2811"/>
                  </a:lnTo>
                  <a:lnTo>
                    <a:pt x="4943" y="2809"/>
                  </a:lnTo>
                  <a:lnTo>
                    <a:pt x="4937" y="2801"/>
                  </a:lnTo>
                  <a:lnTo>
                    <a:pt x="4927" y="2783"/>
                  </a:lnTo>
                  <a:lnTo>
                    <a:pt x="4915" y="2760"/>
                  </a:lnTo>
                  <a:lnTo>
                    <a:pt x="4902" y="2730"/>
                  </a:lnTo>
                  <a:lnTo>
                    <a:pt x="4886" y="2701"/>
                  </a:lnTo>
                  <a:lnTo>
                    <a:pt x="4870" y="2670"/>
                  </a:lnTo>
                  <a:lnTo>
                    <a:pt x="4855" y="2640"/>
                  </a:lnTo>
                  <a:lnTo>
                    <a:pt x="4839" y="2613"/>
                  </a:lnTo>
                  <a:lnTo>
                    <a:pt x="4825" y="2593"/>
                  </a:lnTo>
                  <a:lnTo>
                    <a:pt x="4814" y="2580"/>
                  </a:lnTo>
                  <a:lnTo>
                    <a:pt x="4794" y="2566"/>
                  </a:lnTo>
                  <a:lnTo>
                    <a:pt x="4778" y="2556"/>
                  </a:lnTo>
                  <a:lnTo>
                    <a:pt x="4769" y="2548"/>
                  </a:lnTo>
                  <a:lnTo>
                    <a:pt x="4771" y="2550"/>
                  </a:lnTo>
                  <a:lnTo>
                    <a:pt x="4774" y="2550"/>
                  </a:lnTo>
                  <a:lnTo>
                    <a:pt x="4778" y="2548"/>
                  </a:lnTo>
                  <a:lnTo>
                    <a:pt x="4784" y="2546"/>
                  </a:lnTo>
                  <a:lnTo>
                    <a:pt x="4788" y="2542"/>
                  </a:lnTo>
                  <a:lnTo>
                    <a:pt x="4792" y="2537"/>
                  </a:lnTo>
                  <a:lnTo>
                    <a:pt x="4796" y="2535"/>
                  </a:lnTo>
                  <a:lnTo>
                    <a:pt x="4798" y="2533"/>
                  </a:lnTo>
                  <a:close/>
                  <a:moveTo>
                    <a:pt x="5258" y="2509"/>
                  </a:moveTo>
                  <a:lnTo>
                    <a:pt x="5258" y="2509"/>
                  </a:lnTo>
                  <a:lnTo>
                    <a:pt x="5272" y="2517"/>
                  </a:lnTo>
                  <a:lnTo>
                    <a:pt x="5285" y="2527"/>
                  </a:lnTo>
                  <a:lnTo>
                    <a:pt x="5299" y="2541"/>
                  </a:lnTo>
                  <a:lnTo>
                    <a:pt x="5309" y="2554"/>
                  </a:lnTo>
                  <a:lnTo>
                    <a:pt x="5311" y="2564"/>
                  </a:lnTo>
                  <a:lnTo>
                    <a:pt x="5309" y="2576"/>
                  </a:lnTo>
                  <a:lnTo>
                    <a:pt x="5307" y="2595"/>
                  </a:lnTo>
                  <a:lnTo>
                    <a:pt x="5305" y="2619"/>
                  </a:lnTo>
                  <a:lnTo>
                    <a:pt x="5303" y="2640"/>
                  </a:lnTo>
                  <a:lnTo>
                    <a:pt x="5301" y="2656"/>
                  </a:lnTo>
                  <a:lnTo>
                    <a:pt x="5297" y="2679"/>
                  </a:lnTo>
                  <a:lnTo>
                    <a:pt x="5293" y="2709"/>
                  </a:lnTo>
                  <a:lnTo>
                    <a:pt x="5287" y="2734"/>
                  </a:lnTo>
                  <a:lnTo>
                    <a:pt x="5283" y="2746"/>
                  </a:lnTo>
                  <a:lnTo>
                    <a:pt x="5275" y="2760"/>
                  </a:lnTo>
                  <a:lnTo>
                    <a:pt x="5266" y="2771"/>
                  </a:lnTo>
                  <a:lnTo>
                    <a:pt x="5258" y="2783"/>
                  </a:lnTo>
                  <a:lnTo>
                    <a:pt x="5254" y="2791"/>
                  </a:lnTo>
                  <a:lnTo>
                    <a:pt x="5252" y="2795"/>
                  </a:lnTo>
                  <a:lnTo>
                    <a:pt x="5254" y="2797"/>
                  </a:lnTo>
                  <a:lnTo>
                    <a:pt x="5256" y="2799"/>
                  </a:lnTo>
                  <a:lnTo>
                    <a:pt x="5256" y="2801"/>
                  </a:lnTo>
                  <a:lnTo>
                    <a:pt x="5254" y="2803"/>
                  </a:lnTo>
                  <a:lnTo>
                    <a:pt x="5250" y="2805"/>
                  </a:lnTo>
                  <a:lnTo>
                    <a:pt x="5244" y="2807"/>
                  </a:lnTo>
                  <a:lnTo>
                    <a:pt x="5236" y="2811"/>
                  </a:lnTo>
                  <a:lnTo>
                    <a:pt x="5230" y="2813"/>
                  </a:lnTo>
                  <a:lnTo>
                    <a:pt x="5223" y="2815"/>
                  </a:lnTo>
                  <a:lnTo>
                    <a:pt x="5217" y="2815"/>
                  </a:lnTo>
                  <a:lnTo>
                    <a:pt x="5213" y="2813"/>
                  </a:lnTo>
                  <a:lnTo>
                    <a:pt x="5209" y="2809"/>
                  </a:lnTo>
                  <a:lnTo>
                    <a:pt x="5195" y="2803"/>
                  </a:lnTo>
                  <a:lnTo>
                    <a:pt x="5174" y="2797"/>
                  </a:lnTo>
                  <a:lnTo>
                    <a:pt x="5150" y="2791"/>
                  </a:lnTo>
                  <a:lnTo>
                    <a:pt x="5125" y="2783"/>
                  </a:lnTo>
                  <a:lnTo>
                    <a:pt x="5105" y="2777"/>
                  </a:lnTo>
                  <a:lnTo>
                    <a:pt x="5095" y="2768"/>
                  </a:lnTo>
                  <a:lnTo>
                    <a:pt x="5091" y="2756"/>
                  </a:lnTo>
                  <a:lnTo>
                    <a:pt x="5091" y="2734"/>
                  </a:lnTo>
                  <a:lnTo>
                    <a:pt x="5097" y="2711"/>
                  </a:lnTo>
                  <a:lnTo>
                    <a:pt x="5107" y="2687"/>
                  </a:lnTo>
                  <a:lnTo>
                    <a:pt x="5123" y="2666"/>
                  </a:lnTo>
                  <a:lnTo>
                    <a:pt x="5140" y="2652"/>
                  </a:lnTo>
                  <a:lnTo>
                    <a:pt x="5156" y="2638"/>
                  </a:lnTo>
                  <a:lnTo>
                    <a:pt x="5174" y="2621"/>
                  </a:lnTo>
                  <a:lnTo>
                    <a:pt x="5189" y="2597"/>
                  </a:lnTo>
                  <a:lnTo>
                    <a:pt x="5207" y="2572"/>
                  </a:lnTo>
                  <a:lnTo>
                    <a:pt x="5223" y="2548"/>
                  </a:lnTo>
                  <a:lnTo>
                    <a:pt x="5236" y="2529"/>
                  </a:lnTo>
                  <a:lnTo>
                    <a:pt x="5248" y="2515"/>
                  </a:lnTo>
                  <a:lnTo>
                    <a:pt x="5258" y="2509"/>
                  </a:lnTo>
                  <a:close/>
                  <a:moveTo>
                    <a:pt x="4409" y="2415"/>
                  </a:moveTo>
                  <a:lnTo>
                    <a:pt x="4414" y="2417"/>
                  </a:lnTo>
                  <a:lnTo>
                    <a:pt x="4420" y="2421"/>
                  </a:lnTo>
                  <a:lnTo>
                    <a:pt x="4428" y="2431"/>
                  </a:lnTo>
                  <a:lnTo>
                    <a:pt x="4434" y="2449"/>
                  </a:lnTo>
                  <a:lnTo>
                    <a:pt x="4440" y="2468"/>
                  </a:lnTo>
                  <a:lnTo>
                    <a:pt x="4442" y="2484"/>
                  </a:lnTo>
                  <a:lnTo>
                    <a:pt x="4440" y="2496"/>
                  </a:lnTo>
                  <a:lnTo>
                    <a:pt x="4440" y="2496"/>
                  </a:lnTo>
                  <a:lnTo>
                    <a:pt x="4438" y="2496"/>
                  </a:lnTo>
                  <a:lnTo>
                    <a:pt x="4428" y="2494"/>
                  </a:lnTo>
                  <a:lnTo>
                    <a:pt x="4414" y="2486"/>
                  </a:lnTo>
                  <a:lnTo>
                    <a:pt x="4401" y="2474"/>
                  </a:lnTo>
                  <a:lnTo>
                    <a:pt x="4387" y="2462"/>
                  </a:lnTo>
                  <a:lnTo>
                    <a:pt x="4381" y="2451"/>
                  </a:lnTo>
                  <a:lnTo>
                    <a:pt x="4381" y="2439"/>
                  </a:lnTo>
                  <a:lnTo>
                    <a:pt x="4387" y="2429"/>
                  </a:lnTo>
                  <a:lnTo>
                    <a:pt x="4393" y="2421"/>
                  </a:lnTo>
                  <a:lnTo>
                    <a:pt x="4401" y="2417"/>
                  </a:lnTo>
                  <a:lnTo>
                    <a:pt x="4409" y="2415"/>
                  </a:lnTo>
                  <a:close/>
                  <a:moveTo>
                    <a:pt x="5485" y="2269"/>
                  </a:moveTo>
                  <a:lnTo>
                    <a:pt x="5489" y="2269"/>
                  </a:lnTo>
                  <a:lnTo>
                    <a:pt x="5497" y="2276"/>
                  </a:lnTo>
                  <a:lnTo>
                    <a:pt x="5506" y="2288"/>
                  </a:lnTo>
                  <a:lnTo>
                    <a:pt x="5516" y="2302"/>
                  </a:lnTo>
                  <a:lnTo>
                    <a:pt x="5528" y="2315"/>
                  </a:lnTo>
                  <a:lnTo>
                    <a:pt x="5538" y="2321"/>
                  </a:lnTo>
                  <a:lnTo>
                    <a:pt x="5544" y="2327"/>
                  </a:lnTo>
                  <a:lnTo>
                    <a:pt x="5546" y="2339"/>
                  </a:lnTo>
                  <a:lnTo>
                    <a:pt x="5544" y="2353"/>
                  </a:lnTo>
                  <a:lnTo>
                    <a:pt x="5538" y="2368"/>
                  </a:lnTo>
                  <a:lnTo>
                    <a:pt x="5530" y="2378"/>
                  </a:lnTo>
                  <a:lnTo>
                    <a:pt x="5520" y="2384"/>
                  </a:lnTo>
                  <a:lnTo>
                    <a:pt x="5504" y="2390"/>
                  </a:lnTo>
                  <a:lnTo>
                    <a:pt x="5489" y="2398"/>
                  </a:lnTo>
                  <a:lnTo>
                    <a:pt x="5475" y="2406"/>
                  </a:lnTo>
                  <a:lnTo>
                    <a:pt x="5463" y="2409"/>
                  </a:lnTo>
                  <a:lnTo>
                    <a:pt x="5461" y="2407"/>
                  </a:lnTo>
                  <a:lnTo>
                    <a:pt x="5461" y="2407"/>
                  </a:lnTo>
                  <a:lnTo>
                    <a:pt x="5455" y="2400"/>
                  </a:lnTo>
                  <a:lnTo>
                    <a:pt x="5446" y="2390"/>
                  </a:lnTo>
                  <a:lnTo>
                    <a:pt x="5432" y="2378"/>
                  </a:lnTo>
                  <a:lnTo>
                    <a:pt x="5420" y="2368"/>
                  </a:lnTo>
                  <a:lnTo>
                    <a:pt x="5412" y="2364"/>
                  </a:lnTo>
                  <a:lnTo>
                    <a:pt x="5412" y="2364"/>
                  </a:lnTo>
                  <a:lnTo>
                    <a:pt x="5410" y="2364"/>
                  </a:lnTo>
                  <a:lnTo>
                    <a:pt x="5407" y="2364"/>
                  </a:lnTo>
                  <a:lnTo>
                    <a:pt x="5407" y="2362"/>
                  </a:lnTo>
                  <a:lnTo>
                    <a:pt x="5405" y="2359"/>
                  </a:lnTo>
                  <a:lnTo>
                    <a:pt x="5407" y="2355"/>
                  </a:lnTo>
                  <a:lnTo>
                    <a:pt x="5407" y="2349"/>
                  </a:lnTo>
                  <a:lnTo>
                    <a:pt x="5410" y="2343"/>
                  </a:lnTo>
                  <a:lnTo>
                    <a:pt x="5418" y="2335"/>
                  </a:lnTo>
                  <a:lnTo>
                    <a:pt x="5430" y="2327"/>
                  </a:lnTo>
                  <a:lnTo>
                    <a:pt x="5442" y="2321"/>
                  </a:lnTo>
                  <a:lnTo>
                    <a:pt x="5452" y="2314"/>
                  </a:lnTo>
                  <a:lnTo>
                    <a:pt x="5455" y="2304"/>
                  </a:lnTo>
                  <a:lnTo>
                    <a:pt x="5457" y="2292"/>
                  </a:lnTo>
                  <a:lnTo>
                    <a:pt x="5465" y="2280"/>
                  </a:lnTo>
                  <a:lnTo>
                    <a:pt x="5475" y="2272"/>
                  </a:lnTo>
                  <a:lnTo>
                    <a:pt x="5485" y="2269"/>
                  </a:lnTo>
                  <a:close/>
                  <a:moveTo>
                    <a:pt x="847" y="2165"/>
                  </a:moveTo>
                  <a:lnTo>
                    <a:pt x="851" y="2165"/>
                  </a:lnTo>
                  <a:lnTo>
                    <a:pt x="855" y="2167"/>
                  </a:lnTo>
                  <a:lnTo>
                    <a:pt x="859" y="2169"/>
                  </a:lnTo>
                  <a:lnTo>
                    <a:pt x="863" y="2173"/>
                  </a:lnTo>
                  <a:lnTo>
                    <a:pt x="866" y="2177"/>
                  </a:lnTo>
                  <a:lnTo>
                    <a:pt x="866" y="2179"/>
                  </a:lnTo>
                  <a:lnTo>
                    <a:pt x="866" y="2180"/>
                  </a:lnTo>
                  <a:lnTo>
                    <a:pt x="864" y="2182"/>
                  </a:lnTo>
                  <a:lnTo>
                    <a:pt x="861" y="2184"/>
                  </a:lnTo>
                  <a:lnTo>
                    <a:pt x="859" y="2184"/>
                  </a:lnTo>
                  <a:lnTo>
                    <a:pt x="859" y="2184"/>
                  </a:lnTo>
                  <a:lnTo>
                    <a:pt x="853" y="2184"/>
                  </a:lnTo>
                  <a:lnTo>
                    <a:pt x="845" y="2184"/>
                  </a:lnTo>
                  <a:lnTo>
                    <a:pt x="835" y="2184"/>
                  </a:lnTo>
                  <a:lnTo>
                    <a:pt x="825" y="2184"/>
                  </a:lnTo>
                  <a:lnTo>
                    <a:pt x="819" y="2184"/>
                  </a:lnTo>
                  <a:lnTo>
                    <a:pt x="816" y="2184"/>
                  </a:lnTo>
                  <a:lnTo>
                    <a:pt x="812" y="2182"/>
                  </a:lnTo>
                  <a:lnTo>
                    <a:pt x="808" y="2182"/>
                  </a:lnTo>
                  <a:lnTo>
                    <a:pt x="808" y="2180"/>
                  </a:lnTo>
                  <a:lnTo>
                    <a:pt x="812" y="2175"/>
                  </a:lnTo>
                  <a:lnTo>
                    <a:pt x="821" y="2171"/>
                  </a:lnTo>
                  <a:lnTo>
                    <a:pt x="833" y="2167"/>
                  </a:lnTo>
                  <a:lnTo>
                    <a:pt x="847" y="2165"/>
                  </a:lnTo>
                  <a:close/>
                  <a:moveTo>
                    <a:pt x="1119" y="2151"/>
                  </a:moveTo>
                  <a:lnTo>
                    <a:pt x="1125" y="2151"/>
                  </a:lnTo>
                  <a:lnTo>
                    <a:pt x="1129" y="2153"/>
                  </a:lnTo>
                  <a:lnTo>
                    <a:pt x="1131" y="2157"/>
                  </a:lnTo>
                  <a:lnTo>
                    <a:pt x="1131" y="2163"/>
                  </a:lnTo>
                  <a:lnTo>
                    <a:pt x="1131" y="2169"/>
                  </a:lnTo>
                  <a:lnTo>
                    <a:pt x="1127" y="2175"/>
                  </a:lnTo>
                  <a:lnTo>
                    <a:pt x="1121" y="2180"/>
                  </a:lnTo>
                  <a:lnTo>
                    <a:pt x="1107" y="2184"/>
                  </a:lnTo>
                  <a:lnTo>
                    <a:pt x="1095" y="2184"/>
                  </a:lnTo>
                  <a:lnTo>
                    <a:pt x="1090" y="2184"/>
                  </a:lnTo>
                  <a:lnTo>
                    <a:pt x="1084" y="2184"/>
                  </a:lnTo>
                  <a:lnTo>
                    <a:pt x="1080" y="2182"/>
                  </a:lnTo>
                  <a:lnTo>
                    <a:pt x="1080" y="2180"/>
                  </a:lnTo>
                  <a:lnTo>
                    <a:pt x="1082" y="2175"/>
                  </a:lnTo>
                  <a:lnTo>
                    <a:pt x="1090" y="2167"/>
                  </a:lnTo>
                  <a:lnTo>
                    <a:pt x="1101" y="2159"/>
                  </a:lnTo>
                  <a:lnTo>
                    <a:pt x="1111" y="2153"/>
                  </a:lnTo>
                  <a:lnTo>
                    <a:pt x="1119" y="2151"/>
                  </a:lnTo>
                  <a:close/>
                  <a:moveTo>
                    <a:pt x="5364" y="2130"/>
                  </a:moveTo>
                  <a:lnTo>
                    <a:pt x="5365" y="2130"/>
                  </a:lnTo>
                  <a:lnTo>
                    <a:pt x="5385" y="2135"/>
                  </a:lnTo>
                  <a:lnTo>
                    <a:pt x="5399" y="2147"/>
                  </a:lnTo>
                  <a:lnTo>
                    <a:pt x="5405" y="2159"/>
                  </a:lnTo>
                  <a:lnTo>
                    <a:pt x="5403" y="2173"/>
                  </a:lnTo>
                  <a:lnTo>
                    <a:pt x="5397" y="2182"/>
                  </a:lnTo>
                  <a:lnTo>
                    <a:pt x="5389" y="2196"/>
                  </a:lnTo>
                  <a:lnTo>
                    <a:pt x="5379" y="2208"/>
                  </a:lnTo>
                  <a:lnTo>
                    <a:pt x="5369" y="2218"/>
                  </a:lnTo>
                  <a:lnTo>
                    <a:pt x="5360" y="2220"/>
                  </a:lnTo>
                  <a:lnTo>
                    <a:pt x="5358" y="2220"/>
                  </a:lnTo>
                  <a:lnTo>
                    <a:pt x="5354" y="2220"/>
                  </a:lnTo>
                  <a:lnTo>
                    <a:pt x="5350" y="2210"/>
                  </a:lnTo>
                  <a:lnTo>
                    <a:pt x="5346" y="2196"/>
                  </a:lnTo>
                  <a:lnTo>
                    <a:pt x="5346" y="2179"/>
                  </a:lnTo>
                  <a:lnTo>
                    <a:pt x="5346" y="2161"/>
                  </a:lnTo>
                  <a:lnTo>
                    <a:pt x="5348" y="2145"/>
                  </a:lnTo>
                  <a:lnTo>
                    <a:pt x="5354" y="2133"/>
                  </a:lnTo>
                  <a:lnTo>
                    <a:pt x="5364" y="2130"/>
                  </a:lnTo>
                  <a:close/>
                  <a:moveTo>
                    <a:pt x="747" y="2022"/>
                  </a:moveTo>
                  <a:lnTo>
                    <a:pt x="765" y="2022"/>
                  </a:lnTo>
                  <a:lnTo>
                    <a:pt x="788" y="2024"/>
                  </a:lnTo>
                  <a:lnTo>
                    <a:pt x="814" y="2026"/>
                  </a:lnTo>
                  <a:lnTo>
                    <a:pt x="837" y="2030"/>
                  </a:lnTo>
                  <a:lnTo>
                    <a:pt x="857" y="2034"/>
                  </a:lnTo>
                  <a:lnTo>
                    <a:pt x="866" y="2038"/>
                  </a:lnTo>
                  <a:lnTo>
                    <a:pt x="876" y="2043"/>
                  </a:lnTo>
                  <a:lnTo>
                    <a:pt x="888" y="2051"/>
                  </a:lnTo>
                  <a:lnTo>
                    <a:pt x="902" y="2061"/>
                  </a:lnTo>
                  <a:lnTo>
                    <a:pt x="913" y="2067"/>
                  </a:lnTo>
                  <a:lnTo>
                    <a:pt x="921" y="2071"/>
                  </a:lnTo>
                  <a:lnTo>
                    <a:pt x="927" y="2077"/>
                  </a:lnTo>
                  <a:lnTo>
                    <a:pt x="937" y="2085"/>
                  </a:lnTo>
                  <a:lnTo>
                    <a:pt x="951" y="2094"/>
                  </a:lnTo>
                  <a:lnTo>
                    <a:pt x="966" y="2102"/>
                  </a:lnTo>
                  <a:lnTo>
                    <a:pt x="984" y="2104"/>
                  </a:lnTo>
                  <a:lnTo>
                    <a:pt x="986" y="2104"/>
                  </a:lnTo>
                  <a:lnTo>
                    <a:pt x="988" y="2104"/>
                  </a:lnTo>
                  <a:lnTo>
                    <a:pt x="1003" y="2108"/>
                  </a:lnTo>
                  <a:lnTo>
                    <a:pt x="1015" y="2122"/>
                  </a:lnTo>
                  <a:lnTo>
                    <a:pt x="1025" y="2135"/>
                  </a:lnTo>
                  <a:lnTo>
                    <a:pt x="1029" y="2147"/>
                  </a:lnTo>
                  <a:lnTo>
                    <a:pt x="1031" y="2159"/>
                  </a:lnTo>
                  <a:lnTo>
                    <a:pt x="1031" y="2165"/>
                  </a:lnTo>
                  <a:lnTo>
                    <a:pt x="1025" y="2169"/>
                  </a:lnTo>
                  <a:lnTo>
                    <a:pt x="1025" y="2169"/>
                  </a:lnTo>
                  <a:lnTo>
                    <a:pt x="1021" y="2169"/>
                  </a:lnTo>
                  <a:lnTo>
                    <a:pt x="1013" y="2169"/>
                  </a:lnTo>
                  <a:lnTo>
                    <a:pt x="1005" y="2173"/>
                  </a:lnTo>
                  <a:lnTo>
                    <a:pt x="998" y="2175"/>
                  </a:lnTo>
                  <a:lnTo>
                    <a:pt x="990" y="2179"/>
                  </a:lnTo>
                  <a:lnTo>
                    <a:pt x="982" y="2180"/>
                  </a:lnTo>
                  <a:lnTo>
                    <a:pt x="976" y="2182"/>
                  </a:lnTo>
                  <a:lnTo>
                    <a:pt x="974" y="2182"/>
                  </a:lnTo>
                  <a:lnTo>
                    <a:pt x="972" y="2180"/>
                  </a:lnTo>
                  <a:lnTo>
                    <a:pt x="962" y="2177"/>
                  </a:lnTo>
                  <a:lnTo>
                    <a:pt x="947" y="2171"/>
                  </a:lnTo>
                  <a:lnTo>
                    <a:pt x="931" y="2165"/>
                  </a:lnTo>
                  <a:lnTo>
                    <a:pt x="917" y="2159"/>
                  </a:lnTo>
                  <a:lnTo>
                    <a:pt x="910" y="2151"/>
                  </a:lnTo>
                  <a:lnTo>
                    <a:pt x="908" y="2143"/>
                  </a:lnTo>
                  <a:lnTo>
                    <a:pt x="908" y="2133"/>
                  </a:lnTo>
                  <a:lnTo>
                    <a:pt x="908" y="2122"/>
                  </a:lnTo>
                  <a:lnTo>
                    <a:pt x="904" y="2114"/>
                  </a:lnTo>
                  <a:lnTo>
                    <a:pt x="898" y="2112"/>
                  </a:lnTo>
                  <a:lnTo>
                    <a:pt x="894" y="2112"/>
                  </a:lnTo>
                  <a:lnTo>
                    <a:pt x="884" y="2112"/>
                  </a:lnTo>
                  <a:lnTo>
                    <a:pt x="866" y="2110"/>
                  </a:lnTo>
                  <a:lnTo>
                    <a:pt x="847" y="2102"/>
                  </a:lnTo>
                  <a:lnTo>
                    <a:pt x="833" y="2090"/>
                  </a:lnTo>
                  <a:lnTo>
                    <a:pt x="819" y="2081"/>
                  </a:lnTo>
                  <a:lnTo>
                    <a:pt x="798" y="2073"/>
                  </a:lnTo>
                  <a:lnTo>
                    <a:pt x="774" y="2067"/>
                  </a:lnTo>
                  <a:lnTo>
                    <a:pt x="753" y="2065"/>
                  </a:lnTo>
                  <a:lnTo>
                    <a:pt x="747" y="2065"/>
                  </a:lnTo>
                  <a:lnTo>
                    <a:pt x="741" y="2067"/>
                  </a:lnTo>
                  <a:lnTo>
                    <a:pt x="737" y="2069"/>
                  </a:lnTo>
                  <a:lnTo>
                    <a:pt x="729" y="2069"/>
                  </a:lnTo>
                  <a:lnTo>
                    <a:pt x="722" y="2071"/>
                  </a:lnTo>
                  <a:lnTo>
                    <a:pt x="708" y="2069"/>
                  </a:lnTo>
                  <a:lnTo>
                    <a:pt x="694" y="2067"/>
                  </a:lnTo>
                  <a:lnTo>
                    <a:pt x="686" y="2063"/>
                  </a:lnTo>
                  <a:lnTo>
                    <a:pt x="684" y="2059"/>
                  </a:lnTo>
                  <a:lnTo>
                    <a:pt x="690" y="2051"/>
                  </a:lnTo>
                  <a:lnTo>
                    <a:pt x="700" y="2042"/>
                  </a:lnTo>
                  <a:lnTo>
                    <a:pt x="714" y="2032"/>
                  </a:lnTo>
                  <a:lnTo>
                    <a:pt x="729" y="2024"/>
                  </a:lnTo>
                  <a:lnTo>
                    <a:pt x="747" y="2022"/>
                  </a:lnTo>
                  <a:close/>
                  <a:moveTo>
                    <a:pt x="955" y="2006"/>
                  </a:moveTo>
                  <a:lnTo>
                    <a:pt x="958" y="2008"/>
                  </a:lnTo>
                  <a:lnTo>
                    <a:pt x="966" y="2014"/>
                  </a:lnTo>
                  <a:lnTo>
                    <a:pt x="978" y="2026"/>
                  </a:lnTo>
                  <a:lnTo>
                    <a:pt x="988" y="2036"/>
                  </a:lnTo>
                  <a:lnTo>
                    <a:pt x="998" y="2042"/>
                  </a:lnTo>
                  <a:lnTo>
                    <a:pt x="998" y="2042"/>
                  </a:lnTo>
                  <a:lnTo>
                    <a:pt x="998" y="2042"/>
                  </a:lnTo>
                  <a:lnTo>
                    <a:pt x="1001" y="2042"/>
                  </a:lnTo>
                  <a:lnTo>
                    <a:pt x="1003" y="2045"/>
                  </a:lnTo>
                  <a:lnTo>
                    <a:pt x="1003" y="2049"/>
                  </a:lnTo>
                  <a:lnTo>
                    <a:pt x="1001" y="2055"/>
                  </a:lnTo>
                  <a:lnTo>
                    <a:pt x="1000" y="2059"/>
                  </a:lnTo>
                  <a:lnTo>
                    <a:pt x="994" y="2065"/>
                  </a:lnTo>
                  <a:lnTo>
                    <a:pt x="988" y="2069"/>
                  </a:lnTo>
                  <a:lnTo>
                    <a:pt x="982" y="2071"/>
                  </a:lnTo>
                  <a:lnTo>
                    <a:pt x="976" y="2069"/>
                  </a:lnTo>
                  <a:lnTo>
                    <a:pt x="970" y="2065"/>
                  </a:lnTo>
                  <a:lnTo>
                    <a:pt x="964" y="2059"/>
                  </a:lnTo>
                  <a:lnTo>
                    <a:pt x="960" y="2055"/>
                  </a:lnTo>
                  <a:lnTo>
                    <a:pt x="956" y="2051"/>
                  </a:lnTo>
                  <a:lnTo>
                    <a:pt x="953" y="2049"/>
                  </a:lnTo>
                  <a:lnTo>
                    <a:pt x="951" y="2049"/>
                  </a:lnTo>
                  <a:lnTo>
                    <a:pt x="949" y="2051"/>
                  </a:lnTo>
                  <a:lnTo>
                    <a:pt x="945" y="2049"/>
                  </a:lnTo>
                  <a:lnTo>
                    <a:pt x="941" y="2045"/>
                  </a:lnTo>
                  <a:lnTo>
                    <a:pt x="939" y="2042"/>
                  </a:lnTo>
                  <a:lnTo>
                    <a:pt x="937" y="2036"/>
                  </a:lnTo>
                  <a:lnTo>
                    <a:pt x="939" y="2030"/>
                  </a:lnTo>
                  <a:lnTo>
                    <a:pt x="941" y="2024"/>
                  </a:lnTo>
                  <a:lnTo>
                    <a:pt x="943" y="2018"/>
                  </a:lnTo>
                  <a:lnTo>
                    <a:pt x="947" y="2012"/>
                  </a:lnTo>
                  <a:lnTo>
                    <a:pt x="951" y="2008"/>
                  </a:lnTo>
                  <a:lnTo>
                    <a:pt x="955" y="2006"/>
                  </a:lnTo>
                  <a:close/>
                  <a:moveTo>
                    <a:pt x="833" y="1963"/>
                  </a:moveTo>
                  <a:lnTo>
                    <a:pt x="837" y="1965"/>
                  </a:lnTo>
                  <a:lnTo>
                    <a:pt x="841" y="1969"/>
                  </a:lnTo>
                  <a:lnTo>
                    <a:pt x="841" y="1979"/>
                  </a:lnTo>
                  <a:lnTo>
                    <a:pt x="839" y="1989"/>
                  </a:lnTo>
                  <a:lnTo>
                    <a:pt x="835" y="1997"/>
                  </a:lnTo>
                  <a:lnTo>
                    <a:pt x="831" y="2000"/>
                  </a:lnTo>
                  <a:lnTo>
                    <a:pt x="825" y="1998"/>
                  </a:lnTo>
                  <a:lnTo>
                    <a:pt x="821" y="1997"/>
                  </a:lnTo>
                  <a:lnTo>
                    <a:pt x="818" y="1991"/>
                  </a:lnTo>
                  <a:lnTo>
                    <a:pt x="818" y="1985"/>
                  </a:lnTo>
                  <a:lnTo>
                    <a:pt x="818" y="1981"/>
                  </a:lnTo>
                  <a:lnTo>
                    <a:pt x="819" y="1977"/>
                  </a:lnTo>
                  <a:lnTo>
                    <a:pt x="821" y="1971"/>
                  </a:lnTo>
                  <a:lnTo>
                    <a:pt x="825" y="1967"/>
                  </a:lnTo>
                  <a:lnTo>
                    <a:pt x="829" y="1965"/>
                  </a:lnTo>
                  <a:lnTo>
                    <a:pt x="833" y="1963"/>
                  </a:lnTo>
                  <a:close/>
                  <a:moveTo>
                    <a:pt x="5303" y="1959"/>
                  </a:moveTo>
                  <a:lnTo>
                    <a:pt x="5309" y="1963"/>
                  </a:lnTo>
                  <a:lnTo>
                    <a:pt x="5317" y="1973"/>
                  </a:lnTo>
                  <a:lnTo>
                    <a:pt x="5322" y="1989"/>
                  </a:lnTo>
                  <a:lnTo>
                    <a:pt x="5326" y="2004"/>
                  </a:lnTo>
                  <a:lnTo>
                    <a:pt x="5328" y="2018"/>
                  </a:lnTo>
                  <a:lnTo>
                    <a:pt x="5326" y="2028"/>
                  </a:lnTo>
                  <a:lnTo>
                    <a:pt x="5320" y="2034"/>
                  </a:lnTo>
                  <a:lnTo>
                    <a:pt x="5315" y="2038"/>
                  </a:lnTo>
                  <a:lnTo>
                    <a:pt x="5309" y="2040"/>
                  </a:lnTo>
                  <a:lnTo>
                    <a:pt x="5305" y="2038"/>
                  </a:lnTo>
                  <a:lnTo>
                    <a:pt x="5301" y="2034"/>
                  </a:lnTo>
                  <a:lnTo>
                    <a:pt x="5299" y="2030"/>
                  </a:lnTo>
                  <a:lnTo>
                    <a:pt x="5297" y="2018"/>
                  </a:lnTo>
                  <a:lnTo>
                    <a:pt x="5293" y="2004"/>
                  </a:lnTo>
                  <a:lnTo>
                    <a:pt x="5293" y="1987"/>
                  </a:lnTo>
                  <a:lnTo>
                    <a:pt x="5293" y="1973"/>
                  </a:lnTo>
                  <a:lnTo>
                    <a:pt x="5299" y="1961"/>
                  </a:lnTo>
                  <a:lnTo>
                    <a:pt x="5301" y="1959"/>
                  </a:lnTo>
                  <a:lnTo>
                    <a:pt x="5303" y="1959"/>
                  </a:lnTo>
                  <a:close/>
                  <a:moveTo>
                    <a:pt x="898" y="1957"/>
                  </a:moveTo>
                  <a:lnTo>
                    <a:pt x="902" y="1957"/>
                  </a:lnTo>
                  <a:lnTo>
                    <a:pt x="906" y="1959"/>
                  </a:lnTo>
                  <a:lnTo>
                    <a:pt x="911" y="1961"/>
                  </a:lnTo>
                  <a:lnTo>
                    <a:pt x="917" y="1963"/>
                  </a:lnTo>
                  <a:lnTo>
                    <a:pt x="921" y="1967"/>
                  </a:lnTo>
                  <a:lnTo>
                    <a:pt x="925" y="1971"/>
                  </a:lnTo>
                  <a:lnTo>
                    <a:pt x="925" y="1973"/>
                  </a:lnTo>
                  <a:lnTo>
                    <a:pt x="923" y="1977"/>
                  </a:lnTo>
                  <a:lnTo>
                    <a:pt x="919" y="1981"/>
                  </a:lnTo>
                  <a:lnTo>
                    <a:pt x="915" y="1985"/>
                  </a:lnTo>
                  <a:lnTo>
                    <a:pt x="910" y="1987"/>
                  </a:lnTo>
                  <a:lnTo>
                    <a:pt x="906" y="1991"/>
                  </a:lnTo>
                  <a:lnTo>
                    <a:pt x="900" y="1993"/>
                  </a:lnTo>
                  <a:lnTo>
                    <a:pt x="896" y="1993"/>
                  </a:lnTo>
                  <a:lnTo>
                    <a:pt x="892" y="1993"/>
                  </a:lnTo>
                  <a:lnTo>
                    <a:pt x="890" y="1991"/>
                  </a:lnTo>
                  <a:lnTo>
                    <a:pt x="890" y="1987"/>
                  </a:lnTo>
                  <a:lnTo>
                    <a:pt x="890" y="1977"/>
                  </a:lnTo>
                  <a:lnTo>
                    <a:pt x="890" y="1969"/>
                  </a:lnTo>
                  <a:lnTo>
                    <a:pt x="892" y="1963"/>
                  </a:lnTo>
                  <a:lnTo>
                    <a:pt x="894" y="1957"/>
                  </a:lnTo>
                  <a:lnTo>
                    <a:pt x="898" y="1957"/>
                  </a:lnTo>
                  <a:close/>
                  <a:moveTo>
                    <a:pt x="5663" y="1570"/>
                  </a:moveTo>
                  <a:lnTo>
                    <a:pt x="5682" y="1666"/>
                  </a:lnTo>
                  <a:lnTo>
                    <a:pt x="5679" y="1676"/>
                  </a:lnTo>
                  <a:lnTo>
                    <a:pt x="5673" y="1681"/>
                  </a:lnTo>
                  <a:lnTo>
                    <a:pt x="5669" y="1685"/>
                  </a:lnTo>
                  <a:lnTo>
                    <a:pt x="5645" y="1693"/>
                  </a:lnTo>
                  <a:lnTo>
                    <a:pt x="5626" y="1701"/>
                  </a:lnTo>
                  <a:lnTo>
                    <a:pt x="5614" y="1703"/>
                  </a:lnTo>
                  <a:lnTo>
                    <a:pt x="5612" y="1703"/>
                  </a:lnTo>
                  <a:lnTo>
                    <a:pt x="5610" y="1701"/>
                  </a:lnTo>
                  <a:lnTo>
                    <a:pt x="5608" y="1701"/>
                  </a:lnTo>
                  <a:lnTo>
                    <a:pt x="5606" y="1701"/>
                  </a:lnTo>
                  <a:lnTo>
                    <a:pt x="5592" y="1703"/>
                  </a:lnTo>
                  <a:lnTo>
                    <a:pt x="5577" y="1707"/>
                  </a:lnTo>
                  <a:lnTo>
                    <a:pt x="5561" y="1715"/>
                  </a:lnTo>
                  <a:lnTo>
                    <a:pt x="5553" y="1723"/>
                  </a:lnTo>
                  <a:lnTo>
                    <a:pt x="5542" y="1734"/>
                  </a:lnTo>
                  <a:lnTo>
                    <a:pt x="5530" y="1746"/>
                  </a:lnTo>
                  <a:lnTo>
                    <a:pt x="5520" y="1756"/>
                  </a:lnTo>
                  <a:lnTo>
                    <a:pt x="5510" y="1760"/>
                  </a:lnTo>
                  <a:lnTo>
                    <a:pt x="5506" y="1760"/>
                  </a:lnTo>
                  <a:lnTo>
                    <a:pt x="5502" y="1750"/>
                  </a:lnTo>
                  <a:lnTo>
                    <a:pt x="5499" y="1738"/>
                  </a:lnTo>
                  <a:lnTo>
                    <a:pt x="5499" y="1723"/>
                  </a:lnTo>
                  <a:lnTo>
                    <a:pt x="5502" y="1713"/>
                  </a:lnTo>
                  <a:lnTo>
                    <a:pt x="5508" y="1707"/>
                  </a:lnTo>
                  <a:lnTo>
                    <a:pt x="5514" y="1707"/>
                  </a:lnTo>
                  <a:lnTo>
                    <a:pt x="5512" y="1697"/>
                  </a:lnTo>
                  <a:lnTo>
                    <a:pt x="5516" y="1685"/>
                  </a:lnTo>
                  <a:lnTo>
                    <a:pt x="5522" y="1674"/>
                  </a:lnTo>
                  <a:lnTo>
                    <a:pt x="5530" y="1664"/>
                  </a:lnTo>
                  <a:lnTo>
                    <a:pt x="5544" y="1654"/>
                  </a:lnTo>
                  <a:lnTo>
                    <a:pt x="5559" y="1644"/>
                  </a:lnTo>
                  <a:lnTo>
                    <a:pt x="5579" y="1631"/>
                  </a:lnTo>
                  <a:lnTo>
                    <a:pt x="5598" y="1617"/>
                  </a:lnTo>
                  <a:lnTo>
                    <a:pt x="5614" y="1605"/>
                  </a:lnTo>
                  <a:lnTo>
                    <a:pt x="5626" y="1597"/>
                  </a:lnTo>
                  <a:lnTo>
                    <a:pt x="5636" y="1589"/>
                  </a:lnTo>
                  <a:lnTo>
                    <a:pt x="5647" y="1580"/>
                  </a:lnTo>
                  <a:lnTo>
                    <a:pt x="5663" y="1570"/>
                  </a:lnTo>
                  <a:close/>
                  <a:moveTo>
                    <a:pt x="2311" y="940"/>
                  </a:moveTo>
                  <a:lnTo>
                    <a:pt x="2317" y="944"/>
                  </a:lnTo>
                  <a:lnTo>
                    <a:pt x="2322" y="955"/>
                  </a:lnTo>
                  <a:lnTo>
                    <a:pt x="2330" y="971"/>
                  </a:lnTo>
                  <a:lnTo>
                    <a:pt x="2336" y="989"/>
                  </a:lnTo>
                  <a:lnTo>
                    <a:pt x="2342" y="1002"/>
                  </a:lnTo>
                  <a:lnTo>
                    <a:pt x="2344" y="1012"/>
                  </a:lnTo>
                  <a:lnTo>
                    <a:pt x="2342" y="1020"/>
                  </a:lnTo>
                  <a:lnTo>
                    <a:pt x="2338" y="1028"/>
                  </a:lnTo>
                  <a:lnTo>
                    <a:pt x="2332" y="1034"/>
                  </a:lnTo>
                  <a:lnTo>
                    <a:pt x="2324" y="1040"/>
                  </a:lnTo>
                  <a:lnTo>
                    <a:pt x="2315" y="1042"/>
                  </a:lnTo>
                  <a:lnTo>
                    <a:pt x="2309" y="1042"/>
                  </a:lnTo>
                  <a:lnTo>
                    <a:pt x="2303" y="1043"/>
                  </a:lnTo>
                  <a:lnTo>
                    <a:pt x="2293" y="1043"/>
                  </a:lnTo>
                  <a:lnTo>
                    <a:pt x="2277" y="1042"/>
                  </a:lnTo>
                  <a:lnTo>
                    <a:pt x="2266" y="1038"/>
                  </a:lnTo>
                  <a:lnTo>
                    <a:pt x="2260" y="1030"/>
                  </a:lnTo>
                  <a:lnTo>
                    <a:pt x="2260" y="1016"/>
                  </a:lnTo>
                  <a:lnTo>
                    <a:pt x="2262" y="998"/>
                  </a:lnTo>
                  <a:lnTo>
                    <a:pt x="2266" y="985"/>
                  </a:lnTo>
                  <a:lnTo>
                    <a:pt x="2272" y="979"/>
                  </a:lnTo>
                  <a:lnTo>
                    <a:pt x="2273" y="979"/>
                  </a:lnTo>
                  <a:lnTo>
                    <a:pt x="2275" y="979"/>
                  </a:lnTo>
                  <a:lnTo>
                    <a:pt x="2281" y="975"/>
                  </a:lnTo>
                  <a:lnTo>
                    <a:pt x="2289" y="965"/>
                  </a:lnTo>
                  <a:lnTo>
                    <a:pt x="2297" y="953"/>
                  </a:lnTo>
                  <a:lnTo>
                    <a:pt x="2305" y="944"/>
                  </a:lnTo>
                  <a:lnTo>
                    <a:pt x="2311" y="940"/>
                  </a:lnTo>
                  <a:close/>
                  <a:moveTo>
                    <a:pt x="880" y="568"/>
                  </a:moveTo>
                  <a:lnTo>
                    <a:pt x="882" y="570"/>
                  </a:lnTo>
                  <a:lnTo>
                    <a:pt x="892" y="574"/>
                  </a:lnTo>
                  <a:lnTo>
                    <a:pt x="906" y="582"/>
                  </a:lnTo>
                  <a:lnTo>
                    <a:pt x="923" y="589"/>
                  </a:lnTo>
                  <a:lnTo>
                    <a:pt x="941" y="597"/>
                  </a:lnTo>
                  <a:lnTo>
                    <a:pt x="955" y="605"/>
                  </a:lnTo>
                  <a:lnTo>
                    <a:pt x="962" y="611"/>
                  </a:lnTo>
                  <a:lnTo>
                    <a:pt x="962" y="613"/>
                  </a:lnTo>
                  <a:lnTo>
                    <a:pt x="962" y="615"/>
                  </a:lnTo>
                  <a:lnTo>
                    <a:pt x="960" y="615"/>
                  </a:lnTo>
                  <a:lnTo>
                    <a:pt x="953" y="613"/>
                  </a:lnTo>
                  <a:lnTo>
                    <a:pt x="941" y="607"/>
                  </a:lnTo>
                  <a:lnTo>
                    <a:pt x="927" y="599"/>
                  </a:lnTo>
                  <a:lnTo>
                    <a:pt x="923" y="597"/>
                  </a:lnTo>
                  <a:lnTo>
                    <a:pt x="919" y="597"/>
                  </a:lnTo>
                  <a:lnTo>
                    <a:pt x="908" y="601"/>
                  </a:lnTo>
                  <a:lnTo>
                    <a:pt x="896" y="611"/>
                  </a:lnTo>
                  <a:lnTo>
                    <a:pt x="884" y="627"/>
                  </a:lnTo>
                  <a:lnTo>
                    <a:pt x="878" y="633"/>
                  </a:lnTo>
                  <a:lnTo>
                    <a:pt x="874" y="640"/>
                  </a:lnTo>
                  <a:lnTo>
                    <a:pt x="868" y="646"/>
                  </a:lnTo>
                  <a:lnTo>
                    <a:pt x="863" y="650"/>
                  </a:lnTo>
                  <a:lnTo>
                    <a:pt x="859" y="654"/>
                  </a:lnTo>
                  <a:lnTo>
                    <a:pt x="855" y="654"/>
                  </a:lnTo>
                  <a:lnTo>
                    <a:pt x="853" y="654"/>
                  </a:lnTo>
                  <a:lnTo>
                    <a:pt x="843" y="650"/>
                  </a:lnTo>
                  <a:lnTo>
                    <a:pt x="835" y="636"/>
                  </a:lnTo>
                  <a:lnTo>
                    <a:pt x="831" y="621"/>
                  </a:lnTo>
                  <a:lnTo>
                    <a:pt x="831" y="607"/>
                  </a:lnTo>
                  <a:lnTo>
                    <a:pt x="835" y="597"/>
                  </a:lnTo>
                  <a:lnTo>
                    <a:pt x="845" y="589"/>
                  </a:lnTo>
                  <a:lnTo>
                    <a:pt x="857" y="580"/>
                  </a:lnTo>
                  <a:lnTo>
                    <a:pt x="870" y="572"/>
                  </a:lnTo>
                  <a:lnTo>
                    <a:pt x="880" y="568"/>
                  </a:lnTo>
                  <a:close/>
                  <a:moveTo>
                    <a:pt x="2232" y="468"/>
                  </a:moveTo>
                  <a:lnTo>
                    <a:pt x="2234" y="470"/>
                  </a:lnTo>
                  <a:lnTo>
                    <a:pt x="2244" y="476"/>
                  </a:lnTo>
                  <a:lnTo>
                    <a:pt x="2260" y="484"/>
                  </a:lnTo>
                  <a:lnTo>
                    <a:pt x="2277" y="490"/>
                  </a:lnTo>
                  <a:lnTo>
                    <a:pt x="2293" y="496"/>
                  </a:lnTo>
                  <a:lnTo>
                    <a:pt x="2307" y="497"/>
                  </a:lnTo>
                  <a:lnTo>
                    <a:pt x="2319" y="497"/>
                  </a:lnTo>
                  <a:lnTo>
                    <a:pt x="2334" y="497"/>
                  </a:lnTo>
                  <a:lnTo>
                    <a:pt x="2354" y="499"/>
                  </a:lnTo>
                  <a:lnTo>
                    <a:pt x="2371" y="501"/>
                  </a:lnTo>
                  <a:lnTo>
                    <a:pt x="2385" y="505"/>
                  </a:lnTo>
                  <a:lnTo>
                    <a:pt x="2395" y="511"/>
                  </a:lnTo>
                  <a:lnTo>
                    <a:pt x="2397" y="523"/>
                  </a:lnTo>
                  <a:lnTo>
                    <a:pt x="2397" y="539"/>
                  </a:lnTo>
                  <a:lnTo>
                    <a:pt x="2393" y="558"/>
                  </a:lnTo>
                  <a:lnTo>
                    <a:pt x="2387" y="576"/>
                  </a:lnTo>
                  <a:lnTo>
                    <a:pt x="2381" y="589"/>
                  </a:lnTo>
                  <a:lnTo>
                    <a:pt x="2373" y="595"/>
                  </a:lnTo>
                  <a:lnTo>
                    <a:pt x="2364" y="597"/>
                  </a:lnTo>
                  <a:lnTo>
                    <a:pt x="2350" y="603"/>
                  </a:lnTo>
                  <a:lnTo>
                    <a:pt x="2332" y="609"/>
                  </a:lnTo>
                  <a:lnTo>
                    <a:pt x="2317" y="615"/>
                  </a:lnTo>
                  <a:lnTo>
                    <a:pt x="2303" y="619"/>
                  </a:lnTo>
                  <a:lnTo>
                    <a:pt x="2297" y="621"/>
                  </a:lnTo>
                  <a:lnTo>
                    <a:pt x="2279" y="617"/>
                  </a:lnTo>
                  <a:lnTo>
                    <a:pt x="2266" y="609"/>
                  </a:lnTo>
                  <a:lnTo>
                    <a:pt x="2258" y="595"/>
                  </a:lnTo>
                  <a:lnTo>
                    <a:pt x="2250" y="587"/>
                  </a:lnTo>
                  <a:lnTo>
                    <a:pt x="2236" y="580"/>
                  </a:lnTo>
                  <a:lnTo>
                    <a:pt x="2223" y="574"/>
                  </a:lnTo>
                  <a:lnTo>
                    <a:pt x="2213" y="568"/>
                  </a:lnTo>
                  <a:lnTo>
                    <a:pt x="2209" y="562"/>
                  </a:lnTo>
                  <a:lnTo>
                    <a:pt x="2215" y="552"/>
                  </a:lnTo>
                  <a:lnTo>
                    <a:pt x="2217" y="541"/>
                  </a:lnTo>
                  <a:lnTo>
                    <a:pt x="2219" y="531"/>
                  </a:lnTo>
                  <a:lnTo>
                    <a:pt x="2219" y="525"/>
                  </a:lnTo>
                  <a:lnTo>
                    <a:pt x="2217" y="527"/>
                  </a:lnTo>
                  <a:lnTo>
                    <a:pt x="2215" y="527"/>
                  </a:lnTo>
                  <a:lnTo>
                    <a:pt x="2211" y="529"/>
                  </a:lnTo>
                  <a:lnTo>
                    <a:pt x="2209" y="527"/>
                  </a:lnTo>
                  <a:lnTo>
                    <a:pt x="2205" y="527"/>
                  </a:lnTo>
                  <a:lnTo>
                    <a:pt x="2201" y="525"/>
                  </a:lnTo>
                  <a:lnTo>
                    <a:pt x="2199" y="523"/>
                  </a:lnTo>
                  <a:lnTo>
                    <a:pt x="2199" y="521"/>
                  </a:lnTo>
                  <a:lnTo>
                    <a:pt x="2199" y="519"/>
                  </a:lnTo>
                  <a:lnTo>
                    <a:pt x="2203" y="515"/>
                  </a:lnTo>
                  <a:lnTo>
                    <a:pt x="2211" y="509"/>
                  </a:lnTo>
                  <a:lnTo>
                    <a:pt x="2217" y="497"/>
                  </a:lnTo>
                  <a:lnTo>
                    <a:pt x="2223" y="484"/>
                  </a:lnTo>
                  <a:lnTo>
                    <a:pt x="2227" y="474"/>
                  </a:lnTo>
                  <a:lnTo>
                    <a:pt x="2232" y="468"/>
                  </a:lnTo>
                  <a:close/>
                  <a:moveTo>
                    <a:pt x="917" y="171"/>
                  </a:moveTo>
                  <a:lnTo>
                    <a:pt x="919" y="173"/>
                  </a:lnTo>
                  <a:lnTo>
                    <a:pt x="929" y="178"/>
                  </a:lnTo>
                  <a:lnTo>
                    <a:pt x="941" y="188"/>
                  </a:lnTo>
                  <a:lnTo>
                    <a:pt x="956" y="196"/>
                  </a:lnTo>
                  <a:lnTo>
                    <a:pt x="972" y="200"/>
                  </a:lnTo>
                  <a:lnTo>
                    <a:pt x="978" y="200"/>
                  </a:lnTo>
                  <a:lnTo>
                    <a:pt x="986" y="196"/>
                  </a:lnTo>
                  <a:lnTo>
                    <a:pt x="992" y="194"/>
                  </a:lnTo>
                  <a:lnTo>
                    <a:pt x="998" y="194"/>
                  </a:lnTo>
                  <a:lnTo>
                    <a:pt x="1013" y="198"/>
                  </a:lnTo>
                  <a:lnTo>
                    <a:pt x="1029" y="210"/>
                  </a:lnTo>
                  <a:lnTo>
                    <a:pt x="1037" y="216"/>
                  </a:lnTo>
                  <a:lnTo>
                    <a:pt x="1045" y="222"/>
                  </a:lnTo>
                  <a:lnTo>
                    <a:pt x="1050" y="225"/>
                  </a:lnTo>
                  <a:lnTo>
                    <a:pt x="1056" y="227"/>
                  </a:lnTo>
                  <a:lnTo>
                    <a:pt x="1058" y="227"/>
                  </a:lnTo>
                  <a:lnTo>
                    <a:pt x="1062" y="225"/>
                  </a:lnTo>
                  <a:lnTo>
                    <a:pt x="1068" y="225"/>
                  </a:lnTo>
                  <a:lnTo>
                    <a:pt x="1074" y="225"/>
                  </a:lnTo>
                  <a:lnTo>
                    <a:pt x="1095" y="225"/>
                  </a:lnTo>
                  <a:lnTo>
                    <a:pt x="1117" y="227"/>
                  </a:lnTo>
                  <a:lnTo>
                    <a:pt x="1137" y="231"/>
                  </a:lnTo>
                  <a:lnTo>
                    <a:pt x="1146" y="235"/>
                  </a:lnTo>
                  <a:lnTo>
                    <a:pt x="1156" y="243"/>
                  </a:lnTo>
                  <a:lnTo>
                    <a:pt x="1166" y="259"/>
                  </a:lnTo>
                  <a:lnTo>
                    <a:pt x="1178" y="272"/>
                  </a:lnTo>
                  <a:lnTo>
                    <a:pt x="1189" y="278"/>
                  </a:lnTo>
                  <a:lnTo>
                    <a:pt x="1203" y="280"/>
                  </a:lnTo>
                  <a:lnTo>
                    <a:pt x="1221" y="284"/>
                  </a:lnTo>
                  <a:lnTo>
                    <a:pt x="1240" y="288"/>
                  </a:lnTo>
                  <a:lnTo>
                    <a:pt x="1256" y="296"/>
                  </a:lnTo>
                  <a:lnTo>
                    <a:pt x="1264" y="304"/>
                  </a:lnTo>
                  <a:lnTo>
                    <a:pt x="1270" y="315"/>
                  </a:lnTo>
                  <a:lnTo>
                    <a:pt x="1273" y="329"/>
                  </a:lnTo>
                  <a:lnTo>
                    <a:pt x="1277" y="345"/>
                  </a:lnTo>
                  <a:lnTo>
                    <a:pt x="1279" y="359"/>
                  </a:lnTo>
                  <a:lnTo>
                    <a:pt x="1277" y="364"/>
                  </a:lnTo>
                  <a:lnTo>
                    <a:pt x="1273" y="374"/>
                  </a:lnTo>
                  <a:lnTo>
                    <a:pt x="1273" y="388"/>
                  </a:lnTo>
                  <a:lnTo>
                    <a:pt x="1279" y="402"/>
                  </a:lnTo>
                  <a:lnTo>
                    <a:pt x="1289" y="411"/>
                  </a:lnTo>
                  <a:lnTo>
                    <a:pt x="1301" y="417"/>
                  </a:lnTo>
                  <a:lnTo>
                    <a:pt x="1317" y="425"/>
                  </a:lnTo>
                  <a:lnTo>
                    <a:pt x="1334" y="433"/>
                  </a:lnTo>
                  <a:lnTo>
                    <a:pt x="1348" y="443"/>
                  </a:lnTo>
                  <a:lnTo>
                    <a:pt x="1352" y="451"/>
                  </a:lnTo>
                  <a:lnTo>
                    <a:pt x="1354" y="454"/>
                  </a:lnTo>
                  <a:lnTo>
                    <a:pt x="1358" y="458"/>
                  </a:lnTo>
                  <a:lnTo>
                    <a:pt x="1362" y="462"/>
                  </a:lnTo>
                  <a:lnTo>
                    <a:pt x="1367" y="466"/>
                  </a:lnTo>
                  <a:lnTo>
                    <a:pt x="1371" y="470"/>
                  </a:lnTo>
                  <a:lnTo>
                    <a:pt x="1373" y="474"/>
                  </a:lnTo>
                  <a:lnTo>
                    <a:pt x="1373" y="478"/>
                  </a:lnTo>
                  <a:lnTo>
                    <a:pt x="1369" y="488"/>
                  </a:lnTo>
                  <a:lnTo>
                    <a:pt x="1367" y="501"/>
                  </a:lnTo>
                  <a:lnTo>
                    <a:pt x="1364" y="515"/>
                  </a:lnTo>
                  <a:lnTo>
                    <a:pt x="1360" y="529"/>
                  </a:lnTo>
                  <a:lnTo>
                    <a:pt x="1354" y="535"/>
                  </a:lnTo>
                  <a:lnTo>
                    <a:pt x="1350" y="539"/>
                  </a:lnTo>
                  <a:lnTo>
                    <a:pt x="1344" y="542"/>
                  </a:lnTo>
                  <a:lnTo>
                    <a:pt x="1338" y="548"/>
                  </a:lnTo>
                  <a:lnTo>
                    <a:pt x="1332" y="552"/>
                  </a:lnTo>
                  <a:lnTo>
                    <a:pt x="1326" y="554"/>
                  </a:lnTo>
                  <a:lnTo>
                    <a:pt x="1324" y="552"/>
                  </a:lnTo>
                  <a:lnTo>
                    <a:pt x="1320" y="550"/>
                  </a:lnTo>
                  <a:lnTo>
                    <a:pt x="1311" y="544"/>
                  </a:lnTo>
                  <a:lnTo>
                    <a:pt x="1297" y="541"/>
                  </a:lnTo>
                  <a:lnTo>
                    <a:pt x="1283" y="541"/>
                  </a:lnTo>
                  <a:lnTo>
                    <a:pt x="1279" y="541"/>
                  </a:lnTo>
                  <a:lnTo>
                    <a:pt x="1275" y="541"/>
                  </a:lnTo>
                  <a:lnTo>
                    <a:pt x="1273" y="542"/>
                  </a:lnTo>
                  <a:lnTo>
                    <a:pt x="1273" y="546"/>
                  </a:lnTo>
                  <a:lnTo>
                    <a:pt x="1277" y="556"/>
                  </a:lnTo>
                  <a:lnTo>
                    <a:pt x="1279" y="572"/>
                  </a:lnTo>
                  <a:lnTo>
                    <a:pt x="1279" y="591"/>
                  </a:lnTo>
                  <a:lnTo>
                    <a:pt x="1279" y="611"/>
                  </a:lnTo>
                  <a:lnTo>
                    <a:pt x="1275" y="625"/>
                  </a:lnTo>
                  <a:lnTo>
                    <a:pt x="1270" y="634"/>
                  </a:lnTo>
                  <a:lnTo>
                    <a:pt x="1266" y="650"/>
                  </a:lnTo>
                  <a:lnTo>
                    <a:pt x="1258" y="664"/>
                  </a:lnTo>
                  <a:lnTo>
                    <a:pt x="1250" y="674"/>
                  </a:lnTo>
                  <a:lnTo>
                    <a:pt x="1240" y="678"/>
                  </a:lnTo>
                  <a:lnTo>
                    <a:pt x="1234" y="676"/>
                  </a:lnTo>
                  <a:lnTo>
                    <a:pt x="1227" y="672"/>
                  </a:lnTo>
                  <a:lnTo>
                    <a:pt x="1209" y="662"/>
                  </a:lnTo>
                  <a:lnTo>
                    <a:pt x="1187" y="650"/>
                  </a:lnTo>
                  <a:lnTo>
                    <a:pt x="1160" y="636"/>
                  </a:lnTo>
                  <a:lnTo>
                    <a:pt x="1133" y="625"/>
                  </a:lnTo>
                  <a:lnTo>
                    <a:pt x="1105" y="615"/>
                  </a:lnTo>
                  <a:lnTo>
                    <a:pt x="1084" y="607"/>
                  </a:lnTo>
                  <a:lnTo>
                    <a:pt x="1068" y="605"/>
                  </a:lnTo>
                  <a:lnTo>
                    <a:pt x="1068" y="605"/>
                  </a:lnTo>
                  <a:lnTo>
                    <a:pt x="1066" y="605"/>
                  </a:lnTo>
                  <a:lnTo>
                    <a:pt x="1058" y="601"/>
                  </a:lnTo>
                  <a:lnTo>
                    <a:pt x="1058" y="591"/>
                  </a:lnTo>
                  <a:lnTo>
                    <a:pt x="1066" y="578"/>
                  </a:lnTo>
                  <a:lnTo>
                    <a:pt x="1080" y="562"/>
                  </a:lnTo>
                  <a:lnTo>
                    <a:pt x="1101" y="546"/>
                  </a:lnTo>
                  <a:lnTo>
                    <a:pt x="1129" y="531"/>
                  </a:lnTo>
                  <a:lnTo>
                    <a:pt x="1131" y="531"/>
                  </a:lnTo>
                  <a:lnTo>
                    <a:pt x="1131" y="529"/>
                  </a:lnTo>
                  <a:lnTo>
                    <a:pt x="1131" y="521"/>
                  </a:lnTo>
                  <a:lnTo>
                    <a:pt x="1133" y="507"/>
                  </a:lnTo>
                  <a:lnTo>
                    <a:pt x="1137" y="486"/>
                  </a:lnTo>
                  <a:lnTo>
                    <a:pt x="1140" y="452"/>
                  </a:lnTo>
                  <a:lnTo>
                    <a:pt x="1142" y="429"/>
                  </a:lnTo>
                  <a:lnTo>
                    <a:pt x="1144" y="415"/>
                  </a:lnTo>
                  <a:lnTo>
                    <a:pt x="1144" y="407"/>
                  </a:lnTo>
                  <a:lnTo>
                    <a:pt x="1144" y="406"/>
                  </a:lnTo>
                  <a:lnTo>
                    <a:pt x="1144" y="406"/>
                  </a:lnTo>
                  <a:lnTo>
                    <a:pt x="1125" y="392"/>
                  </a:lnTo>
                  <a:lnTo>
                    <a:pt x="1103" y="380"/>
                  </a:lnTo>
                  <a:lnTo>
                    <a:pt x="1084" y="368"/>
                  </a:lnTo>
                  <a:lnTo>
                    <a:pt x="1068" y="360"/>
                  </a:lnTo>
                  <a:lnTo>
                    <a:pt x="1062" y="359"/>
                  </a:lnTo>
                  <a:lnTo>
                    <a:pt x="1056" y="357"/>
                  </a:lnTo>
                  <a:lnTo>
                    <a:pt x="1046" y="359"/>
                  </a:lnTo>
                  <a:lnTo>
                    <a:pt x="1037" y="359"/>
                  </a:lnTo>
                  <a:lnTo>
                    <a:pt x="1029" y="360"/>
                  </a:lnTo>
                  <a:lnTo>
                    <a:pt x="1019" y="362"/>
                  </a:lnTo>
                  <a:lnTo>
                    <a:pt x="1009" y="364"/>
                  </a:lnTo>
                  <a:lnTo>
                    <a:pt x="1001" y="364"/>
                  </a:lnTo>
                  <a:lnTo>
                    <a:pt x="998" y="364"/>
                  </a:lnTo>
                  <a:lnTo>
                    <a:pt x="994" y="364"/>
                  </a:lnTo>
                  <a:lnTo>
                    <a:pt x="988" y="360"/>
                  </a:lnTo>
                  <a:lnTo>
                    <a:pt x="980" y="360"/>
                  </a:lnTo>
                  <a:lnTo>
                    <a:pt x="970" y="359"/>
                  </a:lnTo>
                  <a:lnTo>
                    <a:pt x="962" y="359"/>
                  </a:lnTo>
                  <a:lnTo>
                    <a:pt x="956" y="359"/>
                  </a:lnTo>
                  <a:lnTo>
                    <a:pt x="951" y="359"/>
                  </a:lnTo>
                  <a:lnTo>
                    <a:pt x="947" y="360"/>
                  </a:lnTo>
                  <a:lnTo>
                    <a:pt x="947" y="360"/>
                  </a:lnTo>
                  <a:lnTo>
                    <a:pt x="949" y="362"/>
                  </a:lnTo>
                  <a:lnTo>
                    <a:pt x="956" y="370"/>
                  </a:lnTo>
                  <a:lnTo>
                    <a:pt x="966" y="386"/>
                  </a:lnTo>
                  <a:lnTo>
                    <a:pt x="972" y="404"/>
                  </a:lnTo>
                  <a:lnTo>
                    <a:pt x="972" y="419"/>
                  </a:lnTo>
                  <a:lnTo>
                    <a:pt x="968" y="435"/>
                  </a:lnTo>
                  <a:lnTo>
                    <a:pt x="962" y="456"/>
                  </a:lnTo>
                  <a:lnTo>
                    <a:pt x="953" y="480"/>
                  </a:lnTo>
                  <a:lnTo>
                    <a:pt x="941" y="499"/>
                  </a:lnTo>
                  <a:lnTo>
                    <a:pt x="927" y="509"/>
                  </a:lnTo>
                  <a:lnTo>
                    <a:pt x="913" y="513"/>
                  </a:lnTo>
                  <a:lnTo>
                    <a:pt x="896" y="521"/>
                  </a:lnTo>
                  <a:lnTo>
                    <a:pt x="876" y="527"/>
                  </a:lnTo>
                  <a:lnTo>
                    <a:pt x="855" y="535"/>
                  </a:lnTo>
                  <a:lnTo>
                    <a:pt x="839" y="541"/>
                  </a:lnTo>
                  <a:lnTo>
                    <a:pt x="827" y="546"/>
                  </a:lnTo>
                  <a:lnTo>
                    <a:pt x="823" y="550"/>
                  </a:lnTo>
                  <a:lnTo>
                    <a:pt x="823" y="558"/>
                  </a:lnTo>
                  <a:lnTo>
                    <a:pt x="819" y="568"/>
                  </a:lnTo>
                  <a:lnTo>
                    <a:pt x="812" y="582"/>
                  </a:lnTo>
                  <a:lnTo>
                    <a:pt x="804" y="595"/>
                  </a:lnTo>
                  <a:lnTo>
                    <a:pt x="792" y="605"/>
                  </a:lnTo>
                  <a:lnTo>
                    <a:pt x="780" y="617"/>
                  </a:lnTo>
                  <a:lnTo>
                    <a:pt x="767" y="633"/>
                  </a:lnTo>
                  <a:lnTo>
                    <a:pt x="751" y="650"/>
                  </a:lnTo>
                  <a:lnTo>
                    <a:pt x="735" y="670"/>
                  </a:lnTo>
                  <a:lnTo>
                    <a:pt x="722" y="685"/>
                  </a:lnTo>
                  <a:lnTo>
                    <a:pt x="714" y="697"/>
                  </a:lnTo>
                  <a:lnTo>
                    <a:pt x="704" y="707"/>
                  </a:lnTo>
                  <a:lnTo>
                    <a:pt x="692" y="719"/>
                  </a:lnTo>
                  <a:lnTo>
                    <a:pt x="681" y="732"/>
                  </a:lnTo>
                  <a:lnTo>
                    <a:pt x="669" y="744"/>
                  </a:lnTo>
                  <a:lnTo>
                    <a:pt x="659" y="756"/>
                  </a:lnTo>
                  <a:lnTo>
                    <a:pt x="657" y="764"/>
                  </a:lnTo>
                  <a:lnTo>
                    <a:pt x="657" y="768"/>
                  </a:lnTo>
                  <a:lnTo>
                    <a:pt x="655" y="771"/>
                  </a:lnTo>
                  <a:lnTo>
                    <a:pt x="653" y="775"/>
                  </a:lnTo>
                  <a:lnTo>
                    <a:pt x="653" y="779"/>
                  </a:lnTo>
                  <a:lnTo>
                    <a:pt x="653" y="781"/>
                  </a:lnTo>
                  <a:lnTo>
                    <a:pt x="655" y="785"/>
                  </a:lnTo>
                  <a:lnTo>
                    <a:pt x="659" y="787"/>
                  </a:lnTo>
                  <a:lnTo>
                    <a:pt x="665" y="795"/>
                  </a:lnTo>
                  <a:lnTo>
                    <a:pt x="673" y="811"/>
                  </a:lnTo>
                  <a:lnTo>
                    <a:pt x="679" y="828"/>
                  </a:lnTo>
                  <a:lnTo>
                    <a:pt x="686" y="848"/>
                  </a:lnTo>
                  <a:lnTo>
                    <a:pt x="696" y="863"/>
                  </a:lnTo>
                  <a:lnTo>
                    <a:pt x="706" y="873"/>
                  </a:lnTo>
                  <a:lnTo>
                    <a:pt x="720" y="881"/>
                  </a:lnTo>
                  <a:lnTo>
                    <a:pt x="735" y="891"/>
                  </a:lnTo>
                  <a:lnTo>
                    <a:pt x="751" y="901"/>
                  </a:lnTo>
                  <a:lnTo>
                    <a:pt x="767" y="908"/>
                  </a:lnTo>
                  <a:lnTo>
                    <a:pt x="780" y="916"/>
                  </a:lnTo>
                  <a:lnTo>
                    <a:pt x="790" y="918"/>
                  </a:lnTo>
                  <a:lnTo>
                    <a:pt x="792" y="918"/>
                  </a:lnTo>
                  <a:lnTo>
                    <a:pt x="796" y="916"/>
                  </a:lnTo>
                  <a:lnTo>
                    <a:pt x="800" y="918"/>
                  </a:lnTo>
                  <a:lnTo>
                    <a:pt x="806" y="918"/>
                  </a:lnTo>
                  <a:lnTo>
                    <a:pt x="810" y="920"/>
                  </a:lnTo>
                  <a:lnTo>
                    <a:pt x="814" y="924"/>
                  </a:lnTo>
                  <a:lnTo>
                    <a:pt x="819" y="924"/>
                  </a:lnTo>
                  <a:lnTo>
                    <a:pt x="823" y="926"/>
                  </a:lnTo>
                  <a:lnTo>
                    <a:pt x="825" y="924"/>
                  </a:lnTo>
                  <a:lnTo>
                    <a:pt x="827" y="922"/>
                  </a:lnTo>
                  <a:lnTo>
                    <a:pt x="827" y="922"/>
                  </a:lnTo>
                  <a:lnTo>
                    <a:pt x="829" y="922"/>
                  </a:lnTo>
                  <a:lnTo>
                    <a:pt x="837" y="924"/>
                  </a:lnTo>
                  <a:lnTo>
                    <a:pt x="845" y="934"/>
                  </a:lnTo>
                  <a:lnTo>
                    <a:pt x="855" y="948"/>
                  </a:lnTo>
                  <a:lnTo>
                    <a:pt x="863" y="961"/>
                  </a:lnTo>
                  <a:lnTo>
                    <a:pt x="866" y="977"/>
                  </a:lnTo>
                  <a:lnTo>
                    <a:pt x="870" y="991"/>
                  </a:lnTo>
                  <a:lnTo>
                    <a:pt x="878" y="1004"/>
                  </a:lnTo>
                  <a:lnTo>
                    <a:pt x="888" y="1012"/>
                  </a:lnTo>
                  <a:lnTo>
                    <a:pt x="896" y="1016"/>
                  </a:lnTo>
                  <a:lnTo>
                    <a:pt x="900" y="1016"/>
                  </a:lnTo>
                  <a:lnTo>
                    <a:pt x="902" y="1014"/>
                  </a:lnTo>
                  <a:lnTo>
                    <a:pt x="904" y="1010"/>
                  </a:lnTo>
                  <a:lnTo>
                    <a:pt x="906" y="1004"/>
                  </a:lnTo>
                  <a:lnTo>
                    <a:pt x="910" y="989"/>
                  </a:lnTo>
                  <a:lnTo>
                    <a:pt x="915" y="973"/>
                  </a:lnTo>
                  <a:lnTo>
                    <a:pt x="923" y="957"/>
                  </a:lnTo>
                  <a:lnTo>
                    <a:pt x="929" y="946"/>
                  </a:lnTo>
                  <a:lnTo>
                    <a:pt x="933" y="936"/>
                  </a:lnTo>
                  <a:lnTo>
                    <a:pt x="933" y="932"/>
                  </a:lnTo>
                  <a:lnTo>
                    <a:pt x="933" y="932"/>
                  </a:lnTo>
                  <a:lnTo>
                    <a:pt x="931" y="934"/>
                  </a:lnTo>
                  <a:lnTo>
                    <a:pt x="929" y="932"/>
                  </a:lnTo>
                  <a:lnTo>
                    <a:pt x="927" y="930"/>
                  </a:lnTo>
                  <a:lnTo>
                    <a:pt x="925" y="924"/>
                  </a:lnTo>
                  <a:lnTo>
                    <a:pt x="923" y="920"/>
                  </a:lnTo>
                  <a:lnTo>
                    <a:pt x="923" y="916"/>
                  </a:lnTo>
                  <a:lnTo>
                    <a:pt x="923" y="912"/>
                  </a:lnTo>
                  <a:lnTo>
                    <a:pt x="925" y="908"/>
                  </a:lnTo>
                  <a:lnTo>
                    <a:pt x="929" y="908"/>
                  </a:lnTo>
                  <a:lnTo>
                    <a:pt x="929" y="908"/>
                  </a:lnTo>
                  <a:lnTo>
                    <a:pt x="929" y="908"/>
                  </a:lnTo>
                  <a:lnTo>
                    <a:pt x="939" y="905"/>
                  </a:lnTo>
                  <a:lnTo>
                    <a:pt x="951" y="893"/>
                  </a:lnTo>
                  <a:lnTo>
                    <a:pt x="964" y="877"/>
                  </a:lnTo>
                  <a:lnTo>
                    <a:pt x="974" y="858"/>
                  </a:lnTo>
                  <a:lnTo>
                    <a:pt x="982" y="836"/>
                  </a:lnTo>
                  <a:lnTo>
                    <a:pt x="984" y="816"/>
                  </a:lnTo>
                  <a:lnTo>
                    <a:pt x="984" y="791"/>
                  </a:lnTo>
                  <a:lnTo>
                    <a:pt x="986" y="762"/>
                  </a:lnTo>
                  <a:lnTo>
                    <a:pt x="986" y="730"/>
                  </a:lnTo>
                  <a:lnTo>
                    <a:pt x="988" y="701"/>
                  </a:lnTo>
                  <a:lnTo>
                    <a:pt x="988" y="676"/>
                  </a:lnTo>
                  <a:lnTo>
                    <a:pt x="990" y="658"/>
                  </a:lnTo>
                  <a:lnTo>
                    <a:pt x="992" y="650"/>
                  </a:lnTo>
                  <a:lnTo>
                    <a:pt x="994" y="648"/>
                  </a:lnTo>
                  <a:lnTo>
                    <a:pt x="998" y="648"/>
                  </a:lnTo>
                  <a:lnTo>
                    <a:pt x="1011" y="652"/>
                  </a:lnTo>
                  <a:lnTo>
                    <a:pt x="1029" y="658"/>
                  </a:lnTo>
                  <a:lnTo>
                    <a:pt x="1041" y="668"/>
                  </a:lnTo>
                  <a:lnTo>
                    <a:pt x="1048" y="672"/>
                  </a:lnTo>
                  <a:lnTo>
                    <a:pt x="1060" y="674"/>
                  </a:lnTo>
                  <a:lnTo>
                    <a:pt x="1076" y="676"/>
                  </a:lnTo>
                  <a:lnTo>
                    <a:pt x="1088" y="679"/>
                  </a:lnTo>
                  <a:lnTo>
                    <a:pt x="1097" y="687"/>
                  </a:lnTo>
                  <a:lnTo>
                    <a:pt x="1107" y="693"/>
                  </a:lnTo>
                  <a:lnTo>
                    <a:pt x="1121" y="699"/>
                  </a:lnTo>
                  <a:lnTo>
                    <a:pt x="1137" y="705"/>
                  </a:lnTo>
                  <a:lnTo>
                    <a:pt x="1152" y="711"/>
                  </a:lnTo>
                  <a:lnTo>
                    <a:pt x="1164" y="717"/>
                  </a:lnTo>
                  <a:lnTo>
                    <a:pt x="1170" y="726"/>
                  </a:lnTo>
                  <a:lnTo>
                    <a:pt x="1170" y="742"/>
                  </a:lnTo>
                  <a:lnTo>
                    <a:pt x="1174" y="760"/>
                  </a:lnTo>
                  <a:lnTo>
                    <a:pt x="1180" y="779"/>
                  </a:lnTo>
                  <a:lnTo>
                    <a:pt x="1187" y="795"/>
                  </a:lnTo>
                  <a:lnTo>
                    <a:pt x="1195" y="801"/>
                  </a:lnTo>
                  <a:lnTo>
                    <a:pt x="1199" y="801"/>
                  </a:lnTo>
                  <a:lnTo>
                    <a:pt x="1203" y="801"/>
                  </a:lnTo>
                  <a:lnTo>
                    <a:pt x="1217" y="801"/>
                  </a:lnTo>
                  <a:lnTo>
                    <a:pt x="1228" y="799"/>
                  </a:lnTo>
                  <a:lnTo>
                    <a:pt x="1238" y="795"/>
                  </a:lnTo>
                  <a:lnTo>
                    <a:pt x="1242" y="789"/>
                  </a:lnTo>
                  <a:lnTo>
                    <a:pt x="1244" y="785"/>
                  </a:lnTo>
                  <a:lnTo>
                    <a:pt x="1248" y="781"/>
                  </a:lnTo>
                  <a:lnTo>
                    <a:pt x="1252" y="781"/>
                  </a:lnTo>
                  <a:lnTo>
                    <a:pt x="1256" y="781"/>
                  </a:lnTo>
                  <a:lnTo>
                    <a:pt x="1262" y="785"/>
                  </a:lnTo>
                  <a:lnTo>
                    <a:pt x="1266" y="789"/>
                  </a:lnTo>
                  <a:lnTo>
                    <a:pt x="1272" y="797"/>
                  </a:lnTo>
                  <a:lnTo>
                    <a:pt x="1279" y="811"/>
                  </a:lnTo>
                  <a:lnTo>
                    <a:pt x="1291" y="826"/>
                  </a:lnTo>
                  <a:lnTo>
                    <a:pt x="1305" y="844"/>
                  </a:lnTo>
                  <a:lnTo>
                    <a:pt x="1319" y="860"/>
                  </a:lnTo>
                  <a:lnTo>
                    <a:pt x="1326" y="873"/>
                  </a:lnTo>
                  <a:lnTo>
                    <a:pt x="1330" y="879"/>
                  </a:lnTo>
                  <a:lnTo>
                    <a:pt x="1330" y="891"/>
                  </a:lnTo>
                  <a:lnTo>
                    <a:pt x="1332" y="903"/>
                  </a:lnTo>
                  <a:lnTo>
                    <a:pt x="1338" y="918"/>
                  </a:lnTo>
                  <a:lnTo>
                    <a:pt x="1346" y="930"/>
                  </a:lnTo>
                  <a:lnTo>
                    <a:pt x="1356" y="940"/>
                  </a:lnTo>
                  <a:lnTo>
                    <a:pt x="1364" y="957"/>
                  </a:lnTo>
                  <a:lnTo>
                    <a:pt x="1371" y="975"/>
                  </a:lnTo>
                  <a:lnTo>
                    <a:pt x="1379" y="989"/>
                  </a:lnTo>
                  <a:lnTo>
                    <a:pt x="1385" y="995"/>
                  </a:lnTo>
                  <a:lnTo>
                    <a:pt x="1387" y="995"/>
                  </a:lnTo>
                  <a:lnTo>
                    <a:pt x="1389" y="993"/>
                  </a:lnTo>
                  <a:lnTo>
                    <a:pt x="1399" y="998"/>
                  </a:lnTo>
                  <a:lnTo>
                    <a:pt x="1410" y="1010"/>
                  </a:lnTo>
                  <a:lnTo>
                    <a:pt x="1418" y="1026"/>
                  </a:lnTo>
                  <a:lnTo>
                    <a:pt x="1424" y="1042"/>
                  </a:lnTo>
                  <a:lnTo>
                    <a:pt x="1424" y="1057"/>
                  </a:lnTo>
                  <a:lnTo>
                    <a:pt x="1424" y="1081"/>
                  </a:lnTo>
                  <a:lnTo>
                    <a:pt x="1426" y="1110"/>
                  </a:lnTo>
                  <a:lnTo>
                    <a:pt x="1428" y="1137"/>
                  </a:lnTo>
                  <a:lnTo>
                    <a:pt x="1430" y="1161"/>
                  </a:lnTo>
                  <a:lnTo>
                    <a:pt x="1434" y="1175"/>
                  </a:lnTo>
                  <a:lnTo>
                    <a:pt x="1442" y="1186"/>
                  </a:lnTo>
                  <a:lnTo>
                    <a:pt x="1454" y="1200"/>
                  </a:lnTo>
                  <a:lnTo>
                    <a:pt x="1465" y="1212"/>
                  </a:lnTo>
                  <a:lnTo>
                    <a:pt x="1477" y="1225"/>
                  </a:lnTo>
                  <a:lnTo>
                    <a:pt x="1481" y="1235"/>
                  </a:lnTo>
                  <a:lnTo>
                    <a:pt x="1477" y="1247"/>
                  </a:lnTo>
                  <a:lnTo>
                    <a:pt x="1473" y="1259"/>
                  </a:lnTo>
                  <a:lnTo>
                    <a:pt x="1465" y="1269"/>
                  </a:lnTo>
                  <a:lnTo>
                    <a:pt x="1457" y="1272"/>
                  </a:lnTo>
                  <a:lnTo>
                    <a:pt x="1452" y="1272"/>
                  </a:lnTo>
                  <a:lnTo>
                    <a:pt x="1446" y="1270"/>
                  </a:lnTo>
                  <a:lnTo>
                    <a:pt x="1440" y="1270"/>
                  </a:lnTo>
                  <a:lnTo>
                    <a:pt x="1432" y="1270"/>
                  </a:lnTo>
                  <a:lnTo>
                    <a:pt x="1424" y="1272"/>
                  </a:lnTo>
                  <a:lnTo>
                    <a:pt x="1416" y="1274"/>
                  </a:lnTo>
                  <a:lnTo>
                    <a:pt x="1410" y="1274"/>
                  </a:lnTo>
                  <a:lnTo>
                    <a:pt x="1409" y="1274"/>
                  </a:lnTo>
                  <a:lnTo>
                    <a:pt x="1407" y="1272"/>
                  </a:lnTo>
                  <a:lnTo>
                    <a:pt x="1405" y="1269"/>
                  </a:lnTo>
                  <a:lnTo>
                    <a:pt x="1403" y="1265"/>
                  </a:lnTo>
                  <a:lnTo>
                    <a:pt x="1399" y="1259"/>
                  </a:lnTo>
                  <a:lnTo>
                    <a:pt x="1395" y="1255"/>
                  </a:lnTo>
                  <a:lnTo>
                    <a:pt x="1389" y="1251"/>
                  </a:lnTo>
                  <a:lnTo>
                    <a:pt x="1385" y="1251"/>
                  </a:lnTo>
                  <a:lnTo>
                    <a:pt x="1379" y="1251"/>
                  </a:lnTo>
                  <a:lnTo>
                    <a:pt x="1377" y="1253"/>
                  </a:lnTo>
                  <a:lnTo>
                    <a:pt x="1367" y="1249"/>
                  </a:lnTo>
                  <a:lnTo>
                    <a:pt x="1358" y="1243"/>
                  </a:lnTo>
                  <a:lnTo>
                    <a:pt x="1352" y="1233"/>
                  </a:lnTo>
                  <a:lnTo>
                    <a:pt x="1350" y="1220"/>
                  </a:lnTo>
                  <a:lnTo>
                    <a:pt x="1354" y="1206"/>
                  </a:lnTo>
                  <a:lnTo>
                    <a:pt x="1362" y="1192"/>
                  </a:lnTo>
                  <a:lnTo>
                    <a:pt x="1369" y="1177"/>
                  </a:lnTo>
                  <a:lnTo>
                    <a:pt x="1375" y="1161"/>
                  </a:lnTo>
                  <a:lnTo>
                    <a:pt x="1377" y="1145"/>
                  </a:lnTo>
                  <a:lnTo>
                    <a:pt x="1377" y="1135"/>
                  </a:lnTo>
                  <a:lnTo>
                    <a:pt x="1373" y="1132"/>
                  </a:lnTo>
                  <a:lnTo>
                    <a:pt x="1369" y="1132"/>
                  </a:lnTo>
                  <a:lnTo>
                    <a:pt x="1365" y="1135"/>
                  </a:lnTo>
                  <a:lnTo>
                    <a:pt x="1352" y="1141"/>
                  </a:lnTo>
                  <a:lnTo>
                    <a:pt x="1332" y="1145"/>
                  </a:lnTo>
                  <a:lnTo>
                    <a:pt x="1315" y="1145"/>
                  </a:lnTo>
                  <a:lnTo>
                    <a:pt x="1299" y="1145"/>
                  </a:lnTo>
                  <a:lnTo>
                    <a:pt x="1293" y="1145"/>
                  </a:lnTo>
                  <a:lnTo>
                    <a:pt x="1287" y="1145"/>
                  </a:lnTo>
                  <a:lnTo>
                    <a:pt x="1283" y="1145"/>
                  </a:lnTo>
                  <a:lnTo>
                    <a:pt x="1279" y="1145"/>
                  </a:lnTo>
                  <a:lnTo>
                    <a:pt x="1277" y="1147"/>
                  </a:lnTo>
                  <a:lnTo>
                    <a:pt x="1277" y="1147"/>
                  </a:lnTo>
                  <a:lnTo>
                    <a:pt x="1277" y="1155"/>
                  </a:lnTo>
                  <a:lnTo>
                    <a:pt x="1275" y="1167"/>
                  </a:lnTo>
                  <a:lnTo>
                    <a:pt x="1270" y="1179"/>
                  </a:lnTo>
                  <a:lnTo>
                    <a:pt x="1262" y="1188"/>
                  </a:lnTo>
                  <a:lnTo>
                    <a:pt x="1254" y="1194"/>
                  </a:lnTo>
                  <a:lnTo>
                    <a:pt x="1246" y="1200"/>
                  </a:lnTo>
                  <a:lnTo>
                    <a:pt x="1240" y="1214"/>
                  </a:lnTo>
                  <a:lnTo>
                    <a:pt x="1236" y="1227"/>
                  </a:lnTo>
                  <a:lnTo>
                    <a:pt x="1238" y="1241"/>
                  </a:lnTo>
                  <a:lnTo>
                    <a:pt x="1244" y="1249"/>
                  </a:lnTo>
                  <a:lnTo>
                    <a:pt x="1252" y="1259"/>
                  </a:lnTo>
                  <a:lnTo>
                    <a:pt x="1258" y="1270"/>
                  </a:lnTo>
                  <a:lnTo>
                    <a:pt x="1264" y="1286"/>
                  </a:lnTo>
                  <a:lnTo>
                    <a:pt x="1264" y="1298"/>
                  </a:lnTo>
                  <a:lnTo>
                    <a:pt x="1256" y="1310"/>
                  </a:lnTo>
                  <a:lnTo>
                    <a:pt x="1244" y="1315"/>
                  </a:lnTo>
                  <a:lnTo>
                    <a:pt x="1228" y="1325"/>
                  </a:lnTo>
                  <a:lnTo>
                    <a:pt x="1213" y="1333"/>
                  </a:lnTo>
                  <a:lnTo>
                    <a:pt x="1201" y="1339"/>
                  </a:lnTo>
                  <a:lnTo>
                    <a:pt x="1193" y="1343"/>
                  </a:lnTo>
                  <a:lnTo>
                    <a:pt x="1195" y="1339"/>
                  </a:lnTo>
                  <a:lnTo>
                    <a:pt x="1187" y="1331"/>
                  </a:lnTo>
                  <a:lnTo>
                    <a:pt x="1176" y="1323"/>
                  </a:lnTo>
                  <a:lnTo>
                    <a:pt x="1160" y="1321"/>
                  </a:lnTo>
                  <a:lnTo>
                    <a:pt x="1154" y="1321"/>
                  </a:lnTo>
                  <a:lnTo>
                    <a:pt x="1148" y="1323"/>
                  </a:lnTo>
                  <a:lnTo>
                    <a:pt x="1135" y="1329"/>
                  </a:lnTo>
                  <a:lnTo>
                    <a:pt x="1119" y="1339"/>
                  </a:lnTo>
                  <a:lnTo>
                    <a:pt x="1103" y="1349"/>
                  </a:lnTo>
                  <a:lnTo>
                    <a:pt x="1090" y="1360"/>
                  </a:lnTo>
                  <a:lnTo>
                    <a:pt x="1080" y="1372"/>
                  </a:lnTo>
                  <a:lnTo>
                    <a:pt x="1072" y="1382"/>
                  </a:lnTo>
                  <a:lnTo>
                    <a:pt x="1072" y="1388"/>
                  </a:lnTo>
                  <a:lnTo>
                    <a:pt x="1074" y="1396"/>
                  </a:lnTo>
                  <a:lnTo>
                    <a:pt x="1070" y="1411"/>
                  </a:lnTo>
                  <a:lnTo>
                    <a:pt x="1064" y="1427"/>
                  </a:lnTo>
                  <a:lnTo>
                    <a:pt x="1056" y="1443"/>
                  </a:lnTo>
                  <a:lnTo>
                    <a:pt x="1046" y="1451"/>
                  </a:lnTo>
                  <a:lnTo>
                    <a:pt x="1033" y="1456"/>
                  </a:lnTo>
                  <a:lnTo>
                    <a:pt x="1017" y="1466"/>
                  </a:lnTo>
                  <a:lnTo>
                    <a:pt x="1000" y="1478"/>
                  </a:lnTo>
                  <a:lnTo>
                    <a:pt x="980" y="1490"/>
                  </a:lnTo>
                  <a:lnTo>
                    <a:pt x="966" y="1501"/>
                  </a:lnTo>
                  <a:lnTo>
                    <a:pt x="956" y="1509"/>
                  </a:lnTo>
                  <a:lnTo>
                    <a:pt x="951" y="1523"/>
                  </a:lnTo>
                  <a:lnTo>
                    <a:pt x="949" y="1541"/>
                  </a:lnTo>
                  <a:lnTo>
                    <a:pt x="949" y="1562"/>
                  </a:lnTo>
                  <a:lnTo>
                    <a:pt x="949" y="1584"/>
                  </a:lnTo>
                  <a:lnTo>
                    <a:pt x="947" y="1599"/>
                  </a:lnTo>
                  <a:lnTo>
                    <a:pt x="945" y="1607"/>
                  </a:lnTo>
                  <a:lnTo>
                    <a:pt x="937" y="1609"/>
                  </a:lnTo>
                  <a:lnTo>
                    <a:pt x="925" y="1615"/>
                  </a:lnTo>
                  <a:lnTo>
                    <a:pt x="915" y="1621"/>
                  </a:lnTo>
                  <a:lnTo>
                    <a:pt x="913" y="1627"/>
                  </a:lnTo>
                  <a:lnTo>
                    <a:pt x="911" y="1634"/>
                  </a:lnTo>
                  <a:lnTo>
                    <a:pt x="904" y="1646"/>
                  </a:lnTo>
                  <a:lnTo>
                    <a:pt x="894" y="1662"/>
                  </a:lnTo>
                  <a:lnTo>
                    <a:pt x="882" y="1679"/>
                  </a:lnTo>
                  <a:lnTo>
                    <a:pt x="866" y="1693"/>
                  </a:lnTo>
                  <a:lnTo>
                    <a:pt x="851" y="1703"/>
                  </a:lnTo>
                  <a:lnTo>
                    <a:pt x="837" y="1715"/>
                  </a:lnTo>
                  <a:lnTo>
                    <a:pt x="823" y="1732"/>
                  </a:lnTo>
                  <a:lnTo>
                    <a:pt x="810" y="1754"/>
                  </a:lnTo>
                  <a:lnTo>
                    <a:pt x="800" y="1777"/>
                  </a:lnTo>
                  <a:lnTo>
                    <a:pt x="792" y="1799"/>
                  </a:lnTo>
                  <a:lnTo>
                    <a:pt x="786" y="1815"/>
                  </a:lnTo>
                  <a:lnTo>
                    <a:pt x="786" y="1824"/>
                  </a:lnTo>
                  <a:lnTo>
                    <a:pt x="792" y="1836"/>
                  </a:lnTo>
                  <a:lnTo>
                    <a:pt x="796" y="1854"/>
                  </a:lnTo>
                  <a:lnTo>
                    <a:pt x="802" y="1871"/>
                  </a:lnTo>
                  <a:lnTo>
                    <a:pt x="802" y="1885"/>
                  </a:lnTo>
                  <a:lnTo>
                    <a:pt x="798" y="1897"/>
                  </a:lnTo>
                  <a:lnTo>
                    <a:pt x="796" y="1914"/>
                  </a:lnTo>
                  <a:lnTo>
                    <a:pt x="790" y="1932"/>
                  </a:lnTo>
                  <a:lnTo>
                    <a:pt x="784" y="1946"/>
                  </a:lnTo>
                  <a:lnTo>
                    <a:pt x="774" y="1951"/>
                  </a:lnTo>
                  <a:lnTo>
                    <a:pt x="771" y="1950"/>
                  </a:lnTo>
                  <a:lnTo>
                    <a:pt x="759" y="1940"/>
                  </a:lnTo>
                  <a:lnTo>
                    <a:pt x="747" y="1922"/>
                  </a:lnTo>
                  <a:lnTo>
                    <a:pt x="735" y="1903"/>
                  </a:lnTo>
                  <a:lnTo>
                    <a:pt x="722" y="1881"/>
                  </a:lnTo>
                  <a:lnTo>
                    <a:pt x="712" y="1863"/>
                  </a:lnTo>
                  <a:lnTo>
                    <a:pt x="700" y="1856"/>
                  </a:lnTo>
                  <a:lnTo>
                    <a:pt x="684" y="1850"/>
                  </a:lnTo>
                  <a:lnTo>
                    <a:pt x="665" y="1848"/>
                  </a:lnTo>
                  <a:lnTo>
                    <a:pt x="641" y="1846"/>
                  </a:lnTo>
                  <a:lnTo>
                    <a:pt x="624" y="1844"/>
                  </a:lnTo>
                  <a:lnTo>
                    <a:pt x="616" y="1844"/>
                  </a:lnTo>
                  <a:lnTo>
                    <a:pt x="612" y="1846"/>
                  </a:lnTo>
                  <a:lnTo>
                    <a:pt x="610" y="1846"/>
                  </a:lnTo>
                  <a:lnTo>
                    <a:pt x="608" y="1850"/>
                  </a:lnTo>
                  <a:lnTo>
                    <a:pt x="602" y="1852"/>
                  </a:lnTo>
                  <a:lnTo>
                    <a:pt x="596" y="1854"/>
                  </a:lnTo>
                  <a:lnTo>
                    <a:pt x="589" y="1856"/>
                  </a:lnTo>
                  <a:lnTo>
                    <a:pt x="581" y="1854"/>
                  </a:lnTo>
                  <a:lnTo>
                    <a:pt x="573" y="1852"/>
                  </a:lnTo>
                  <a:lnTo>
                    <a:pt x="563" y="1848"/>
                  </a:lnTo>
                  <a:lnTo>
                    <a:pt x="547" y="1846"/>
                  </a:lnTo>
                  <a:lnTo>
                    <a:pt x="530" y="1846"/>
                  </a:lnTo>
                  <a:lnTo>
                    <a:pt x="506" y="1846"/>
                  </a:lnTo>
                  <a:lnTo>
                    <a:pt x="485" y="1848"/>
                  </a:lnTo>
                  <a:lnTo>
                    <a:pt x="469" y="1850"/>
                  </a:lnTo>
                  <a:lnTo>
                    <a:pt x="457" y="1854"/>
                  </a:lnTo>
                  <a:lnTo>
                    <a:pt x="448" y="1861"/>
                  </a:lnTo>
                  <a:lnTo>
                    <a:pt x="436" y="1877"/>
                  </a:lnTo>
                  <a:lnTo>
                    <a:pt x="420" y="1899"/>
                  </a:lnTo>
                  <a:lnTo>
                    <a:pt x="405" y="1926"/>
                  </a:lnTo>
                  <a:lnTo>
                    <a:pt x="389" y="1955"/>
                  </a:lnTo>
                  <a:lnTo>
                    <a:pt x="375" y="1987"/>
                  </a:lnTo>
                  <a:lnTo>
                    <a:pt x="367" y="2020"/>
                  </a:lnTo>
                  <a:lnTo>
                    <a:pt x="367" y="2043"/>
                  </a:lnTo>
                  <a:lnTo>
                    <a:pt x="373" y="2063"/>
                  </a:lnTo>
                  <a:lnTo>
                    <a:pt x="387" y="2081"/>
                  </a:lnTo>
                  <a:lnTo>
                    <a:pt x="405" y="2096"/>
                  </a:lnTo>
                  <a:lnTo>
                    <a:pt x="424" y="2108"/>
                  </a:lnTo>
                  <a:lnTo>
                    <a:pt x="444" y="2116"/>
                  </a:lnTo>
                  <a:lnTo>
                    <a:pt x="461" y="2122"/>
                  </a:lnTo>
                  <a:lnTo>
                    <a:pt x="475" y="2124"/>
                  </a:lnTo>
                  <a:lnTo>
                    <a:pt x="481" y="2124"/>
                  </a:lnTo>
                  <a:lnTo>
                    <a:pt x="483" y="2122"/>
                  </a:lnTo>
                  <a:lnTo>
                    <a:pt x="485" y="2120"/>
                  </a:lnTo>
                  <a:lnTo>
                    <a:pt x="493" y="2108"/>
                  </a:lnTo>
                  <a:lnTo>
                    <a:pt x="502" y="2094"/>
                  </a:lnTo>
                  <a:lnTo>
                    <a:pt x="516" y="2081"/>
                  </a:lnTo>
                  <a:lnTo>
                    <a:pt x="530" y="2071"/>
                  </a:lnTo>
                  <a:lnTo>
                    <a:pt x="540" y="2069"/>
                  </a:lnTo>
                  <a:lnTo>
                    <a:pt x="542" y="2069"/>
                  </a:lnTo>
                  <a:lnTo>
                    <a:pt x="551" y="2071"/>
                  </a:lnTo>
                  <a:lnTo>
                    <a:pt x="565" y="2075"/>
                  </a:lnTo>
                  <a:lnTo>
                    <a:pt x="581" y="2081"/>
                  </a:lnTo>
                  <a:lnTo>
                    <a:pt x="594" y="2088"/>
                  </a:lnTo>
                  <a:lnTo>
                    <a:pt x="604" y="2100"/>
                  </a:lnTo>
                  <a:lnTo>
                    <a:pt x="606" y="2112"/>
                  </a:lnTo>
                  <a:lnTo>
                    <a:pt x="604" y="2128"/>
                  </a:lnTo>
                  <a:lnTo>
                    <a:pt x="604" y="2147"/>
                  </a:lnTo>
                  <a:lnTo>
                    <a:pt x="608" y="2169"/>
                  </a:lnTo>
                  <a:lnTo>
                    <a:pt x="616" y="2188"/>
                  </a:lnTo>
                  <a:lnTo>
                    <a:pt x="624" y="2202"/>
                  </a:lnTo>
                  <a:lnTo>
                    <a:pt x="637" y="2208"/>
                  </a:lnTo>
                  <a:lnTo>
                    <a:pt x="651" y="2214"/>
                  </a:lnTo>
                  <a:lnTo>
                    <a:pt x="665" y="2227"/>
                  </a:lnTo>
                  <a:lnTo>
                    <a:pt x="679" y="2247"/>
                  </a:lnTo>
                  <a:lnTo>
                    <a:pt x="688" y="2269"/>
                  </a:lnTo>
                  <a:lnTo>
                    <a:pt x="694" y="2290"/>
                  </a:lnTo>
                  <a:lnTo>
                    <a:pt x="694" y="2310"/>
                  </a:lnTo>
                  <a:lnTo>
                    <a:pt x="694" y="2327"/>
                  </a:lnTo>
                  <a:lnTo>
                    <a:pt x="698" y="2349"/>
                  </a:lnTo>
                  <a:lnTo>
                    <a:pt x="704" y="2370"/>
                  </a:lnTo>
                  <a:lnTo>
                    <a:pt x="712" y="2388"/>
                  </a:lnTo>
                  <a:lnTo>
                    <a:pt x="720" y="2402"/>
                  </a:lnTo>
                  <a:lnTo>
                    <a:pt x="728" y="2406"/>
                  </a:lnTo>
                  <a:lnTo>
                    <a:pt x="729" y="2406"/>
                  </a:lnTo>
                  <a:lnTo>
                    <a:pt x="741" y="2400"/>
                  </a:lnTo>
                  <a:lnTo>
                    <a:pt x="757" y="2394"/>
                  </a:lnTo>
                  <a:lnTo>
                    <a:pt x="776" y="2388"/>
                  </a:lnTo>
                  <a:lnTo>
                    <a:pt x="792" y="2386"/>
                  </a:lnTo>
                  <a:lnTo>
                    <a:pt x="796" y="2388"/>
                  </a:lnTo>
                  <a:lnTo>
                    <a:pt x="798" y="2388"/>
                  </a:lnTo>
                  <a:lnTo>
                    <a:pt x="810" y="2396"/>
                  </a:lnTo>
                  <a:lnTo>
                    <a:pt x="823" y="2406"/>
                  </a:lnTo>
                  <a:lnTo>
                    <a:pt x="839" y="2411"/>
                  </a:lnTo>
                  <a:lnTo>
                    <a:pt x="845" y="2409"/>
                  </a:lnTo>
                  <a:lnTo>
                    <a:pt x="851" y="2407"/>
                  </a:lnTo>
                  <a:lnTo>
                    <a:pt x="861" y="2396"/>
                  </a:lnTo>
                  <a:lnTo>
                    <a:pt x="872" y="2380"/>
                  </a:lnTo>
                  <a:lnTo>
                    <a:pt x="886" y="2364"/>
                  </a:lnTo>
                  <a:lnTo>
                    <a:pt x="900" y="2347"/>
                  </a:lnTo>
                  <a:lnTo>
                    <a:pt x="911" y="2335"/>
                  </a:lnTo>
                  <a:lnTo>
                    <a:pt x="919" y="2329"/>
                  </a:lnTo>
                  <a:lnTo>
                    <a:pt x="929" y="2325"/>
                  </a:lnTo>
                  <a:lnTo>
                    <a:pt x="941" y="2319"/>
                  </a:lnTo>
                  <a:lnTo>
                    <a:pt x="953" y="2317"/>
                  </a:lnTo>
                  <a:lnTo>
                    <a:pt x="958" y="2317"/>
                  </a:lnTo>
                  <a:lnTo>
                    <a:pt x="962" y="2321"/>
                  </a:lnTo>
                  <a:lnTo>
                    <a:pt x="966" y="2325"/>
                  </a:lnTo>
                  <a:lnTo>
                    <a:pt x="974" y="2329"/>
                  </a:lnTo>
                  <a:lnTo>
                    <a:pt x="982" y="2331"/>
                  </a:lnTo>
                  <a:lnTo>
                    <a:pt x="990" y="2331"/>
                  </a:lnTo>
                  <a:lnTo>
                    <a:pt x="994" y="2331"/>
                  </a:lnTo>
                  <a:lnTo>
                    <a:pt x="998" y="2329"/>
                  </a:lnTo>
                  <a:lnTo>
                    <a:pt x="1001" y="2327"/>
                  </a:lnTo>
                  <a:lnTo>
                    <a:pt x="1001" y="2325"/>
                  </a:lnTo>
                  <a:lnTo>
                    <a:pt x="1003" y="2323"/>
                  </a:lnTo>
                  <a:lnTo>
                    <a:pt x="1005" y="2321"/>
                  </a:lnTo>
                  <a:lnTo>
                    <a:pt x="1009" y="2321"/>
                  </a:lnTo>
                  <a:lnTo>
                    <a:pt x="1015" y="2319"/>
                  </a:lnTo>
                  <a:lnTo>
                    <a:pt x="1033" y="2323"/>
                  </a:lnTo>
                  <a:lnTo>
                    <a:pt x="1052" y="2329"/>
                  </a:lnTo>
                  <a:lnTo>
                    <a:pt x="1068" y="2337"/>
                  </a:lnTo>
                  <a:lnTo>
                    <a:pt x="1078" y="2347"/>
                  </a:lnTo>
                  <a:lnTo>
                    <a:pt x="1090" y="2362"/>
                  </a:lnTo>
                  <a:lnTo>
                    <a:pt x="1101" y="2376"/>
                  </a:lnTo>
                  <a:lnTo>
                    <a:pt x="1111" y="2388"/>
                  </a:lnTo>
                  <a:lnTo>
                    <a:pt x="1117" y="2392"/>
                  </a:lnTo>
                  <a:lnTo>
                    <a:pt x="1119" y="2392"/>
                  </a:lnTo>
                  <a:lnTo>
                    <a:pt x="1121" y="2390"/>
                  </a:lnTo>
                  <a:lnTo>
                    <a:pt x="1125" y="2390"/>
                  </a:lnTo>
                  <a:lnTo>
                    <a:pt x="1129" y="2390"/>
                  </a:lnTo>
                  <a:lnTo>
                    <a:pt x="1146" y="2390"/>
                  </a:lnTo>
                  <a:lnTo>
                    <a:pt x="1166" y="2396"/>
                  </a:lnTo>
                  <a:lnTo>
                    <a:pt x="1183" y="2404"/>
                  </a:lnTo>
                  <a:lnTo>
                    <a:pt x="1197" y="2411"/>
                  </a:lnTo>
                  <a:lnTo>
                    <a:pt x="1215" y="2421"/>
                  </a:lnTo>
                  <a:lnTo>
                    <a:pt x="1236" y="2433"/>
                  </a:lnTo>
                  <a:lnTo>
                    <a:pt x="1256" y="2447"/>
                  </a:lnTo>
                  <a:lnTo>
                    <a:pt x="1273" y="2460"/>
                  </a:lnTo>
                  <a:lnTo>
                    <a:pt x="1287" y="2472"/>
                  </a:lnTo>
                  <a:lnTo>
                    <a:pt x="1295" y="2482"/>
                  </a:lnTo>
                  <a:lnTo>
                    <a:pt x="1303" y="2494"/>
                  </a:lnTo>
                  <a:lnTo>
                    <a:pt x="1315" y="2507"/>
                  </a:lnTo>
                  <a:lnTo>
                    <a:pt x="1334" y="2525"/>
                  </a:lnTo>
                  <a:lnTo>
                    <a:pt x="1354" y="2541"/>
                  </a:lnTo>
                  <a:lnTo>
                    <a:pt x="1375" y="2558"/>
                  </a:lnTo>
                  <a:lnTo>
                    <a:pt x="1397" y="2574"/>
                  </a:lnTo>
                  <a:lnTo>
                    <a:pt x="1416" y="2586"/>
                  </a:lnTo>
                  <a:lnTo>
                    <a:pt x="1434" y="2603"/>
                  </a:lnTo>
                  <a:lnTo>
                    <a:pt x="1450" y="2623"/>
                  </a:lnTo>
                  <a:lnTo>
                    <a:pt x="1459" y="2646"/>
                  </a:lnTo>
                  <a:lnTo>
                    <a:pt x="1467" y="2668"/>
                  </a:lnTo>
                  <a:lnTo>
                    <a:pt x="1473" y="2685"/>
                  </a:lnTo>
                  <a:lnTo>
                    <a:pt x="1479" y="2693"/>
                  </a:lnTo>
                  <a:lnTo>
                    <a:pt x="1489" y="2697"/>
                  </a:lnTo>
                  <a:lnTo>
                    <a:pt x="1506" y="2701"/>
                  </a:lnTo>
                  <a:lnTo>
                    <a:pt x="1526" y="2707"/>
                  </a:lnTo>
                  <a:lnTo>
                    <a:pt x="1544" y="2711"/>
                  </a:lnTo>
                  <a:lnTo>
                    <a:pt x="1559" y="2715"/>
                  </a:lnTo>
                  <a:lnTo>
                    <a:pt x="1571" y="2721"/>
                  </a:lnTo>
                  <a:lnTo>
                    <a:pt x="1585" y="2728"/>
                  </a:lnTo>
                  <a:lnTo>
                    <a:pt x="1600" y="2738"/>
                  </a:lnTo>
                  <a:lnTo>
                    <a:pt x="1616" y="2748"/>
                  </a:lnTo>
                  <a:lnTo>
                    <a:pt x="1628" y="2754"/>
                  </a:lnTo>
                  <a:lnTo>
                    <a:pt x="1637" y="2758"/>
                  </a:lnTo>
                  <a:lnTo>
                    <a:pt x="1649" y="2758"/>
                  </a:lnTo>
                  <a:lnTo>
                    <a:pt x="1667" y="2760"/>
                  </a:lnTo>
                  <a:lnTo>
                    <a:pt x="1686" y="2764"/>
                  </a:lnTo>
                  <a:lnTo>
                    <a:pt x="1706" y="2768"/>
                  </a:lnTo>
                  <a:lnTo>
                    <a:pt x="1722" y="2771"/>
                  </a:lnTo>
                  <a:lnTo>
                    <a:pt x="1733" y="2777"/>
                  </a:lnTo>
                  <a:lnTo>
                    <a:pt x="1749" y="2787"/>
                  </a:lnTo>
                  <a:lnTo>
                    <a:pt x="1763" y="2797"/>
                  </a:lnTo>
                  <a:lnTo>
                    <a:pt x="1776" y="2805"/>
                  </a:lnTo>
                  <a:lnTo>
                    <a:pt x="1786" y="2809"/>
                  </a:lnTo>
                  <a:lnTo>
                    <a:pt x="1788" y="2809"/>
                  </a:lnTo>
                  <a:lnTo>
                    <a:pt x="1790" y="2807"/>
                  </a:lnTo>
                  <a:lnTo>
                    <a:pt x="1792" y="2807"/>
                  </a:lnTo>
                  <a:lnTo>
                    <a:pt x="1794" y="2805"/>
                  </a:lnTo>
                  <a:lnTo>
                    <a:pt x="1802" y="2809"/>
                  </a:lnTo>
                  <a:lnTo>
                    <a:pt x="1814" y="2820"/>
                  </a:lnTo>
                  <a:lnTo>
                    <a:pt x="1825" y="2834"/>
                  </a:lnTo>
                  <a:lnTo>
                    <a:pt x="1837" y="2852"/>
                  </a:lnTo>
                  <a:lnTo>
                    <a:pt x="1845" y="2869"/>
                  </a:lnTo>
                  <a:lnTo>
                    <a:pt x="1845" y="2869"/>
                  </a:lnTo>
                  <a:lnTo>
                    <a:pt x="1845" y="2873"/>
                  </a:lnTo>
                  <a:lnTo>
                    <a:pt x="1845" y="2885"/>
                  </a:lnTo>
                  <a:lnTo>
                    <a:pt x="1845" y="2908"/>
                  </a:lnTo>
                  <a:lnTo>
                    <a:pt x="1845" y="2918"/>
                  </a:lnTo>
                  <a:lnTo>
                    <a:pt x="1845" y="2926"/>
                  </a:lnTo>
                  <a:lnTo>
                    <a:pt x="1845" y="2930"/>
                  </a:lnTo>
                  <a:lnTo>
                    <a:pt x="1845" y="2932"/>
                  </a:lnTo>
                  <a:lnTo>
                    <a:pt x="1845" y="2934"/>
                  </a:lnTo>
                  <a:lnTo>
                    <a:pt x="1845" y="2934"/>
                  </a:lnTo>
                  <a:lnTo>
                    <a:pt x="1845" y="2934"/>
                  </a:lnTo>
                  <a:lnTo>
                    <a:pt x="1839" y="2957"/>
                  </a:lnTo>
                  <a:lnTo>
                    <a:pt x="1835" y="2977"/>
                  </a:lnTo>
                  <a:lnTo>
                    <a:pt x="1833" y="2993"/>
                  </a:lnTo>
                  <a:lnTo>
                    <a:pt x="1829" y="3000"/>
                  </a:lnTo>
                  <a:lnTo>
                    <a:pt x="1823" y="3012"/>
                  </a:lnTo>
                  <a:lnTo>
                    <a:pt x="1814" y="3026"/>
                  </a:lnTo>
                  <a:lnTo>
                    <a:pt x="1804" y="3040"/>
                  </a:lnTo>
                  <a:lnTo>
                    <a:pt x="1794" y="3051"/>
                  </a:lnTo>
                  <a:lnTo>
                    <a:pt x="1786" y="3059"/>
                  </a:lnTo>
                  <a:lnTo>
                    <a:pt x="1780" y="3069"/>
                  </a:lnTo>
                  <a:lnTo>
                    <a:pt x="1773" y="3085"/>
                  </a:lnTo>
                  <a:lnTo>
                    <a:pt x="1767" y="3100"/>
                  </a:lnTo>
                  <a:lnTo>
                    <a:pt x="1761" y="3114"/>
                  </a:lnTo>
                  <a:lnTo>
                    <a:pt x="1757" y="3122"/>
                  </a:lnTo>
                  <a:lnTo>
                    <a:pt x="1755" y="3124"/>
                  </a:lnTo>
                  <a:lnTo>
                    <a:pt x="1751" y="3126"/>
                  </a:lnTo>
                  <a:lnTo>
                    <a:pt x="1745" y="3130"/>
                  </a:lnTo>
                  <a:lnTo>
                    <a:pt x="1741" y="3133"/>
                  </a:lnTo>
                  <a:lnTo>
                    <a:pt x="1737" y="3137"/>
                  </a:lnTo>
                  <a:lnTo>
                    <a:pt x="1733" y="3143"/>
                  </a:lnTo>
                  <a:lnTo>
                    <a:pt x="1731" y="3149"/>
                  </a:lnTo>
                  <a:lnTo>
                    <a:pt x="1729" y="3159"/>
                  </a:lnTo>
                  <a:lnTo>
                    <a:pt x="1724" y="3179"/>
                  </a:lnTo>
                  <a:lnTo>
                    <a:pt x="1716" y="3200"/>
                  </a:lnTo>
                  <a:lnTo>
                    <a:pt x="1710" y="3224"/>
                  </a:lnTo>
                  <a:lnTo>
                    <a:pt x="1706" y="3247"/>
                  </a:lnTo>
                  <a:lnTo>
                    <a:pt x="1704" y="3267"/>
                  </a:lnTo>
                  <a:lnTo>
                    <a:pt x="1700" y="3292"/>
                  </a:lnTo>
                  <a:lnTo>
                    <a:pt x="1694" y="3319"/>
                  </a:lnTo>
                  <a:lnTo>
                    <a:pt x="1688" y="3347"/>
                  </a:lnTo>
                  <a:lnTo>
                    <a:pt x="1682" y="3370"/>
                  </a:lnTo>
                  <a:lnTo>
                    <a:pt x="1679" y="3386"/>
                  </a:lnTo>
                  <a:lnTo>
                    <a:pt x="1673" y="3394"/>
                  </a:lnTo>
                  <a:lnTo>
                    <a:pt x="1663" y="3398"/>
                  </a:lnTo>
                  <a:lnTo>
                    <a:pt x="1647" y="3406"/>
                  </a:lnTo>
                  <a:lnTo>
                    <a:pt x="1630" y="3415"/>
                  </a:lnTo>
                  <a:lnTo>
                    <a:pt x="1610" y="3423"/>
                  </a:lnTo>
                  <a:lnTo>
                    <a:pt x="1596" y="3433"/>
                  </a:lnTo>
                  <a:lnTo>
                    <a:pt x="1587" y="3441"/>
                  </a:lnTo>
                  <a:lnTo>
                    <a:pt x="1581" y="3451"/>
                  </a:lnTo>
                  <a:lnTo>
                    <a:pt x="1571" y="3466"/>
                  </a:lnTo>
                  <a:lnTo>
                    <a:pt x="1563" y="3482"/>
                  </a:lnTo>
                  <a:lnTo>
                    <a:pt x="1555" y="3497"/>
                  </a:lnTo>
                  <a:lnTo>
                    <a:pt x="1553" y="3507"/>
                  </a:lnTo>
                  <a:lnTo>
                    <a:pt x="1551" y="3519"/>
                  </a:lnTo>
                  <a:lnTo>
                    <a:pt x="1546" y="3537"/>
                  </a:lnTo>
                  <a:lnTo>
                    <a:pt x="1540" y="3554"/>
                  </a:lnTo>
                  <a:lnTo>
                    <a:pt x="1532" y="3570"/>
                  </a:lnTo>
                  <a:lnTo>
                    <a:pt x="1520" y="3582"/>
                  </a:lnTo>
                  <a:lnTo>
                    <a:pt x="1512" y="3593"/>
                  </a:lnTo>
                  <a:lnTo>
                    <a:pt x="1504" y="3611"/>
                  </a:lnTo>
                  <a:lnTo>
                    <a:pt x="1495" y="3633"/>
                  </a:lnTo>
                  <a:lnTo>
                    <a:pt x="1487" y="3654"/>
                  </a:lnTo>
                  <a:lnTo>
                    <a:pt x="1481" y="3672"/>
                  </a:lnTo>
                  <a:lnTo>
                    <a:pt x="1475" y="3681"/>
                  </a:lnTo>
                  <a:lnTo>
                    <a:pt x="1469" y="3687"/>
                  </a:lnTo>
                  <a:lnTo>
                    <a:pt x="1461" y="3697"/>
                  </a:lnTo>
                  <a:lnTo>
                    <a:pt x="1454" y="3709"/>
                  </a:lnTo>
                  <a:lnTo>
                    <a:pt x="1448" y="3717"/>
                  </a:lnTo>
                  <a:lnTo>
                    <a:pt x="1442" y="3721"/>
                  </a:lnTo>
                  <a:lnTo>
                    <a:pt x="1434" y="3725"/>
                  </a:lnTo>
                  <a:lnTo>
                    <a:pt x="1420" y="3728"/>
                  </a:lnTo>
                  <a:lnTo>
                    <a:pt x="1405" y="3732"/>
                  </a:lnTo>
                  <a:lnTo>
                    <a:pt x="1395" y="3732"/>
                  </a:lnTo>
                  <a:lnTo>
                    <a:pt x="1383" y="3736"/>
                  </a:lnTo>
                  <a:lnTo>
                    <a:pt x="1371" y="3744"/>
                  </a:lnTo>
                  <a:lnTo>
                    <a:pt x="1364" y="3752"/>
                  </a:lnTo>
                  <a:lnTo>
                    <a:pt x="1365" y="3760"/>
                  </a:lnTo>
                  <a:lnTo>
                    <a:pt x="1367" y="3773"/>
                  </a:lnTo>
                  <a:lnTo>
                    <a:pt x="1365" y="3791"/>
                  </a:lnTo>
                  <a:lnTo>
                    <a:pt x="1362" y="3813"/>
                  </a:lnTo>
                  <a:lnTo>
                    <a:pt x="1358" y="3834"/>
                  </a:lnTo>
                  <a:lnTo>
                    <a:pt x="1350" y="3852"/>
                  </a:lnTo>
                  <a:lnTo>
                    <a:pt x="1342" y="3863"/>
                  </a:lnTo>
                  <a:lnTo>
                    <a:pt x="1330" y="3871"/>
                  </a:lnTo>
                  <a:lnTo>
                    <a:pt x="1313" y="3881"/>
                  </a:lnTo>
                  <a:lnTo>
                    <a:pt x="1293" y="3891"/>
                  </a:lnTo>
                  <a:lnTo>
                    <a:pt x="1275" y="3905"/>
                  </a:lnTo>
                  <a:lnTo>
                    <a:pt x="1260" y="3916"/>
                  </a:lnTo>
                  <a:lnTo>
                    <a:pt x="1254" y="3930"/>
                  </a:lnTo>
                  <a:lnTo>
                    <a:pt x="1248" y="3944"/>
                  </a:lnTo>
                  <a:lnTo>
                    <a:pt x="1234" y="3957"/>
                  </a:lnTo>
                  <a:lnTo>
                    <a:pt x="1219" y="3971"/>
                  </a:lnTo>
                  <a:lnTo>
                    <a:pt x="1205" y="3987"/>
                  </a:lnTo>
                  <a:lnTo>
                    <a:pt x="1195" y="4002"/>
                  </a:lnTo>
                  <a:lnTo>
                    <a:pt x="1193" y="4018"/>
                  </a:lnTo>
                  <a:lnTo>
                    <a:pt x="1195" y="4036"/>
                  </a:lnTo>
                  <a:lnTo>
                    <a:pt x="1195" y="4059"/>
                  </a:lnTo>
                  <a:lnTo>
                    <a:pt x="1195" y="4081"/>
                  </a:lnTo>
                  <a:lnTo>
                    <a:pt x="1193" y="4100"/>
                  </a:lnTo>
                  <a:lnTo>
                    <a:pt x="1195" y="4116"/>
                  </a:lnTo>
                  <a:lnTo>
                    <a:pt x="1197" y="4124"/>
                  </a:lnTo>
                  <a:lnTo>
                    <a:pt x="1203" y="4134"/>
                  </a:lnTo>
                  <a:lnTo>
                    <a:pt x="1205" y="4149"/>
                  </a:lnTo>
                  <a:lnTo>
                    <a:pt x="1205" y="4169"/>
                  </a:lnTo>
                  <a:lnTo>
                    <a:pt x="1205" y="4186"/>
                  </a:lnTo>
                  <a:lnTo>
                    <a:pt x="1203" y="4196"/>
                  </a:lnTo>
                  <a:lnTo>
                    <a:pt x="1197" y="4204"/>
                  </a:lnTo>
                  <a:lnTo>
                    <a:pt x="1185" y="4214"/>
                  </a:lnTo>
                  <a:lnTo>
                    <a:pt x="1174" y="4225"/>
                  </a:lnTo>
                  <a:lnTo>
                    <a:pt x="1162" y="4235"/>
                  </a:lnTo>
                  <a:lnTo>
                    <a:pt x="1152" y="4243"/>
                  </a:lnTo>
                  <a:lnTo>
                    <a:pt x="1148" y="4257"/>
                  </a:lnTo>
                  <a:lnTo>
                    <a:pt x="1148" y="4276"/>
                  </a:lnTo>
                  <a:lnTo>
                    <a:pt x="1150" y="4298"/>
                  </a:lnTo>
                  <a:lnTo>
                    <a:pt x="1152" y="4316"/>
                  </a:lnTo>
                  <a:lnTo>
                    <a:pt x="1158" y="4325"/>
                  </a:lnTo>
                  <a:lnTo>
                    <a:pt x="1164" y="4333"/>
                  </a:lnTo>
                  <a:lnTo>
                    <a:pt x="1170" y="4347"/>
                  </a:lnTo>
                  <a:lnTo>
                    <a:pt x="1176" y="4362"/>
                  </a:lnTo>
                  <a:lnTo>
                    <a:pt x="1182" y="4378"/>
                  </a:lnTo>
                  <a:lnTo>
                    <a:pt x="1185" y="4388"/>
                  </a:lnTo>
                  <a:lnTo>
                    <a:pt x="1193" y="4396"/>
                  </a:lnTo>
                  <a:lnTo>
                    <a:pt x="1199" y="4404"/>
                  </a:lnTo>
                  <a:lnTo>
                    <a:pt x="1203" y="4411"/>
                  </a:lnTo>
                  <a:lnTo>
                    <a:pt x="1201" y="4417"/>
                  </a:lnTo>
                  <a:lnTo>
                    <a:pt x="1193" y="4421"/>
                  </a:lnTo>
                  <a:lnTo>
                    <a:pt x="1176" y="4423"/>
                  </a:lnTo>
                  <a:lnTo>
                    <a:pt x="1154" y="4425"/>
                  </a:lnTo>
                  <a:lnTo>
                    <a:pt x="1131" y="4427"/>
                  </a:lnTo>
                  <a:lnTo>
                    <a:pt x="1121" y="4425"/>
                  </a:lnTo>
                  <a:lnTo>
                    <a:pt x="1113" y="4425"/>
                  </a:lnTo>
                  <a:lnTo>
                    <a:pt x="1107" y="4425"/>
                  </a:lnTo>
                  <a:lnTo>
                    <a:pt x="1103" y="4423"/>
                  </a:lnTo>
                  <a:lnTo>
                    <a:pt x="1095" y="4417"/>
                  </a:lnTo>
                  <a:lnTo>
                    <a:pt x="1084" y="4413"/>
                  </a:lnTo>
                  <a:lnTo>
                    <a:pt x="1074" y="4409"/>
                  </a:lnTo>
                  <a:lnTo>
                    <a:pt x="1064" y="4406"/>
                  </a:lnTo>
                  <a:lnTo>
                    <a:pt x="1060" y="4404"/>
                  </a:lnTo>
                  <a:lnTo>
                    <a:pt x="1060" y="4402"/>
                  </a:lnTo>
                  <a:lnTo>
                    <a:pt x="1058" y="4400"/>
                  </a:lnTo>
                  <a:lnTo>
                    <a:pt x="1056" y="4396"/>
                  </a:lnTo>
                  <a:lnTo>
                    <a:pt x="1054" y="4390"/>
                  </a:lnTo>
                  <a:lnTo>
                    <a:pt x="1050" y="4380"/>
                  </a:lnTo>
                  <a:lnTo>
                    <a:pt x="1045" y="4361"/>
                  </a:lnTo>
                  <a:lnTo>
                    <a:pt x="1041" y="4339"/>
                  </a:lnTo>
                  <a:lnTo>
                    <a:pt x="1035" y="4317"/>
                  </a:lnTo>
                  <a:lnTo>
                    <a:pt x="1027" y="4304"/>
                  </a:lnTo>
                  <a:lnTo>
                    <a:pt x="1017" y="4284"/>
                  </a:lnTo>
                  <a:lnTo>
                    <a:pt x="1007" y="4261"/>
                  </a:lnTo>
                  <a:lnTo>
                    <a:pt x="996" y="4239"/>
                  </a:lnTo>
                  <a:lnTo>
                    <a:pt x="988" y="4218"/>
                  </a:lnTo>
                  <a:lnTo>
                    <a:pt x="984" y="4202"/>
                  </a:lnTo>
                  <a:lnTo>
                    <a:pt x="982" y="4184"/>
                  </a:lnTo>
                  <a:lnTo>
                    <a:pt x="978" y="4163"/>
                  </a:lnTo>
                  <a:lnTo>
                    <a:pt x="976" y="4135"/>
                  </a:lnTo>
                  <a:lnTo>
                    <a:pt x="972" y="4106"/>
                  </a:lnTo>
                  <a:lnTo>
                    <a:pt x="968" y="4081"/>
                  </a:lnTo>
                  <a:lnTo>
                    <a:pt x="966" y="4059"/>
                  </a:lnTo>
                  <a:lnTo>
                    <a:pt x="964" y="4047"/>
                  </a:lnTo>
                  <a:lnTo>
                    <a:pt x="964" y="4036"/>
                  </a:lnTo>
                  <a:lnTo>
                    <a:pt x="964" y="4020"/>
                  </a:lnTo>
                  <a:lnTo>
                    <a:pt x="966" y="4004"/>
                  </a:lnTo>
                  <a:lnTo>
                    <a:pt x="966" y="3993"/>
                  </a:lnTo>
                  <a:lnTo>
                    <a:pt x="962" y="3987"/>
                  </a:lnTo>
                  <a:lnTo>
                    <a:pt x="960" y="3983"/>
                  </a:lnTo>
                  <a:lnTo>
                    <a:pt x="960" y="3975"/>
                  </a:lnTo>
                  <a:lnTo>
                    <a:pt x="966" y="3963"/>
                  </a:lnTo>
                  <a:lnTo>
                    <a:pt x="972" y="3952"/>
                  </a:lnTo>
                  <a:lnTo>
                    <a:pt x="980" y="3942"/>
                  </a:lnTo>
                  <a:lnTo>
                    <a:pt x="988" y="3936"/>
                  </a:lnTo>
                  <a:lnTo>
                    <a:pt x="996" y="3928"/>
                  </a:lnTo>
                  <a:lnTo>
                    <a:pt x="998" y="3914"/>
                  </a:lnTo>
                  <a:lnTo>
                    <a:pt x="1000" y="3899"/>
                  </a:lnTo>
                  <a:lnTo>
                    <a:pt x="998" y="3887"/>
                  </a:lnTo>
                  <a:lnTo>
                    <a:pt x="992" y="3881"/>
                  </a:lnTo>
                  <a:lnTo>
                    <a:pt x="992" y="3883"/>
                  </a:lnTo>
                  <a:lnTo>
                    <a:pt x="990" y="3883"/>
                  </a:lnTo>
                  <a:lnTo>
                    <a:pt x="984" y="3877"/>
                  </a:lnTo>
                  <a:lnTo>
                    <a:pt x="976" y="3863"/>
                  </a:lnTo>
                  <a:lnTo>
                    <a:pt x="970" y="3844"/>
                  </a:lnTo>
                  <a:lnTo>
                    <a:pt x="962" y="3818"/>
                  </a:lnTo>
                  <a:lnTo>
                    <a:pt x="958" y="3791"/>
                  </a:lnTo>
                  <a:lnTo>
                    <a:pt x="956" y="3766"/>
                  </a:lnTo>
                  <a:lnTo>
                    <a:pt x="958" y="3740"/>
                  </a:lnTo>
                  <a:lnTo>
                    <a:pt x="964" y="3711"/>
                  </a:lnTo>
                  <a:lnTo>
                    <a:pt x="974" y="3678"/>
                  </a:lnTo>
                  <a:lnTo>
                    <a:pt x="982" y="3646"/>
                  </a:lnTo>
                  <a:lnTo>
                    <a:pt x="990" y="3617"/>
                  </a:lnTo>
                  <a:lnTo>
                    <a:pt x="996" y="3591"/>
                  </a:lnTo>
                  <a:lnTo>
                    <a:pt x="996" y="3572"/>
                  </a:lnTo>
                  <a:lnTo>
                    <a:pt x="994" y="3554"/>
                  </a:lnTo>
                  <a:lnTo>
                    <a:pt x="994" y="3533"/>
                  </a:lnTo>
                  <a:lnTo>
                    <a:pt x="998" y="3509"/>
                  </a:lnTo>
                  <a:lnTo>
                    <a:pt x="1000" y="3488"/>
                  </a:lnTo>
                  <a:lnTo>
                    <a:pt x="1003" y="3466"/>
                  </a:lnTo>
                  <a:lnTo>
                    <a:pt x="1005" y="3452"/>
                  </a:lnTo>
                  <a:lnTo>
                    <a:pt x="1005" y="3443"/>
                  </a:lnTo>
                  <a:lnTo>
                    <a:pt x="1001" y="3433"/>
                  </a:lnTo>
                  <a:lnTo>
                    <a:pt x="998" y="3421"/>
                  </a:lnTo>
                  <a:lnTo>
                    <a:pt x="994" y="3407"/>
                  </a:lnTo>
                  <a:lnTo>
                    <a:pt x="994" y="3398"/>
                  </a:lnTo>
                  <a:lnTo>
                    <a:pt x="996" y="3384"/>
                  </a:lnTo>
                  <a:lnTo>
                    <a:pt x="998" y="3362"/>
                  </a:lnTo>
                  <a:lnTo>
                    <a:pt x="998" y="3337"/>
                  </a:lnTo>
                  <a:lnTo>
                    <a:pt x="994" y="3312"/>
                  </a:lnTo>
                  <a:lnTo>
                    <a:pt x="986" y="3294"/>
                  </a:lnTo>
                  <a:lnTo>
                    <a:pt x="976" y="3269"/>
                  </a:lnTo>
                  <a:lnTo>
                    <a:pt x="962" y="3241"/>
                  </a:lnTo>
                  <a:lnTo>
                    <a:pt x="947" y="3216"/>
                  </a:lnTo>
                  <a:lnTo>
                    <a:pt x="933" y="3194"/>
                  </a:lnTo>
                  <a:lnTo>
                    <a:pt x="921" y="3179"/>
                  </a:lnTo>
                  <a:lnTo>
                    <a:pt x="911" y="3169"/>
                  </a:lnTo>
                  <a:lnTo>
                    <a:pt x="900" y="3157"/>
                  </a:lnTo>
                  <a:lnTo>
                    <a:pt x="886" y="3143"/>
                  </a:lnTo>
                  <a:lnTo>
                    <a:pt x="872" y="3130"/>
                  </a:lnTo>
                  <a:lnTo>
                    <a:pt x="863" y="3116"/>
                  </a:lnTo>
                  <a:lnTo>
                    <a:pt x="857" y="3106"/>
                  </a:lnTo>
                  <a:lnTo>
                    <a:pt x="855" y="3100"/>
                  </a:lnTo>
                  <a:lnTo>
                    <a:pt x="855" y="3092"/>
                  </a:lnTo>
                  <a:lnTo>
                    <a:pt x="847" y="3079"/>
                  </a:lnTo>
                  <a:lnTo>
                    <a:pt x="837" y="3061"/>
                  </a:lnTo>
                  <a:lnTo>
                    <a:pt x="823" y="3045"/>
                  </a:lnTo>
                  <a:lnTo>
                    <a:pt x="808" y="3034"/>
                  </a:lnTo>
                  <a:lnTo>
                    <a:pt x="798" y="3022"/>
                  </a:lnTo>
                  <a:lnTo>
                    <a:pt x="790" y="3004"/>
                  </a:lnTo>
                  <a:lnTo>
                    <a:pt x="786" y="2983"/>
                  </a:lnTo>
                  <a:lnTo>
                    <a:pt x="782" y="2959"/>
                  </a:lnTo>
                  <a:lnTo>
                    <a:pt x="782" y="2938"/>
                  </a:lnTo>
                  <a:lnTo>
                    <a:pt x="784" y="2924"/>
                  </a:lnTo>
                  <a:lnTo>
                    <a:pt x="788" y="2916"/>
                  </a:lnTo>
                  <a:lnTo>
                    <a:pt x="792" y="2916"/>
                  </a:lnTo>
                  <a:lnTo>
                    <a:pt x="796" y="2912"/>
                  </a:lnTo>
                  <a:lnTo>
                    <a:pt x="798" y="2908"/>
                  </a:lnTo>
                  <a:lnTo>
                    <a:pt x="800" y="2905"/>
                  </a:lnTo>
                  <a:lnTo>
                    <a:pt x="800" y="2899"/>
                  </a:lnTo>
                  <a:lnTo>
                    <a:pt x="798" y="2895"/>
                  </a:lnTo>
                  <a:lnTo>
                    <a:pt x="796" y="2891"/>
                  </a:lnTo>
                  <a:lnTo>
                    <a:pt x="790" y="2887"/>
                  </a:lnTo>
                  <a:lnTo>
                    <a:pt x="780" y="2879"/>
                  </a:lnTo>
                  <a:lnTo>
                    <a:pt x="767" y="2865"/>
                  </a:lnTo>
                  <a:lnTo>
                    <a:pt x="755" y="2848"/>
                  </a:lnTo>
                  <a:lnTo>
                    <a:pt x="743" y="2832"/>
                  </a:lnTo>
                  <a:lnTo>
                    <a:pt x="737" y="2816"/>
                  </a:lnTo>
                  <a:lnTo>
                    <a:pt x="737" y="2803"/>
                  </a:lnTo>
                  <a:lnTo>
                    <a:pt x="739" y="2783"/>
                  </a:lnTo>
                  <a:lnTo>
                    <a:pt x="743" y="2758"/>
                  </a:lnTo>
                  <a:lnTo>
                    <a:pt x="749" y="2732"/>
                  </a:lnTo>
                  <a:lnTo>
                    <a:pt x="757" y="2707"/>
                  </a:lnTo>
                  <a:lnTo>
                    <a:pt x="763" y="2687"/>
                  </a:lnTo>
                  <a:lnTo>
                    <a:pt x="769" y="2678"/>
                  </a:lnTo>
                  <a:lnTo>
                    <a:pt x="774" y="2666"/>
                  </a:lnTo>
                  <a:lnTo>
                    <a:pt x="780" y="2648"/>
                  </a:lnTo>
                  <a:lnTo>
                    <a:pt x="786" y="2627"/>
                  </a:lnTo>
                  <a:lnTo>
                    <a:pt x="790" y="2607"/>
                  </a:lnTo>
                  <a:lnTo>
                    <a:pt x="794" y="2591"/>
                  </a:lnTo>
                  <a:lnTo>
                    <a:pt x="798" y="2584"/>
                  </a:lnTo>
                  <a:lnTo>
                    <a:pt x="800" y="2574"/>
                  </a:lnTo>
                  <a:lnTo>
                    <a:pt x="800" y="2558"/>
                  </a:lnTo>
                  <a:lnTo>
                    <a:pt x="798" y="2539"/>
                  </a:lnTo>
                  <a:lnTo>
                    <a:pt x="794" y="2523"/>
                  </a:lnTo>
                  <a:lnTo>
                    <a:pt x="790" y="2511"/>
                  </a:lnTo>
                  <a:lnTo>
                    <a:pt x="784" y="2497"/>
                  </a:lnTo>
                  <a:lnTo>
                    <a:pt x="778" y="2484"/>
                  </a:lnTo>
                  <a:lnTo>
                    <a:pt x="773" y="2472"/>
                  </a:lnTo>
                  <a:lnTo>
                    <a:pt x="769" y="2468"/>
                  </a:lnTo>
                  <a:lnTo>
                    <a:pt x="767" y="2468"/>
                  </a:lnTo>
                  <a:lnTo>
                    <a:pt x="765" y="2472"/>
                  </a:lnTo>
                  <a:lnTo>
                    <a:pt x="759" y="2474"/>
                  </a:lnTo>
                  <a:lnTo>
                    <a:pt x="753" y="2476"/>
                  </a:lnTo>
                  <a:lnTo>
                    <a:pt x="745" y="2476"/>
                  </a:lnTo>
                  <a:lnTo>
                    <a:pt x="737" y="2476"/>
                  </a:lnTo>
                  <a:lnTo>
                    <a:pt x="729" y="2474"/>
                  </a:lnTo>
                  <a:lnTo>
                    <a:pt x="722" y="2468"/>
                  </a:lnTo>
                  <a:lnTo>
                    <a:pt x="716" y="2462"/>
                  </a:lnTo>
                  <a:lnTo>
                    <a:pt x="702" y="2452"/>
                  </a:lnTo>
                  <a:lnTo>
                    <a:pt x="684" y="2443"/>
                  </a:lnTo>
                  <a:lnTo>
                    <a:pt x="665" y="2431"/>
                  </a:lnTo>
                  <a:lnTo>
                    <a:pt x="645" y="2423"/>
                  </a:lnTo>
                  <a:lnTo>
                    <a:pt x="632" y="2415"/>
                  </a:lnTo>
                  <a:lnTo>
                    <a:pt x="626" y="2411"/>
                  </a:lnTo>
                  <a:lnTo>
                    <a:pt x="624" y="2404"/>
                  </a:lnTo>
                  <a:lnTo>
                    <a:pt x="620" y="2394"/>
                  </a:lnTo>
                  <a:lnTo>
                    <a:pt x="614" y="2384"/>
                  </a:lnTo>
                  <a:lnTo>
                    <a:pt x="606" y="2376"/>
                  </a:lnTo>
                  <a:lnTo>
                    <a:pt x="596" y="2368"/>
                  </a:lnTo>
                  <a:lnTo>
                    <a:pt x="587" y="2357"/>
                  </a:lnTo>
                  <a:lnTo>
                    <a:pt x="575" y="2343"/>
                  </a:lnTo>
                  <a:lnTo>
                    <a:pt x="563" y="2331"/>
                  </a:lnTo>
                  <a:lnTo>
                    <a:pt x="555" y="2325"/>
                  </a:lnTo>
                  <a:lnTo>
                    <a:pt x="544" y="2321"/>
                  </a:lnTo>
                  <a:lnTo>
                    <a:pt x="526" y="2317"/>
                  </a:lnTo>
                  <a:lnTo>
                    <a:pt x="506" y="2314"/>
                  </a:lnTo>
                  <a:lnTo>
                    <a:pt x="491" y="2308"/>
                  </a:lnTo>
                  <a:lnTo>
                    <a:pt x="481" y="2300"/>
                  </a:lnTo>
                  <a:lnTo>
                    <a:pt x="473" y="2292"/>
                  </a:lnTo>
                  <a:lnTo>
                    <a:pt x="459" y="2278"/>
                  </a:lnTo>
                  <a:lnTo>
                    <a:pt x="442" y="2265"/>
                  </a:lnTo>
                  <a:lnTo>
                    <a:pt x="422" y="2251"/>
                  </a:lnTo>
                  <a:lnTo>
                    <a:pt x="401" y="2239"/>
                  </a:lnTo>
                  <a:lnTo>
                    <a:pt x="381" y="2233"/>
                  </a:lnTo>
                  <a:lnTo>
                    <a:pt x="362" y="2227"/>
                  </a:lnTo>
                  <a:lnTo>
                    <a:pt x="336" y="2220"/>
                  </a:lnTo>
                  <a:lnTo>
                    <a:pt x="309" y="2210"/>
                  </a:lnTo>
                  <a:lnTo>
                    <a:pt x="279" y="2198"/>
                  </a:lnTo>
                  <a:lnTo>
                    <a:pt x="252" y="2186"/>
                  </a:lnTo>
                  <a:lnTo>
                    <a:pt x="227" y="2173"/>
                  </a:lnTo>
                  <a:lnTo>
                    <a:pt x="209" y="2161"/>
                  </a:lnTo>
                  <a:lnTo>
                    <a:pt x="199" y="2151"/>
                  </a:lnTo>
                  <a:lnTo>
                    <a:pt x="193" y="2133"/>
                  </a:lnTo>
                  <a:lnTo>
                    <a:pt x="185" y="2106"/>
                  </a:lnTo>
                  <a:lnTo>
                    <a:pt x="180" y="2075"/>
                  </a:lnTo>
                  <a:lnTo>
                    <a:pt x="172" y="2042"/>
                  </a:lnTo>
                  <a:lnTo>
                    <a:pt x="164" y="2016"/>
                  </a:lnTo>
                  <a:lnTo>
                    <a:pt x="158" y="2000"/>
                  </a:lnTo>
                  <a:lnTo>
                    <a:pt x="148" y="1991"/>
                  </a:lnTo>
                  <a:lnTo>
                    <a:pt x="137" y="1977"/>
                  </a:lnTo>
                  <a:lnTo>
                    <a:pt x="125" y="1961"/>
                  </a:lnTo>
                  <a:lnTo>
                    <a:pt x="113" y="1948"/>
                  </a:lnTo>
                  <a:lnTo>
                    <a:pt x="105" y="1934"/>
                  </a:lnTo>
                  <a:lnTo>
                    <a:pt x="103" y="1926"/>
                  </a:lnTo>
                  <a:lnTo>
                    <a:pt x="103" y="1924"/>
                  </a:lnTo>
                  <a:lnTo>
                    <a:pt x="101" y="1922"/>
                  </a:lnTo>
                  <a:lnTo>
                    <a:pt x="99" y="1922"/>
                  </a:lnTo>
                  <a:lnTo>
                    <a:pt x="97" y="1922"/>
                  </a:lnTo>
                  <a:lnTo>
                    <a:pt x="93" y="1924"/>
                  </a:lnTo>
                  <a:lnTo>
                    <a:pt x="92" y="1928"/>
                  </a:lnTo>
                  <a:lnTo>
                    <a:pt x="92" y="1934"/>
                  </a:lnTo>
                  <a:lnTo>
                    <a:pt x="92" y="1938"/>
                  </a:lnTo>
                  <a:lnTo>
                    <a:pt x="95" y="1950"/>
                  </a:lnTo>
                  <a:lnTo>
                    <a:pt x="95" y="1967"/>
                  </a:lnTo>
                  <a:lnTo>
                    <a:pt x="95" y="1983"/>
                  </a:lnTo>
                  <a:lnTo>
                    <a:pt x="92" y="1997"/>
                  </a:lnTo>
                  <a:lnTo>
                    <a:pt x="88" y="2000"/>
                  </a:lnTo>
                  <a:lnTo>
                    <a:pt x="88" y="2000"/>
                  </a:lnTo>
                  <a:lnTo>
                    <a:pt x="78" y="1997"/>
                  </a:lnTo>
                  <a:lnTo>
                    <a:pt x="64" y="1989"/>
                  </a:lnTo>
                  <a:lnTo>
                    <a:pt x="48" y="1981"/>
                  </a:lnTo>
                  <a:lnTo>
                    <a:pt x="35" y="1967"/>
                  </a:lnTo>
                  <a:lnTo>
                    <a:pt x="27" y="1953"/>
                  </a:lnTo>
                  <a:lnTo>
                    <a:pt x="21" y="1942"/>
                  </a:lnTo>
                  <a:lnTo>
                    <a:pt x="11" y="1928"/>
                  </a:lnTo>
                  <a:lnTo>
                    <a:pt x="0" y="1912"/>
                  </a:lnTo>
                  <a:lnTo>
                    <a:pt x="23" y="1742"/>
                  </a:lnTo>
                  <a:lnTo>
                    <a:pt x="58" y="1576"/>
                  </a:lnTo>
                  <a:lnTo>
                    <a:pt x="101" y="1413"/>
                  </a:lnTo>
                  <a:lnTo>
                    <a:pt x="154" y="1253"/>
                  </a:lnTo>
                  <a:lnTo>
                    <a:pt x="215" y="1098"/>
                  </a:lnTo>
                  <a:lnTo>
                    <a:pt x="285" y="948"/>
                  </a:lnTo>
                  <a:lnTo>
                    <a:pt x="364" y="803"/>
                  </a:lnTo>
                  <a:lnTo>
                    <a:pt x="450" y="662"/>
                  </a:lnTo>
                  <a:lnTo>
                    <a:pt x="544" y="527"/>
                  </a:lnTo>
                  <a:lnTo>
                    <a:pt x="645" y="398"/>
                  </a:lnTo>
                  <a:lnTo>
                    <a:pt x="653" y="400"/>
                  </a:lnTo>
                  <a:lnTo>
                    <a:pt x="659" y="402"/>
                  </a:lnTo>
                  <a:lnTo>
                    <a:pt x="665" y="404"/>
                  </a:lnTo>
                  <a:lnTo>
                    <a:pt x="667" y="407"/>
                  </a:lnTo>
                  <a:lnTo>
                    <a:pt x="669" y="409"/>
                  </a:lnTo>
                  <a:lnTo>
                    <a:pt x="671" y="413"/>
                  </a:lnTo>
                  <a:lnTo>
                    <a:pt x="673" y="415"/>
                  </a:lnTo>
                  <a:lnTo>
                    <a:pt x="677" y="415"/>
                  </a:lnTo>
                  <a:lnTo>
                    <a:pt x="681" y="415"/>
                  </a:lnTo>
                  <a:lnTo>
                    <a:pt x="686" y="413"/>
                  </a:lnTo>
                  <a:lnTo>
                    <a:pt x="690" y="409"/>
                  </a:lnTo>
                  <a:lnTo>
                    <a:pt x="696" y="404"/>
                  </a:lnTo>
                  <a:lnTo>
                    <a:pt x="700" y="398"/>
                  </a:lnTo>
                  <a:lnTo>
                    <a:pt x="704" y="388"/>
                  </a:lnTo>
                  <a:lnTo>
                    <a:pt x="706" y="372"/>
                  </a:lnTo>
                  <a:lnTo>
                    <a:pt x="704" y="353"/>
                  </a:lnTo>
                  <a:lnTo>
                    <a:pt x="700" y="335"/>
                  </a:lnTo>
                  <a:lnTo>
                    <a:pt x="739" y="290"/>
                  </a:lnTo>
                  <a:lnTo>
                    <a:pt x="763" y="302"/>
                  </a:lnTo>
                  <a:lnTo>
                    <a:pt x="784" y="314"/>
                  </a:lnTo>
                  <a:lnTo>
                    <a:pt x="800" y="325"/>
                  </a:lnTo>
                  <a:lnTo>
                    <a:pt x="808" y="339"/>
                  </a:lnTo>
                  <a:lnTo>
                    <a:pt x="818" y="353"/>
                  </a:lnTo>
                  <a:lnTo>
                    <a:pt x="829" y="370"/>
                  </a:lnTo>
                  <a:lnTo>
                    <a:pt x="837" y="386"/>
                  </a:lnTo>
                  <a:lnTo>
                    <a:pt x="841" y="398"/>
                  </a:lnTo>
                  <a:lnTo>
                    <a:pt x="839" y="406"/>
                  </a:lnTo>
                  <a:lnTo>
                    <a:pt x="837" y="409"/>
                  </a:lnTo>
                  <a:lnTo>
                    <a:pt x="837" y="413"/>
                  </a:lnTo>
                  <a:lnTo>
                    <a:pt x="839" y="419"/>
                  </a:lnTo>
                  <a:lnTo>
                    <a:pt x="843" y="423"/>
                  </a:lnTo>
                  <a:lnTo>
                    <a:pt x="847" y="427"/>
                  </a:lnTo>
                  <a:lnTo>
                    <a:pt x="851" y="429"/>
                  </a:lnTo>
                  <a:lnTo>
                    <a:pt x="855" y="433"/>
                  </a:lnTo>
                  <a:lnTo>
                    <a:pt x="861" y="433"/>
                  </a:lnTo>
                  <a:lnTo>
                    <a:pt x="864" y="433"/>
                  </a:lnTo>
                  <a:lnTo>
                    <a:pt x="866" y="429"/>
                  </a:lnTo>
                  <a:lnTo>
                    <a:pt x="874" y="419"/>
                  </a:lnTo>
                  <a:lnTo>
                    <a:pt x="878" y="406"/>
                  </a:lnTo>
                  <a:lnTo>
                    <a:pt x="882" y="390"/>
                  </a:lnTo>
                  <a:lnTo>
                    <a:pt x="884" y="378"/>
                  </a:lnTo>
                  <a:lnTo>
                    <a:pt x="880" y="374"/>
                  </a:lnTo>
                  <a:lnTo>
                    <a:pt x="872" y="368"/>
                  </a:lnTo>
                  <a:lnTo>
                    <a:pt x="864" y="353"/>
                  </a:lnTo>
                  <a:lnTo>
                    <a:pt x="855" y="333"/>
                  </a:lnTo>
                  <a:lnTo>
                    <a:pt x="849" y="308"/>
                  </a:lnTo>
                  <a:lnTo>
                    <a:pt x="847" y="280"/>
                  </a:lnTo>
                  <a:lnTo>
                    <a:pt x="849" y="259"/>
                  </a:lnTo>
                  <a:lnTo>
                    <a:pt x="857" y="239"/>
                  </a:lnTo>
                  <a:lnTo>
                    <a:pt x="868" y="218"/>
                  </a:lnTo>
                  <a:lnTo>
                    <a:pt x="882" y="200"/>
                  </a:lnTo>
                  <a:lnTo>
                    <a:pt x="898" y="184"/>
                  </a:lnTo>
                  <a:lnTo>
                    <a:pt x="910" y="175"/>
                  </a:lnTo>
                  <a:lnTo>
                    <a:pt x="917" y="171"/>
                  </a:lnTo>
                  <a:close/>
                  <a:moveTo>
                    <a:pt x="3843" y="30"/>
                  </a:moveTo>
                  <a:lnTo>
                    <a:pt x="3849" y="34"/>
                  </a:lnTo>
                  <a:lnTo>
                    <a:pt x="3857" y="42"/>
                  </a:lnTo>
                  <a:lnTo>
                    <a:pt x="3861" y="55"/>
                  </a:lnTo>
                  <a:lnTo>
                    <a:pt x="3857" y="71"/>
                  </a:lnTo>
                  <a:lnTo>
                    <a:pt x="3847" y="83"/>
                  </a:lnTo>
                  <a:lnTo>
                    <a:pt x="3825" y="96"/>
                  </a:lnTo>
                  <a:lnTo>
                    <a:pt x="3800" y="108"/>
                  </a:lnTo>
                  <a:lnTo>
                    <a:pt x="3774" y="122"/>
                  </a:lnTo>
                  <a:lnTo>
                    <a:pt x="3751" y="133"/>
                  </a:lnTo>
                  <a:lnTo>
                    <a:pt x="3735" y="145"/>
                  </a:lnTo>
                  <a:lnTo>
                    <a:pt x="3722" y="157"/>
                  </a:lnTo>
                  <a:lnTo>
                    <a:pt x="3706" y="169"/>
                  </a:lnTo>
                  <a:lnTo>
                    <a:pt x="3686" y="182"/>
                  </a:lnTo>
                  <a:lnTo>
                    <a:pt x="3667" y="198"/>
                  </a:lnTo>
                  <a:lnTo>
                    <a:pt x="3653" y="212"/>
                  </a:lnTo>
                  <a:lnTo>
                    <a:pt x="3643" y="225"/>
                  </a:lnTo>
                  <a:lnTo>
                    <a:pt x="3641" y="237"/>
                  </a:lnTo>
                  <a:lnTo>
                    <a:pt x="3647" y="253"/>
                  </a:lnTo>
                  <a:lnTo>
                    <a:pt x="3653" y="274"/>
                  </a:lnTo>
                  <a:lnTo>
                    <a:pt x="3659" y="296"/>
                  </a:lnTo>
                  <a:lnTo>
                    <a:pt x="3661" y="315"/>
                  </a:lnTo>
                  <a:lnTo>
                    <a:pt x="3663" y="329"/>
                  </a:lnTo>
                  <a:lnTo>
                    <a:pt x="3661" y="337"/>
                  </a:lnTo>
                  <a:lnTo>
                    <a:pt x="3657" y="337"/>
                  </a:lnTo>
                  <a:lnTo>
                    <a:pt x="3651" y="339"/>
                  </a:lnTo>
                  <a:lnTo>
                    <a:pt x="3645" y="339"/>
                  </a:lnTo>
                  <a:lnTo>
                    <a:pt x="3637" y="341"/>
                  </a:lnTo>
                  <a:lnTo>
                    <a:pt x="3628" y="339"/>
                  </a:lnTo>
                  <a:lnTo>
                    <a:pt x="3618" y="337"/>
                  </a:lnTo>
                  <a:lnTo>
                    <a:pt x="3610" y="333"/>
                  </a:lnTo>
                  <a:lnTo>
                    <a:pt x="3598" y="325"/>
                  </a:lnTo>
                  <a:lnTo>
                    <a:pt x="3587" y="314"/>
                  </a:lnTo>
                  <a:lnTo>
                    <a:pt x="3573" y="300"/>
                  </a:lnTo>
                  <a:lnTo>
                    <a:pt x="3563" y="288"/>
                  </a:lnTo>
                  <a:lnTo>
                    <a:pt x="3557" y="276"/>
                  </a:lnTo>
                  <a:lnTo>
                    <a:pt x="3557" y="269"/>
                  </a:lnTo>
                  <a:lnTo>
                    <a:pt x="3561" y="259"/>
                  </a:lnTo>
                  <a:lnTo>
                    <a:pt x="3567" y="241"/>
                  </a:lnTo>
                  <a:lnTo>
                    <a:pt x="3573" y="218"/>
                  </a:lnTo>
                  <a:lnTo>
                    <a:pt x="3581" y="192"/>
                  </a:lnTo>
                  <a:lnTo>
                    <a:pt x="3587" y="171"/>
                  </a:lnTo>
                  <a:lnTo>
                    <a:pt x="3594" y="151"/>
                  </a:lnTo>
                  <a:lnTo>
                    <a:pt x="3600" y="141"/>
                  </a:lnTo>
                  <a:lnTo>
                    <a:pt x="3614" y="130"/>
                  </a:lnTo>
                  <a:lnTo>
                    <a:pt x="3634" y="116"/>
                  </a:lnTo>
                  <a:lnTo>
                    <a:pt x="3657" y="100"/>
                  </a:lnTo>
                  <a:lnTo>
                    <a:pt x="3682" y="88"/>
                  </a:lnTo>
                  <a:lnTo>
                    <a:pt x="3700" y="81"/>
                  </a:lnTo>
                  <a:lnTo>
                    <a:pt x="3724" y="73"/>
                  </a:lnTo>
                  <a:lnTo>
                    <a:pt x="3749" y="65"/>
                  </a:lnTo>
                  <a:lnTo>
                    <a:pt x="3774" y="59"/>
                  </a:lnTo>
                  <a:lnTo>
                    <a:pt x="3796" y="51"/>
                  </a:lnTo>
                  <a:lnTo>
                    <a:pt x="3814" y="47"/>
                  </a:lnTo>
                  <a:lnTo>
                    <a:pt x="3819" y="45"/>
                  </a:lnTo>
                  <a:lnTo>
                    <a:pt x="3821" y="42"/>
                  </a:lnTo>
                  <a:lnTo>
                    <a:pt x="3823" y="40"/>
                  </a:lnTo>
                  <a:lnTo>
                    <a:pt x="3827" y="36"/>
                  </a:lnTo>
                  <a:lnTo>
                    <a:pt x="3833" y="32"/>
                  </a:lnTo>
                  <a:lnTo>
                    <a:pt x="3837" y="30"/>
                  </a:lnTo>
                  <a:lnTo>
                    <a:pt x="3843" y="30"/>
                  </a:lnTo>
                  <a:close/>
                  <a:moveTo>
                    <a:pt x="4561" y="0"/>
                  </a:moveTo>
                  <a:lnTo>
                    <a:pt x="4565" y="0"/>
                  </a:lnTo>
                  <a:lnTo>
                    <a:pt x="4569" y="2"/>
                  </a:lnTo>
                  <a:lnTo>
                    <a:pt x="4579" y="10"/>
                  </a:lnTo>
                  <a:lnTo>
                    <a:pt x="4596" y="16"/>
                  </a:lnTo>
                  <a:lnTo>
                    <a:pt x="4618" y="24"/>
                  </a:lnTo>
                  <a:lnTo>
                    <a:pt x="4639" y="30"/>
                  </a:lnTo>
                  <a:lnTo>
                    <a:pt x="4657" y="32"/>
                  </a:lnTo>
                  <a:lnTo>
                    <a:pt x="4681" y="32"/>
                  </a:lnTo>
                  <a:lnTo>
                    <a:pt x="4708" y="32"/>
                  </a:lnTo>
                  <a:lnTo>
                    <a:pt x="4778" y="92"/>
                  </a:lnTo>
                  <a:lnTo>
                    <a:pt x="4780" y="100"/>
                  </a:lnTo>
                  <a:lnTo>
                    <a:pt x="4780" y="104"/>
                  </a:lnTo>
                  <a:lnTo>
                    <a:pt x="4780" y="110"/>
                  </a:lnTo>
                  <a:lnTo>
                    <a:pt x="4780" y="112"/>
                  </a:lnTo>
                  <a:lnTo>
                    <a:pt x="4778" y="122"/>
                  </a:lnTo>
                  <a:lnTo>
                    <a:pt x="4784" y="137"/>
                  </a:lnTo>
                  <a:lnTo>
                    <a:pt x="4798" y="153"/>
                  </a:lnTo>
                  <a:lnTo>
                    <a:pt x="4816" y="167"/>
                  </a:lnTo>
                  <a:lnTo>
                    <a:pt x="4837" y="177"/>
                  </a:lnTo>
                  <a:lnTo>
                    <a:pt x="4839" y="177"/>
                  </a:lnTo>
                  <a:lnTo>
                    <a:pt x="4839" y="177"/>
                  </a:lnTo>
                  <a:lnTo>
                    <a:pt x="4839" y="177"/>
                  </a:lnTo>
                  <a:lnTo>
                    <a:pt x="4843" y="177"/>
                  </a:lnTo>
                  <a:lnTo>
                    <a:pt x="4847" y="178"/>
                  </a:lnTo>
                  <a:lnTo>
                    <a:pt x="4853" y="178"/>
                  </a:lnTo>
                  <a:lnTo>
                    <a:pt x="4863" y="180"/>
                  </a:lnTo>
                  <a:lnTo>
                    <a:pt x="4868" y="182"/>
                  </a:lnTo>
                  <a:lnTo>
                    <a:pt x="4874" y="182"/>
                  </a:lnTo>
                  <a:lnTo>
                    <a:pt x="4990" y="302"/>
                  </a:lnTo>
                  <a:lnTo>
                    <a:pt x="5097" y="427"/>
                  </a:lnTo>
                  <a:lnTo>
                    <a:pt x="5199" y="560"/>
                  </a:lnTo>
                  <a:lnTo>
                    <a:pt x="5293" y="697"/>
                  </a:lnTo>
                  <a:lnTo>
                    <a:pt x="5377" y="840"/>
                  </a:lnTo>
                  <a:lnTo>
                    <a:pt x="5455" y="989"/>
                  </a:lnTo>
                  <a:lnTo>
                    <a:pt x="5524" y="1143"/>
                  </a:lnTo>
                  <a:lnTo>
                    <a:pt x="5585" y="1302"/>
                  </a:lnTo>
                  <a:lnTo>
                    <a:pt x="5571" y="1321"/>
                  </a:lnTo>
                  <a:lnTo>
                    <a:pt x="5555" y="1343"/>
                  </a:lnTo>
                  <a:lnTo>
                    <a:pt x="5542" y="1362"/>
                  </a:lnTo>
                  <a:lnTo>
                    <a:pt x="5528" y="1376"/>
                  </a:lnTo>
                  <a:lnTo>
                    <a:pt x="5518" y="1384"/>
                  </a:lnTo>
                  <a:lnTo>
                    <a:pt x="5510" y="1392"/>
                  </a:lnTo>
                  <a:lnTo>
                    <a:pt x="5500" y="1407"/>
                  </a:lnTo>
                  <a:lnTo>
                    <a:pt x="5491" y="1431"/>
                  </a:lnTo>
                  <a:lnTo>
                    <a:pt x="5485" y="1458"/>
                  </a:lnTo>
                  <a:lnTo>
                    <a:pt x="5481" y="1488"/>
                  </a:lnTo>
                  <a:lnTo>
                    <a:pt x="5483" y="1517"/>
                  </a:lnTo>
                  <a:lnTo>
                    <a:pt x="5483" y="1541"/>
                  </a:lnTo>
                  <a:lnTo>
                    <a:pt x="5475" y="1566"/>
                  </a:lnTo>
                  <a:lnTo>
                    <a:pt x="5463" y="1591"/>
                  </a:lnTo>
                  <a:lnTo>
                    <a:pt x="5450" y="1615"/>
                  </a:lnTo>
                  <a:lnTo>
                    <a:pt x="5434" y="1633"/>
                  </a:lnTo>
                  <a:lnTo>
                    <a:pt x="5420" y="1646"/>
                  </a:lnTo>
                  <a:lnTo>
                    <a:pt x="5410" y="1650"/>
                  </a:lnTo>
                  <a:lnTo>
                    <a:pt x="5407" y="1650"/>
                  </a:lnTo>
                  <a:lnTo>
                    <a:pt x="5399" y="1640"/>
                  </a:lnTo>
                  <a:lnTo>
                    <a:pt x="5391" y="1625"/>
                  </a:lnTo>
                  <a:lnTo>
                    <a:pt x="5383" y="1605"/>
                  </a:lnTo>
                  <a:lnTo>
                    <a:pt x="5377" y="1584"/>
                  </a:lnTo>
                  <a:lnTo>
                    <a:pt x="5369" y="1568"/>
                  </a:lnTo>
                  <a:lnTo>
                    <a:pt x="5364" y="1556"/>
                  </a:lnTo>
                  <a:lnTo>
                    <a:pt x="5354" y="1548"/>
                  </a:lnTo>
                  <a:lnTo>
                    <a:pt x="5344" y="1537"/>
                  </a:lnTo>
                  <a:lnTo>
                    <a:pt x="5336" y="1527"/>
                  </a:lnTo>
                  <a:lnTo>
                    <a:pt x="5332" y="1525"/>
                  </a:lnTo>
                  <a:lnTo>
                    <a:pt x="5330" y="1525"/>
                  </a:lnTo>
                  <a:lnTo>
                    <a:pt x="5330" y="1527"/>
                  </a:lnTo>
                  <a:lnTo>
                    <a:pt x="5328" y="1537"/>
                  </a:lnTo>
                  <a:lnTo>
                    <a:pt x="5322" y="1550"/>
                  </a:lnTo>
                  <a:lnTo>
                    <a:pt x="5313" y="1562"/>
                  </a:lnTo>
                  <a:lnTo>
                    <a:pt x="5305" y="1572"/>
                  </a:lnTo>
                  <a:lnTo>
                    <a:pt x="5301" y="1580"/>
                  </a:lnTo>
                  <a:lnTo>
                    <a:pt x="5295" y="1586"/>
                  </a:lnTo>
                  <a:lnTo>
                    <a:pt x="5285" y="1591"/>
                  </a:lnTo>
                  <a:lnTo>
                    <a:pt x="5275" y="1597"/>
                  </a:lnTo>
                  <a:lnTo>
                    <a:pt x="5270" y="1603"/>
                  </a:lnTo>
                  <a:lnTo>
                    <a:pt x="5268" y="1611"/>
                  </a:lnTo>
                  <a:lnTo>
                    <a:pt x="5268" y="1623"/>
                  </a:lnTo>
                  <a:lnTo>
                    <a:pt x="5272" y="1638"/>
                  </a:lnTo>
                  <a:lnTo>
                    <a:pt x="5273" y="1652"/>
                  </a:lnTo>
                  <a:lnTo>
                    <a:pt x="5277" y="1662"/>
                  </a:lnTo>
                  <a:lnTo>
                    <a:pt x="5283" y="1672"/>
                  </a:lnTo>
                  <a:lnTo>
                    <a:pt x="5291" y="1685"/>
                  </a:lnTo>
                  <a:lnTo>
                    <a:pt x="5299" y="1699"/>
                  </a:lnTo>
                  <a:lnTo>
                    <a:pt x="5307" y="1713"/>
                  </a:lnTo>
                  <a:lnTo>
                    <a:pt x="5311" y="1724"/>
                  </a:lnTo>
                  <a:lnTo>
                    <a:pt x="5315" y="1736"/>
                  </a:lnTo>
                  <a:lnTo>
                    <a:pt x="5320" y="1754"/>
                  </a:lnTo>
                  <a:lnTo>
                    <a:pt x="5326" y="1775"/>
                  </a:lnTo>
                  <a:lnTo>
                    <a:pt x="5330" y="1795"/>
                  </a:lnTo>
                  <a:lnTo>
                    <a:pt x="5330" y="1815"/>
                  </a:lnTo>
                  <a:lnTo>
                    <a:pt x="5326" y="1832"/>
                  </a:lnTo>
                  <a:lnTo>
                    <a:pt x="5320" y="1856"/>
                  </a:lnTo>
                  <a:lnTo>
                    <a:pt x="5315" y="1877"/>
                  </a:lnTo>
                  <a:lnTo>
                    <a:pt x="5309" y="1899"/>
                  </a:lnTo>
                  <a:lnTo>
                    <a:pt x="5303" y="1912"/>
                  </a:lnTo>
                  <a:lnTo>
                    <a:pt x="5299" y="1920"/>
                  </a:lnTo>
                  <a:lnTo>
                    <a:pt x="5293" y="1924"/>
                  </a:lnTo>
                  <a:lnTo>
                    <a:pt x="5283" y="1934"/>
                  </a:lnTo>
                  <a:lnTo>
                    <a:pt x="5272" y="1946"/>
                  </a:lnTo>
                  <a:lnTo>
                    <a:pt x="5258" y="1961"/>
                  </a:lnTo>
                  <a:lnTo>
                    <a:pt x="5246" y="1979"/>
                  </a:lnTo>
                  <a:lnTo>
                    <a:pt x="5236" y="1995"/>
                  </a:lnTo>
                  <a:lnTo>
                    <a:pt x="5223" y="2012"/>
                  </a:lnTo>
                  <a:lnTo>
                    <a:pt x="5205" y="2034"/>
                  </a:lnTo>
                  <a:lnTo>
                    <a:pt x="5185" y="2053"/>
                  </a:lnTo>
                  <a:lnTo>
                    <a:pt x="5166" y="2069"/>
                  </a:lnTo>
                  <a:lnTo>
                    <a:pt x="5148" y="2081"/>
                  </a:lnTo>
                  <a:lnTo>
                    <a:pt x="5135" y="2085"/>
                  </a:lnTo>
                  <a:lnTo>
                    <a:pt x="5135" y="2085"/>
                  </a:lnTo>
                  <a:lnTo>
                    <a:pt x="5133" y="2085"/>
                  </a:lnTo>
                  <a:lnTo>
                    <a:pt x="5119" y="2088"/>
                  </a:lnTo>
                  <a:lnTo>
                    <a:pt x="5107" y="2096"/>
                  </a:lnTo>
                  <a:lnTo>
                    <a:pt x="5097" y="2108"/>
                  </a:lnTo>
                  <a:lnTo>
                    <a:pt x="5091" y="2118"/>
                  </a:lnTo>
                  <a:lnTo>
                    <a:pt x="5088" y="2128"/>
                  </a:lnTo>
                  <a:lnTo>
                    <a:pt x="5090" y="2132"/>
                  </a:lnTo>
                  <a:lnTo>
                    <a:pt x="5097" y="2135"/>
                  </a:lnTo>
                  <a:lnTo>
                    <a:pt x="5103" y="2145"/>
                  </a:lnTo>
                  <a:lnTo>
                    <a:pt x="5109" y="2157"/>
                  </a:lnTo>
                  <a:lnTo>
                    <a:pt x="5109" y="2171"/>
                  </a:lnTo>
                  <a:lnTo>
                    <a:pt x="5105" y="2182"/>
                  </a:lnTo>
                  <a:lnTo>
                    <a:pt x="5097" y="2202"/>
                  </a:lnTo>
                  <a:lnTo>
                    <a:pt x="5088" y="2227"/>
                  </a:lnTo>
                  <a:lnTo>
                    <a:pt x="5080" y="2255"/>
                  </a:lnTo>
                  <a:lnTo>
                    <a:pt x="5072" y="2286"/>
                  </a:lnTo>
                  <a:lnTo>
                    <a:pt x="5068" y="2317"/>
                  </a:lnTo>
                  <a:lnTo>
                    <a:pt x="5062" y="2341"/>
                  </a:lnTo>
                  <a:lnTo>
                    <a:pt x="5048" y="2364"/>
                  </a:lnTo>
                  <a:lnTo>
                    <a:pt x="5031" y="2384"/>
                  </a:lnTo>
                  <a:lnTo>
                    <a:pt x="5009" y="2402"/>
                  </a:lnTo>
                  <a:lnTo>
                    <a:pt x="4990" y="2415"/>
                  </a:lnTo>
                  <a:lnTo>
                    <a:pt x="4974" y="2425"/>
                  </a:lnTo>
                  <a:lnTo>
                    <a:pt x="4964" y="2427"/>
                  </a:lnTo>
                  <a:lnTo>
                    <a:pt x="4962" y="2427"/>
                  </a:lnTo>
                  <a:lnTo>
                    <a:pt x="4962" y="2427"/>
                  </a:lnTo>
                  <a:lnTo>
                    <a:pt x="4958" y="2417"/>
                  </a:lnTo>
                  <a:lnTo>
                    <a:pt x="4949" y="2404"/>
                  </a:lnTo>
                  <a:lnTo>
                    <a:pt x="4937" y="2390"/>
                  </a:lnTo>
                  <a:lnTo>
                    <a:pt x="4925" y="2378"/>
                  </a:lnTo>
                  <a:lnTo>
                    <a:pt x="4913" y="2368"/>
                  </a:lnTo>
                  <a:lnTo>
                    <a:pt x="4900" y="2361"/>
                  </a:lnTo>
                  <a:lnTo>
                    <a:pt x="4884" y="2353"/>
                  </a:lnTo>
                  <a:lnTo>
                    <a:pt x="4872" y="2351"/>
                  </a:lnTo>
                  <a:lnTo>
                    <a:pt x="4870" y="2351"/>
                  </a:lnTo>
                  <a:lnTo>
                    <a:pt x="4866" y="2353"/>
                  </a:lnTo>
                  <a:lnTo>
                    <a:pt x="4864" y="2357"/>
                  </a:lnTo>
                  <a:lnTo>
                    <a:pt x="4863" y="2370"/>
                  </a:lnTo>
                  <a:lnTo>
                    <a:pt x="4863" y="2392"/>
                  </a:lnTo>
                  <a:lnTo>
                    <a:pt x="4864" y="2415"/>
                  </a:lnTo>
                  <a:lnTo>
                    <a:pt x="4868" y="2435"/>
                  </a:lnTo>
                  <a:lnTo>
                    <a:pt x="4874" y="2449"/>
                  </a:lnTo>
                  <a:lnTo>
                    <a:pt x="4884" y="2460"/>
                  </a:lnTo>
                  <a:lnTo>
                    <a:pt x="4896" y="2474"/>
                  </a:lnTo>
                  <a:lnTo>
                    <a:pt x="4911" y="2492"/>
                  </a:lnTo>
                  <a:lnTo>
                    <a:pt x="4927" y="2509"/>
                  </a:lnTo>
                  <a:lnTo>
                    <a:pt x="4941" y="2525"/>
                  </a:lnTo>
                  <a:lnTo>
                    <a:pt x="4951" y="2539"/>
                  </a:lnTo>
                  <a:lnTo>
                    <a:pt x="4955" y="2550"/>
                  </a:lnTo>
                  <a:lnTo>
                    <a:pt x="4956" y="2566"/>
                  </a:lnTo>
                  <a:lnTo>
                    <a:pt x="4955" y="2582"/>
                  </a:lnTo>
                  <a:lnTo>
                    <a:pt x="4951" y="2597"/>
                  </a:lnTo>
                  <a:lnTo>
                    <a:pt x="4943" y="2607"/>
                  </a:lnTo>
                  <a:lnTo>
                    <a:pt x="4933" y="2611"/>
                  </a:lnTo>
                  <a:lnTo>
                    <a:pt x="4929" y="2611"/>
                  </a:lnTo>
                  <a:lnTo>
                    <a:pt x="4923" y="2607"/>
                  </a:lnTo>
                  <a:lnTo>
                    <a:pt x="4909" y="2595"/>
                  </a:lnTo>
                  <a:lnTo>
                    <a:pt x="4894" y="2582"/>
                  </a:lnTo>
                  <a:lnTo>
                    <a:pt x="4876" y="2564"/>
                  </a:lnTo>
                  <a:lnTo>
                    <a:pt x="4859" y="2546"/>
                  </a:lnTo>
                  <a:lnTo>
                    <a:pt x="4843" y="2529"/>
                  </a:lnTo>
                  <a:lnTo>
                    <a:pt x="4829" y="2513"/>
                  </a:lnTo>
                  <a:lnTo>
                    <a:pt x="4819" y="2501"/>
                  </a:lnTo>
                  <a:lnTo>
                    <a:pt x="4814" y="2492"/>
                  </a:lnTo>
                  <a:lnTo>
                    <a:pt x="4812" y="2480"/>
                  </a:lnTo>
                  <a:lnTo>
                    <a:pt x="4810" y="2462"/>
                  </a:lnTo>
                  <a:lnTo>
                    <a:pt x="4808" y="2443"/>
                  </a:lnTo>
                  <a:lnTo>
                    <a:pt x="4810" y="2425"/>
                  </a:lnTo>
                  <a:lnTo>
                    <a:pt x="4812" y="2415"/>
                  </a:lnTo>
                  <a:lnTo>
                    <a:pt x="4814" y="2404"/>
                  </a:lnTo>
                  <a:lnTo>
                    <a:pt x="4816" y="2386"/>
                  </a:lnTo>
                  <a:lnTo>
                    <a:pt x="4814" y="2366"/>
                  </a:lnTo>
                  <a:lnTo>
                    <a:pt x="4810" y="2353"/>
                  </a:lnTo>
                  <a:lnTo>
                    <a:pt x="4804" y="2341"/>
                  </a:lnTo>
                  <a:lnTo>
                    <a:pt x="4794" y="2327"/>
                  </a:lnTo>
                  <a:lnTo>
                    <a:pt x="4784" y="2314"/>
                  </a:lnTo>
                  <a:lnTo>
                    <a:pt x="4774" y="2302"/>
                  </a:lnTo>
                  <a:lnTo>
                    <a:pt x="4771" y="2292"/>
                  </a:lnTo>
                  <a:lnTo>
                    <a:pt x="4769" y="2284"/>
                  </a:lnTo>
                  <a:lnTo>
                    <a:pt x="4767" y="2272"/>
                  </a:lnTo>
                  <a:lnTo>
                    <a:pt x="4761" y="2261"/>
                  </a:lnTo>
                  <a:lnTo>
                    <a:pt x="4751" y="2253"/>
                  </a:lnTo>
                  <a:lnTo>
                    <a:pt x="4739" y="2249"/>
                  </a:lnTo>
                  <a:lnTo>
                    <a:pt x="4737" y="2249"/>
                  </a:lnTo>
                  <a:lnTo>
                    <a:pt x="4737" y="2249"/>
                  </a:lnTo>
                  <a:lnTo>
                    <a:pt x="4722" y="2245"/>
                  </a:lnTo>
                  <a:lnTo>
                    <a:pt x="4708" y="2235"/>
                  </a:lnTo>
                  <a:lnTo>
                    <a:pt x="4696" y="2222"/>
                  </a:lnTo>
                  <a:lnTo>
                    <a:pt x="4690" y="2210"/>
                  </a:lnTo>
                  <a:lnTo>
                    <a:pt x="4688" y="2202"/>
                  </a:lnTo>
                  <a:lnTo>
                    <a:pt x="4690" y="2192"/>
                  </a:lnTo>
                  <a:lnTo>
                    <a:pt x="4688" y="2179"/>
                  </a:lnTo>
                  <a:lnTo>
                    <a:pt x="4684" y="2161"/>
                  </a:lnTo>
                  <a:lnTo>
                    <a:pt x="4679" y="2143"/>
                  </a:lnTo>
                  <a:lnTo>
                    <a:pt x="4673" y="2128"/>
                  </a:lnTo>
                  <a:lnTo>
                    <a:pt x="4665" y="2116"/>
                  </a:lnTo>
                  <a:lnTo>
                    <a:pt x="4649" y="2102"/>
                  </a:lnTo>
                  <a:lnTo>
                    <a:pt x="4634" y="2088"/>
                  </a:lnTo>
                  <a:lnTo>
                    <a:pt x="4616" y="2079"/>
                  </a:lnTo>
                  <a:lnTo>
                    <a:pt x="4602" y="2075"/>
                  </a:lnTo>
                  <a:lnTo>
                    <a:pt x="4598" y="2077"/>
                  </a:lnTo>
                  <a:lnTo>
                    <a:pt x="4585" y="2083"/>
                  </a:lnTo>
                  <a:lnTo>
                    <a:pt x="4565" y="2094"/>
                  </a:lnTo>
                  <a:lnTo>
                    <a:pt x="4546" y="2106"/>
                  </a:lnTo>
                  <a:lnTo>
                    <a:pt x="4526" y="2118"/>
                  </a:lnTo>
                  <a:lnTo>
                    <a:pt x="4514" y="2126"/>
                  </a:lnTo>
                  <a:lnTo>
                    <a:pt x="4506" y="2137"/>
                  </a:lnTo>
                  <a:lnTo>
                    <a:pt x="4499" y="2159"/>
                  </a:lnTo>
                  <a:lnTo>
                    <a:pt x="4493" y="2180"/>
                  </a:lnTo>
                  <a:lnTo>
                    <a:pt x="4487" y="2202"/>
                  </a:lnTo>
                  <a:lnTo>
                    <a:pt x="4485" y="2214"/>
                  </a:lnTo>
                  <a:lnTo>
                    <a:pt x="4479" y="2218"/>
                  </a:lnTo>
                  <a:lnTo>
                    <a:pt x="4467" y="2222"/>
                  </a:lnTo>
                  <a:lnTo>
                    <a:pt x="4454" y="2224"/>
                  </a:lnTo>
                  <a:lnTo>
                    <a:pt x="4444" y="2227"/>
                  </a:lnTo>
                  <a:lnTo>
                    <a:pt x="4440" y="2231"/>
                  </a:lnTo>
                  <a:lnTo>
                    <a:pt x="4440" y="2235"/>
                  </a:lnTo>
                  <a:lnTo>
                    <a:pt x="4438" y="2241"/>
                  </a:lnTo>
                  <a:lnTo>
                    <a:pt x="4436" y="2249"/>
                  </a:lnTo>
                  <a:lnTo>
                    <a:pt x="4434" y="2255"/>
                  </a:lnTo>
                  <a:lnTo>
                    <a:pt x="4430" y="2259"/>
                  </a:lnTo>
                  <a:lnTo>
                    <a:pt x="4426" y="2259"/>
                  </a:lnTo>
                  <a:lnTo>
                    <a:pt x="4420" y="2263"/>
                  </a:lnTo>
                  <a:lnTo>
                    <a:pt x="4410" y="2272"/>
                  </a:lnTo>
                  <a:lnTo>
                    <a:pt x="4401" y="2288"/>
                  </a:lnTo>
                  <a:lnTo>
                    <a:pt x="4393" y="2306"/>
                  </a:lnTo>
                  <a:lnTo>
                    <a:pt x="4387" y="2327"/>
                  </a:lnTo>
                  <a:lnTo>
                    <a:pt x="4381" y="2347"/>
                  </a:lnTo>
                  <a:lnTo>
                    <a:pt x="4375" y="2372"/>
                  </a:lnTo>
                  <a:lnTo>
                    <a:pt x="4365" y="2398"/>
                  </a:lnTo>
                  <a:lnTo>
                    <a:pt x="4356" y="2423"/>
                  </a:lnTo>
                  <a:lnTo>
                    <a:pt x="4348" y="2447"/>
                  </a:lnTo>
                  <a:lnTo>
                    <a:pt x="4338" y="2460"/>
                  </a:lnTo>
                  <a:lnTo>
                    <a:pt x="4330" y="2466"/>
                  </a:lnTo>
                  <a:lnTo>
                    <a:pt x="4328" y="2468"/>
                  </a:lnTo>
                  <a:lnTo>
                    <a:pt x="4317" y="2464"/>
                  </a:lnTo>
                  <a:lnTo>
                    <a:pt x="4303" y="2454"/>
                  </a:lnTo>
                  <a:lnTo>
                    <a:pt x="4293" y="2443"/>
                  </a:lnTo>
                  <a:lnTo>
                    <a:pt x="4289" y="2433"/>
                  </a:lnTo>
                  <a:lnTo>
                    <a:pt x="4287" y="2419"/>
                  </a:lnTo>
                  <a:lnTo>
                    <a:pt x="4283" y="2398"/>
                  </a:lnTo>
                  <a:lnTo>
                    <a:pt x="4279" y="2378"/>
                  </a:lnTo>
                  <a:lnTo>
                    <a:pt x="4273" y="2362"/>
                  </a:lnTo>
                  <a:lnTo>
                    <a:pt x="4268" y="2351"/>
                  </a:lnTo>
                  <a:lnTo>
                    <a:pt x="4260" y="2335"/>
                  </a:lnTo>
                  <a:lnTo>
                    <a:pt x="4248" y="2317"/>
                  </a:lnTo>
                  <a:lnTo>
                    <a:pt x="4238" y="2296"/>
                  </a:lnTo>
                  <a:lnTo>
                    <a:pt x="4228" y="2278"/>
                  </a:lnTo>
                  <a:lnTo>
                    <a:pt x="4223" y="2261"/>
                  </a:lnTo>
                  <a:lnTo>
                    <a:pt x="4217" y="2243"/>
                  </a:lnTo>
                  <a:lnTo>
                    <a:pt x="4207" y="2222"/>
                  </a:lnTo>
                  <a:lnTo>
                    <a:pt x="4195" y="2200"/>
                  </a:lnTo>
                  <a:lnTo>
                    <a:pt x="4183" y="2179"/>
                  </a:lnTo>
                  <a:lnTo>
                    <a:pt x="4176" y="2163"/>
                  </a:lnTo>
                  <a:lnTo>
                    <a:pt x="4172" y="2151"/>
                  </a:lnTo>
                  <a:lnTo>
                    <a:pt x="4168" y="2141"/>
                  </a:lnTo>
                  <a:lnTo>
                    <a:pt x="4164" y="2128"/>
                  </a:lnTo>
                  <a:lnTo>
                    <a:pt x="4158" y="2110"/>
                  </a:lnTo>
                  <a:lnTo>
                    <a:pt x="4150" y="2098"/>
                  </a:lnTo>
                  <a:lnTo>
                    <a:pt x="4142" y="2092"/>
                  </a:lnTo>
                  <a:lnTo>
                    <a:pt x="4135" y="2087"/>
                  </a:lnTo>
                  <a:lnTo>
                    <a:pt x="4125" y="2079"/>
                  </a:lnTo>
                  <a:lnTo>
                    <a:pt x="4117" y="2069"/>
                  </a:lnTo>
                  <a:lnTo>
                    <a:pt x="4111" y="2059"/>
                  </a:lnTo>
                  <a:lnTo>
                    <a:pt x="4109" y="2051"/>
                  </a:lnTo>
                  <a:lnTo>
                    <a:pt x="4107" y="2043"/>
                  </a:lnTo>
                  <a:lnTo>
                    <a:pt x="4101" y="2026"/>
                  </a:lnTo>
                  <a:lnTo>
                    <a:pt x="4088" y="2004"/>
                  </a:lnTo>
                  <a:lnTo>
                    <a:pt x="4068" y="1977"/>
                  </a:lnTo>
                  <a:lnTo>
                    <a:pt x="4066" y="1977"/>
                  </a:lnTo>
                  <a:lnTo>
                    <a:pt x="4064" y="1979"/>
                  </a:lnTo>
                  <a:lnTo>
                    <a:pt x="4058" y="1979"/>
                  </a:lnTo>
                  <a:lnTo>
                    <a:pt x="4046" y="1981"/>
                  </a:lnTo>
                  <a:lnTo>
                    <a:pt x="4027" y="1985"/>
                  </a:lnTo>
                  <a:lnTo>
                    <a:pt x="3998" y="1989"/>
                  </a:lnTo>
                  <a:lnTo>
                    <a:pt x="3990" y="1991"/>
                  </a:lnTo>
                  <a:lnTo>
                    <a:pt x="3984" y="1991"/>
                  </a:lnTo>
                  <a:lnTo>
                    <a:pt x="3980" y="1991"/>
                  </a:lnTo>
                  <a:lnTo>
                    <a:pt x="3978" y="1993"/>
                  </a:lnTo>
                  <a:lnTo>
                    <a:pt x="3978" y="1993"/>
                  </a:lnTo>
                  <a:lnTo>
                    <a:pt x="3976" y="1993"/>
                  </a:lnTo>
                  <a:lnTo>
                    <a:pt x="3976" y="1993"/>
                  </a:lnTo>
                  <a:lnTo>
                    <a:pt x="3974" y="1987"/>
                  </a:lnTo>
                  <a:lnTo>
                    <a:pt x="3970" y="1983"/>
                  </a:lnTo>
                  <a:lnTo>
                    <a:pt x="3964" y="1981"/>
                  </a:lnTo>
                  <a:lnTo>
                    <a:pt x="3958" y="1981"/>
                  </a:lnTo>
                  <a:lnTo>
                    <a:pt x="3953" y="1981"/>
                  </a:lnTo>
                  <a:lnTo>
                    <a:pt x="3947" y="1983"/>
                  </a:lnTo>
                  <a:lnTo>
                    <a:pt x="3941" y="1987"/>
                  </a:lnTo>
                  <a:lnTo>
                    <a:pt x="3933" y="1991"/>
                  </a:lnTo>
                  <a:lnTo>
                    <a:pt x="3919" y="1993"/>
                  </a:lnTo>
                  <a:lnTo>
                    <a:pt x="3906" y="1993"/>
                  </a:lnTo>
                  <a:lnTo>
                    <a:pt x="3884" y="1991"/>
                  </a:lnTo>
                  <a:lnTo>
                    <a:pt x="3866" y="1989"/>
                  </a:lnTo>
                  <a:lnTo>
                    <a:pt x="3859" y="1983"/>
                  </a:lnTo>
                  <a:lnTo>
                    <a:pt x="3853" y="1973"/>
                  </a:lnTo>
                  <a:lnTo>
                    <a:pt x="3843" y="1955"/>
                  </a:lnTo>
                  <a:lnTo>
                    <a:pt x="3831" y="1934"/>
                  </a:lnTo>
                  <a:lnTo>
                    <a:pt x="3818" y="1912"/>
                  </a:lnTo>
                  <a:lnTo>
                    <a:pt x="3804" y="1893"/>
                  </a:lnTo>
                  <a:lnTo>
                    <a:pt x="3790" y="1881"/>
                  </a:lnTo>
                  <a:lnTo>
                    <a:pt x="3774" y="1865"/>
                  </a:lnTo>
                  <a:lnTo>
                    <a:pt x="3755" y="1850"/>
                  </a:lnTo>
                  <a:lnTo>
                    <a:pt x="3733" y="1836"/>
                  </a:lnTo>
                  <a:lnTo>
                    <a:pt x="3716" y="1824"/>
                  </a:lnTo>
                  <a:lnTo>
                    <a:pt x="3702" y="1816"/>
                  </a:lnTo>
                  <a:lnTo>
                    <a:pt x="3692" y="1813"/>
                  </a:lnTo>
                  <a:lnTo>
                    <a:pt x="3692" y="1813"/>
                  </a:lnTo>
                  <a:lnTo>
                    <a:pt x="3684" y="1818"/>
                  </a:lnTo>
                  <a:lnTo>
                    <a:pt x="3679" y="1828"/>
                  </a:lnTo>
                  <a:lnTo>
                    <a:pt x="3673" y="1840"/>
                  </a:lnTo>
                  <a:lnTo>
                    <a:pt x="3673" y="1850"/>
                  </a:lnTo>
                  <a:lnTo>
                    <a:pt x="3681" y="1858"/>
                  </a:lnTo>
                  <a:lnTo>
                    <a:pt x="3692" y="1869"/>
                  </a:lnTo>
                  <a:lnTo>
                    <a:pt x="3708" y="1881"/>
                  </a:lnTo>
                  <a:lnTo>
                    <a:pt x="3722" y="1893"/>
                  </a:lnTo>
                  <a:lnTo>
                    <a:pt x="3731" y="1903"/>
                  </a:lnTo>
                  <a:lnTo>
                    <a:pt x="3737" y="1916"/>
                  </a:lnTo>
                  <a:lnTo>
                    <a:pt x="3745" y="1932"/>
                  </a:lnTo>
                  <a:lnTo>
                    <a:pt x="3755" y="1948"/>
                  </a:lnTo>
                  <a:lnTo>
                    <a:pt x="3765" y="1961"/>
                  </a:lnTo>
                  <a:lnTo>
                    <a:pt x="3773" y="1965"/>
                  </a:lnTo>
                  <a:lnTo>
                    <a:pt x="3776" y="1965"/>
                  </a:lnTo>
                  <a:lnTo>
                    <a:pt x="3780" y="1963"/>
                  </a:lnTo>
                  <a:lnTo>
                    <a:pt x="3786" y="1963"/>
                  </a:lnTo>
                  <a:lnTo>
                    <a:pt x="3804" y="1965"/>
                  </a:lnTo>
                  <a:lnTo>
                    <a:pt x="3825" y="1971"/>
                  </a:lnTo>
                  <a:lnTo>
                    <a:pt x="3845" y="1981"/>
                  </a:lnTo>
                  <a:lnTo>
                    <a:pt x="3857" y="1991"/>
                  </a:lnTo>
                  <a:lnTo>
                    <a:pt x="3863" y="2004"/>
                  </a:lnTo>
                  <a:lnTo>
                    <a:pt x="3870" y="2022"/>
                  </a:lnTo>
                  <a:lnTo>
                    <a:pt x="3876" y="2042"/>
                  </a:lnTo>
                  <a:lnTo>
                    <a:pt x="3880" y="2059"/>
                  </a:lnTo>
                  <a:lnTo>
                    <a:pt x="3880" y="2075"/>
                  </a:lnTo>
                  <a:lnTo>
                    <a:pt x="3878" y="2085"/>
                  </a:lnTo>
                  <a:lnTo>
                    <a:pt x="3870" y="2096"/>
                  </a:lnTo>
                  <a:lnTo>
                    <a:pt x="3863" y="2118"/>
                  </a:lnTo>
                  <a:lnTo>
                    <a:pt x="3855" y="2141"/>
                  </a:lnTo>
                  <a:lnTo>
                    <a:pt x="3847" y="2161"/>
                  </a:lnTo>
                  <a:lnTo>
                    <a:pt x="3837" y="2175"/>
                  </a:lnTo>
                  <a:lnTo>
                    <a:pt x="3825" y="2182"/>
                  </a:lnTo>
                  <a:lnTo>
                    <a:pt x="3812" y="2190"/>
                  </a:lnTo>
                  <a:lnTo>
                    <a:pt x="3794" y="2200"/>
                  </a:lnTo>
                  <a:lnTo>
                    <a:pt x="3778" y="2210"/>
                  </a:lnTo>
                  <a:lnTo>
                    <a:pt x="3767" y="2218"/>
                  </a:lnTo>
                  <a:lnTo>
                    <a:pt x="3763" y="2224"/>
                  </a:lnTo>
                  <a:lnTo>
                    <a:pt x="3757" y="2231"/>
                  </a:lnTo>
                  <a:lnTo>
                    <a:pt x="3743" y="2243"/>
                  </a:lnTo>
                  <a:lnTo>
                    <a:pt x="3724" y="2255"/>
                  </a:lnTo>
                  <a:lnTo>
                    <a:pt x="3702" y="2269"/>
                  </a:lnTo>
                  <a:lnTo>
                    <a:pt x="3679" y="2280"/>
                  </a:lnTo>
                  <a:lnTo>
                    <a:pt x="3659" y="2286"/>
                  </a:lnTo>
                  <a:lnTo>
                    <a:pt x="3634" y="2292"/>
                  </a:lnTo>
                  <a:lnTo>
                    <a:pt x="3602" y="2298"/>
                  </a:lnTo>
                  <a:lnTo>
                    <a:pt x="3573" y="2298"/>
                  </a:lnTo>
                  <a:lnTo>
                    <a:pt x="3555" y="2298"/>
                  </a:lnTo>
                  <a:lnTo>
                    <a:pt x="3540" y="2294"/>
                  </a:lnTo>
                  <a:lnTo>
                    <a:pt x="3526" y="2290"/>
                  </a:lnTo>
                  <a:lnTo>
                    <a:pt x="3520" y="2282"/>
                  </a:lnTo>
                  <a:lnTo>
                    <a:pt x="3512" y="2267"/>
                  </a:lnTo>
                  <a:lnTo>
                    <a:pt x="3500" y="2245"/>
                  </a:lnTo>
                  <a:lnTo>
                    <a:pt x="3489" y="2220"/>
                  </a:lnTo>
                  <a:lnTo>
                    <a:pt x="3475" y="2194"/>
                  </a:lnTo>
                  <a:lnTo>
                    <a:pt x="3461" y="2169"/>
                  </a:lnTo>
                  <a:lnTo>
                    <a:pt x="3448" y="2147"/>
                  </a:lnTo>
                  <a:lnTo>
                    <a:pt x="3438" y="2130"/>
                  </a:lnTo>
                  <a:lnTo>
                    <a:pt x="3428" y="2114"/>
                  </a:lnTo>
                  <a:lnTo>
                    <a:pt x="3414" y="2094"/>
                  </a:lnTo>
                  <a:lnTo>
                    <a:pt x="3399" y="2071"/>
                  </a:lnTo>
                  <a:lnTo>
                    <a:pt x="3383" y="2047"/>
                  </a:lnTo>
                  <a:lnTo>
                    <a:pt x="3369" y="2024"/>
                  </a:lnTo>
                  <a:lnTo>
                    <a:pt x="3360" y="2006"/>
                  </a:lnTo>
                  <a:lnTo>
                    <a:pt x="3354" y="1993"/>
                  </a:lnTo>
                  <a:lnTo>
                    <a:pt x="3350" y="1981"/>
                  </a:lnTo>
                  <a:lnTo>
                    <a:pt x="3342" y="1969"/>
                  </a:lnTo>
                  <a:lnTo>
                    <a:pt x="3334" y="1961"/>
                  </a:lnTo>
                  <a:lnTo>
                    <a:pt x="3328" y="1957"/>
                  </a:lnTo>
                  <a:lnTo>
                    <a:pt x="3326" y="1957"/>
                  </a:lnTo>
                  <a:lnTo>
                    <a:pt x="3326" y="1959"/>
                  </a:lnTo>
                  <a:lnTo>
                    <a:pt x="3326" y="1961"/>
                  </a:lnTo>
                  <a:lnTo>
                    <a:pt x="3328" y="1975"/>
                  </a:lnTo>
                  <a:lnTo>
                    <a:pt x="3330" y="1993"/>
                  </a:lnTo>
                  <a:lnTo>
                    <a:pt x="3332" y="2012"/>
                  </a:lnTo>
                  <a:lnTo>
                    <a:pt x="3336" y="2030"/>
                  </a:lnTo>
                  <a:lnTo>
                    <a:pt x="3344" y="2042"/>
                  </a:lnTo>
                  <a:lnTo>
                    <a:pt x="3354" y="2053"/>
                  </a:lnTo>
                  <a:lnTo>
                    <a:pt x="3367" y="2069"/>
                  </a:lnTo>
                  <a:lnTo>
                    <a:pt x="3381" y="2088"/>
                  </a:lnTo>
                  <a:lnTo>
                    <a:pt x="3397" y="2106"/>
                  </a:lnTo>
                  <a:lnTo>
                    <a:pt x="3407" y="2122"/>
                  </a:lnTo>
                  <a:lnTo>
                    <a:pt x="3414" y="2137"/>
                  </a:lnTo>
                  <a:lnTo>
                    <a:pt x="3422" y="2161"/>
                  </a:lnTo>
                  <a:lnTo>
                    <a:pt x="3432" y="2190"/>
                  </a:lnTo>
                  <a:lnTo>
                    <a:pt x="3442" y="2220"/>
                  </a:lnTo>
                  <a:lnTo>
                    <a:pt x="3454" y="2245"/>
                  </a:lnTo>
                  <a:lnTo>
                    <a:pt x="3465" y="2261"/>
                  </a:lnTo>
                  <a:lnTo>
                    <a:pt x="3477" y="2272"/>
                  </a:lnTo>
                  <a:lnTo>
                    <a:pt x="3489" y="2290"/>
                  </a:lnTo>
                  <a:lnTo>
                    <a:pt x="3500" y="2310"/>
                  </a:lnTo>
                  <a:lnTo>
                    <a:pt x="3514" y="2331"/>
                  </a:lnTo>
                  <a:lnTo>
                    <a:pt x="3526" y="2351"/>
                  </a:lnTo>
                  <a:lnTo>
                    <a:pt x="3536" y="2362"/>
                  </a:lnTo>
                  <a:lnTo>
                    <a:pt x="3544" y="2368"/>
                  </a:lnTo>
                  <a:lnTo>
                    <a:pt x="3557" y="2366"/>
                  </a:lnTo>
                  <a:lnTo>
                    <a:pt x="3575" y="2364"/>
                  </a:lnTo>
                  <a:lnTo>
                    <a:pt x="3594" y="2361"/>
                  </a:lnTo>
                  <a:lnTo>
                    <a:pt x="3612" y="2355"/>
                  </a:lnTo>
                  <a:lnTo>
                    <a:pt x="3622" y="2349"/>
                  </a:lnTo>
                  <a:lnTo>
                    <a:pt x="3626" y="2347"/>
                  </a:lnTo>
                  <a:lnTo>
                    <a:pt x="3630" y="2345"/>
                  </a:lnTo>
                  <a:lnTo>
                    <a:pt x="3636" y="2345"/>
                  </a:lnTo>
                  <a:lnTo>
                    <a:pt x="3651" y="2347"/>
                  </a:lnTo>
                  <a:lnTo>
                    <a:pt x="3671" y="2353"/>
                  </a:lnTo>
                  <a:lnTo>
                    <a:pt x="3684" y="2362"/>
                  </a:lnTo>
                  <a:lnTo>
                    <a:pt x="3692" y="2374"/>
                  </a:lnTo>
                  <a:lnTo>
                    <a:pt x="3694" y="2388"/>
                  </a:lnTo>
                  <a:lnTo>
                    <a:pt x="3690" y="2407"/>
                  </a:lnTo>
                  <a:lnTo>
                    <a:pt x="3684" y="2431"/>
                  </a:lnTo>
                  <a:lnTo>
                    <a:pt x="3679" y="2458"/>
                  </a:lnTo>
                  <a:lnTo>
                    <a:pt x="3669" y="2486"/>
                  </a:lnTo>
                  <a:lnTo>
                    <a:pt x="3659" y="2509"/>
                  </a:lnTo>
                  <a:lnTo>
                    <a:pt x="3647" y="2531"/>
                  </a:lnTo>
                  <a:lnTo>
                    <a:pt x="3637" y="2546"/>
                  </a:lnTo>
                  <a:lnTo>
                    <a:pt x="3624" y="2568"/>
                  </a:lnTo>
                  <a:lnTo>
                    <a:pt x="3608" y="2591"/>
                  </a:lnTo>
                  <a:lnTo>
                    <a:pt x="3592" y="2615"/>
                  </a:lnTo>
                  <a:lnTo>
                    <a:pt x="3577" y="2638"/>
                  </a:lnTo>
                  <a:lnTo>
                    <a:pt x="3561" y="2662"/>
                  </a:lnTo>
                  <a:lnTo>
                    <a:pt x="3547" y="2679"/>
                  </a:lnTo>
                  <a:lnTo>
                    <a:pt x="3538" y="2693"/>
                  </a:lnTo>
                  <a:lnTo>
                    <a:pt x="3530" y="2699"/>
                  </a:lnTo>
                  <a:lnTo>
                    <a:pt x="3522" y="2709"/>
                  </a:lnTo>
                  <a:lnTo>
                    <a:pt x="3510" y="2721"/>
                  </a:lnTo>
                  <a:lnTo>
                    <a:pt x="3499" y="2736"/>
                  </a:lnTo>
                  <a:lnTo>
                    <a:pt x="3485" y="2754"/>
                  </a:lnTo>
                  <a:lnTo>
                    <a:pt x="3475" y="2770"/>
                  </a:lnTo>
                  <a:lnTo>
                    <a:pt x="3469" y="2785"/>
                  </a:lnTo>
                  <a:lnTo>
                    <a:pt x="3465" y="2801"/>
                  </a:lnTo>
                  <a:lnTo>
                    <a:pt x="3459" y="2826"/>
                  </a:lnTo>
                  <a:lnTo>
                    <a:pt x="3454" y="2856"/>
                  </a:lnTo>
                  <a:lnTo>
                    <a:pt x="3448" y="2889"/>
                  </a:lnTo>
                  <a:lnTo>
                    <a:pt x="3442" y="2924"/>
                  </a:lnTo>
                  <a:lnTo>
                    <a:pt x="3440" y="2955"/>
                  </a:lnTo>
                  <a:lnTo>
                    <a:pt x="3440" y="2985"/>
                  </a:lnTo>
                  <a:lnTo>
                    <a:pt x="3440" y="3010"/>
                  </a:lnTo>
                  <a:lnTo>
                    <a:pt x="3436" y="3043"/>
                  </a:lnTo>
                  <a:lnTo>
                    <a:pt x="3428" y="3083"/>
                  </a:lnTo>
                  <a:lnTo>
                    <a:pt x="3420" y="3122"/>
                  </a:lnTo>
                  <a:lnTo>
                    <a:pt x="3409" y="3161"/>
                  </a:lnTo>
                  <a:lnTo>
                    <a:pt x="3397" y="3196"/>
                  </a:lnTo>
                  <a:lnTo>
                    <a:pt x="3385" y="3224"/>
                  </a:lnTo>
                  <a:lnTo>
                    <a:pt x="3373" y="3241"/>
                  </a:lnTo>
                  <a:lnTo>
                    <a:pt x="3362" y="3257"/>
                  </a:lnTo>
                  <a:lnTo>
                    <a:pt x="3350" y="3278"/>
                  </a:lnTo>
                  <a:lnTo>
                    <a:pt x="3340" y="3306"/>
                  </a:lnTo>
                  <a:lnTo>
                    <a:pt x="3328" y="3335"/>
                  </a:lnTo>
                  <a:lnTo>
                    <a:pt x="3319" y="3364"/>
                  </a:lnTo>
                  <a:lnTo>
                    <a:pt x="3309" y="3390"/>
                  </a:lnTo>
                  <a:lnTo>
                    <a:pt x="3301" y="3413"/>
                  </a:lnTo>
                  <a:lnTo>
                    <a:pt x="3295" y="3429"/>
                  </a:lnTo>
                  <a:lnTo>
                    <a:pt x="3291" y="3435"/>
                  </a:lnTo>
                  <a:lnTo>
                    <a:pt x="3279" y="3441"/>
                  </a:lnTo>
                  <a:lnTo>
                    <a:pt x="3264" y="3452"/>
                  </a:lnTo>
                  <a:lnTo>
                    <a:pt x="3250" y="3464"/>
                  </a:lnTo>
                  <a:lnTo>
                    <a:pt x="3244" y="3478"/>
                  </a:lnTo>
                  <a:lnTo>
                    <a:pt x="3240" y="3490"/>
                  </a:lnTo>
                  <a:lnTo>
                    <a:pt x="3236" y="3507"/>
                  </a:lnTo>
                  <a:lnTo>
                    <a:pt x="3228" y="3529"/>
                  </a:lnTo>
                  <a:lnTo>
                    <a:pt x="3223" y="3550"/>
                  </a:lnTo>
                  <a:lnTo>
                    <a:pt x="3213" y="3570"/>
                  </a:lnTo>
                  <a:lnTo>
                    <a:pt x="3203" y="3584"/>
                  </a:lnTo>
                  <a:lnTo>
                    <a:pt x="3191" y="3595"/>
                  </a:lnTo>
                  <a:lnTo>
                    <a:pt x="3178" y="3615"/>
                  </a:lnTo>
                  <a:lnTo>
                    <a:pt x="3158" y="3636"/>
                  </a:lnTo>
                  <a:lnTo>
                    <a:pt x="3138" y="3662"/>
                  </a:lnTo>
                  <a:lnTo>
                    <a:pt x="3119" y="3685"/>
                  </a:lnTo>
                  <a:lnTo>
                    <a:pt x="3099" y="3703"/>
                  </a:lnTo>
                  <a:lnTo>
                    <a:pt x="3084" y="3717"/>
                  </a:lnTo>
                  <a:lnTo>
                    <a:pt x="3068" y="3723"/>
                  </a:lnTo>
                  <a:lnTo>
                    <a:pt x="3046" y="3726"/>
                  </a:lnTo>
                  <a:lnTo>
                    <a:pt x="3021" y="3728"/>
                  </a:lnTo>
                  <a:lnTo>
                    <a:pt x="2994" y="3726"/>
                  </a:lnTo>
                  <a:lnTo>
                    <a:pt x="2966" y="3723"/>
                  </a:lnTo>
                  <a:lnTo>
                    <a:pt x="2941" y="3717"/>
                  </a:lnTo>
                  <a:lnTo>
                    <a:pt x="2919" y="3709"/>
                  </a:lnTo>
                  <a:lnTo>
                    <a:pt x="2904" y="3697"/>
                  </a:lnTo>
                  <a:lnTo>
                    <a:pt x="2896" y="3683"/>
                  </a:lnTo>
                  <a:lnTo>
                    <a:pt x="2890" y="3664"/>
                  </a:lnTo>
                  <a:lnTo>
                    <a:pt x="2880" y="3642"/>
                  </a:lnTo>
                  <a:lnTo>
                    <a:pt x="2868" y="3615"/>
                  </a:lnTo>
                  <a:lnTo>
                    <a:pt x="2857" y="3589"/>
                  </a:lnTo>
                  <a:lnTo>
                    <a:pt x="2847" y="3564"/>
                  </a:lnTo>
                  <a:lnTo>
                    <a:pt x="2837" y="3543"/>
                  </a:lnTo>
                  <a:lnTo>
                    <a:pt x="2831" y="3525"/>
                  </a:lnTo>
                  <a:lnTo>
                    <a:pt x="2827" y="3515"/>
                  </a:lnTo>
                  <a:lnTo>
                    <a:pt x="2827" y="3501"/>
                  </a:lnTo>
                  <a:lnTo>
                    <a:pt x="2825" y="3482"/>
                  </a:lnTo>
                  <a:lnTo>
                    <a:pt x="2821" y="3456"/>
                  </a:lnTo>
                  <a:lnTo>
                    <a:pt x="2816" y="3431"/>
                  </a:lnTo>
                  <a:lnTo>
                    <a:pt x="2812" y="3406"/>
                  </a:lnTo>
                  <a:lnTo>
                    <a:pt x="2804" y="3386"/>
                  </a:lnTo>
                  <a:lnTo>
                    <a:pt x="2796" y="3366"/>
                  </a:lnTo>
                  <a:lnTo>
                    <a:pt x="2786" y="3341"/>
                  </a:lnTo>
                  <a:lnTo>
                    <a:pt x="2774" y="3314"/>
                  </a:lnTo>
                  <a:lnTo>
                    <a:pt x="2763" y="3282"/>
                  </a:lnTo>
                  <a:lnTo>
                    <a:pt x="2753" y="3255"/>
                  </a:lnTo>
                  <a:lnTo>
                    <a:pt x="2747" y="3229"/>
                  </a:lnTo>
                  <a:lnTo>
                    <a:pt x="2745" y="3210"/>
                  </a:lnTo>
                  <a:lnTo>
                    <a:pt x="2747" y="3190"/>
                  </a:lnTo>
                  <a:lnTo>
                    <a:pt x="2753" y="3165"/>
                  </a:lnTo>
                  <a:lnTo>
                    <a:pt x="2759" y="3135"/>
                  </a:lnTo>
                  <a:lnTo>
                    <a:pt x="2763" y="3106"/>
                  </a:lnTo>
                  <a:lnTo>
                    <a:pt x="2769" y="3077"/>
                  </a:lnTo>
                  <a:lnTo>
                    <a:pt x="2771" y="3053"/>
                  </a:lnTo>
                  <a:lnTo>
                    <a:pt x="2771" y="3036"/>
                  </a:lnTo>
                  <a:lnTo>
                    <a:pt x="2767" y="3016"/>
                  </a:lnTo>
                  <a:lnTo>
                    <a:pt x="2759" y="2989"/>
                  </a:lnTo>
                  <a:lnTo>
                    <a:pt x="2747" y="2959"/>
                  </a:lnTo>
                  <a:lnTo>
                    <a:pt x="2737" y="2930"/>
                  </a:lnTo>
                  <a:lnTo>
                    <a:pt x="2728" y="2903"/>
                  </a:lnTo>
                  <a:lnTo>
                    <a:pt x="2722" y="2883"/>
                  </a:lnTo>
                  <a:lnTo>
                    <a:pt x="2716" y="2865"/>
                  </a:lnTo>
                  <a:lnTo>
                    <a:pt x="2710" y="2840"/>
                  </a:lnTo>
                  <a:lnTo>
                    <a:pt x="2702" y="2813"/>
                  </a:lnTo>
                  <a:lnTo>
                    <a:pt x="2698" y="2781"/>
                  </a:lnTo>
                  <a:lnTo>
                    <a:pt x="2692" y="2754"/>
                  </a:lnTo>
                  <a:lnTo>
                    <a:pt x="2690" y="2730"/>
                  </a:lnTo>
                  <a:lnTo>
                    <a:pt x="2692" y="2713"/>
                  </a:lnTo>
                  <a:lnTo>
                    <a:pt x="2694" y="2695"/>
                  </a:lnTo>
                  <a:lnTo>
                    <a:pt x="2694" y="2674"/>
                  </a:lnTo>
                  <a:lnTo>
                    <a:pt x="2692" y="2648"/>
                  </a:lnTo>
                  <a:lnTo>
                    <a:pt x="2690" y="2623"/>
                  </a:lnTo>
                  <a:lnTo>
                    <a:pt x="2686" y="2601"/>
                  </a:lnTo>
                  <a:lnTo>
                    <a:pt x="2681" y="2586"/>
                  </a:lnTo>
                  <a:lnTo>
                    <a:pt x="2677" y="2580"/>
                  </a:lnTo>
                  <a:lnTo>
                    <a:pt x="2677" y="2580"/>
                  </a:lnTo>
                  <a:lnTo>
                    <a:pt x="2665" y="2582"/>
                  </a:lnTo>
                  <a:lnTo>
                    <a:pt x="2649" y="2584"/>
                  </a:lnTo>
                  <a:lnTo>
                    <a:pt x="2634" y="2586"/>
                  </a:lnTo>
                  <a:lnTo>
                    <a:pt x="2624" y="2584"/>
                  </a:lnTo>
                  <a:lnTo>
                    <a:pt x="2616" y="2584"/>
                  </a:lnTo>
                  <a:lnTo>
                    <a:pt x="2610" y="2582"/>
                  </a:lnTo>
                  <a:lnTo>
                    <a:pt x="2596" y="2576"/>
                  </a:lnTo>
                  <a:lnTo>
                    <a:pt x="2577" y="2566"/>
                  </a:lnTo>
                  <a:lnTo>
                    <a:pt x="2557" y="2556"/>
                  </a:lnTo>
                  <a:lnTo>
                    <a:pt x="2542" y="2544"/>
                  </a:lnTo>
                  <a:lnTo>
                    <a:pt x="2534" y="2533"/>
                  </a:lnTo>
                  <a:lnTo>
                    <a:pt x="2534" y="2533"/>
                  </a:lnTo>
                  <a:lnTo>
                    <a:pt x="2534" y="2533"/>
                  </a:lnTo>
                  <a:lnTo>
                    <a:pt x="2532" y="2531"/>
                  </a:lnTo>
                  <a:lnTo>
                    <a:pt x="2528" y="2531"/>
                  </a:lnTo>
                  <a:lnTo>
                    <a:pt x="2524" y="2531"/>
                  </a:lnTo>
                  <a:lnTo>
                    <a:pt x="2516" y="2531"/>
                  </a:lnTo>
                  <a:lnTo>
                    <a:pt x="2497" y="2529"/>
                  </a:lnTo>
                  <a:lnTo>
                    <a:pt x="2483" y="2527"/>
                  </a:lnTo>
                  <a:lnTo>
                    <a:pt x="2477" y="2527"/>
                  </a:lnTo>
                  <a:lnTo>
                    <a:pt x="2475" y="2527"/>
                  </a:lnTo>
                  <a:lnTo>
                    <a:pt x="2475" y="2527"/>
                  </a:lnTo>
                  <a:lnTo>
                    <a:pt x="2463" y="2548"/>
                  </a:lnTo>
                  <a:lnTo>
                    <a:pt x="2446" y="2568"/>
                  </a:lnTo>
                  <a:lnTo>
                    <a:pt x="2426" y="2580"/>
                  </a:lnTo>
                  <a:lnTo>
                    <a:pt x="2405" y="2584"/>
                  </a:lnTo>
                  <a:lnTo>
                    <a:pt x="2405" y="2584"/>
                  </a:lnTo>
                  <a:lnTo>
                    <a:pt x="2387" y="2584"/>
                  </a:lnTo>
                  <a:lnTo>
                    <a:pt x="2362" y="2584"/>
                  </a:lnTo>
                  <a:lnTo>
                    <a:pt x="2334" y="2582"/>
                  </a:lnTo>
                  <a:lnTo>
                    <a:pt x="2307" y="2578"/>
                  </a:lnTo>
                  <a:lnTo>
                    <a:pt x="2283" y="2574"/>
                  </a:lnTo>
                  <a:lnTo>
                    <a:pt x="2268" y="2566"/>
                  </a:lnTo>
                  <a:lnTo>
                    <a:pt x="2252" y="2556"/>
                  </a:lnTo>
                  <a:lnTo>
                    <a:pt x="2234" y="2542"/>
                  </a:lnTo>
                  <a:lnTo>
                    <a:pt x="2215" y="2525"/>
                  </a:lnTo>
                  <a:lnTo>
                    <a:pt x="2193" y="2505"/>
                  </a:lnTo>
                  <a:lnTo>
                    <a:pt x="2174" y="2486"/>
                  </a:lnTo>
                  <a:lnTo>
                    <a:pt x="2160" y="2468"/>
                  </a:lnTo>
                  <a:lnTo>
                    <a:pt x="2150" y="2454"/>
                  </a:lnTo>
                  <a:lnTo>
                    <a:pt x="2142" y="2437"/>
                  </a:lnTo>
                  <a:lnTo>
                    <a:pt x="2133" y="2411"/>
                  </a:lnTo>
                  <a:lnTo>
                    <a:pt x="2123" y="2382"/>
                  </a:lnTo>
                  <a:lnTo>
                    <a:pt x="2111" y="2351"/>
                  </a:lnTo>
                  <a:lnTo>
                    <a:pt x="2101" y="2317"/>
                  </a:lnTo>
                  <a:lnTo>
                    <a:pt x="2095" y="2288"/>
                  </a:lnTo>
                  <a:lnTo>
                    <a:pt x="2091" y="2263"/>
                  </a:lnTo>
                  <a:lnTo>
                    <a:pt x="2093" y="2239"/>
                  </a:lnTo>
                  <a:lnTo>
                    <a:pt x="2093" y="2210"/>
                  </a:lnTo>
                  <a:lnTo>
                    <a:pt x="2097" y="2175"/>
                  </a:lnTo>
                  <a:lnTo>
                    <a:pt x="2099" y="2139"/>
                  </a:lnTo>
                  <a:lnTo>
                    <a:pt x="2103" y="2104"/>
                  </a:lnTo>
                  <a:lnTo>
                    <a:pt x="2107" y="2073"/>
                  </a:lnTo>
                  <a:lnTo>
                    <a:pt x="2111" y="2051"/>
                  </a:lnTo>
                  <a:lnTo>
                    <a:pt x="2117" y="2038"/>
                  </a:lnTo>
                  <a:lnTo>
                    <a:pt x="2125" y="2022"/>
                  </a:lnTo>
                  <a:lnTo>
                    <a:pt x="2137" y="2000"/>
                  </a:lnTo>
                  <a:lnTo>
                    <a:pt x="2150" y="1975"/>
                  </a:lnTo>
                  <a:lnTo>
                    <a:pt x="2166" y="1946"/>
                  </a:lnTo>
                  <a:lnTo>
                    <a:pt x="2183" y="1918"/>
                  </a:lnTo>
                  <a:lnTo>
                    <a:pt x="2201" y="1895"/>
                  </a:lnTo>
                  <a:lnTo>
                    <a:pt x="2219" y="1877"/>
                  </a:lnTo>
                  <a:lnTo>
                    <a:pt x="2219" y="1877"/>
                  </a:lnTo>
                  <a:lnTo>
                    <a:pt x="2219" y="1877"/>
                  </a:lnTo>
                  <a:lnTo>
                    <a:pt x="2219" y="1875"/>
                  </a:lnTo>
                  <a:lnTo>
                    <a:pt x="2221" y="1875"/>
                  </a:lnTo>
                  <a:lnTo>
                    <a:pt x="2221" y="1871"/>
                  </a:lnTo>
                  <a:lnTo>
                    <a:pt x="2223" y="1869"/>
                  </a:lnTo>
                  <a:lnTo>
                    <a:pt x="2227" y="1863"/>
                  </a:lnTo>
                  <a:lnTo>
                    <a:pt x="2230" y="1858"/>
                  </a:lnTo>
                  <a:lnTo>
                    <a:pt x="2234" y="1848"/>
                  </a:lnTo>
                  <a:lnTo>
                    <a:pt x="2244" y="1828"/>
                  </a:lnTo>
                  <a:lnTo>
                    <a:pt x="2250" y="1816"/>
                  </a:lnTo>
                  <a:lnTo>
                    <a:pt x="2254" y="1809"/>
                  </a:lnTo>
                  <a:lnTo>
                    <a:pt x="2256" y="1805"/>
                  </a:lnTo>
                  <a:lnTo>
                    <a:pt x="2258" y="1803"/>
                  </a:lnTo>
                  <a:lnTo>
                    <a:pt x="2258" y="1803"/>
                  </a:lnTo>
                  <a:lnTo>
                    <a:pt x="2264" y="1766"/>
                  </a:lnTo>
                  <a:lnTo>
                    <a:pt x="2273" y="1730"/>
                  </a:lnTo>
                  <a:lnTo>
                    <a:pt x="2283" y="1703"/>
                  </a:lnTo>
                  <a:lnTo>
                    <a:pt x="2295" y="1683"/>
                  </a:lnTo>
                  <a:lnTo>
                    <a:pt x="2305" y="1672"/>
                  </a:lnTo>
                  <a:lnTo>
                    <a:pt x="2317" y="1664"/>
                  </a:lnTo>
                  <a:lnTo>
                    <a:pt x="2330" y="1652"/>
                  </a:lnTo>
                  <a:lnTo>
                    <a:pt x="2344" y="1640"/>
                  </a:lnTo>
                  <a:lnTo>
                    <a:pt x="2358" y="1631"/>
                  </a:lnTo>
                  <a:lnTo>
                    <a:pt x="2369" y="1625"/>
                  </a:lnTo>
                  <a:lnTo>
                    <a:pt x="2369" y="1627"/>
                  </a:lnTo>
                  <a:lnTo>
                    <a:pt x="2383" y="1629"/>
                  </a:lnTo>
                  <a:lnTo>
                    <a:pt x="2405" y="1633"/>
                  </a:lnTo>
                  <a:lnTo>
                    <a:pt x="2428" y="1634"/>
                  </a:lnTo>
                  <a:lnTo>
                    <a:pt x="2440" y="1634"/>
                  </a:lnTo>
                  <a:lnTo>
                    <a:pt x="2450" y="1633"/>
                  </a:lnTo>
                  <a:lnTo>
                    <a:pt x="2459" y="1629"/>
                  </a:lnTo>
                  <a:lnTo>
                    <a:pt x="2477" y="1623"/>
                  </a:lnTo>
                  <a:lnTo>
                    <a:pt x="2504" y="1617"/>
                  </a:lnTo>
                  <a:lnTo>
                    <a:pt x="2536" y="1613"/>
                  </a:lnTo>
                  <a:lnTo>
                    <a:pt x="2569" y="1607"/>
                  </a:lnTo>
                  <a:lnTo>
                    <a:pt x="2600" y="1601"/>
                  </a:lnTo>
                  <a:lnTo>
                    <a:pt x="2626" y="1597"/>
                  </a:lnTo>
                  <a:lnTo>
                    <a:pt x="2641" y="1593"/>
                  </a:lnTo>
                  <a:lnTo>
                    <a:pt x="2655" y="1589"/>
                  </a:lnTo>
                  <a:lnTo>
                    <a:pt x="2673" y="1588"/>
                  </a:lnTo>
                  <a:lnTo>
                    <a:pt x="2694" y="1588"/>
                  </a:lnTo>
                  <a:lnTo>
                    <a:pt x="2716" y="1588"/>
                  </a:lnTo>
                  <a:lnTo>
                    <a:pt x="2733" y="1589"/>
                  </a:lnTo>
                  <a:lnTo>
                    <a:pt x="2747" y="1593"/>
                  </a:lnTo>
                  <a:lnTo>
                    <a:pt x="2755" y="1597"/>
                  </a:lnTo>
                  <a:lnTo>
                    <a:pt x="2755" y="1607"/>
                  </a:lnTo>
                  <a:lnTo>
                    <a:pt x="2751" y="1617"/>
                  </a:lnTo>
                  <a:lnTo>
                    <a:pt x="2749" y="1627"/>
                  </a:lnTo>
                  <a:lnTo>
                    <a:pt x="2751" y="1634"/>
                  </a:lnTo>
                  <a:lnTo>
                    <a:pt x="2757" y="1642"/>
                  </a:lnTo>
                  <a:lnTo>
                    <a:pt x="2765" y="1656"/>
                  </a:lnTo>
                  <a:lnTo>
                    <a:pt x="2776" y="1672"/>
                  </a:lnTo>
                  <a:lnTo>
                    <a:pt x="2792" y="1689"/>
                  </a:lnTo>
                  <a:lnTo>
                    <a:pt x="2808" y="1703"/>
                  </a:lnTo>
                  <a:lnTo>
                    <a:pt x="2825" y="1715"/>
                  </a:lnTo>
                  <a:lnTo>
                    <a:pt x="2843" y="1723"/>
                  </a:lnTo>
                  <a:lnTo>
                    <a:pt x="2866" y="1734"/>
                  </a:lnTo>
                  <a:lnTo>
                    <a:pt x="2888" y="1746"/>
                  </a:lnTo>
                  <a:lnTo>
                    <a:pt x="2911" y="1758"/>
                  </a:lnTo>
                  <a:lnTo>
                    <a:pt x="2929" y="1766"/>
                  </a:lnTo>
                  <a:lnTo>
                    <a:pt x="2943" y="1768"/>
                  </a:lnTo>
                  <a:lnTo>
                    <a:pt x="2947" y="1768"/>
                  </a:lnTo>
                  <a:lnTo>
                    <a:pt x="2949" y="1766"/>
                  </a:lnTo>
                  <a:lnTo>
                    <a:pt x="2958" y="1758"/>
                  </a:lnTo>
                  <a:lnTo>
                    <a:pt x="2978" y="1748"/>
                  </a:lnTo>
                  <a:lnTo>
                    <a:pt x="3005" y="1742"/>
                  </a:lnTo>
                  <a:lnTo>
                    <a:pt x="3037" y="1738"/>
                  </a:lnTo>
                  <a:lnTo>
                    <a:pt x="3068" y="1736"/>
                  </a:lnTo>
                  <a:lnTo>
                    <a:pt x="3084" y="1736"/>
                  </a:lnTo>
                  <a:lnTo>
                    <a:pt x="3111" y="1738"/>
                  </a:lnTo>
                  <a:lnTo>
                    <a:pt x="3144" y="1742"/>
                  </a:lnTo>
                  <a:lnTo>
                    <a:pt x="3178" y="1744"/>
                  </a:lnTo>
                  <a:lnTo>
                    <a:pt x="3211" y="1744"/>
                  </a:lnTo>
                  <a:lnTo>
                    <a:pt x="3230" y="1744"/>
                  </a:lnTo>
                  <a:lnTo>
                    <a:pt x="3246" y="1742"/>
                  </a:lnTo>
                  <a:lnTo>
                    <a:pt x="3256" y="1738"/>
                  </a:lnTo>
                  <a:lnTo>
                    <a:pt x="3262" y="1734"/>
                  </a:lnTo>
                  <a:lnTo>
                    <a:pt x="3266" y="1721"/>
                  </a:lnTo>
                  <a:lnTo>
                    <a:pt x="3275" y="1705"/>
                  </a:lnTo>
                  <a:lnTo>
                    <a:pt x="3283" y="1689"/>
                  </a:lnTo>
                  <a:lnTo>
                    <a:pt x="3293" y="1674"/>
                  </a:lnTo>
                  <a:lnTo>
                    <a:pt x="3299" y="1662"/>
                  </a:lnTo>
                  <a:lnTo>
                    <a:pt x="3301" y="1654"/>
                  </a:lnTo>
                  <a:lnTo>
                    <a:pt x="3301" y="1648"/>
                  </a:lnTo>
                  <a:lnTo>
                    <a:pt x="3301" y="1642"/>
                  </a:lnTo>
                  <a:lnTo>
                    <a:pt x="3301" y="1638"/>
                  </a:lnTo>
                  <a:lnTo>
                    <a:pt x="3301" y="1634"/>
                  </a:lnTo>
                  <a:lnTo>
                    <a:pt x="3299" y="1634"/>
                  </a:lnTo>
                  <a:lnTo>
                    <a:pt x="3299" y="1634"/>
                  </a:lnTo>
                  <a:lnTo>
                    <a:pt x="3297" y="1636"/>
                  </a:lnTo>
                  <a:lnTo>
                    <a:pt x="3297" y="1640"/>
                  </a:lnTo>
                  <a:lnTo>
                    <a:pt x="3295" y="1646"/>
                  </a:lnTo>
                  <a:lnTo>
                    <a:pt x="3291" y="1648"/>
                  </a:lnTo>
                  <a:lnTo>
                    <a:pt x="3285" y="1652"/>
                  </a:lnTo>
                  <a:lnTo>
                    <a:pt x="3279" y="1652"/>
                  </a:lnTo>
                  <a:lnTo>
                    <a:pt x="3273" y="1654"/>
                  </a:lnTo>
                  <a:lnTo>
                    <a:pt x="3268" y="1652"/>
                  </a:lnTo>
                  <a:lnTo>
                    <a:pt x="3264" y="1652"/>
                  </a:lnTo>
                  <a:lnTo>
                    <a:pt x="3258" y="1650"/>
                  </a:lnTo>
                  <a:lnTo>
                    <a:pt x="3256" y="1648"/>
                  </a:lnTo>
                  <a:lnTo>
                    <a:pt x="3256" y="1644"/>
                  </a:lnTo>
                  <a:lnTo>
                    <a:pt x="3252" y="1640"/>
                  </a:lnTo>
                  <a:lnTo>
                    <a:pt x="3238" y="1634"/>
                  </a:lnTo>
                  <a:lnTo>
                    <a:pt x="3219" y="1633"/>
                  </a:lnTo>
                  <a:lnTo>
                    <a:pt x="3193" y="1631"/>
                  </a:lnTo>
                  <a:lnTo>
                    <a:pt x="3164" y="1633"/>
                  </a:lnTo>
                  <a:lnTo>
                    <a:pt x="3137" y="1638"/>
                  </a:lnTo>
                  <a:lnTo>
                    <a:pt x="3137" y="1638"/>
                  </a:lnTo>
                  <a:lnTo>
                    <a:pt x="3135" y="1636"/>
                  </a:lnTo>
                  <a:lnTo>
                    <a:pt x="3129" y="1633"/>
                  </a:lnTo>
                  <a:lnTo>
                    <a:pt x="3117" y="1623"/>
                  </a:lnTo>
                  <a:lnTo>
                    <a:pt x="3099" y="1609"/>
                  </a:lnTo>
                  <a:lnTo>
                    <a:pt x="3093" y="1605"/>
                  </a:lnTo>
                  <a:lnTo>
                    <a:pt x="3090" y="1601"/>
                  </a:lnTo>
                  <a:lnTo>
                    <a:pt x="3088" y="1599"/>
                  </a:lnTo>
                  <a:lnTo>
                    <a:pt x="3086" y="1599"/>
                  </a:lnTo>
                  <a:lnTo>
                    <a:pt x="3084" y="1597"/>
                  </a:lnTo>
                  <a:lnTo>
                    <a:pt x="3084" y="1597"/>
                  </a:lnTo>
                  <a:lnTo>
                    <a:pt x="3084" y="1597"/>
                  </a:lnTo>
                  <a:lnTo>
                    <a:pt x="3076" y="1580"/>
                  </a:lnTo>
                  <a:lnTo>
                    <a:pt x="3072" y="1560"/>
                  </a:lnTo>
                  <a:lnTo>
                    <a:pt x="3070" y="1544"/>
                  </a:lnTo>
                  <a:lnTo>
                    <a:pt x="3070" y="1533"/>
                  </a:lnTo>
                  <a:lnTo>
                    <a:pt x="3070" y="1517"/>
                  </a:lnTo>
                  <a:lnTo>
                    <a:pt x="3072" y="1499"/>
                  </a:lnTo>
                  <a:lnTo>
                    <a:pt x="3072" y="1486"/>
                  </a:lnTo>
                  <a:lnTo>
                    <a:pt x="3070" y="1480"/>
                  </a:lnTo>
                  <a:lnTo>
                    <a:pt x="3064" y="1484"/>
                  </a:lnTo>
                  <a:lnTo>
                    <a:pt x="3058" y="1494"/>
                  </a:lnTo>
                  <a:lnTo>
                    <a:pt x="3054" y="1509"/>
                  </a:lnTo>
                  <a:lnTo>
                    <a:pt x="3052" y="1527"/>
                  </a:lnTo>
                  <a:lnTo>
                    <a:pt x="3054" y="1542"/>
                  </a:lnTo>
                  <a:lnTo>
                    <a:pt x="3054" y="1560"/>
                  </a:lnTo>
                  <a:lnTo>
                    <a:pt x="3056" y="1578"/>
                  </a:lnTo>
                  <a:lnTo>
                    <a:pt x="3058" y="1595"/>
                  </a:lnTo>
                  <a:lnTo>
                    <a:pt x="3062" y="1607"/>
                  </a:lnTo>
                  <a:lnTo>
                    <a:pt x="3068" y="1611"/>
                  </a:lnTo>
                  <a:lnTo>
                    <a:pt x="3076" y="1617"/>
                  </a:lnTo>
                  <a:lnTo>
                    <a:pt x="3078" y="1627"/>
                  </a:lnTo>
                  <a:lnTo>
                    <a:pt x="3076" y="1638"/>
                  </a:lnTo>
                  <a:lnTo>
                    <a:pt x="3070" y="1648"/>
                  </a:lnTo>
                  <a:lnTo>
                    <a:pt x="3062" y="1652"/>
                  </a:lnTo>
                  <a:lnTo>
                    <a:pt x="3062" y="1652"/>
                  </a:lnTo>
                  <a:lnTo>
                    <a:pt x="3052" y="1648"/>
                  </a:lnTo>
                  <a:lnTo>
                    <a:pt x="3045" y="1640"/>
                  </a:lnTo>
                  <a:lnTo>
                    <a:pt x="3039" y="1631"/>
                  </a:lnTo>
                  <a:lnTo>
                    <a:pt x="3035" y="1623"/>
                  </a:lnTo>
                  <a:lnTo>
                    <a:pt x="3035" y="1621"/>
                  </a:lnTo>
                  <a:lnTo>
                    <a:pt x="3037" y="1619"/>
                  </a:lnTo>
                  <a:lnTo>
                    <a:pt x="3035" y="1617"/>
                  </a:lnTo>
                  <a:lnTo>
                    <a:pt x="3031" y="1615"/>
                  </a:lnTo>
                  <a:lnTo>
                    <a:pt x="3027" y="1615"/>
                  </a:lnTo>
                  <a:lnTo>
                    <a:pt x="3021" y="1613"/>
                  </a:lnTo>
                  <a:lnTo>
                    <a:pt x="3013" y="1611"/>
                  </a:lnTo>
                  <a:lnTo>
                    <a:pt x="3011" y="1613"/>
                  </a:lnTo>
                  <a:lnTo>
                    <a:pt x="3009" y="1613"/>
                  </a:lnTo>
                  <a:lnTo>
                    <a:pt x="2998" y="1609"/>
                  </a:lnTo>
                  <a:lnTo>
                    <a:pt x="2984" y="1599"/>
                  </a:lnTo>
                  <a:lnTo>
                    <a:pt x="2974" y="1588"/>
                  </a:lnTo>
                  <a:lnTo>
                    <a:pt x="2968" y="1578"/>
                  </a:lnTo>
                  <a:lnTo>
                    <a:pt x="2968" y="1564"/>
                  </a:lnTo>
                  <a:lnTo>
                    <a:pt x="2966" y="1542"/>
                  </a:lnTo>
                  <a:lnTo>
                    <a:pt x="2962" y="1521"/>
                  </a:lnTo>
                  <a:lnTo>
                    <a:pt x="2956" y="1505"/>
                  </a:lnTo>
                  <a:lnTo>
                    <a:pt x="2956" y="1505"/>
                  </a:lnTo>
                  <a:lnTo>
                    <a:pt x="2956" y="1503"/>
                  </a:lnTo>
                  <a:lnTo>
                    <a:pt x="2956" y="1503"/>
                  </a:lnTo>
                  <a:lnTo>
                    <a:pt x="2955" y="1501"/>
                  </a:lnTo>
                  <a:lnTo>
                    <a:pt x="2953" y="1497"/>
                  </a:lnTo>
                  <a:lnTo>
                    <a:pt x="2949" y="1492"/>
                  </a:lnTo>
                  <a:lnTo>
                    <a:pt x="2943" y="1478"/>
                  </a:lnTo>
                  <a:lnTo>
                    <a:pt x="2935" y="1460"/>
                  </a:lnTo>
                  <a:lnTo>
                    <a:pt x="2929" y="1449"/>
                  </a:lnTo>
                  <a:lnTo>
                    <a:pt x="2915" y="1429"/>
                  </a:lnTo>
                  <a:lnTo>
                    <a:pt x="2906" y="1415"/>
                  </a:lnTo>
                  <a:lnTo>
                    <a:pt x="2900" y="1407"/>
                  </a:lnTo>
                  <a:lnTo>
                    <a:pt x="2896" y="1404"/>
                  </a:lnTo>
                  <a:lnTo>
                    <a:pt x="2896" y="1402"/>
                  </a:lnTo>
                  <a:lnTo>
                    <a:pt x="2896" y="1402"/>
                  </a:lnTo>
                  <a:lnTo>
                    <a:pt x="2874" y="1384"/>
                  </a:lnTo>
                  <a:lnTo>
                    <a:pt x="2859" y="1372"/>
                  </a:lnTo>
                  <a:lnTo>
                    <a:pt x="2849" y="1364"/>
                  </a:lnTo>
                  <a:lnTo>
                    <a:pt x="2843" y="1362"/>
                  </a:lnTo>
                  <a:lnTo>
                    <a:pt x="2843" y="1362"/>
                  </a:lnTo>
                  <a:lnTo>
                    <a:pt x="2845" y="1364"/>
                  </a:lnTo>
                  <a:lnTo>
                    <a:pt x="2847" y="1366"/>
                  </a:lnTo>
                  <a:lnTo>
                    <a:pt x="2851" y="1370"/>
                  </a:lnTo>
                  <a:lnTo>
                    <a:pt x="2855" y="1376"/>
                  </a:lnTo>
                  <a:lnTo>
                    <a:pt x="2866" y="1388"/>
                  </a:lnTo>
                  <a:lnTo>
                    <a:pt x="2878" y="1404"/>
                  </a:lnTo>
                  <a:lnTo>
                    <a:pt x="2890" y="1421"/>
                  </a:lnTo>
                  <a:lnTo>
                    <a:pt x="2900" y="1437"/>
                  </a:lnTo>
                  <a:lnTo>
                    <a:pt x="2908" y="1451"/>
                  </a:lnTo>
                  <a:lnTo>
                    <a:pt x="2913" y="1460"/>
                  </a:lnTo>
                  <a:lnTo>
                    <a:pt x="2913" y="1464"/>
                  </a:lnTo>
                  <a:lnTo>
                    <a:pt x="2913" y="1464"/>
                  </a:lnTo>
                  <a:lnTo>
                    <a:pt x="2911" y="1462"/>
                  </a:lnTo>
                  <a:lnTo>
                    <a:pt x="2910" y="1462"/>
                  </a:lnTo>
                  <a:lnTo>
                    <a:pt x="2906" y="1462"/>
                  </a:lnTo>
                  <a:lnTo>
                    <a:pt x="2902" y="1464"/>
                  </a:lnTo>
                  <a:lnTo>
                    <a:pt x="2898" y="1468"/>
                  </a:lnTo>
                  <a:lnTo>
                    <a:pt x="2894" y="1472"/>
                  </a:lnTo>
                  <a:lnTo>
                    <a:pt x="2892" y="1476"/>
                  </a:lnTo>
                  <a:lnTo>
                    <a:pt x="2890" y="1480"/>
                  </a:lnTo>
                  <a:lnTo>
                    <a:pt x="2890" y="1484"/>
                  </a:lnTo>
                  <a:lnTo>
                    <a:pt x="2892" y="1484"/>
                  </a:lnTo>
                  <a:lnTo>
                    <a:pt x="2894" y="1490"/>
                  </a:lnTo>
                  <a:lnTo>
                    <a:pt x="2892" y="1497"/>
                  </a:lnTo>
                  <a:lnTo>
                    <a:pt x="2886" y="1509"/>
                  </a:lnTo>
                  <a:lnTo>
                    <a:pt x="2880" y="1519"/>
                  </a:lnTo>
                  <a:lnTo>
                    <a:pt x="2870" y="1527"/>
                  </a:lnTo>
                  <a:lnTo>
                    <a:pt x="2863" y="1535"/>
                  </a:lnTo>
                  <a:lnTo>
                    <a:pt x="2853" y="1548"/>
                  </a:lnTo>
                  <a:lnTo>
                    <a:pt x="2843" y="1564"/>
                  </a:lnTo>
                  <a:lnTo>
                    <a:pt x="2833" y="1576"/>
                  </a:lnTo>
                  <a:lnTo>
                    <a:pt x="2823" y="1580"/>
                  </a:lnTo>
                  <a:lnTo>
                    <a:pt x="2823" y="1580"/>
                  </a:lnTo>
                  <a:lnTo>
                    <a:pt x="2816" y="1574"/>
                  </a:lnTo>
                  <a:lnTo>
                    <a:pt x="2812" y="1562"/>
                  </a:lnTo>
                  <a:lnTo>
                    <a:pt x="2812" y="1550"/>
                  </a:lnTo>
                  <a:lnTo>
                    <a:pt x="2816" y="1539"/>
                  </a:lnTo>
                  <a:lnTo>
                    <a:pt x="2821" y="1535"/>
                  </a:lnTo>
                  <a:lnTo>
                    <a:pt x="2821" y="1535"/>
                  </a:lnTo>
                  <a:lnTo>
                    <a:pt x="2821" y="1535"/>
                  </a:lnTo>
                  <a:lnTo>
                    <a:pt x="2829" y="1531"/>
                  </a:lnTo>
                  <a:lnTo>
                    <a:pt x="2833" y="1521"/>
                  </a:lnTo>
                  <a:lnTo>
                    <a:pt x="2835" y="1507"/>
                  </a:lnTo>
                  <a:lnTo>
                    <a:pt x="2833" y="1494"/>
                  </a:lnTo>
                  <a:lnTo>
                    <a:pt x="2827" y="1482"/>
                  </a:lnTo>
                  <a:lnTo>
                    <a:pt x="2818" y="1472"/>
                  </a:lnTo>
                  <a:lnTo>
                    <a:pt x="2804" y="1462"/>
                  </a:lnTo>
                  <a:lnTo>
                    <a:pt x="2786" y="1452"/>
                  </a:lnTo>
                  <a:lnTo>
                    <a:pt x="2771" y="1443"/>
                  </a:lnTo>
                  <a:lnTo>
                    <a:pt x="2759" y="1435"/>
                  </a:lnTo>
                  <a:lnTo>
                    <a:pt x="2753" y="1427"/>
                  </a:lnTo>
                  <a:lnTo>
                    <a:pt x="2751" y="1425"/>
                  </a:lnTo>
                  <a:lnTo>
                    <a:pt x="2749" y="1423"/>
                  </a:lnTo>
                  <a:lnTo>
                    <a:pt x="2745" y="1427"/>
                  </a:lnTo>
                  <a:lnTo>
                    <a:pt x="2743" y="1433"/>
                  </a:lnTo>
                  <a:lnTo>
                    <a:pt x="2741" y="1445"/>
                  </a:lnTo>
                  <a:lnTo>
                    <a:pt x="2743" y="1460"/>
                  </a:lnTo>
                  <a:lnTo>
                    <a:pt x="2745" y="1468"/>
                  </a:lnTo>
                  <a:lnTo>
                    <a:pt x="2743" y="1474"/>
                  </a:lnTo>
                  <a:lnTo>
                    <a:pt x="2741" y="1478"/>
                  </a:lnTo>
                  <a:lnTo>
                    <a:pt x="2737" y="1482"/>
                  </a:lnTo>
                  <a:lnTo>
                    <a:pt x="2731" y="1484"/>
                  </a:lnTo>
                  <a:lnTo>
                    <a:pt x="2724" y="1486"/>
                  </a:lnTo>
                  <a:lnTo>
                    <a:pt x="2718" y="1486"/>
                  </a:lnTo>
                  <a:lnTo>
                    <a:pt x="2702" y="1484"/>
                  </a:lnTo>
                  <a:lnTo>
                    <a:pt x="2690" y="1476"/>
                  </a:lnTo>
                  <a:lnTo>
                    <a:pt x="2682" y="1462"/>
                  </a:lnTo>
                  <a:lnTo>
                    <a:pt x="2681" y="1447"/>
                  </a:lnTo>
                  <a:lnTo>
                    <a:pt x="2679" y="1427"/>
                  </a:lnTo>
                  <a:lnTo>
                    <a:pt x="2679" y="1409"/>
                  </a:lnTo>
                  <a:lnTo>
                    <a:pt x="2679" y="1394"/>
                  </a:lnTo>
                  <a:lnTo>
                    <a:pt x="2675" y="1382"/>
                  </a:lnTo>
                  <a:lnTo>
                    <a:pt x="2671" y="1378"/>
                  </a:lnTo>
                  <a:lnTo>
                    <a:pt x="2667" y="1380"/>
                  </a:lnTo>
                  <a:lnTo>
                    <a:pt x="2655" y="1384"/>
                  </a:lnTo>
                  <a:lnTo>
                    <a:pt x="2639" y="1388"/>
                  </a:lnTo>
                  <a:lnTo>
                    <a:pt x="2620" y="1390"/>
                  </a:lnTo>
                  <a:lnTo>
                    <a:pt x="2600" y="1394"/>
                  </a:lnTo>
                  <a:lnTo>
                    <a:pt x="2583" y="1400"/>
                  </a:lnTo>
                  <a:lnTo>
                    <a:pt x="2573" y="1407"/>
                  </a:lnTo>
                  <a:lnTo>
                    <a:pt x="2563" y="1421"/>
                  </a:lnTo>
                  <a:lnTo>
                    <a:pt x="2547" y="1437"/>
                  </a:lnTo>
                  <a:lnTo>
                    <a:pt x="2530" y="1456"/>
                  </a:lnTo>
                  <a:lnTo>
                    <a:pt x="2514" y="1476"/>
                  </a:lnTo>
                  <a:lnTo>
                    <a:pt x="2500" y="1496"/>
                  </a:lnTo>
                  <a:lnTo>
                    <a:pt x="2493" y="1511"/>
                  </a:lnTo>
                  <a:lnTo>
                    <a:pt x="2487" y="1529"/>
                  </a:lnTo>
                  <a:lnTo>
                    <a:pt x="2477" y="1548"/>
                  </a:lnTo>
                  <a:lnTo>
                    <a:pt x="2465" y="1566"/>
                  </a:lnTo>
                  <a:lnTo>
                    <a:pt x="2455" y="1584"/>
                  </a:lnTo>
                  <a:lnTo>
                    <a:pt x="2444" y="1595"/>
                  </a:lnTo>
                  <a:lnTo>
                    <a:pt x="2436" y="1599"/>
                  </a:lnTo>
                  <a:lnTo>
                    <a:pt x="2434" y="1599"/>
                  </a:lnTo>
                  <a:lnTo>
                    <a:pt x="2430" y="1599"/>
                  </a:lnTo>
                  <a:lnTo>
                    <a:pt x="2422" y="1597"/>
                  </a:lnTo>
                  <a:lnTo>
                    <a:pt x="2414" y="1597"/>
                  </a:lnTo>
                  <a:lnTo>
                    <a:pt x="2399" y="1597"/>
                  </a:lnTo>
                  <a:lnTo>
                    <a:pt x="2383" y="1597"/>
                  </a:lnTo>
                  <a:lnTo>
                    <a:pt x="2373" y="1597"/>
                  </a:lnTo>
                  <a:lnTo>
                    <a:pt x="2364" y="1597"/>
                  </a:lnTo>
                  <a:lnTo>
                    <a:pt x="2358" y="1595"/>
                  </a:lnTo>
                  <a:lnTo>
                    <a:pt x="2352" y="1593"/>
                  </a:lnTo>
                  <a:lnTo>
                    <a:pt x="2340" y="1588"/>
                  </a:lnTo>
                  <a:lnTo>
                    <a:pt x="2322" y="1582"/>
                  </a:lnTo>
                  <a:lnTo>
                    <a:pt x="2301" y="1574"/>
                  </a:lnTo>
                  <a:lnTo>
                    <a:pt x="2285" y="1566"/>
                  </a:lnTo>
                  <a:lnTo>
                    <a:pt x="2277" y="1556"/>
                  </a:lnTo>
                  <a:lnTo>
                    <a:pt x="2275" y="1541"/>
                  </a:lnTo>
                  <a:lnTo>
                    <a:pt x="2272" y="1517"/>
                  </a:lnTo>
                  <a:lnTo>
                    <a:pt x="2270" y="1492"/>
                  </a:lnTo>
                  <a:lnTo>
                    <a:pt x="2268" y="1468"/>
                  </a:lnTo>
                  <a:lnTo>
                    <a:pt x="2270" y="1449"/>
                  </a:lnTo>
                  <a:lnTo>
                    <a:pt x="2273" y="1435"/>
                  </a:lnTo>
                  <a:lnTo>
                    <a:pt x="2281" y="1417"/>
                  </a:lnTo>
                  <a:lnTo>
                    <a:pt x="2293" y="1398"/>
                  </a:lnTo>
                  <a:lnTo>
                    <a:pt x="2307" y="1380"/>
                  </a:lnTo>
                  <a:lnTo>
                    <a:pt x="2320" y="1366"/>
                  </a:lnTo>
                  <a:lnTo>
                    <a:pt x="2336" y="1359"/>
                  </a:lnTo>
                  <a:lnTo>
                    <a:pt x="2344" y="1359"/>
                  </a:lnTo>
                  <a:lnTo>
                    <a:pt x="2352" y="1357"/>
                  </a:lnTo>
                  <a:lnTo>
                    <a:pt x="2362" y="1357"/>
                  </a:lnTo>
                  <a:lnTo>
                    <a:pt x="2397" y="1359"/>
                  </a:lnTo>
                  <a:lnTo>
                    <a:pt x="2414" y="1359"/>
                  </a:lnTo>
                  <a:lnTo>
                    <a:pt x="2430" y="1360"/>
                  </a:lnTo>
                  <a:lnTo>
                    <a:pt x="2438" y="1360"/>
                  </a:lnTo>
                  <a:lnTo>
                    <a:pt x="2442" y="1359"/>
                  </a:lnTo>
                  <a:lnTo>
                    <a:pt x="2446" y="1357"/>
                  </a:lnTo>
                  <a:lnTo>
                    <a:pt x="2450" y="1349"/>
                  </a:lnTo>
                  <a:lnTo>
                    <a:pt x="2452" y="1335"/>
                  </a:lnTo>
                  <a:lnTo>
                    <a:pt x="2450" y="1321"/>
                  </a:lnTo>
                  <a:lnTo>
                    <a:pt x="2442" y="1310"/>
                  </a:lnTo>
                  <a:lnTo>
                    <a:pt x="2434" y="1300"/>
                  </a:lnTo>
                  <a:lnTo>
                    <a:pt x="2426" y="1282"/>
                  </a:lnTo>
                  <a:lnTo>
                    <a:pt x="2416" y="1265"/>
                  </a:lnTo>
                  <a:lnTo>
                    <a:pt x="2407" y="1251"/>
                  </a:lnTo>
                  <a:lnTo>
                    <a:pt x="2397" y="1245"/>
                  </a:lnTo>
                  <a:lnTo>
                    <a:pt x="2397" y="1245"/>
                  </a:lnTo>
                  <a:lnTo>
                    <a:pt x="2395" y="1245"/>
                  </a:lnTo>
                  <a:lnTo>
                    <a:pt x="2383" y="1241"/>
                  </a:lnTo>
                  <a:lnTo>
                    <a:pt x="2373" y="1231"/>
                  </a:lnTo>
                  <a:lnTo>
                    <a:pt x="2367" y="1222"/>
                  </a:lnTo>
                  <a:lnTo>
                    <a:pt x="2367" y="1212"/>
                  </a:lnTo>
                  <a:lnTo>
                    <a:pt x="2375" y="1206"/>
                  </a:lnTo>
                  <a:lnTo>
                    <a:pt x="2387" y="1194"/>
                  </a:lnTo>
                  <a:lnTo>
                    <a:pt x="2401" y="1184"/>
                  </a:lnTo>
                  <a:lnTo>
                    <a:pt x="2414" y="1173"/>
                  </a:lnTo>
                  <a:lnTo>
                    <a:pt x="2422" y="1165"/>
                  </a:lnTo>
                  <a:lnTo>
                    <a:pt x="2434" y="1157"/>
                  </a:lnTo>
                  <a:lnTo>
                    <a:pt x="2450" y="1151"/>
                  </a:lnTo>
                  <a:lnTo>
                    <a:pt x="2469" y="1145"/>
                  </a:lnTo>
                  <a:lnTo>
                    <a:pt x="2485" y="1141"/>
                  </a:lnTo>
                  <a:lnTo>
                    <a:pt x="2491" y="1139"/>
                  </a:lnTo>
                  <a:lnTo>
                    <a:pt x="2489" y="1137"/>
                  </a:lnTo>
                  <a:lnTo>
                    <a:pt x="2479" y="1132"/>
                  </a:lnTo>
                  <a:lnTo>
                    <a:pt x="2463" y="1126"/>
                  </a:lnTo>
                  <a:lnTo>
                    <a:pt x="2442" y="1124"/>
                  </a:lnTo>
                  <a:lnTo>
                    <a:pt x="2440" y="1124"/>
                  </a:lnTo>
                  <a:lnTo>
                    <a:pt x="2420" y="1126"/>
                  </a:lnTo>
                  <a:lnTo>
                    <a:pt x="2397" y="1126"/>
                  </a:lnTo>
                  <a:lnTo>
                    <a:pt x="2373" y="1126"/>
                  </a:lnTo>
                  <a:lnTo>
                    <a:pt x="2365" y="1126"/>
                  </a:lnTo>
                  <a:lnTo>
                    <a:pt x="2360" y="1126"/>
                  </a:lnTo>
                  <a:lnTo>
                    <a:pt x="2356" y="1126"/>
                  </a:lnTo>
                  <a:lnTo>
                    <a:pt x="2352" y="1126"/>
                  </a:lnTo>
                  <a:lnTo>
                    <a:pt x="2350" y="1124"/>
                  </a:lnTo>
                  <a:lnTo>
                    <a:pt x="2350" y="1122"/>
                  </a:lnTo>
                  <a:lnTo>
                    <a:pt x="2360" y="1114"/>
                  </a:lnTo>
                  <a:lnTo>
                    <a:pt x="2367" y="1102"/>
                  </a:lnTo>
                  <a:lnTo>
                    <a:pt x="2371" y="1088"/>
                  </a:lnTo>
                  <a:lnTo>
                    <a:pt x="2371" y="1077"/>
                  </a:lnTo>
                  <a:lnTo>
                    <a:pt x="2369" y="1065"/>
                  </a:lnTo>
                  <a:lnTo>
                    <a:pt x="2369" y="1051"/>
                  </a:lnTo>
                  <a:lnTo>
                    <a:pt x="2373" y="1034"/>
                  </a:lnTo>
                  <a:lnTo>
                    <a:pt x="2377" y="1018"/>
                  </a:lnTo>
                  <a:lnTo>
                    <a:pt x="2385" y="1006"/>
                  </a:lnTo>
                  <a:lnTo>
                    <a:pt x="2393" y="1000"/>
                  </a:lnTo>
                  <a:lnTo>
                    <a:pt x="2399" y="997"/>
                  </a:lnTo>
                  <a:lnTo>
                    <a:pt x="2405" y="987"/>
                  </a:lnTo>
                  <a:lnTo>
                    <a:pt x="2407" y="973"/>
                  </a:lnTo>
                  <a:lnTo>
                    <a:pt x="2405" y="963"/>
                  </a:lnTo>
                  <a:lnTo>
                    <a:pt x="2403" y="957"/>
                  </a:lnTo>
                  <a:lnTo>
                    <a:pt x="2397" y="953"/>
                  </a:lnTo>
                  <a:lnTo>
                    <a:pt x="2387" y="942"/>
                  </a:lnTo>
                  <a:lnTo>
                    <a:pt x="2379" y="928"/>
                  </a:lnTo>
                  <a:lnTo>
                    <a:pt x="2373" y="912"/>
                  </a:lnTo>
                  <a:lnTo>
                    <a:pt x="2373" y="899"/>
                  </a:lnTo>
                  <a:lnTo>
                    <a:pt x="2375" y="883"/>
                  </a:lnTo>
                  <a:lnTo>
                    <a:pt x="2379" y="860"/>
                  </a:lnTo>
                  <a:lnTo>
                    <a:pt x="2383" y="836"/>
                  </a:lnTo>
                  <a:lnTo>
                    <a:pt x="2387" y="813"/>
                  </a:lnTo>
                  <a:lnTo>
                    <a:pt x="2391" y="795"/>
                  </a:lnTo>
                  <a:lnTo>
                    <a:pt x="2397" y="785"/>
                  </a:lnTo>
                  <a:lnTo>
                    <a:pt x="2401" y="783"/>
                  </a:lnTo>
                  <a:lnTo>
                    <a:pt x="2407" y="783"/>
                  </a:lnTo>
                  <a:lnTo>
                    <a:pt x="2414" y="783"/>
                  </a:lnTo>
                  <a:lnTo>
                    <a:pt x="2428" y="783"/>
                  </a:lnTo>
                  <a:lnTo>
                    <a:pt x="2438" y="785"/>
                  </a:lnTo>
                  <a:lnTo>
                    <a:pt x="2446" y="789"/>
                  </a:lnTo>
                  <a:lnTo>
                    <a:pt x="2448" y="793"/>
                  </a:lnTo>
                  <a:lnTo>
                    <a:pt x="2444" y="803"/>
                  </a:lnTo>
                  <a:lnTo>
                    <a:pt x="2438" y="813"/>
                  </a:lnTo>
                  <a:lnTo>
                    <a:pt x="2436" y="824"/>
                  </a:lnTo>
                  <a:lnTo>
                    <a:pt x="2438" y="830"/>
                  </a:lnTo>
                  <a:lnTo>
                    <a:pt x="2446" y="836"/>
                  </a:lnTo>
                  <a:lnTo>
                    <a:pt x="2455" y="848"/>
                  </a:lnTo>
                  <a:lnTo>
                    <a:pt x="2467" y="860"/>
                  </a:lnTo>
                  <a:lnTo>
                    <a:pt x="2477" y="873"/>
                  </a:lnTo>
                  <a:lnTo>
                    <a:pt x="2487" y="885"/>
                  </a:lnTo>
                  <a:lnTo>
                    <a:pt x="2493" y="899"/>
                  </a:lnTo>
                  <a:lnTo>
                    <a:pt x="2497" y="920"/>
                  </a:lnTo>
                  <a:lnTo>
                    <a:pt x="2500" y="944"/>
                  </a:lnTo>
                  <a:lnTo>
                    <a:pt x="2502" y="967"/>
                  </a:lnTo>
                  <a:lnTo>
                    <a:pt x="2506" y="985"/>
                  </a:lnTo>
                  <a:lnTo>
                    <a:pt x="2508" y="993"/>
                  </a:lnTo>
                  <a:lnTo>
                    <a:pt x="2516" y="1002"/>
                  </a:lnTo>
                  <a:lnTo>
                    <a:pt x="2520" y="1016"/>
                  </a:lnTo>
                  <a:lnTo>
                    <a:pt x="2522" y="1032"/>
                  </a:lnTo>
                  <a:lnTo>
                    <a:pt x="2520" y="1045"/>
                  </a:lnTo>
                  <a:lnTo>
                    <a:pt x="2512" y="1061"/>
                  </a:lnTo>
                  <a:lnTo>
                    <a:pt x="2506" y="1079"/>
                  </a:lnTo>
                  <a:lnTo>
                    <a:pt x="2518" y="1071"/>
                  </a:lnTo>
                  <a:lnTo>
                    <a:pt x="2536" y="1065"/>
                  </a:lnTo>
                  <a:lnTo>
                    <a:pt x="2551" y="1057"/>
                  </a:lnTo>
                  <a:lnTo>
                    <a:pt x="2565" y="1051"/>
                  </a:lnTo>
                  <a:lnTo>
                    <a:pt x="2571" y="1045"/>
                  </a:lnTo>
                  <a:lnTo>
                    <a:pt x="2575" y="1036"/>
                  </a:lnTo>
                  <a:lnTo>
                    <a:pt x="2583" y="1024"/>
                  </a:lnTo>
                  <a:lnTo>
                    <a:pt x="2592" y="1010"/>
                  </a:lnTo>
                  <a:lnTo>
                    <a:pt x="2604" y="1000"/>
                  </a:lnTo>
                  <a:lnTo>
                    <a:pt x="2614" y="995"/>
                  </a:lnTo>
                  <a:lnTo>
                    <a:pt x="2626" y="989"/>
                  </a:lnTo>
                  <a:lnTo>
                    <a:pt x="2643" y="983"/>
                  </a:lnTo>
                  <a:lnTo>
                    <a:pt x="2659" y="977"/>
                  </a:lnTo>
                  <a:lnTo>
                    <a:pt x="2673" y="969"/>
                  </a:lnTo>
                  <a:lnTo>
                    <a:pt x="2679" y="963"/>
                  </a:lnTo>
                  <a:lnTo>
                    <a:pt x="2675" y="951"/>
                  </a:lnTo>
                  <a:lnTo>
                    <a:pt x="2667" y="940"/>
                  </a:lnTo>
                  <a:lnTo>
                    <a:pt x="2667" y="928"/>
                  </a:lnTo>
                  <a:lnTo>
                    <a:pt x="2669" y="920"/>
                  </a:lnTo>
                  <a:lnTo>
                    <a:pt x="2671" y="908"/>
                  </a:lnTo>
                  <a:lnTo>
                    <a:pt x="2673" y="897"/>
                  </a:lnTo>
                  <a:lnTo>
                    <a:pt x="2673" y="885"/>
                  </a:lnTo>
                  <a:lnTo>
                    <a:pt x="2669" y="875"/>
                  </a:lnTo>
                  <a:lnTo>
                    <a:pt x="2661" y="871"/>
                  </a:lnTo>
                  <a:lnTo>
                    <a:pt x="2649" y="865"/>
                  </a:lnTo>
                  <a:lnTo>
                    <a:pt x="2637" y="852"/>
                  </a:lnTo>
                  <a:lnTo>
                    <a:pt x="2628" y="832"/>
                  </a:lnTo>
                  <a:lnTo>
                    <a:pt x="2620" y="813"/>
                  </a:lnTo>
                  <a:lnTo>
                    <a:pt x="2616" y="795"/>
                  </a:lnTo>
                  <a:lnTo>
                    <a:pt x="2616" y="773"/>
                  </a:lnTo>
                  <a:lnTo>
                    <a:pt x="2612" y="746"/>
                  </a:lnTo>
                  <a:lnTo>
                    <a:pt x="2608" y="717"/>
                  </a:lnTo>
                  <a:lnTo>
                    <a:pt x="2608" y="687"/>
                  </a:lnTo>
                  <a:lnTo>
                    <a:pt x="2610" y="664"/>
                  </a:lnTo>
                  <a:lnTo>
                    <a:pt x="2616" y="650"/>
                  </a:lnTo>
                  <a:lnTo>
                    <a:pt x="2628" y="636"/>
                  </a:lnTo>
                  <a:lnTo>
                    <a:pt x="2643" y="625"/>
                  </a:lnTo>
                  <a:lnTo>
                    <a:pt x="2659" y="613"/>
                  </a:lnTo>
                  <a:lnTo>
                    <a:pt x="2673" y="601"/>
                  </a:lnTo>
                  <a:lnTo>
                    <a:pt x="2682" y="593"/>
                  </a:lnTo>
                  <a:lnTo>
                    <a:pt x="2686" y="589"/>
                  </a:lnTo>
                  <a:lnTo>
                    <a:pt x="2688" y="584"/>
                  </a:lnTo>
                  <a:lnTo>
                    <a:pt x="2688" y="578"/>
                  </a:lnTo>
                  <a:lnTo>
                    <a:pt x="2690" y="572"/>
                  </a:lnTo>
                  <a:lnTo>
                    <a:pt x="2694" y="566"/>
                  </a:lnTo>
                  <a:lnTo>
                    <a:pt x="2698" y="560"/>
                  </a:lnTo>
                  <a:lnTo>
                    <a:pt x="2702" y="560"/>
                  </a:lnTo>
                  <a:lnTo>
                    <a:pt x="2712" y="558"/>
                  </a:lnTo>
                  <a:lnTo>
                    <a:pt x="2728" y="550"/>
                  </a:lnTo>
                  <a:lnTo>
                    <a:pt x="2741" y="537"/>
                  </a:lnTo>
                  <a:lnTo>
                    <a:pt x="2751" y="521"/>
                  </a:lnTo>
                  <a:lnTo>
                    <a:pt x="2763" y="501"/>
                  </a:lnTo>
                  <a:lnTo>
                    <a:pt x="2776" y="476"/>
                  </a:lnTo>
                  <a:lnTo>
                    <a:pt x="2792" y="452"/>
                  </a:lnTo>
                  <a:lnTo>
                    <a:pt x="2808" y="431"/>
                  </a:lnTo>
                  <a:lnTo>
                    <a:pt x="2819" y="417"/>
                  </a:lnTo>
                  <a:lnTo>
                    <a:pt x="2831" y="407"/>
                  </a:lnTo>
                  <a:lnTo>
                    <a:pt x="2847" y="394"/>
                  </a:lnTo>
                  <a:lnTo>
                    <a:pt x="2864" y="378"/>
                  </a:lnTo>
                  <a:lnTo>
                    <a:pt x="2880" y="364"/>
                  </a:lnTo>
                  <a:lnTo>
                    <a:pt x="2894" y="351"/>
                  </a:lnTo>
                  <a:lnTo>
                    <a:pt x="2906" y="341"/>
                  </a:lnTo>
                  <a:lnTo>
                    <a:pt x="2911" y="335"/>
                  </a:lnTo>
                  <a:lnTo>
                    <a:pt x="2923" y="333"/>
                  </a:lnTo>
                  <a:lnTo>
                    <a:pt x="2939" y="329"/>
                  </a:lnTo>
                  <a:lnTo>
                    <a:pt x="2955" y="321"/>
                  </a:lnTo>
                  <a:lnTo>
                    <a:pt x="2964" y="314"/>
                  </a:lnTo>
                  <a:lnTo>
                    <a:pt x="2980" y="306"/>
                  </a:lnTo>
                  <a:lnTo>
                    <a:pt x="2996" y="296"/>
                  </a:lnTo>
                  <a:lnTo>
                    <a:pt x="3013" y="286"/>
                  </a:lnTo>
                  <a:lnTo>
                    <a:pt x="3029" y="280"/>
                  </a:lnTo>
                  <a:lnTo>
                    <a:pt x="3041" y="278"/>
                  </a:lnTo>
                  <a:lnTo>
                    <a:pt x="3054" y="280"/>
                  </a:lnTo>
                  <a:lnTo>
                    <a:pt x="3072" y="282"/>
                  </a:lnTo>
                  <a:lnTo>
                    <a:pt x="3091" y="286"/>
                  </a:lnTo>
                  <a:lnTo>
                    <a:pt x="3107" y="292"/>
                  </a:lnTo>
                  <a:lnTo>
                    <a:pt x="3119" y="298"/>
                  </a:lnTo>
                  <a:lnTo>
                    <a:pt x="3127" y="308"/>
                  </a:lnTo>
                  <a:lnTo>
                    <a:pt x="3140" y="321"/>
                  </a:lnTo>
                  <a:lnTo>
                    <a:pt x="3156" y="335"/>
                  </a:lnTo>
                  <a:lnTo>
                    <a:pt x="3170" y="345"/>
                  </a:lnTo>
                  <a:lnTo>
                    <a:pt x="3183" y="353"/>
                  </a:lnTo>
                  <a:lnTo>
                    <a:pt x="3195" y="357"/>
                  </a:lnTo>
                  <a:lnTo>
                    <a:pt x="3213" y="366"/>
                  </a:lnTo>
                  <a:lnTo>
                    <a:pt x="3236" y="378"/>
                  </a:lnTo>
                  <a:lnTo>
                    <a:pt x="3260" y="390"/>
                  </a:lnTo>
                  <a:lnTo>
                    <a:pt x="3283" y="400"/>
                  </a:lnTo>
                  <a:lnTo>
                    <a:pt x="3305" y="407"/>
                  </a:lnTo>
                  <a:lnTo>
                    <a:pt x="3324" y="417"/>
                  </a:lnTo>
                  <a:lnTo>
                    <a:pt x="3342" y="435"/>
                  </a:lnTo>
                  <a:lnTo>
                    <a:pt x="3356" y="452"/>
                  </a:lnTo>
                  <a:lnTo>
                    <a:pt x="3367" y="466"/>
                  </a:lnTo>
                  <a:lnTo>
                    <a:pt x="3379" y="474"/>
                  </a:lnTo>
                  <a:lnTo>
                    <a:pt x="3381" y="472"/>
                  </a:lnTo>
                  <a:lnTo>
                    <a:pt x="3383" y="472"/>
                  </a:lnTo>
                  <a:lnTo>
                    <a:pt x="3393" y="460"/>
                  </a:lnTo>
                  <a:lnTo>
                    <a:pt x="3401" y="445"/>
                  </a:lnTo>
                  <a:lnTo>
                    <a:pt x="3409" y="427"/>
                  </a:lnTo>
                  <a:lnTo>
                    <a:pt x="3416" y="409"/>
                  </a:lnTo>
                  <a:lnTo>
                    <a:pt x="3424" y="398"/>
                  </a:lnTo>
                  <a:lnTo>
                    <a:pt x="3430" y="394"/>
                  </a:lnTo>
                  <a:lnTo>
                    <a:pt x="3430" y="394"/>
                  </a:lnTo>
                  <a:lnTo>
                    <a:pt x="3440" y="398"/>
                  </a:lnTo>
                  <a:lnTo>
                    <a:pt x="3455" y="404"/>
                  </a:lnTo>
                  <a:lnTo>
                    <a:pt x="3467" y="411"/>
                  </a:lnTo>
                  <a:lnTo>
                    <a:pt x="3473" y="419"/>
                  </a:lnTo>
                  <a:lnTo>
                    <a:pt x="3473" y="423"/>
                  </a:lnTo>
                  <a:lnTo>
                    <a:pt x="3475" y="429"/>
                  </a:lnTo>
                  <a:lnTo>
                    <a:pt x="3479" y="433"/>
                  </a:lnTo>
                  <a:lnTo>
                    <a:pt x="3483" y="437"/>
                  </a:lnTo>
                  <a:lnTo>
                    <a:pt x="3489" y="439"/>
                  </a:lnTo>
                  <a:lnTo>
                    <a:pt x="3495" y="441"/>
                  </a:lnTo>
                  <a:lnTo>
                    <a:pt x="3500" y="441"/>
                  </a:lnTo>
                  <a:lnTo>
                    <a:pt x="3504" y="439"/>
                  </a:lnTo>
                  <a:lnTo>
                    <a:pt x="3510" y="435"/>
                  </a:lnTo>
                  <a:lnTo>
                    <a:pt x="3526" y="425"/>
                  </a:lnTo>
                  <a:lnTo>
                    <a:pt x="3549" y="415"/>
                  </a:lnTo>
                  <a:lnTo>
                    <a:pt x="3575" y="404"/>
                  </a:lnTo>
                  <a:lnTo>
                    <a:pt x="3604" y="394"/>
                  </a:lnTo>
                  <a:lnTo>
                    <a:pt x="3630" y="386"/>
                  </a:lnTo>
                  <a:lnTo>
                    <a:pt x="3647" y="382"/>
                  </a:lnTo>
                  <a:lnTo>
                    <a:pt x="3659" y="380"/>
                  </a:lnTo>
                  <a:lnTo>
                    <a:pt x="3669" y="380"/>
                  </a:lnTo>
                  <a:lnTo>
                    <a:pt x="3684" y="380"/>
                  </a:lnTo>
                  <a:lnTo>
                    <a:pt x="3698" y="382"/>
                  </a:lnTo>
                  <a:lnTo>
                    <a:pt x="3708" y="382"/>
                  </a:lnTo>
                  <a:lnTo>
                    <a:pt x="3714" y="382"/>
                  </a:lnTo>
                  <a:lnTo>
                    <a:pt x="3718" y="382"/>
                  </a:lnTo>
                  <a:lnTo>
                    <a:pt x="3720" y="382"/>
                  </a:lnTo>
                  <a:lnTo>
                    <a:pt x="3720" y="382"/>
                  </a:lnTo>
                  <a:lnTo>
                    <a:pt x="3718" y="382"/>
                  </a:lnTo>
                  <a:lnTo>
                    <a:pt x="3712" y="376"/>
                  </a:lnTo>
                  <a:lnTo>
                    <a:pt x="3712" y="368"/>
                  </a:lnTo>
                  <a:lnTo>
                    <a:pt x="3714" y="357"/>
                  </a:lnTo>
                  <a:lnTo>
                    <a:pt x="3720" y="345"/>
                  </a:lnTo>
                  <a:lnTo>
                    <a:pt x="3726" y="337"/>
                  </a:lnTo>
                  <a:lnTo>
                    <a:pt x="3733" y="335"/>
                  </a:lnTo>
                  <a:lnTo>
                    <a:pt x="3737" y="335"/>
                  </a:lnTo>
                  <a:lnTo>
                    <a:pt x="3741" y="337"/>
                  </a:lnTo>
                  <a:lnTo>
                    <a:pt x="3747" y="337"/>
                  </a:lnTo>
                  <a:lnTo>
                    <a:pt x="3753" y="337"/>
                  </a:lnTo>
                  <a:lnTo>
                    <a:pt x="3776" y="335"/>
                  </a:lnTo>
                  <a:lnTo>
                    <a:pt x="3804" y="331"/>
                  </a:lnTo>
                  <a:lnTo>
                    <a:pt x="3833" y="325"/>
                  </a:lnTo>
                  <a:lnTo>
                    <a:pt x="3857" y="315"/>
                  </a:lnTo>
                  <a:lnTo>
                    <a:pt x="3872" y="308"/>
                  </a:lnTo>
                  <a:lnTo>
                    <a:pt x="3884" y="294"/>
                  </a:lnTo>
                  <a:lnTo>
                    <a:pt x="3898" y="280"/>
                  </a:lnTo>
                  <a:lnTo>
                    <a:pt x="3915" y="265"/>
                  </a:lnTo>
                  <a:lnTo>
                    <a:pt x="3931" y="251"/>
                  </a:lnTo>
                  <a:lnTo>
                    <a:pt x="3947" y="239"/>
                  </a:lnTo>
                  <a:lnTo>
                    <a:pt x="3956" y="235"/>
                  </a:lnTo>
                  <a:lnTo>
                    <a:pt x="3958" y="237"/>
                  </a:lnTo>
                  <a:lnTo>
                    <a:pt x="3970" y="243"/>
                  </a:lnTo>
                  <a:lnTo>
                    <a:pt x="3986" y="249"/>
                  </a:lnTo>
                  <a:lnTo>
                    <a:pt x="4000" y="251"/>
                  </a:lnTo>
                  <a:lnTo>
                    <a:pt x="4001" y="251"/>
                  </a:lnTo>
                  <a:lnTo>
                    <a:pt x="4005" y="249"/>
                  </a:lnTo>
                  <a:lnTo>
                    <a:pt x="4007" y="247"/>
                  </a:lnTo>
                  <a:lnTo>
                    <a:pt x="4009" y="245"/>
                  </a:lnTo>
                  <a:lnTo>
                    <a:pt x="4015" y="243"/>
                  </a:lnTo>
                  <a:lnTo>
                    <a:pt x="4019" y="241"/>
                  </a:lnTo>
                  <a:lnTo>
                    <a:pt x="4031" y="243"/>
                  </a:lnTo>
                  <a:lnTo>
                    <a:pt x="4045" y="247"/>
                  </a:lnTo>
                  <a:lnTo>
                    <a:pt x="4052" y="255"/>
                  </a:lnTo>
                  <a:lnTo>
                    <a:pt x="4056" y="261"/>
                  </a:lnTo>
                  <a:lnTo>
                    <a:pt x="4056" y="269"/>
                  </a:lnTo>
                  <a:lnTo>
                    <a:pt x="4060" y="274"/>
                  </a:lnTo>
                  <a:lnTo>
                    <a:pt x="4064" y="280"/>
                  </a:lnTo>
                  <a:lnTo>
                    <a:pt x="4068" y="284"/>
                  </a:lnTo>
                  <a:lnTo>
                    <a:pt x="4072" y="286"/>
                  </a:lnTo>
                  <a:lnTo>
                    <a:pt x="4076" y="284"/>
                  </a:lnTo>
                  <a:lnTo>
                    <a:pt x="4078" y="282"/>
                  </a:lnTo>
                  <a:lnTo>
                    <a:pt x="4082" y="272"/>
                  </a:lnTo>
                  <a:lnTo>
                    <a:pt x="4091" y="263"/>
                  </a:lnTo>
                  <a:lnTo>
                    <a:pt x="4101" y="253"/>
                  </a:lnTo>
                  <a:lnTo>
                    <a:pt x="4113" y="249"/>
                  </a:lnTo>
                  <a:lnTo>
                    <a:pt x="4119" y="251"/>
                  </a:lnTo>
                  <a:lnTo>
                    <a:pt x="4133" y="257"/>
                  </a:lnTo>
                  <a:lnTo>
                    <a:pt x="4146" y="263"/>
                  </a:lnTo>
                  <a:lnTo>
                    <a:pt x="4158" y="267"/>
                  </a:lnTo>
                  <a:lnTo>
                    <a:pt x="4166" y="269"/>
                  </a:lnTo>
                  <a:lnTo>
                    <a:pt x="4166" y="269"/>
                  </a:lnTo>
                  <a:lnTo>
                    <a:pt x="4164" y="267"/>
                  </a:lnTo>
                  <a:lnTo>
                    <a:pt x="4162" y="267"/>
                  </a:lnTo>
                  <a:lnTo>
                    <a:pt x="4156" y="257"/>
                  </a:lnTo>
                  <a:lnTo>
                    <a:pt x="4152" y="243"/>
                  </a:lnTo>
                  <a:lnTo>
                    <a:pt x="4150" y="227"/>
                  </a:lnTo>
                  <a:lnTo>
                    <a:pt x="4152" y="214"/>
                  </a:lnTo>
                  <a:lnTo>
                    <a:pt x="4158" y="206"/>
                  </a:lnTo>
                  <a:lnTo>
                    <a:pt x="4170" y="200"/>
                  </a:lnTo>
                  <a:lnTo>
                    <a:pt x="4183" y="192"/>
                  </a:lnTo>
                  <a:lnTo>
                    <a:pt x="4197" y="180"/>
                  </a:lnTo>
                  <a:lnTo>
                    <a:pt x="4207" y="173"/>
                  </a:lnTo>
                  <a:lnTo>
                    <a:pt x="4213" y="161"/>
                  </a:lnTo>
                  <a:lnTo>
                    <a:pt x="4225" y="147"/>
                  </a:lnTo>
                  <a:lnTo>
                    <a:pt x="4238" y="135"/>
                  </a:lnTo>
                  <a:lnTo>
                    <a:pt x="4250" y="130"/>
                  </a:lnTo>
                  <a:lnTo>
                    <a:pt x="4262" y="124"/>
                  </a:lnTo>
                  <a:lnTo>
                    <a:pt x="4277" y="118"/>
                  </a:lnTo>
                  <a:lnTo>
                    <a:pt x="4297" y="110"/>
                  </a:lnTo>
                  <a:lnTo>
                    <a:pt x="4318" y="102"/>
                  </a:lnTo>
                  <a:lnTo>
                    <a:pt x="4336" y="98"/>
                  </a:lnTo>
                  <a:lnTo>
                    <a:pt x="4352" y="94"/>
                  </a:lnTo>
                  <a:lnTo>
                    <a:pt x="4369" y="88"/>
                  </a:lnTo>
                  <a:lnTo>
                    <a:pt x="4389" y="83"/>
                  </a:lnTo>
                  <a:lnTo>
                    <a:pt x="4405" y="77"/>
                  </a:lnTo>
                  <a:lnTo>
                    <a:pt x="4416" y="75"/>
                  </a:lnTo>
                  <a:lnTo>
                    <a:pt x="4418" y="75"/>
                  </a:lnTo>
                  <a:lnTo>
                    <a:pt x="4420" y="77"/>
                  </a:lnTo>
                  <a:lnTo>
                    <a:pt x="4424" y="79"/>
                  </a:lnTo>
                  <a:lnTo>
                    <a:pt x="4428" y="81"/>
                  </a:lnTo>
                  <a:lnTo>
                    <a:pt x="4436" y="81"/>
                  </a:lnTo>
                  <a:lnTo>
                    <a:pt x="4442" y="81"/>
                  </a:lnTo>
                  <a:lnTo>
                    <a:pt x="4448" y="79"/>
                  </a:lnTo>
                  <a:lnTo>
                    <a:pt x="4454" y="77"/>
                  </a:lnTo>
                  <a:lnTo>
                    <a:pt x="4457" y="73"/>
                  </a:lnTo>
                  <a:lnTo>
                    <a:pt x="4461" y="69"/>
                  </a:lnTo>
                  <a:lnTo>
                    <a:pt x="4469" y="61"/>
                  </a:lnTo>
                  <a:lnTo>
                    <a:pt x="4485" y="55"/>
                  </a:lnTo>
                  <a:lnTo>
                    <a:pt x="4502" y="47"/>
                  </a:lnTo>
                  <a:lnTo>
                    <a:pt x="4518" y="40"/>
                  </a:lnTo>
                  <a:lnTo>
                    <a:pt x="4524" y="30"/>
                  </a:lnTo>
                  <a:lnTo>
                    <a:pt x="4532" y="16"/>
                  </a:lnTo>
                  <a:lnTo>
                    <a:pt x="4546" y="4"/>
                  </a:lnTo>
                  <a:lnTo>
                    <a:pt x="4561" y="0"/>
                  </a:lnTo>
                  <a:close/>
                </a:path>
              </a:pathLst>
            </a:custGeom>
            <a:solidFill>
              <a:sysClr val="window" lastClr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9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98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48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97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46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96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45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94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400" b="0" i="0" u="none" strike="noStrike" kern="1200" cap="none" spc="0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9" name="Freeform 9"/>
            <p:cNvSpPr>
              <a:spLocks noEditPoints="1"/>
            </p:cNvSpPr>
            <p:nvPr/>
          </p:nvSpPr>
          <p:spPr bwMode="auto">
            <a:xfrm>
              <a:off x="4652963" y="1574800"/>
              <a:ext cx="2801938" cy="877888"/>
            </a:xfrm>
            <a:custGeom>
              <a:avLst/>
              <a:gdLst>
                <a:gd name="T0" fmla="*/ 3511 w 3528"/>
                <a:gd name="T1" fmla="*/ 246 h 1105"/>
                <a:gd name="T2" fmla="*/ 3421 w 3528"/>
                <a:gd name="T3" fmla="*/ 209 h 1105"/>
                <a:gd name="T4" fmla="*/ 1953 w 3528"/>
                <a:gd name="T5" fmla="*/ 213 h 1105"/>
                <a:gd name="T6" fmla="*/ 2074 w 3528"/>
                <a:gd name="T7" fmla="*/ 270 h 1105"/>
                <a:gd name="T8" fmla="*/ 2049 w 3528"/>
                <a:gd name="T9" fmla="*/ 358 h 1105"/>
                <a:gd name="T10" fmla="*/ 1976 w 3528"/>
                <a:gd name="T11" fmla="*/ 391 h 1105"/>
                <a:gd name="T12" fmla="*/ 1890 w 3528"/>
                <a:gd name="T13" fmla="*/ 405 h 1105"/>
                <a:gd name="T14" fmla="*/ 1881 w 3528"/>
                <a:gd name="T15" fmla="*/ 313 h 1105"/>
                <a:gd name="T16" fmla="*/ 1808 w 3528"/>
                <a:gd name="T17" fmla="*/ 321 h 1105"/>
                <a:gd name="T18" fmla="*/ 1792 w 3528"/>
                <a:gd name="T19" fmla="*/ 211 h 1105"/>
                <a:gd name="T20" fmla="*/ 1867 w 3528"/>
                <a:gd name="T21" fmla="*/ 203 h 1105"/>
                <a:gd name="T22" fmla="*/ 2800 w 3528"/>
                <a:gd name="T23" fmla="*/ 164 h 1105"/>
                <a:gd name="T24" fmla="*/ 2765 w 3528"/>
                <a:gd name="T25" fmla="*/ 225 h 1105"/>
                <a:gd name="T26" fmla="*/ 2787 w 3528"/>
                <a:gd name="T27" fmla="*/ 162 h 1105"/>
                <a:gd name="T28" fmla="*/ 2221 w 3528"/>
                <a:gd name="T29" fmla="*/ 172 h 1105"/>
                <a:gd name="T30" fmla="*/ 2086 w 3528"/>
                <a:gd name="T31" fmla="*/ 203 h 1105"/>
                <a:gd name="T32" fmla="*/ 2021 w 3528"/>
                <a:gd name="T33" fmla="*/ 143 h 1105"/>
                <a:gd name="T34" fmla="*/ 550 w 3528"/>
                <a:gd name="T35" fmla="*/ 107 h 1105"/>
                <a:gd name="T36" fmla="*/ 462 w 3528"/>
                <a:gd name="T37" fmla="*/ 196 h 1105"/>
                <a:gd name="T38" fmla="*/ 319 w 3528"/>
                <a:gd name="T39" fmla="*/ 282 h 1105"/>
                <a:gd name="T40" fmla="*/ 215 w 3528"/>
                <a:gd name="T41" fmla="*/ 399 h 1105"/>
                <a:gd name="T42" fmla="*/ 129 w 3528"/>
                <a:gd name="T43" fmla="*/ 458 h 1105"/>
                <a:gd name="T44" fmla="*/ 411 w 3528"/>
                <a:gd name="T45" fmla="*/ 156 h 1105"/>
                <a:gd name="T46" fmla="*/ 1217 w 3528"/>
                <a:gd name="T47" fmla="*/ 0 h 1105"/>
                <a:gd name="T48" fmla="*/ 1338 w 3528"/>
                <a:gd name="T49" fmla="*/ 15 h 1105"/>
                <a:gd name="T50" fmla="*/ 1401 w 3528"/>
                <a:gd name="T51" fmla="*/ 68 h 1105"/>
                <a:gd name="T52" fmla="*/ 1419 w 3528"/>
                <a:gd name="T53" fmla="*/ 109 h 1105"/>
                <a:gd name="T54" fmla="*/ 1550 w 3528"/>
                <a:gd name="T55" fmla="*/ 135 h 1105"/>
                <a:gd name="T56" fmla="*/ 1499 w 3528"/>
                <a:gd name="T57" fmla="*/ 196 h 1105"/>
                <a:gd name="T58" fmla="*/ 1436 w 3528"/>
                <a:gd name="T59" fmla="*/ 264 h 1105"/>
                <a:gd name="T60" fmla="*/ 1407 w 3528"/>
                <a:gd name="T61" fmla="*/ 317 h 1105"/>
                <a:gd name="T62" fmla="*/ 1415 w 3528"/>
                <a:gd name="T63" fmla="*/ 383 h 1105"/>
                <a:gd name="T64" fmla="*/ 1350 w 3528"/>
                <a:gd name="T65" fmla="*/ 560 h 1105"/>
                <a:gd name="T66" fmla="*/ 1331 w 3528"/>
                <a:gd name="T67" fmla="*/ 614 h 1105"/>
                <a:gd name="T68" fmla="*/ 1325 w 3528"/>
                <a:gd name="T69" fmla="*/ 648 h 1105"/>
                <a:gd name="T70" fmla="*/ 1209 w 3528"/>
                <a:gd name="T71" fmla="*/ 636 h 1105"/>
                <a:gd name="T72" fmla="*/ 1235 w 3528"/>
                <a:gd name="T73" fmla="*/ 679 h 1105"/>
                <a:gd name="T74" fmla="*/ 1207 w 3528"/>
                <a:gd name="T75" fmla="*/ 736 h 1105"/>
                <a:gd name="T76" fmla="*/ 1068 w 3528"/>
                <a:gd name="T77" fmla="*/ 833 h 1105"/>
                <a:gd name="T78" fmla="*/ 965 w 3528"/>
                <a:gd name="T79" fmla="*/ 878 h 1105"/>
                <a:gd name="T80" fmla="*/ 900 w 3528"/>
                <a:gd name="T81" fmla="*/ 1027 h 1105"/>
                <a:gd name="T82" fmla="*/ 834 w 3528"/>
                <a:gd name="T83" fmla="*/ 1105 h 1105"/>
                <a:gd name="T84" fmla="*/ 749 w 3528"/>
                <a:gd name="T85" fmla="*/ 1074 h 1105"/>
                <a:gd name="T86" fmla="*/ 681 w 3528"/>
                <a:gd name="T87" fmla="*/ 869 h 1105"/>
                <a:gd name="T88" fmla="*/ 687 w 3528"/>
                <a:gd name="T89" fmla="*/ 759 h 1105"/>
                <a:gd name="T90" fmla="*/ 667 w 3528"/>
                <a:gd name="T91" fmla="*/ 663 h 1105"/>
                <a:gd name="T92" fmla="*/ 693 w 3528"/>
                <a:gd name="T93" fmla="*/ 636 h 1105"/>
                <a:gd name="T94" fmla="*/ 659 w 3528"/>
                <a:gd name="T95" fmla="*/ 624 h 1105"/>
                <a:gd name="T96" fmla="*/ 618 w 3528"/>
                <a:gd name="T97" fmla="*/ 499 h 1105"/>
                <a:gd name="T98" fmla="*/ 495 w 3528"/>
                <a:gd name="T99" fmla="*/ 432 h 1105"/>
                <a:gd name="T100" fmla="*/ 415 w 3528"/>
                <a:gd name="T101" fmla="*/ 428 h 1105"/>
                <a:gd name="T102" fmla="*/ 460 w 3528"/>
                <a:gd name="T103" fmla="*/ 366 h 1105"/>
                <a:gd name="T104" fmla="*/ 397 w 3528"/>
                <a:gd name="T105" fmla="*/ 338 h 1105"/>
                <a:gd name="T106" fmla="*/ 362 w 3528"/>
                <a:gd name="T107" fmla="*/ 331 h 1105"/>
                <a:gd name="T108" fmla="*/ 405 w 3528"/>
                <a:gd name="T109" fmla="*/ 295 h 1105"/>
                <a:gd name="T110" fmla="*/ 483 w 3528"/>
                <a:gd name="T111" fmla="*/ 241 h 1105"/>
                <a:gd name="T112" fmla="*/ 630 w 3528"/>
                <a:gd name="T113" fmla="*/ 135 h 1105"/>
                <a:gd name="T114" fmla="*/ 861 w 3528"/>
                <a:gd name="T115" fmla="*/ 102 h 1105"/>
                <a:gd name="T116" fmla="*/ 947 w 3528"/>
                <a:gd name="T117" fmla="*/ 27 h 1105"/>
                <a:gd name="T118" fmla="*/ 1137 w 3528"/>
                <a:gd name="T119" fmla="*/ 17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28" h="1105">
                  <a:moveTo>
                    <a:pt x="3475" y="199"/>
                  </a:moveTo>
                  <a:lnTo>
                    <a:pt x="3491" y="201"/>
                  </a:lnTo>
                  <a:lnTo>
                    <a:pt x="3507" y="207"/>
                  </a:lnTo>
                  <a:lnTo>
                    <a:pt x="3519" y="215"/>
                  </a:lnTo>
                  <a:lnTo>
                    <a:pt x="3526" y="225"/>
                  </a:lnTo>
                  <a:lnTo>
                    <a:pt x="3528" y="233"/>
                  </a:lnTo>
                  <a:lnTo>
                    <a:pt x="3526" y="241"/>
                  </a:lnTo>
                  <a:lnTo>
                    <a:pt x="3519" y="244"/>
                  </a:lnTo>
                  <a:lnTo>
                    <a:pt x="3511" y="246"/>
                  </a:lnTo>
                  <a:lnTo>
                    <a:pt x="3499" y="246"/>
                  </a:lnTo>
                  <a:lnTo>
                    <a:pt x="3477" y="244"/>
                  </a:lnTo>
                  <a:lnTo>
                    <a:pt x="3456" y="242"/>
                  </a:lnTo>
                  <a:lnTo>
                    <a:pt x="3432" y="241"/>
                  </a:lnTo>
                  <a:lnTo>
                    <a:pt x="3415" y="237"/>
                  </a:lnTo>
                  <a:lnTo>
                    <a:pt x="3401" y="231"/>
                  </a:lnTo>
                  <a:lnTo>
                    <a:pt x="3397" y="227"/>
                  </a:lnTo>
                  <a:lnTo>
                    <a:pt x="3403" y="217"/>
                  </a:lnTo>
                  <a:lnTo>
                    <a:pt x="3421" y="209"/>
                  </a:lnTo>
                  <a:lnTo>
                    <a:pt x="3444" y="203"/>
                  </a:lnTo>
                  <a:lnTo>
                    <a:pt x="3472" y="199"/>
                  </a:lnTo>
                  <a:lnTo>
                    <a:pt x="3475" y="199"/>
                  </a:lnTo>
                  <a:close/>
                  <a:moveTo>
                    <a:pt x="1916" y="172"/>
                  </a:moveTo>
                  <a:lnTo>
                    <a:pt x="1920" y="172"/>
                  </a:lnTo>
                  <a:lnTo>
                    <a:pt x="1926" y="172"/>
                  </a:lnTo>
                  <a:lnTo>
                    <a:pt x="1935" y="182"/>
                  </a:lnTo>
                  <a:lnTo>
                    <a:pt x="1945" y="196"/>
                  </a:lnTo>
                  <a:lnTo>
                    <a:pt x="1953" y="213"/>
                  </a:lnTo>
                  <a:lnTo>
                    <a:pt x="1961" y="227"/>
                  </a:lnTo>
                  <a:lnTo>
                    <a:pt x="1967" y="233"/>
                  </a:lnTo>
                  <a:lnTo>
                    <a:pt x="1980" y="237"/>
                  </a:lnTo>
                  <a:lnTo>
                    <a:pt x="1994" y="244"/>
                  </a:lnTo>
                  <a:lnTo>
                    <a:pt x="2008" y="254"/>
                  </a:lnTo>
                  <a:lnTo>
                    <a:pt x="2018" y="258"/>
                  </a:lnTo>
                  <a:lnTo>
                    <a:pt x="2035" y="260"/>
                  </a:lnTo>
                  <a:lnTo>
                    <a:pt x="2055" y="264"/>
                  </a:lnTo>
                  <a:lnTo>
                    <a:pt x="2074" y="270"/>
                  </a:lnTo>
                  <a:lnTo>
                    <a:pt x="2082" y="280"/>
                  </a:lnTo>
                  <a:lnTo>
                    <a:pt x="2088" y="295"/>
                  </a:lnTo>
                  <a:lnTo>
                    <a:pt x="2088" y="313"/>
                  </a:lnTo>
                  <a:lnTo>
                    <a:pt x="2088" y="331"/>
                  </a:lnTo>
                  <a:lnTo>
                    <a:pt x="2084" y="348"/>
                  </a:lnTo>
                  <a:lnTo>
                    <a:pt x="2078" y="360"/>
                  </a:lnTo>
                  <a:lnTo>
                    <a:pt x="2070" y="364"/>
                  </a:lnTo>
                  <a:lnTo>
                    <a:pt x="2066" y="364"/>
                  </a:lnTo>
                  <a:lnTo>
                    <a:pt x="2049" y="358"/>
                  </a:lnTo>
                  <a:lnTo>
                    <a:pt x="2029" y="354"/>
                  </a:lnTo>
                  <a:lnTo>
                    <a:pt x="2008" y="350"/>
                  </a:lnTo>
                  <a:lnTo>
                    <a:pt x="2002" y="350"/>
                  </a:lnTo>
                  <a:lnTo>
                    <a:pt x="1998" y="352"/>
                  </a:lnTo>
                  <a:lnTo>
                    <a:pt x="1992" y="354"/>
                  </a:lnTo>
                  <a:lnTo>
                    <a:pt x="1990" y="358"/>
                  </a:lnTo>
                  <a:lnTo>
                    <a:pt x="1988" y="362"/>
                  </a:lnTo>
                  <a:lnTo>
                    <a:pt x="1982" y="376"/>
                  </a:lnTo>
                  <a:lnTo>
                    <a:pt x="1976" y="391"/>
                  </a:lnTo>
                  <a:lnTo>
                    <a:pt x="1969" y="409"/>
                  </a:lnTo>
                  <a:lnTo>
                    <a:pt x="1959" y="426"/>
                  </a:lnTo>
                  <a:lnTo>
                    <a:pt x="1949" y="438"/>
                  </a:lnTo>
                  <a:lnTo>
                    <a:pt x="1941" y="442"/>
                  </a:lnTo>
                  <a:lnTo>
                    <a:pt x="1941" y="442"/>
                  </a:lnTo>
                  <a:lnTo>
                    <a:pt x="1929" y="436"/>
                  </a:lnTo>
                  <a:lnTo>
                    <a:pt x="1916" y="424"/>
                  </a:lnTo>
                  <a:lnTo>
                    <a:pt x="1902" y="413"/>
                  </a:lnTo>
                  <a:lnTo>
                    <a:pt x="1890" y="405"/>
                  </a:lnTo>
                  <a:lnTo>
                    <a:pt x="1883" y="401"/>
                  </a:lnTo>
                  <a:lnTo>
                    <a:pt x="1875" y="393"/>
                  </a:lnTo>
                  <a:lnTo>
                    <a:pt x="1869" y="383"/>
                  </a:lnTo>
                  <a:lnTo>
                    <a:pt x="1867" y="372"/>
                  </a:lnTo>
                  <a:lnTo>
                    <a:pt x="1871" y="362"/>
                  </a:lnTo>
                  <a:lnTo>
                    <a:pt x="1877" y="352"/>
                  </a:lnTo>
                  <a:lnTo>
                    <a:pt x="1881" y="338"/>
                  </a:lnTo>
                  <a:lnTo>
                    <a:pt x="1883" y="325"/>
                  </a:lnTo>
                  <a:lnTo>
                    <a:pt x="1881" y="313"/>
                  </a:lnTo>
                  <a:lnTo>
                    <a:pt x="1877" y="309"/>
                  </a:lnTo>
                  <a:lnTo>
                    <a:pt x="1875" y="309"/>
                  </a:lnTo>
                  <a:lnTo>
                    <a:pt x="1873" y="311"/>
                  </a:lnTo>
                  <a:lnTo>
                    <a:pt x="1859" y="317"/>
                  </a:lnTo>
                  <a:lnTo>
                    <a:pt x="1839" y="321"/>
                  </a:lnTo>
                  <a:lnTo>
                    <a:pt x="1820" y="323"/>
                  </a:lnTo>
                  <a:lnTo>
                    <a:pt x="1814" y="323"/>
                  </a:lnTo>
                  <a:lnTo>
                    <a:pt x="1810" y="323"/>
                  </a:lnTo>
                  <a:lnTo>
                    <a:pt x="1808" y="321"/>
                  </a:lnTo>
                  <a:lnTo>
                    <a:pt x="1806" y="319"/>
                  </a:lnTo>
                  <a:lnTo>
                    <a:pt x="1804" y="309"/>
                  </a:lnTo>
                  <a:lnTo>
                    <a:pt x="1800" y="293"/>
                  </a:lnTo>
                  <a:lnTo>
                    <a:pt x="1792" y="278"/>
                  </a:lnTo>
                  <a:lnTo>
                    <a:pt x="1785" y="268"/>
                  </a:lnTo>
                  <a:lnTo>
                    <a:pt x="1779" y="260"/>
                  </a:lnTo>
                  <a:lnTo>
                    <a:pt x="1779" y="244"/>
                  </a:lnTo>
                  <a:lnTo>
                    <a:pt x="1783" y="227"/>
                  </a:lnTo>
                  <a:lnTo>
                    <a:pt x="1792" y="211"/>
                  </a:lnTo>
                  <a:lnTo>
                    <a:pt x="1806" y="199"/>
                  </a:lnTo>
                  <a:lnTo>
                    <a:pt x="1816" y="196"/>
                  </a:lnTo>
                  <a:lnTo>
                    <a:pt x="1824" y="196"/>
                  </a:lnTo>
                  <a:lnTo>
                    <a:pt x="1838" y="196"/>
                  </a:lnTo>
                  <a:lnTo>
                    <a:pt x="1849" y="199"/>
                  </a:lnTo>
                  <a:lnTo>
                    <a:pt x="1857" y="201"/>
                  </a:lnTo>
                  <a:lnTo>
                    <a:pt x="1863" y="203"/>
                  </a:lnTo>
                  <a:lnTo>
                    <a:pt x="1867" y="205"/>
                  </a:lnTo>
                  <a:lnTo>
                    <a:pt x="1867" y="203"/>
                  </a:lnTo>
                  <a:lnTo>
                    <a:pt x="1869" y="203"/>
                  </a:lnTo>
                  <a:lnTo>
                    <a:pt x="1867" y="201"/>
                  </a:lnTo>
                  <a:lnTo>
                    <a:pt x="1869" y="194"/>
                  </a:lnTo>
                  <a:lnTo>
                    <a:pt x="1877" y="186"/>
                  </a:lnTo>
                  <a:lnTo>
                    <a:pt x="1888" y="178"/>
                  </a:lnTo>
                  <a:lnTo>
                    <a:pt x="1902" y="174"/>
                  </a:lnTo>
                  <a:lnTo>
                    <a:pt x="1916" y="172"/>
                  </a:lnTo>
                  <a:close/>
                  <a:moveTo>
                    <a:pt x="2787" y="162"/>
                  </a:moveTo>
                  <a:lnTo>
                    <a:pt x="2800" y="164"/>
                  </a:lnTo>
                  <a:lnTo>
                    <a:pt x="2812" y="172"/>
                  </a:lnTo>
                  <a:lnTo>
                    <a:pt x="2822" y="184"/>
                  </a:lnTo>
                  <a:lnTo>
                    <a:pt x="2824" y="203"/>
                  </a:lnTo>
                  <a:lnTo>
                    <a:pt x="2820" y="203"/>
                  </a:lnTo>
                  <a:lnTo>
                    <a:pt x="2802" y="207"/>
                  </a:lnTo>
                  <a:lnTo>
                    <a:pt x="2787" y="215"/>
                  </a:lnTo>
                  <a:lnTo>
                    <a:pt x="2779" y="219"/>
                  </a:lnTo>
                  <a:lnTo>
                    <a:pt x="2773" y="223"/>
                  </a:lnTo>
                  <a:lnTo>
                    <a:pt x="2765" y="225"/>
                  </a:lnTo>
                  <a:lnTo>
                    <a:pt x="2759" y="225"/>
                  </a:lnTo>
                  <a:lnTo>
                    <a:pt x="2753" y="225"/>
                  </a:lnTo>
                  <a:lnTo>
                    <a:pt x="2747" y="223"/>
                  </a:lnTo>
                  <a:lnTo>
                    <a:pt x="2742" y="219"/>
                  </a:lnTo>
                  <a:lnTo>
                    <a:pt x="2734" y="213"/>
                  </a:lnTo>
                  <a:lnTo>
                    <a:pt x="2738" y="192"/>
                  </a:lnTo>
                  <a:lnTo>
                    <a:pt x="2749" y="176"/>
                  </a:lnTo>
                  <a:lnTo>
                    <a:pt x="2767" y="164"/>
                  </a:lnTo>
                  <a:lnTo>
                    <a:pt x="2787" y="162"/>
                  </a:lnTo>
                  <a:close/>
                  <a:moveTo>
                    <a:pt x="2051" y="141"/>
                  </a:moveTo>
                  <a:lnTo>
                    <a:pt x="2063" y="141"/>
                  </a:lnTo>
                  <a:lnTo>
                    <a:pt x="2084" y="143"/>
                  </a:lnTo>
                  <a:lnTo>
                    <a:pt x="2110" y="147"/>
                  </a:lnTo>
                  <a:lnTo>
                    <a:pt x="2137" y="151"/>
                  </a:lnTo>
                  <a:lnTo>
                    <a:pt x="2164" y="156"/>
                  </a:lnTo>
                  <a:lnTo>
                    <a:pt x="2190" y="162"/>
                  </a:lnTo>
                  <a:lnTo>
                    <a:pt x="2209" y="168"/>
                  </a:lnTo>
                  <a:lnTo>
                    <a:pt x="2221" y="172"/>
                  </a:lnTo>
                  <a:lnTo>
                    <a:pt x="2223" y="178"/>
                  </a:lnTo>
                  <a:lnTo>
                    <a:pt x="2213" y="184"/>
                  </a:lnTo>
                  <a:lnTo>
                    <a:pt x="2200" y="194"/>
                  </a:lnTo>
                  <a:lnTo>
                    <a:pt x="2180" y="203"/>
                  </a:lnTo>
                  <a:lnTo>
                    <a:pt x="2158" y="211"/>
                  </a:lnTo>
                  <a:lnTo>
                    <a:pt x="2135" y="215"/>
                  </a:lnTo>
                  <a:lnTo>
                    <a:pt x="2127" y="215"/>
                  </a:lnTo>
                  <a:lnTo>
                    <a:pt x="2108" y="211"/>
                  </a:lnTo>
                  <a:lnTo>
                    <a:pt x="2086" y="203"/>
                  </a:lnTo>
                  <a:lnTo>
                    <a:pt x="2063" y="196"/>
                  </a:lnTo>
                  <a:lnTo>
                    <a:pt x="2037" y="186"/>
                  </a:lnTo>
                  <a:lnTo>
                    <a:pt x="2016" y="176"/>
                  </a:lnTo>
                  <a:lnTo>
                    <a:pt x="1996" y="168"/>
                  </a:lnTo>
                  <a:lnTo>
                    <a:pt x="1984" y="160"/>
                  </a:lnTo>
                  <a:lnTo>
                    <a:pt x="1980" y="154"/>
                  </a:lnTo>
                  <a:lnTo>
                    <a:pt x="1984" y="151"/>
                  </a:lnTo>
                  <a:lnTo>
                    <a:pt x="2000" y="145"/>
                  </a:lnTo>
                  <a:lnTo>
                    <a:pt x="2021" y="143"/>
                  </a:lnTo>
                  <a:lnTo>
                    <a:pt x="2051" y="141"/>
                  </a:lnTo>
                  <a:close/>
                  <a:moveTo>
                    <a:pt x="587" y="64"/>
                  </a:moveTo>
                  <a:lnTo>
                    <a:pt x="587" y="64"/>
                  </a:lnTo>
                  <a:lnTo>
                    <a:pt x="591" y="68"/>
                  </a:lnTo>
                  <a:lnTo>
                    <a:pt x="589" y="76"/>
                  </a:lnTo>
                  <a:lnTo>
                    <a:pt x="583" y="84"/>
                  </a:lnTo>
                  <a:lnTo>
                    <a:pt x="575" y="94"/>
                  </a:lnTo>
                  <a:lnTo>
                    <a:pt x="564" y="102"/>
                  </a:lnTo>
                  <a:lnTo>
                    <a:pt x="550" y="107"/>
                  </a:lnTo>
                  <a:lnTo>
                    <a:pt x="532" y="117"/>
                  </a:lnTo>
                  <a:lnTo>
                    <a:pt x="517" y="127"/>
                  </a:lnTo>
                  <a:lnTo>
                    <a:pt x="501" y="137"/>
                  </a:lnTo>
                  <a:lnTo>
                    <a:pt x="491" y="147"/>
                  </a:lnTo>
                  <a:lnTo>
                    <a:pt x="487" y="152"/>
                  </a:lnTo>
                  <a:lnTo>
                    <a:pt x="487" y="160"/>
                  </a:lnTo>
                  <a:lnTo>
                    <a:pt x="481" y="170"/>
                  </a:lnTo>
                  <a:lnTo>
                    <a:pt x="472" y="184"/>
                  </a:lnTo>
                  <a:lnTo>
                    <a:pt x="462" y="196"/>
                  </a:lnTo>
                  <a:lnTo>
                    <a:pt x="452" y="201"/>
                  </a:lnTo>
                  <a:lnTo>
                    <a:pt x="440" y="207"/>
                  </a:lnTo>
                  <a:lnTo>
                    <a:pt x="425" y="219"/>
                  </a:lnTo>
                  <a:lnTo>
                    <a:pt x="407" y="233"/>
                  </a:lnTo>
                  <a:lnTo>
                    <a:pt x="389" y="246"/>
                  </a:lnTo>
                  <a:lnTo>
                    <a:pt x="376" y="256"/>
                  </a:lnTo>
                  <a:lnTo>
                    <a:pt x="362" y="264"/>
                  </a:lnTo>
                  <a:lnTo>
                    <a:pt x="342" y="272"/>
                  </a:lnTo>
                  <a:lnTo>
                    <a:pt x="319" y="282"/>
                  </a:lnTo>
                  <a:lnTo>
                    <a:pt x="295" y="291"/>
                  </a:lnTo>
                  <a:lnTo>
                    <a:pt x="276" y="301"/>
                  </a:lnTo>
                  <a:lnTo>
                    <a:pt x="264" y="309"/>
                  </a:lnTo>
                  <a:lnTo>
                    <a:pt x="258" y="323"/>
                  </a:lnTo>
                  <a:lnTo>
                    <a:pt x="248" y="340"/>
                  </a:lnTo>
                  <a:lnTo>
                    <a:pt x="241" y="360"/>
                  </a:lnTo>
                  <a:lnTo>
                    <a:pt x="231" y="379"/>
                  </a:lnTo>
                  <a:lnTo>
                    <a:pt x="223" y="393"/>
                  </a:lnTo>
                  <a:lnTo>
                    <a:pt x="215" y="399"/>
                  </a:lnTo>
                  <a:lnTo>
                    <a:pt x="207" y="397"/>
                  </a:lnTo>
                  <a:lnTo>
                    <a:pt x="200" y="397"/>
                  </a:lnTo>
                  <a:lnTo>
                    <a:pt x="203" y="411"/>
                  </a:lnTo>
                  <a:lnTo>
                    <a:pt x="205" y="426"/>
                  </a:lnTo>
                  <a:lnTo>
                    <a:pt x="203" y="438"/>
                  </a:lnTo>
                  <a:lnTo>
                    <a:pt x="194" y="444"/>
                  </a:lnTo>
                  <a:lnTo>
                    <a:pt x="178" y="448"/>
                  </a:lnTo>
                  <a:lnTo>
                    <a:pt x="155" y="454"/>
                  </a:lnTo>
                  <a:lnTo>
                    <a:pt x="129" y="458"/>
                  </a:lnTo>
                  <a:lnTo>
                    <a:pt x="108" y="462"/>
                  </a:lnTo>
                  <a:lnTo>
                    <a:pt x="86" y="466"/>
                  </a:lnTo>
                  <a:lnTo>
                    <a:pt x="59" y="469"/>
                  </a:lnTo>
                  <a:lnTo>
                    <a:pt x="27" y="473"/>
                  </a:lnTo>
                  <a:lnTo>
                    <a:pt x="0" y="475"/>
                  </a:lnTo>
                  <a:lnTo>
                    <a:pt x="117" y="370"/>
                  </a:lnTo>
                  <a:lnTo>
                    <a:pt x="243" y="270"/>
                  </a:lnTo>
                  <a:lnTo>
                    <a:pt x="372" y="178"/>
                  </a:lnTo>
                  <a:lnTo>
                    <a:pt x="411" y="156"/>
                  </a:lnTo>
                  <a:lnTo>
                    <a:pt x="448" y="137"/>
                  </a:lnTo>
                  <a:lnTo>
                    <a:pt x="483" y="117"/>
                  </a:lnTo>
                  <a:lnTo>
                    <a:pt x="517" y="100"/>
                  </a:lnTo>
                  <a:lnTo>
                    <a:pt x="544" y="86"/>
                  </a:lnTo>
                  <a:lnTo>
                    <a:pt x="565" y="74"/>
                  </a:lnTo>
                  <a:lnTo>
                    <a:pt x="581" y="68"/>
                  </a:lnTo>
                  <a:lnTo>
                    <a:pt x="587" y="64"/>
                  </a:lnTo>
                  <a:close/>
                  <a:moveTo>
                    <a:pt x="1217" y="0"/>
                  </a:moveTo>
                  <a:lnTo>
                    <a:pt x="1217" y="0"/>
                  </a:lnTo>
                  <a:lnTo>
                    <a:pt x="1229" y="4"/>
                  </a:lnTo>
                  <a:lnTo>
                    <a:pt x="1243" y="8"/>
                  </a:lnTo>
                  <a:lnTo>
                    <a:pt x="1256" y="12"/>
                  </a:lnTo>
                  <a:lnTo>
                    <a:pt x="1270" y="14"/>
                  </a:lnTo>
                  <a:lnTo>
                    <a:pt x="1276" y="14"/>
                  </a:lnTo>
                  <a:lnTo>
                    <a:pt x="1282" y="12"/>
                  </a:lnTo>
                  <a:lnTo>
                    <a:pt x="1288" y="12"/>
                  </a:lnTo>
                  <a:lnTo>
                    <a:pt x="1309" y="14"/>
                  </a:lnTo>
                  <a:lnTo>
                    <a:pt x="1338" y="15"/>
                  </a:lnTo>
                  <a:lnTo>
                    <a:pt x="1366" y="19"/>
                  </a:lnTo>
                  <a:lnTo>
                    <a:pt x="1387" y="19"/>
                  </a:lnTo>
                  <a:lnTo>
                    <a:pt x="1401" y="23"/>
                  </a:lnTo>
                  <a:lnTo>
                    <a:pt x="1413" y="29"/>
                  </a:lnTo>
                  <a:lnTo>
                    <a:pt x="1421" y="39"/>
                  </a:lnTo>
                  <a:lnTo>
                    <a:pt x="1423" y="49"/>
                  </a:lnTo>
                  <a:lnTo>
                    <a:pt x="1421" y="57"/>
                  </a:lnTo>
                  <a:lnTo>
                    <a:pt x="1411" y="62"/>
                  </a:lnTo>
                  <a:lnTo>
                    <a:pt x="1401" y="68"/>
                  </a:lnTo>
                  <a:lnTo>
                    <a:pt x="1391" y="78"/>
                  </a:lnTo>
                  <a:lnTo>
                    <a:pt x="1385" y="90"/>
                  </a:lnTo>
                  <a:lnTo>
                    <a:pt x="1383" y="102"/>
                  </a:lnTo>
                  <a:lnTo>
                    <a:pt x="1383" y="111"/>
                  </a:lnTo>
                  <a:lnTo>
                    <a:pt x="1387" y="113"/>
                  </a:lnTo>
                  <a:lnTo>
                    <a:pt x="1391" y="113"/>
                  </a:lnTo>
                  <a:lnTo>
                    <a:pt x="1399" y="111"/>
                  </a:lnTo>
                  <a:lnTo>
                    <a:pt x="1407" y="109"/>
                  </a:lnTo>
                  <a:lnTo>
                    <a:pt x="1419" y="109"/>
                  </a:lnTo>
                  <a:lnTo>
                    <a:pt x="1438" y="111"/>
                  </a:lnTo>
                  <a:lnTo>
                    <a:pt x="1458" y="113"/>
                  </a:lnTo>
                  <a:lnTo>
                    <a:pt x="1474" y="117"/>
                  </a:lnTo>
                  <a:lnTo>
                    <a:pt x="1481" y="121"/>
                  </a:lnTo>
                  <a:lnTo>
                    <a:pt x="1491" y="125"/>
                  </a:lnTo>
                  <a:lnTo>
                    <a:pt x="1509" y="131"/>
                  </a:lnTo>
                  <a:lnTo>
                    <a:pt x="1526" y="133"/>
                  </a:lnTo>
                  <a:lnTo>
                    <a:pt x="1544" y="135"/>
                  </a:lnTo>
                  <a:lnTo>
                    <a:pt x="1550" y="135"/>
                  </a:lnTo>
                  <a:lnTo>
                    <a:pt x="1550" y="135"/>
                  </a:lnTo>
                  <a:lnTo>
                    <a:pt x="1556" y="139"/>
                  </a:lnTo>
                  <a:lnTo>
                    <a:pt x="1558" y="149"/>
                  </a:lnTo>
                  <a:lnTo>
                    <a:pt x="1556" y="160"/>
                  </a:lnTo>
                  <a:lnTo>
                    <a:pt x="1550" y="172"/>
                  </a:lnTo>
                  <a:lnTo>
                    <a:pt x="1542" y="178"/>
                  </a:lnTo>
                  <a:lnTo>
                    <a:pt x="1530" y="182"/>
                  </a:lnTo>
                  <a:lnTo>
                    <a:pt x="1515" y="188"/>
                  </a:lnTo>
                  <a:lnTo>
                    <a:pt x="1499" y="196"/>
                  </a:lnTo>
                  <a:lnTo>
                    <a:pt x="1485" y="203"/>
                  </a:lnTo>
                  <a:lnTo>
                    <a:pt x="1477" y="211"/>
                  </a:lnTo>
                  <a:lnTo>
                    <a:pt x="1470" y="217"/>
                  </a:lnTo>
                  <a:lnTo>
                    <a:pt x="1458" y="223"/>
                  </a:lnTo>
                  <a:lnTo>
                    <a:pt x="1448" y="231"/>
                  </a:lnTo>
                  <a:lnTo>
                    <a:pt x="1438" y="235"/>
                  </a:lnTo>
                  <a:lnTo>
                    <a:pt x="1436" y="241"/>
                  </a:lnTo>
                  <a:lnTo>
                    <a:pt x="1438" y="250"/>
                  </a:lnTo>
                  <a:lnTo>
                    <a:pt x="1436" y="264"/>
                  </a:lnTo>
                  <a:lnTo>
                    <a:pt x="1432" y="282"/>
                  </a:lnTo>
                  <a:lnTo>
                    <a:pt x="1429" y="295"/>
                  </a:lnTo>
                  <a:lnTo>
                    <a:pt x="1425" y="303"/>
                  </a:lnTo>
                  <a:lnTo>
                    <a:pt x="1421" y="305"/>
                  </a:lnTo>
                  <a:lnTo>
                    <a:pt x="1417" y="309"/>
                  </a:lnTo>
                  <a:lnTo>
                    <a:pt x="1413" y="311"/>
                  </a:lnTo>
                  <a:lnTo>
                    <a:pt x="1409" y="313"/>
                  </a:lnTo>
                  <a:lnTo>
                    <a:pt x="1407" y="315"/>
                  </a:lnTo>
                  <a:lnTo>
                    <a:pt x="1407" y="317"/>
                  </a:lnTo>
                  <a:lnTo>
                    <a:pt x="1411" y="319"/>
                  </a:lnTo>
                  <a:lnTo>
                    <a:pt x="1417" y="321"/>
                  </a:lnTo>
                  <a:lnTo>
                    <a:pt x="1427" y="327"/>
                  </a:lnTo>
                  <a:lnTo>
                    <a:pt x="1432" y="336"/>
                  </a:lnTo>
                  <a:lnTo>
                    <a:pt x="1436" y="350"/>
                  </a:lnTo>
                  <a:lnTo>
                    <a:pt x="1436" y="364"/>
                  </a:lnTo>
                  <a:lnTo>
                    <a:pt x="1432" y="374"/>
                  </a:lnTo>
                  <a:lnTo>
                    <a:pt x="1427" y="378"/>
                  </a:lnTo>
                  <a:lnTo>
                    <a:pt x="1415" y="383"/>
                  </a:lnTo>
                  <a:lnTo>
                    <a:pt x="1401" y="397"/>
                  </a:lnTo>
                  <a:lnTo>
                    <a:pt x="1391" y="419"/>
                  </a:lnTo>
                  <a:lnTo>
                    <a:pt x="1387" y="444"/>
                  </a:lnTo>
                  <a:lnTo>
                    <a:pt x="1389" y="471"/>
                  </a:lnTo>
                  <a:lnTo>
                    <a:pt x="1389" y="491"/>
                  </a:lnTo>
                  <a:lnTo>
                    <a:pt x="1383" y="511"/>
                  </a:lnTo>
                  <a:lnTo>
                    <a:pt x="1374" y="528"/>
                  </a:lnTo>
                  <a:lnTo>
                    <a:pt x="1362" y="546"/>
                  </a:lnTo>
                  <a:lnTo>
                    <a:pt x="1350" y="560"/>
                  </a:lnTo>
                  <a:lnTo>
                    <a:pt x="1342" y="569"/>
                  </a:lnTo>
                  <a:lnTo>
                    <a:pt x="1342" y="575"/>
                  </a:lnTo>
                  <a:lnTo>
                    <a:pt x="1344" y="581"/>
                  </a:lnTo>
                  <a:lnTo>
                    <a:pt x="1344" y="593"/>
                  </a:lnTo>
                  <a:lnTo>
                    <a:pt x="1342" y="605"/>
                  </a:lnTo>
                  <a:lnTo>
                    <a:pt x="1340" y="614"/>
                  </a:lnTo>
                  <a:lnTo>
                    <a:pt x="1337" y="618"/>
                  </a:lnTo>
                  <a:lnTo>
                    <a:pt x="1335" y="618"/>
                  </a:lnTo>
                  <a:lnTo>
                    <a:pt x="1331" y="614"/>
                  </a:lnTo>
                  <a:lnTo>
                    <a:pt x="1327" y="614"/>
                  </a:lnTo>
                  <a:lnTo>
                    <a:pt x="1327" y="614"/>
                  </a:lnTo>
                  <a:lnTo>
                    <a:pt x="1327" y="616"/>
                  </a:lnTo>
                  <a:lnTo>
                    <a:pt x="1329" y="618"/>
                  </a:lnTo>
                  <a:lnTo>
                    <a:pt x="1331" y="620"/>
                  </a:lnTo>
                  <a:lnTo>
                    <a:pt x="1335" y="624"/>
                  </a:lnTo>
                  <a:lnTo>
                    <a:pt x="1338" y="630"/>
                  </a:lnTo>
                  <a:lnTo>
                    <a:pt x="1335" y="638"/>
                  </a:lnTo>
                  <a:lnTo>
                    <a:pt x="1325" y="648"/>
                  </a:lnTo>
                  <a:lnTo>
                    <a:pt x="1311" y="653"/>
                  </a:lnTo>
                  <a:lnTo>
                    <a:pt x="1299" y="655"/>
                  </a:lnTo>
                  <a:lnTo>
                    <a:pt x="1295" y="655"/>
                  </a:lnTo>
                  <a:lnTo>
                    <a:pt x="1292" y="653"/>
                  </a:lnTo>
                  <a:lnTo>
                    <a:pt x="1274" y="648"/>
                  </a:lnTo>
                  <a:lnTo>
                    <a:pt x="1252" y="642"/>
                  </a:lnTo>
                  <a:lnTo>
                    <a:pt x="1229" y="638"/>
                  </a:lnTo>
                  <a:lnTo>
                    <a:pt x="1213" y="636"/>
                  </a:lnTo>
                  <a:lnTo>
                    <a:pt x="1209" y="636"/>
                  </a:lnTo>
                  <a:lnTo>
                    <a:pt x="1207" y="636"/>
                  </a:lnTo>
                  <a:lnTo>
                    <a:pt x="1201" y="642"/>
                  </a:lnTo>
                  <a:lnTo>
                    <a:pt x="1200" y="651"/>
                  </a:lnTo>
                  <a:lnTo>
                    <a:pt x="1201" y="661"/>
                  </a:lnTo>
                  <a:lnTo>
                    <a:pt x="1211" y="671"/>
                  </a:lnTo>
                  <a:lnTo>
                    <a:pt x="1217" y="673"/>
                  </a:lnTo>
                  <a:lnTo>
                    <a:pt x="1223" y="677"/>
                  </a:lnTo>
                  <a:lnTo>
                    <a:pt x="1229" y="679"/>
                  </a:lnTo>
                  <a:lnTo>
                    <a:pt x="1235" y="679"/>
                  </a:lnTo>
                  <a:lnTo>
                    <a:pt x="1239" y="681"/>
                  </a:lnTo>
                  <a:lnTo>
                    <a:pt x="1243" y="683"/>
                  </a:lnTo>
                  <a:lnTo>
                    <a:pt x="1245" y="685"/>
                  </a:lnTo>
                  <a:lnTo>
                    <a:pt x="1245" y="687"/>
                  </a:lnTo>
                  <a:lnTo>
                    <a:pt x="1243" y="689"/>
                  </a:lnTo>
                  <a:lnTo>
                    <a:pt x="1239" y="693"/>
                  </a:lnTo>
                  <a:lnTo>
                    <a:pt x="1231" y="702"/>
                  </a:lnTo>
                  <a:lnTo>
                    <a:pt x="1219" y="718"/>
                  </a:lnTo>
                  <a:lnTo>
                    <a:pt x="1207" y="736"/>
                  </a:lnTo>
                  <a:lnTo>
                    <a:pt x="1194" y="755"/>
                  </a:lnTo>
                  <a:lnTo>
                    <a:pt x="1182" y="771"/>
                  </a:lnTo>
                  <a:lnTo>
                    <a:pt x="1170" y="781"/>
                  </a:lnTo>
                  <a:lnTo>
                    <a:pt x="1156" y="790"/>
                  </a:lnTo>
                  <a:lnTo>
                    <a:pt x="1137" y="800"/>
                  </a:lnTo>
                  <a:lnTo>
                    <a:pt x="1115" y="810"/>
                  </a:lnTo>
                  <a:lnTo>
                    <a:pt x="1096" y="820"/>
                  </a:lnTo>
                  <a:lnTo>
                    <a:pt x="1078" y="830"/>
                  </a:lnTo>
                  <a:lnTo>
                    <a:pt x="1068" y="833"/>
                  </a:lnTo>
                  <a:lnTo>
                    <a:pt x="1061" y="841"/>
                  </a:lnTo>
                  <a:lnTo>
                    <a:pt x="1049" y="849"/>
                  </a:lnTo>
                  <a:lnTo>
                    <a:pt x="1035" y="859"/>
                  </a:lnTo>
                  <a:lnTo>
                    <a:pt x="1023" y="869"/>
                  </a:lnTo>
                  <a:lnTo>
                    <a:pt x="1014" y="875"/>
                  </a:lnTo>
                  <a:lnTo>
                    <a:pt x="1006" y="877"/>
                  </a:lnTo>
                  <a:lnTo>
                    <a:pt x="992" y="877"/>
                  </a:lnTo>
                  <a:lnTo>
                    <a:pt x="978" y="877"/>
                  </a:lnTo>
                  <a:lnTo>
                    <a:pt x="965" y="878"/>
                  </a:lnTo>
                  <a:lnTo>
                    <a:pt x="953" y="880"/>
                  </a:lnTo>
                  <a:lnTo>
                    <a:pt x="947" y="884"/>
                  </a:lnTo>
                  <a:lnTo>
                    <a:pt x="945" y="894"/>
                  </a:lnTo>
                  <a:lnTo>
                    <a:pt x="939" y="914"/>
                  </a:lnTo>
                  <a:lnTo>
                    <a:pt x="931" y="939"/>
                  </a:lnTo>
                  <a:lnTo>
                    <a:pt x="924" y="965"/>
                  </a:lnTo>
                  <a:lnTo>
                    <a:pt x="914" y="992"/>
                  </a:lnTo>
                  <a:lnTo>
                    <a:pt x="906" y="1014"/>
                  </a:lnTo>
                  <a:lnTo>
                    <a:pt x="900" y="1027"/>
                  </a:lnTo>
                  <a:lnTo>
                    <a:pt x="888" y="1045"/>
                  </a:lnTo>
                  <a:lnTo>
                    <a:pt x="877" y="1062"/>
                  </a:lnTo>
                  <a:lnTo>
                    <a:pt x="867" y="1076"/>
                  </a:lnTo>
                  <a:lnTo>
                    <a:pt x="859" y="1086"/>
                  </a:lnTo>
                  <a:lnTo>
                    <a:pt x="855" y="1090"/>
                  </a:lnTo>
                  <a:lnTo>
                    <a:pt x="851" y="1094"/>
                  </a:lnTo>
                  <a:lnTo>
                    <a:pt x="845" y="1098"/>
                  </a:lnTo>
                  <a:lnTo>
                    <a:pt x="839" y="1102"/>
                  </a:lnTo>
                  <a:lnTo>
                    <a:pt x="834" y="1105"/>
                  </a:lnTo>
                  <a:lnTo>
                    <a:pt x="830" y="1105"/>
                  </a:lnTo>
                  <a:lnTo>
                    <a:pt x="826" y="1105"/>
                  </a:lnTo>
                  <a:lnTo>
                    <a:pt x="824" y="1102"/>
                  </a:lnTo>
                  <a:lnTo>
                    <a:pt x="816" y="1096"/>
                  </a:lnTo>
                  <a:lnTo>
                    <a:pt x="802" y="1090"/>
                  </a:lnTo>
                  <a:lnTo>
                    <a:pt x="787" y="1084"/>
                  </a:lnTo>
                  <a:lnTo>
                    <a:pt x="771" y="1082"/>
                  </a:lnTo>
                  <a:lnTo>
                    <a:pt x="759" y="1080"/>
                  </a:lnTo>
                  <a:lnTo>
                    <a:pt x="749" y="1074"/>
                  </a:lnTo>
                  <a:lnTo>
                    <a:pt x="738" y="1060"/>
                  </a:lnTo>
                  <a:lnTo>
                    <a:pt x="726" y="1039"/>
                  </a:lnTo>
                  <a:lnTo>
                    <a:pt x="718" y="1014"/>
                  </a:lnTo>
                  <a:lnTo>
                    <a:pt x="714" y="982"/>
                  </a:lnTo>
                  <a:lnTo>
                    <a:pt x="712" y="963"/>
                  </a:lnTo>
                  <a:lnTo>
                    <a:pt x="706" y="939"/>
                  </a:lnTo>
                  <a:lnTo>
                    <a:pt x="699" y="916"/>
                  </a:lnTo>
                  <a:lnTo>
                    <a:pt x="691" y="892"/>
                  </a:lnTo>
                  <a:lnTo>
                    <a:pt x="681" y="869"/>
                  </a:lnTo>
                  <a:lnTo>
                    <a:pt x="673" y="849"/>
                  </a:lnTo>
                  <a:lnTo>
                    <a:pt x="667" y="832"/>
                  </a:lnTo>
                  <a:lnTo>
                    <a:pt x="665" y="818"/>
                  </a:lnTo>
                  <a:lnTo>
                    <a:pt x="667" y="812"/>
                  </a:lnTo>
                  <a:lnTo>
                    <a:pt x="673" y="802"/>
                  </a:lnTo>
                  <a:lnTo>
                    <a:pt x="675" y="790"/>
                  </a:lnTo>
                  <a:lnTo>
                    <a:pt x="677" y="779"/>
                  </a:lnTo>
                  <a:lnTo>
                    <a:pt x="681" y="767"/>
                  </a:lnTo>
                  <a:lnTo>
                    <a:pt x="687" y="759"/>
                  </a:lnTo>
                  <a:lnTo>
                    <a:pt x="695" y="751"/>
                  </a:lnTo>
                  <a:lnTo>
                    <a:pt x="701" y="740"/>
                  </a:lnTo>
                  <a:lnTo>
                    <a:pt x="704" y="728"/>
                  </a:lnTo>
                  <a:lnTo>
                    <a:pt x="701" y="716"/>
                  </a:lnTo>
                  <a:lnTo>
                    <a:pt x="693" y="708"/>
                  </a:lnTo>
                  <a:lnTo>
                    <a:pt x="683" y="702"/>
                  </a:lnTo>
                  <a:lnTo>
                    <a:pt x="673" y="691"/>
                  </a:lnTo>
                  <a:lnTo>
                    <a:pt x="669" y="677"/>
                  </a:lnTo>
                  <a:lnTo>
                    <a:pt x="667" y="663"/>
                  </a:lnTo>
                  <a:lnTo>
                    <a:pt x="669" y="653"/>
                  </a:lnTo>
                  <a:lnTo>
                    <a:pt x="675" y="650"/>
                  </a:lnTo>
                  <a:lnTo>
                    <a:pt x="675" y="650"/>
                  </a:lnTo>
                  <a:lnTo>
                    <a:pt x="677" y="650"/>
                  </a:lnTo>
                  <a:lnTo>
                    <a:pt x="683" y="650"/>
                  </a:lnTo>
                  <a:lnTo>
                    <a:pt x="687" y="648"/>
                  </a:lnTo>
                  <a:lnTo>
                    <a:pt x="689" y="644"/>
                  </a:lnTo>
                  <a:lnTo>
                    <a:pt x="691" y="640"/>
                  </a:lnTo>
                  <a:lnTo>
                    <a:pt x="693" y="636"/>
                  </a:lnTo>
                  <a:lnTo>
                    <a:pt x="693" y="632"/>
                  </a:lnTo>
                  <a:lnTo>
                    <a:pt x="693" y="630"/>
                  </a:lnTo>
                  <a:lnTo>
                    <a:pt x="691" y="628"/>
                  </a:lnTo>
                  <a:lnTo>
                    <a:pt x="691" y="630"/>
                  </a:lnTo>
                  <a:lnTo>
                    <a:pt x="689" y="630"/>
                  </a:lnTo>
                  <a:lnTo>
                    <a:pt x="687" y="632"/>
                  </a:lnTo>
                  <a:lnTo>
                    <a:pt x="683" y="632"/>
                  </a:lnTo>
                  <a:lnTo>
                    <a:pt x="671" y="630"/>
                  </a:lnTo>
                  <a:lnTo>
                    <a:pt x="659" y="624"/>
                  </a:lnTo>
                  <a:lnTo>
                    <a:pt x="648" y="616"/>
                  </a:lnTo>
                  <a:lnTo>
                    <a:pt x="638" y="608"/>
                  </a:lnTo>
                  <a:lnTo>
                    <a:pt x="636" y="601"/>
                  </a:lnTo>
                  <a:lnTo>
                    <a:pt x="636" y="585"/>
                  </a:lnTo>
                  <a:lnTo>
                    <a:pt x="636" y="563"/>
                  </a:lnTo>
                  <a:lnTo>
                    <a:pt x="634" y="540"/>
                  </a:lnTo>
                  <a:lnTo>
                    <a:pt x="628" y="526"/>
                  </a:lnTo>
                  <a:lnTo>
                    <a:pt x="624" y="514"/>
                  </a:lnTo>
                  <a:lnTo>
                    <a:pt x="618" y="499"/>
                  </a:lnTo>
                  <a:lnTo>
                    <a:pt x="609" y="481"/>
                  </a:lnTo>
                  <a:lnTo>
                    <a:pt x="601" y="466"/>
                  </a:lnTo>
                  <a:lnTo>
                    <a:pt x="589" y="452"/>
                  </a:lnTo>
                  <a:lnTo>
                    <a:pt x="577" y="446"/>
                  </a:lnTo>
                  <a:lnTo>
                    <a:pt x="560" y="444"/>
                  </a:lnTo>
                  <a:lnTo>
                    <a:pt x="538" y="438"/>
                  </a:lnTo>
                  <a:lnTo>
                    <a:pt x="517" y="434"/>
                  </a:lnTo>
                  <a:lnTo>
                    <a:pt x="499" y="432"/>
                  </a:lnTo>
                  <a:lnTo>
                    <a:pt x="495" y="432"/>
                  </a:lnTo>
                  <a:lnTo>
                    <a:pt x="493" y="434"/>
                  </a:lnTo>
                  <a:lnTo>
                    <a:pt x="491" y="434"/>
                  </a:lnTo>
                  <a:lnTo>
                    <a:pt x="489" y="436"/>
                  </a:lnTo>
                  <a:lnTo>
                    <a:pt x="485" y="438"/>
                  </a:lnTo>
                  <a:lnTo>
                    <a:pt x="481" y="438"/>
                  </a:lnTo>
                  <a:lnTo>
                    <a:pt x="475" y="438"/>
                  </a:lnTo>
                  <a:lnTo>
                    <a:pt x="454" y="436"/>
                  </a:lnTo>
                  <a:lnTo>
                    <a:pt x="432" y="434"/>
                  </a:lnTo>
                  <a:lnTo>
                    <a:pt x="415" y="428"/>
                  </a:lnTo>
                  <a:lnTo>
                    <a:pt x="407" y="423"/>
                  </a:lnTo>
                  <a:lnTo>
                    <a:pt x="401" y="413"/>
                  </a:lnTo>
                  <a:lnTo>
                    <a:pt x="399" y="399"/>
                  </a:lnTo>
                  <a:lnTo>
                    <a:pt x="399" y="387"/>
                  </a:lnTo>
                  <a:lnTo>
                    <a:pt x="405" y="378"/>
                  </a:lnTo>
                  <a:lnTo>
                    <a:pt x="415" y="374"/>
                  </a:lnTo>
                  <a:lnTo>
                    <a:pt x="429" y="372"/>
                  </a:lnTo>
                  <a:lnTo>
                    <a:pt x="444" y="370"/>
                  </a:lnTo>
                  <a:lnTo>
                    <a:pt x="460" y="366"/>
                  </a:lnTo>
                  <a:lnTo>
                    <a:pt x="474" y="364"/>
                  </a:lnTo>
                  <a:lnTo>
                    <a:pt x="479" y="360"/>
                  </a:lnTo>
                  <a:lnTo>
                    <a:pt x="477" y="356"/>
                  </a:lnTo>
                  <a:lnTo>
                    <a:pt x="464" y="354"/>
                  </a:lnTo>
                  <a:lnTo>
                    <a:pt x="442" y="350"/>
                  </a:lnTo>
                  <a:lnTo>
                    <a:pt x="421" y="346"/>
                  </a:lnTo>
                  <a:lnTo>
                    <a:pt x="405" y="340"/>
                  </a:lnTo>
                  <a:lnTo>
                    <a:pt x="401" y="338"/>
                  </a:lnTo>
                  <a:lnTo>
                    <a:pt x="397" y="338"/>
                  </a:lnTo>
                  <a:lnTo>
                    <a:pt x="391" y="338"/>
                  </a:lnTo>
                  <a:lnTo>
                    <a:pt x="385" y="340"/>
                  </a:lnTo>
                  <a:lnTo>
                    <a:pt x="380" y="342"/>
                  </a:lnTo>
                  <a:lnTo>
                    <a:pt x="376" y="342"/>
                  </a:lnTo>
                  <a:lnTo>
                    <a:pt x="374" y="342"/>
                  </a:lnTo>
                  <a:lnTo>
                    <a:pt x="372" y="340"/>
                  </a:lnTo>
                  <a:lnTo>
                    <a:pt x="370" y="336"/>
                  </a:lnTo>
                  <a:lnTo>
                    <a:pt x="366" y="334"/>
                  </a:lnTo>
                  <a:lnTo>
                    <a:pt x="362" y="331"/>
                  </a:lnTo>
                  <a:lnTo>
                    <a:pt x="358" y="329"/>
                  </a:lnTo>
                  <a:lnTo>
                    <a:pt x="354" y="325"/>
                  </a:lnTo>
                  <a:lnTo>
                    <a:pt x="352" y="321"/>
                  </a:lnTo>
                  <a:lnTo>
                    <a:pt x="350" y="319"/>
                  </a:lnTo>
                  <a:lnTo>
                    <a:pt x="350" y="315"/>
                  </a:lnTo>
                  <a:lnTo>
                    <a:pt x="354" y="311"/>
                  </a:lnTo>
                  <a:lnTo>
                    <a:pt x="366" y="303"/>
                  </a:lnTo>
                  <a:lnTo>
                    <a:pt x="383" y="299"/>
                  </a:lnTo>
                  <a:lnTo>
                    <a:pt x="405" y="295"/>
                  </a:lnTo>
                  <a:lnTo>
                    <a:pt x="425" y="291"/>
                  </a:lnTo>
                  <a:lnTo>
                    <a:pt x="442" y="287"/>
                  </a:lnTo>
                  <a:lnTo>
                    <a:pt x="454" y="282"/>
                  </a:lnTo>
                  <a:lnTo>
                    <a:pt x="466" y="272"/>
                  </a:lnTo>
                  <a:lnTo>
                    <a:pt x="477" y="264"/>
                  </a:lnTo>
                  <a:lnTo>
                    <a:pt x="485" y="254"/>
                  </a:lnTo>
                  <a:lnTo>
                    <a:pt x="489" y="248"/>
                  </a:lnTo>
                  <a:lnTo>
                    <a:pt x="487" y="244"/>
                  </a:lnTo>
                  <a:lnTo>
                    <a:pt x="483" y="241"/>
                  </a:lnTo>
                  <a:lnTo>
                    <a:pt x="485" y="231"/>
                  </a:lnTo>
                  <a:lnTo>
                    <a:pt x="491" y="219"/>
                  </a:lnTo>
                  <a:lnTo>
                    <a:pt x="501" y="203"/>
                  </a:lnTo>
                  <a:lnTo>
                    <a:pt x="515" y="188"/>
                  </a:lnTo>
                  <a:lnTo>
                    <a:pt x="530" y="174"/>
                  </a:lnTo>
                  <a:lnTo>
                    <a:pt x="548" y="162"/>
                  </a:lnTo>
                  <a:lnTo>
                    <a:pt x="567" y="152"/>
                  </a:lnTo>
                  <a:lnTo>
                    <a:pt x="597" y="145"/>
                  </a:lnTo>
                  <a:lnTo>
                    <a:pt x="630" y="135"/>
                  </a:lnTo>
                  <a:lnTo>
                    <a:pt x="667" y="125"/>
                  </a:lnTo>
                  <a:lnTo>
                    <a:pt x="702" y="117"/>
                  </a:lnTo>
                  <a:lnTo>
                    <a:pt x="736" y="111"/>
                  </a:lnTo>
                  <a:lnTo>
                    <a:pt x="761" y="107"/>
                  </a:lnTo>
                  <a:lnTo>
                    <a:pt x="777" y="105"/>
                  </a:lnTo>
                  <a:lnTo>
                    <a:pt x="794" y="105"/>
                  </a:lnTo>
                  <a:lnTo>
                    <a:pt x="816" y="104"/>
                  </a:lnTo>
                  <a:lnTo>
                    <a:pt x="839" y="104"/>
                  </a:lnTo>
                  <a:lnTo>
                    <a:pt x="861" y="102"/>
                  </a:lnTo>
                  <a:lnTo>
                    <a:pt x="883" y="100"/>
                  </a:lnTo>
                  <a:lnTo>
                    <a:pt x="894" y="96"/>
                  </a:lnTo>
                  <a:lnTo>
                    <a:pt x="898" y="90"/>
                  </a:lnTo>
                  <a:lnTo>
                    <a:pt x="900" y="80"/>
                  </a:lnTo>
                  <a:lnTo>
                    <a:pt x="904" y="64"/>
                  </a:lnTo>
                  <a:lnTo>
                    <a:pt x="910" y="51"/>
                  </a:lnTo>
                  <a:lnTo>
                    <a:pt x="920" y="37"/>
                  </a:lnTo>
                  <a:lnTo>
                    <a:pt x="931" y="31"/>
                  </a:lnTo>
                  <a:lnTo>
                    <a:pt x="947" y="27"/>
                  </a:lnTo>
                  <a:lnTo>
                    <a:pt x="973" y="25"/>
                  </a:lnTo>
                  <a:lnTo>
                    <a:pt x="1004" y="23"/>
                  </a:lnTo>
                  <a:lnTo>
                    <a:pt x="1035" y="23"/>
                  </a:lnTo>
                  <a:lnTo>
                    <a:pt x="1065" y="23"/>
                  </a:lnTo>
                  <a:lnTo>
                    <a:pt x="1076" y="23"/>
                  </a:lnTo>
                  <a:lnTo>
                    <a:pt x="1086" y="23"/>
                  </a:lnTo>
                  <a:lnTo>
                    <a:pt x="1090" y="23"/>
                  </a:lnTo>
                  <a:lnTo>
                    <a:pt x="1111" y="21"/>
                  </a:lnTo>
                  <a:lnTo>
                    <a:pt x="1137" y="17"/>
                  </a:lnTo>
                  <a:lnTo>
                    <a:pt x="1162" y="12"/>
                  </a:lnTo>
                  <a:lnTo>
                    <a:pt x="1186" y="6"/>
                  </a:lnTo>
                  <a:lnTo>
                    <a:pt x="1205" y="2"/>
                  </a:lnTo>
                  <a:lnTo>
                    <a:pt x="1217" y="0"/>
                  </a:lnTo>
                  <a:close/>
                </a:path>
              </a:pathLst>
            </a:custGeom>
            <a:solidFill>
              <a:sysClr val="window" lastClr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9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98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48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97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46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96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45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94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400" b="0" i="0" u="none" strike="noStrike" kern="1200" cap="none" spc="0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6" name="Freeform 10"/>
          <p:cNvSpPr>
            <a:spLocks/>
          </p:cNvSpPr>
          <p:nvPr/>
        </p:nvSpPr>
        <p:spPr bwMode="auto">
          <a:xfrm>
            <a:off x="4558656" y="1206859"/>
            <a:ext cx="2030413" cy="4491038"/>
          </a:xfrm>
          <a:custGeom>
            <a:avLst/>
            <a:gdLst>
              <a:gd name="T0" fmla="*/ 2299 w 2557"/>
              <a:gd name="T1" fmla="*/ 6 h 5657"/>
              <a:gd name="T2" fmla="*/ 2481 w 2557"/>
              <a:gd name="T3" fmla="*/ 43 h 5657"/>
              <a:gd name="T4" fmla="*/ 2542 w 2557"/>
              <a:gd name="T5" fmla="*/ 108 h 5657"/>
              <a:gd name="T6" fmla="*/ 2416 w 2557"/>
              <a:gd name="T7" fmla="*/ 70 h 5657"/>
              <a:gd name="T8" fmla="*/ 2211 w 2557"/>
              <a:gd name="T9" fmla="*/ 47 h 5657"/>
              <a:gd name="T10" fmla="*/ 1990 w 2557"/>
              <a:gd name="T11" fmla="*/ 72 h 5657"/>
              <a:gd name="T12" fmla="*/ 1765 w 2557"/>
              <a:gd name="T13" fmla="*/ 147 h 5657"/>
              <a:gd name="T14" fmla="*/ 1540 w 2557"/>
              <a:gd name="T15" fmla="*/ 268 h 5657"/>
              <a:gd name="T16" fmla="*/ 1319 w 2557"/>
              <a:gd name="T17" fmla="*/ 434 h 5657"/>
              <a:gd name="T18" fmla="*/ 1105 w 2557"/>
              <a:gd name="T19" fmla="*/ 644 h 5657"/>
              <a:gd name="T20" fmla="*/ 886 w 2557"/>
              <a:gd name="T21" fmla="*/ 916 h 5657"/>
              <a:gd name="T22" fmla="*/ 688 w 2557"/>
              <a:gd name="T23" fmla="*/ 1221 h 5657"/>
              <a:gd name="T24" fmla="*/ 514 w 2557"/>
              <a:gd name="T25" fmla="*/ 1560 h 5657"/>
              <a:gd name="T26" fmla="*/ 364 w 2557"/>
              <a:gd name="T27" fmla="*/ 1926 h 5657"/>
              <a:gd name="T28" fmla="*/ 240 w 2557"/>
              <a:gd name="T29" fmla="*/ 2313 h 5657"/>
              <a:gd name="T30" fmla="*/ 189 w 2557"/>
              <a:gd name="T31" fmla="*/ 2515 h 5657"/>
              <a:gd name="T32" fmla="*/ 117 w 2557"/>
              <a:gd name="T33" fmla="*/ 2886 h 5657"/>
              <a:gd name="T34" fmla="*/ 74 w 2557"/>
              <a:gd name="T35" fmla="*/ 3252 h 5657"/>
              <a:gd name="T36" fmla="*/ 60 w 2557"/>
              <a:gd name="T37" fmla="*/ 3611 h 5657"/>
              <a:gd name="T38" fmla="*/ 76 w 2557"/>
              <a:gd name="T39" fmla="*/ 3955 h 5657"/>
              <a:gd name="T40" fmla="*/ 119 w 2557"/>
              <a:gd name="T41" fmla="*/ 4282 h 5657"/>
              <a:gd name="T42" fmla="*/ 191 w 2557"/>
              <a:gd name="T43" fmla="*/ 4591 h 5657"/>
              <a:gd name="T44" fmla="*/ 287 w 2557"/>
              <a:gd name="T45" fmla="*/ 4859 h 5657"/>
              <a:gd name="T46" fmla="*/ 407 w 2557"/>
              <a:gd name="T47" fmla="*/ 5094 h 5657"/>
              <a:gd name="T48" fmla="*/ 548 w 2557"/>
              <a:gd name="T49" fmla="*/ 5293 h 5657"/>
              <a:gd name="T50" fmla="*/ 706 w 2557"/>
              <a:gd name="T51" fmla="*/ 5456 h 5657"/>
              <a:gd name="T52" fmla="*/ 884 w 2557"/>
              <a:gd name="T53" fmla="*/ 5575 h 5657"/>
              <a:gd name="T54" fmla="*/ 964 w 2557"/>
              <a:gd name="T55" fmla="*/ 5657 h 5657"/>
              <a:gd name="T56" fmla="*/ 782 w 2557"/>
              <a:gd name="T57" fmla="*/ 5567 h 5657"/>
              <a:gd name="T58" fmla="*/ 618 w 2557"/>
              <a:gd name="T59" fmla="*/ 5440 h 5657"/>
              <a:gd name="T60" fmla="*/ 467 w 2557"/>
              <a:gd name="T61" fmla="*/ 5278 h 5657"/>
              <a:gd name="T62" fmla="*/ 336 w 2557"/>
              <a:gd name="T63" fmla="*/ 5080 h 5657"/>
              <a:gd name="T64" fmla="*/ 225 w 2557"/>
              <a:gd name="T65" fmla="*/ 4853 h 5657"/>
              <a:gd name="T66" fmla="*/ 133 w 2557"/>
              <a:gd name="T67" fmla="*/ 4595 h 5657"/>
              <a:gd name="T68" fmla="*/ 60 w 2557"/>
              <a:gd name="T69" fmla="*/ 4284 h 5657"/>
              <a:gd name="T70" fmla="*/ 15 w 2557"/>
              <a:gd name="T71" fmla="*/ 3951 h 5657"/>
              <a:gd name="T72" fmla="*/ 0 w 2557"/>
              <a:gd name="T73" fmla="*/ 3603 h 5657"/>
              <a:gd name="T74" fmla="*/ 13 w 2557"/>
              <a:gd name="T75" fmla="*/ 3243 h 5657"/>
              <a:gd name="T76" fmla="*/ 56 w 2557"/>
              <a:gd name="T77" fmla="*/ 2875 h 5657"/>
              <a:gd name="T78" fmla="*/ 129 w 2557"/>
              <a:gd name="T79" fmla="*/ 2501 h 5657"/>
              <a:gd name="T80" fmla="*/ 182 w 2557"/>
              <a:gd name="T81" fmla="*/ 2293 h 5657"/>
              <a:gd name="T82" fmla="*/ 305 w 2557"/>
              <a:gd name="T83" fmla="*/ 1902 h 5657"/>
              <a:gd name="T84" fmla="*/ 458 w 2557"/>
              <a:gd name="T85" fmla="*/ 1534 h 5657"/>
              <a:gd name="T86" fmla="*/ 634 w 2557"/>
              <a:gd name="T87" fmla="*/ 1192 h 5657"/>
              <a:gd name="T88" fmla="*/ 833 w 2557"/>
              <a:gd name="T89" fmla="*/ 883 h 5657"/>
              <a:gd name="T90" fmla="*/ 1054 w 2557"/>
              <a:gd name="T91" fmla="*/ 609 h 5657"/>
              <a:gd name="T92" fmla="*/ 1274 w 2557"/>
              <a:gd name="T93" fmla="*/ 395 h 5657"/>
              <a:gd name="T94" fmla="*/ 1501 w 2557"/>
              <a:gd name="T95" fmla="*/ 225 h 5657"/>
              <a:gd name="T96" fmla="*/ 1731 w 2557"/>
              <a:gd name="T97" fmla="*/ 100 h 5657"/>
              <a:gd name="T98" fmla="*/ 1962 w 2557"/>
              <a:gd name="T99" fmla="*/ 25 h 5657"/>
              <a:gd name="T100" fmla="*/ 2191 w 2557"/>
              <a:gd name="T101" fmla="*/ 0 h 5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557" h="5657">
                <a:moveTo>
                  <a:pt x="2191" y="0"/>
                </a:moveTo>
                <a:lnTo>
                  <a:pt x="2299" y="6"/>
                </a:lnTo>
                <a:lnTo>
                  <a:pt x="2407" y="23"/>
                </a:lnTo>
                <a:lnTo>
                  <a:pt x="2481" y="43"/>
                </a:lnTo>
                <a:lnTo>
                  <a:pt x="2557" y="68"/>
                </a:lnTo>
                <a:lnTo>
                  <a:pt x="2542" y="108"/>
                </a:lnTo>
                <a:lnTo>
                  <a:pt x="2479" y="86"/>
                </a:lnTo>
                <a:lnTo>
                  <a:pt x="2416" y="70"/>
                </a:lnTo>
                <a:lnTo>
                  <a:pt x="2315" y="53"/>
                </a:lnTo>
                <a:lnTo>
                  <a:pt x="2211" y="47"/>
                </a:lnTo>
                <a:lnTo>
                  <a:pt x="2101" y="55"/>
                </a:lnTo>
                <a:lnTo>
                  <a:pt x="1990" y="72"/>
                </a:lnTo>
                <a:lnTo>
                  <a:pt x="1878" y="104"/>
                </a:lnTo>
                <a:lnTo>
                  <a:pt x="1765" y="147"/>
                </a:lnTo>
                <a:lnTo>
                  <a:pt x="1651" y="201"/>
                </a:lnTo>
                <a:lnTo>
                  <a:pt x="1540" y="268"/>
                </a:lnTo>
                <a:lnTo>
                  <a:pt x="1428" y="346"/>
                </a:lnTo>
                <a:lnTo>
                  <a:pt x="1319" y="434"/>
                </a:lnTo>
                <a:lnTo>
                  <a:pt x="1211" y="534"/>
                </a:lnTo>
                <a:lnTo>
                  <a:pt x="1105" y="644"/>
                </a:lnTo>
                <a:lnTo>
                  <a:pt x="994" y="775"/>
                </a:lnTo>
                <a:lnTo>
                  <a:pt x="886" y="916"/>
                </a:lnTo>
                <a:lnTo>
                  <a:pt x="784" y="1065"/>
                </a:lnTo>
                <a:lnTo>
                  <a:pt x="688" y="1221"/>
                </a:lnTo>
                <a:lnTo>
                  <a:pt x="598" y="1387"/>
                </a:lnTo>
                <a:lnTo>
                  <a:pt x="514" y="1560"/>
                </a:lnTo>
                <a:lnTo>
                  <a:pt x="436" y="1740"/>
                </a:lnTo>
                <a:lnTo>
                  <a:pt x="364" y="1926"/>
                </a:lnTo>
                <a:lnTo>
                  <a:pt x="299" y="2115"/>
                </a:lnTo>
                <a:lnTo>
                  <a:pt x="240" y="2313"/>
                </a:lnTo>
                <a:lnTo>
                  <a:pt x="189" y="2513"/>
                </a:lnTo>
                <a:lnTo>
                  <a:pt x="189" y="2515"/>
                </a:lnTo>
                <a:lnTo>
                  <a:pt x="150" y="2701"/>
                </a:lnTo>
                <a:lnTo>
                  <a:pt x="117" y="2886"/>
                </a:lnTo>
                <a:lnTo>
                  <a:pt x="92" y="3070"/>
                </a:lnTo>
                <a:lnTo>
                  <a:pt x="74" y="3252"/>
                </a:lnTo>
                <a:lnTo>
                  <a:pt x="64" y="3432"/>
                </a:lnTo>
                <a:lnTo>
                  <a:pt x="60" y="3611"/>
                </a:lnTo>
                <a:lnTo>
                  <a:pt x="64" y="3785"/>
                </a:lnTo>
                <a:lnTo>
                  <a:pt x="76" y="3955"/>
                </a:lnTo>
                <a:lnTo>
                  <a:pt x="94" y="4121"/>
                </a:lnTo>
                <a:lnTo>
                  <a:pt x="119" y="4282"/>
                </a:lnTo>
                <a:lnTo>
                  <a:pt x="152" y="4438"/>
                </a:lnTo>
                <a:lnTo>
                  <a:pt x="191" y="4591"/>
                </a:lnTo>
                <a:lnTo>
                  <a:pt x="236" y="4728"/>
                </a:lnTo>
                <a:lnTo>
                  <a:pt x="287" y="4859"/>
                </a:lnTo>
                <a:lnTo>
                  <a:pt x="344" y="4980"/>
                </a:lnTo>
                <a:lnTo>
                  <a:pt x="407" y="5094"/>
                </a:lnTo>
                <a:lnTo>
                  <a:pt x="475" y="5200"/>
                </a:lnTo>
                <a:lnTo>
                  <a:pt x="548" y="5293"/>
                </a:lnTo>
                <a:lnTo>
                  <a:pt x="624" y="5380"/>
                </a:lnTo>
                <a:lnTo>
                  <a:pt x="706" y="5456"/>
                </a:lnTo>
                <a:lnTo>
                  <a:pt x="794" y="5520"/>
                </a:lnTo>
                <a:lnTo>
                  <a:pt x="884" y="5575"/>
                </a:lnTo>
                <a:lnTo>
                  <a:pt x="978" y="5620"/>
                </a:lnTo>
                <a:lnTo>
                  <a:pt x="964" y="5657"/>
                </a:lnTo>
                <a:lnTo>
                  <a:pt x="872" y="5618"/>
                </a:lnTo>
                <a:lnTo>
                  <a:pt x="782" y="5567"/>
                </a:lnTo>
                <a:lnTo>
                  <a:pt x="698" y="5509"/>
                </a:lnTo>
                <a:lnTo>
                  <a:pt x="618" y="5440"/>
                </a:lnTo>
                <a:lnTo>
                  <a:pt x="540" y="5364"/>
                </a:lnTo>
                <a:lnTo>
                  <a:pt x="467" y="5278"/>
                </a:lnTo>
                <a:lnTo>
                  <a:pt x="399" y="5184"/>
                </a:lnTo>
                <a:lnTo>
                  <a:pt x="336" y="5080"/>
                </a:lnTo>
                <a:lnTo>
                  <a:pt x="277" y="4971"/>
                </a:lnTo>
                <a:lnTo>
                  <a:pt x="225" y="4853"/>
                </a:lnTo>
                <a:lnTo>
                  <a:pt x="176" y="4726"/>
                </a:lnTo>
                <a:lnTo>
                  <a:pt x="133" y="4595"/>
                </a:lnTo>
                <a:lnTo>
                  <a:pt x="92" y="4440"/>
                </a:lnTo>
                <a:lnTo>
                  <a:pt x="60" y="4284"/>
                </a:lnTo>
                <a:lnTo>
                  <a:pt x="33" y="4119"/>
                </a:lnTo>
                <a:lnTo>
                  <a:pt x="15" y="3951"/>
                </a:lnTo>
                <a:lnTo>
                  <a:pt x="3" y="3779"/>
                </a:lnTo>
                <a:lnTo>
                  <a:pt x="0" y="3603"/>
                </a:lnTo>
                <a:lnTo>
                  <a:pt x="3" y="3425"/>
                </a:lnTo>
                <a:lnTo>
                  <a:pt x="13" y="3243"/>
                </a:lnTo>
                <a:lnTo>
                  <a:pt x="31" y="3059"/>
                </a:lnTo>
                <a:lnTo>
                  <a:pt x="56" y="2875"/>
                </a:lnTo>
                <a:lnTo>
                  <a:pt x="90" y="2687"/>
                </a:lnTo>
                <a:lnTo>
                  <a:pt x="129" y="2501"/>
                </a:lnTo>
                <a:lnTo>
                  <a:pt x="129" y="2495"/>
                </a:lnTo>
                <a:lnTo>
                  <a:pt x="182" y="2293"/>
                </a:lnTo>
                <a:lnTo>
                  <a:pt x="240" y="2096"/>
                </a:lnTo>
                <a:lnTo>
                  <a:pt x="305" y="1902"/>
                </a:lnTo>
                <a:lnTo>
                  <a:pt x="377" y="1714"/>
                </a:lnTo>
                <a:lnTo>
                  <a:pt x="458" y="1534"/>
                </a:lnTo>
                <a:lnTo>
                  <a:pt x="542" y="1360"/>
                </a:lnTo>
                <a:lnTo>
                  <a:pt x="634" y="1192"/>
                </a:lnTo>
                <a:lnTo>
                  <a:pt x="731" y="1033"/>
                </a:lnTo>
                <a:lnTo>
                  <a:pt x="833" y="883"/>
                </a:lnTo>
                <a:lnTo>
                  <a:pt x="941" y="742"/>
                </a:lnTo>
                <a:lnTo>
                  <a:pt x="1054" y="609"/>
                </a:lnTo>
                <a:lnTo>
                  <a:pt x="1162" y="497"/>
                </a:lnTo>
                <a:lnTo>
                  <a:pt x="1274" y="395"/>
                </a:lnTo>
                <a:lnTo>
                  <a:pt x="1387" y="303"/>
                </a:lnTo>
                <a:lnTo>
                  <a:pt x="1501" y="225"/>
                </a:lnTo>
                <a:lnTo>
                  <a:pt x="1616" y="156"/>
                </a:lnTo>
                <a:lnTo>
                  <a:pt x="1731" y="100"/>
                </a:lnTo>
                <a:lnTo>
                  <a:pt x="1847" y="57"/>
                </a:lnTo>
                <a:lnTo>
                  <a:pt x="1962" y="25"/>
                </a:lnTo>
                <a:lnTo>
                  <a:pt x="2078" y="6"/>
                </a:lnTo>
                <a:lnTo>
                  <a:pt x="2191" y="0"/>
                </a:lnTo>
                <a:close/>
              </a:path>
            </a:pathLst>
          </a:custGeom>
          <a:solidFill>
            <a:srgbClr val="104A57">
              <a:lumMod val="40000"/>
              <a:lumOff val="6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Freeform 11"/>
          <p:cNvSpPr>
            <a:spLocks/>
          </p:cNvSpPr>
          <p:nvPr/>
        </p:nvSpPr>
        <p:spPr bwMode="auto">
          <a:xfrm>
            <a:off x="5582593" y="883009"/>
            <a:ext cx="1966913" cy="5121275"/>
          </a:xfrm>
          <a:custGeom>
            <a:avLst/>
            <a:gdLst>
              <a:gd name="T0" fmla="*/ 1360 w 2480"/>
              <a:gd name="T1" fmla="*/ 21 h 6452"/>
              <a:gd name="T2" fmla="*/ 1623 w 2480"/>
              <a:gd name="T3" fmla="*/ 135 h 6452"/>
              <a:gd name="T4" fmla="*/ 1857 w 2480"/>
              <a:gd name="T5" fmla="*/ 350 h 6452"/>
              <a:gd name="T6" fmla="*/ 2065 w 2480"/>
              <a:gd name="T7" fmla="*/ 659 h 6452"/>
              <a:gd name="T8" fmla="*/ 2237 w 2480"/>
              <a:gd name="T9" fmla="*/ 1057 h 6452"/>
              <a:gd name="T10" fmla="*/ 2376 w 2480"/>
              <a:gd name="T11" fmla="*/ 1567 h 6452"/>
              <a:gd name="T12" fmla="*/ 2458 w 2480"/>
              <a:gd name="T13" fmla="*/ 2137 h 6452"/>
              <a:gd name="T14" fmla="*/ 2480 w 2480"/>
              <a:gd name="T15" fmla="*/ 2747 h 6452"/>
              <a:gd name="T16" fmla="*/ 2442 w 2480"/>
              <a:gd name="T17" fmla="*/ 3385 h 6452"/>
              <a:gd name="T18" fmla="*/ 2345 w 2480"/>
              <a:gd name="T19" fmla="*/ 4016 h 6452"/>
              <a:gd name="T20" fmla="*/ 2196 w 2480"/>
              <a:gd name="T21" fmla="*/ 4609 h 6452"/>
              <a:gd name="T22" fmla="*/ 1998 w 2480"/>
              <a:gd name="T23" fmla="*/ 5149 h 6452"/>
              <a:gd name="T24" fmla="*/ 1754 w 2480"/>
              <a:gd name="T25" fmla="*/ 5620 h 6452"/>
              <a:gd name="T26" fmla="*/ 1476 w 2480"/>
              <a:gd name="T27" fmla="*/ 6004 h 6452"/>
              <a:gd name="T28" fmla="*/ 1176 w 2480"/>
              <a:gd name="T29" fmla="*/ 6274 h 6452"/>
              <a:gd name="T30" fmla="*/ 869 w 2480"/>
              <a:gd name="T31" fmla="*/ 6423 h 6452"/>
              <a:gd name="T32" fmla="*/ 587 w 2480"/>
              <a:gd name="T33" fmla="*/ 6448 h 6452"/>
              <a:gd name="T34" fmla="*/ 341 w 2480"/>
              <a:gd name="T35" fmla="*/ 6378 h 6452"/>
              <a:gd name="T36" fmla="*/ 114 w 2480"/>
              <a:gd name="T37" fmla="*/ 6221 h 6452"/>
              <a:gd name="T38" fmla="*/ 59 w 2480"/>
              <a:gd name="T39" fmla="*/ 6115 h 6452"/>
              <a:gd name="T40" fmla="*/ 108 w 2480"/>
              <a:gd name="T41" fmla="*/ 6127 h 6452"/>
              <a:gd name="T42" fmla="*/ 343 w 2480"/>
              <a:gd name="T43" fmla="*/ 6305 h 6452"/>
              <a:gd name="T44" fmla="*/ 593 w 2480"/>
              <a:gd name="T45" fmla="*/ 6384 h 6452"/>
              <a:gd name="T46" fmla="*/ 857 w 2480"/>
              <a:gd name="T47" fmla="*/ 6360 h 6452"/>
              <a:gd name="T48" fmla="*/ 1147 w 2480"/>
              <a:gd name="T49" fmla="*/ 6215 h 6452"/>
              <a:gd name="T50" fmla="*/ 1431 w 2480"/>
              <a:gd name="T51" fmla="*/ 5957 h 6452"/>
              <a:gd name="T52" fmla="*/ 1699 w 2480"/>
              <a:gd name="T53" fmla="*/ 5587 h 6452"/>
              <a:gd name="T54" fmla="*/ 1938 w 2480"/>
              <a:gd name="T55" fmla="*/ 5121 h 6452"/>
              <a:gd name="T56" fmla="*/ 2135 w 2480"/>
              <a:gd name="T57" fmla="*/ 4589 h 6452"/>
              <a:gd name="T58" fmla="*/ 2282 w 2480"/>
              <a:gd name="T59" fmla="*/ 4002 h 6452"/>
              <a:gd name="T60" fmla="*/ 2378 w 2480"/>
              <a:gd name="T61" fmla="*/ 3378 h 6452"/>
              <a:gd name="T62" fmla="*/ 2415 w 2480"/>
              <a:gd name="T63" fmla="*/ 2747 h 6452"/>
              <a:gd name="T64" fmla="*/ 2394 w 2480"/>
              <a:gd name="T65" fmla="*/ 2145 h 6452"/>
              <a:gd name="T66" fmla="*/ 2313 w 2480"/>
              <a:gd name="T67" fmla="*/ 1583 h 6452"/>
              <a:gd name="T68" fmla="*/ 2176 w 2480"/>
              <a:gd name="T69" fmla="*/ 1078 h 6452"/>
              <a:gd name="T70" fmla="*/ 1996 w 2480"/>
              <a:gd name="T71" fmla="*/ 667 h 6452"/>
              <a:gd name="T72" fmla="*/ 1779 w 2480"/>
              <a:gd name="T73" fmla="*/ 360 h 6452"/>
              <a:gd name="T74" fmla="*/ 1532 w 2480"/>
              <a:gd name="T75" fmla="*/ 158 h 6452"/>
              <a:gd name="T76" fmla="*/ 1262 w 2480"/>
              <a:gd name="T77" fmla="*/ 68 h 6452"/>
              <a:gd name="T78" fmla="*/ 990 w 2480"/>
              <a:gd name="T79" fmla="*/ 88 h 6452"/>
              <a:gd name="T80" fmla="*/ 722 w 2480"/>
              <a:gd name="T81" fmla="*/ 207 h 6452"/>
              <a:gd name="T82" fmla="*/ 466 w 2480"/>
              <a:gd name="T83" fmla="*/ 428 h 6452"/>
              <a:gd name="T84" fmla="*/ 419 w 2480"/>
              <a:gd name="T85" fmla="*/ 436 h 6452"/>
              <a:gd name="T86" fmla="*/ 491 w 2480"/>
              <a:gd name="T87" fmla="*/ 309 h 6452"/>
              <a:gd name="T88" fmla="*/ 771 w 2480"/>
              <a:gd name="T89" fmla="*/ 104 h 6452"/>
              <a:gd name="T90" fmla="*/ 1065 w 2480"/>
              <a:gd name="T91" fmla="*/ 8 h 6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80" h="6452">
                <a:moveTo>
                  <a:pt x="1167" y="0"/>
                </a:moveTo>
                <a:lnTo>
                  <a:pt x="1268" y="6"/>
                </a:lnTo>
                <a:lnTo>
                  <a:pt x="1360" y="21"/>
                </a:lnTo>
                <a:lnTo>
                  <a:pt x="1450" y="47"/>
                </a:lnTo>
                <a:lnTo>
                  <a:pt x="1536" y="86"/>
                </a:lnTo>
                <a:lnTo>
                  <a:pt x="1623" y="135"/>
                </a:lnTo>
                <a:lnTo>
                  <a:pt x="1703" y="196"/>
                </a:lnTo>
                <a:lnTo>
                  <a:pt x="1783" y="268"/>
                </a:lnTo>
                <a:lnTo>
                  <a:pt x="1857" y="350"/>
                </a:lnTo>
                <a:lnTo>
                  <a:pt x="1930" y="442"/>
                </a:lnTo>
                <a:lnTo>
                  <a:pt x="2000" y="546"/>
                </a:lnTo>
                <a:lnTo>
                  <a:pt x="2065" y="659"/>
                </a:lnTo>
                <a:lnTo>
                  <a:pt x="2125" y="781"/>
                </a:lnTo>
                <a:lnTo>
                  <a:pt x="2184" y="914"/>
                </a:lnTo>
                <a:lnTo>
                  <a:pt x="2237" y="1057"/>
                </a:lnTo>
                <a:lnTo>
                  <a:pt x="2290" y="1219"/>
                </a:lnTo>
                <a:lnTo>
                  <a:pt x="2337" y="1391"/>
                </a:lnTo>
                <a:lnTo>
                  <a:pt x="2376" y="1567"/>
                </a:lnTo>
                <a:lnTo>
                  <a:pt x="2409" y="1751"/>
                </a:lnTo>
                <a:lnTo>
                  <a:pt x="2437" y="1941"/>
                </a:lnTo>
                <a:lnTo>
                  <a:pt x="2458" y="2137"/>
                </a:lnTo>
                <a:lnTo>
                  <a:pt x="2472" y="2337"/>
                </a:lnTo>
                <a:lnTo>
                  <a:pt x="2480" y="2540"/>
                </a:lnTo>
                <a:lnTo>
                  <a:pt x="2480" y="2747"/>
                </a:lnTo>
                <a:lnTo>
                  <a:pt x="2474" y="2957"/>
                </a:lnTo>
                <a:lnTo>
                  <a:pt x="2462" y="3170"/>
                </a:lnTo>
                <a:lnTo>
                  <a:pt x="2442" y="3385"/>
                </a:lnTo>
                <a:lnTo>
                  <a:pt x="2415" y="3599"/>
                </a:lnTo>
                <a:lnTo>
                  <a:pt x="2384" y="3810"/>
                </a:lnTo>
                <a:lnTo>
                  <a:pt x="2345" y="4016"/>
                </a:lnTo>
                <a:lnTo>
                  <a:pt x="2302" y="4219"/>
                </a:lnTo>
                <a:lnTo>
                  <a:pt x="2251" y="4417"/>
                </a:lnTo>
                <a:lnTo>
                  <a:pt x="2196" y="4609"/>
                </a:lnTo>
                <a:lnTo>
                  <a:pt x="2135" y="4794"/>
                </a:lnTo>
                <a:lnTo>
                  <a:pt x="2069" y="4974"/>
                </a:lnTo>
                <a:lnTo>
                  <a:pt x="1998" y="5149"/>
                </a:lnTo>
                <a:lnTo>
                  <a:pt x="1922" y="5313"/>
                </a:lnTo>
                <a:lnTo>
                  <a:pt x="1840" y="5472"/>
                </a:lnTo>
                <a:lnTo>
                  <a:pt x="1754" y="5620"/>
                </a:lnTo>
                <a:lnTo>
                  <a:pt x="1664" y="5761"/>
                </a:lnTo>
                <a:lnTo>
                  <a:pt x="1570" y="5888"/>
                </a:lnTo>
                <a:lnTo>
                  <a:pt x="1476" y="6004"/>
                </a:lnTo>
                <a:lnTo>
                  <a:pt x="1378" y="6108"/>
                </a:lnTo>
                <a:lnTo>
                  <a:pt x="1278" y="6198"/>
                </a:lnTo>
                <a:lnTo>
                  <a:pt x="1176" y="6274"/>
                </a:lnTo>
                <a:lnTo>
                  <a:pt x="1075" y="6337"/>
                </a:lnTo>
                <a:lnTo>
                  <a:pt x="973" y="6387"/>
                </a:lnTo>
                <a:lnTo>
                  <a:pt x="869" y="6423"/>
                </a:lnTo>
                <a:lnTo>
                  <a:pt x="765" y="6444"/>
                </a:lnTo>
                <a:lnTo>
                  <a:pt x="664" y="6452"/>
                </a:lnTo>
                <a:lnTo>
                  <a:pt x="587" y="6448"/>
                </a:lnTo>
                <a:lnTo>
                  <a:pt x="503" y="6434"/>
                </a:lnTo>
                <a:lnTo>
                  <a:pt x="421" y="6411"/>
                </a:lnTo>
                <a:lnTo>
                  <a:pt x="341" y="6378"/>
                </a:lnTo>
                <a:lnTo>
                  <a:pt x="262" y="6335"/>
                </a:lnTo>
                <a:lnTo>
                  <a:pt x="186" y="6282"/>
                </a:lnTo>
                <a:lnTo>
                  <a:pt x="114" y="6221"/>
                </a:lnTo>
                <a:lnTo>
                  <a:pt x="41" y="6149"/>
                </a:lnTo>
                <a:lnTo>
                  <a:pt x="0" y="6106"/>
                </a:lnTo>
                <a:lnTo>
                  <a:pt x="59" y="6115"/>
                </a:lnTo>
                <a:lnTo>
                  <a:pt x="96" y="6121"/>
                </a:lnTo>
                <a:lnTo>
                  <a:pt x="104" y="6121"/>
                </a:lnTo>
                <a:lnTo>
                  <a:pt x="108" y="6127"/>
                </a:lnTo>
                <a:lnTo>
                  <a:pt x="184" y="6198"/>
                </a:lnTo>
                <a:lnTo>
                  <a:pt x="262" y="6256"/>
                </a:lnTo>
                <a:lnTo>
                  <a:pt x="343" y="6305"/>
                </a:lnTo>
                <a:lnTo>
                  <a:pt x="425" y="6342"/>
                </a:lnTo>
                <a:lnTo>
                  <a:pt x="509" y="6370"/>
                </a:lnTo>
                <a:lnTo>
                  <a:pt x="593" y="6384"/>
                </a:lnTo>
                <a:lnTo>
                  <a:pt x="664" y="6387"/>
                </a:lnTo>
                <a:lnTo>
                  <a:pt x="759" y="6380"/>
                </a:lnTo>
                <a:lnTo>
                  <a:pt x="857" y="6360"/>
                </a:lnTo>
                <a:lnTo>
                  <a:pt x="955" y="6325"/>
                </a:lnTo>
                <a:lnTo>
                  <a:pt x="1051" y="6278"/>
                </a:lnTo>
                <a:lnTo>
                  <a:pt x="1147" y="6215"/>
                </a:lnTo>
                <a:lnTo>
                  <a:pt x="1243" y="6143"/>
                </a:lnTo>
                <a:lnTo>
                  <a:pt x="1339" y="6055"/>
                </a:lnTo>
                <a:lnTo>
                  <a:pt x="1431" y="5957"/>
                </a:lnTo>
                <a:lnTo>
                  <a:pt x="1523" y="5845"/>
                </a:lnTo>
                <a:lnTo>
                  <a:pt x="1613" y="5722"/>
                </a:lnTo>
                <a:lnTo>
                  <a:pt x="1699" y="5587"/>
                </a:lnTo>
                <a:lnTo>
                  <a:pt x="1783" y="5440"/>
                </a:lnTo>
                <a:lnTo>
                  <a:pt x="1863" y="5284"/>
                </a:lnTo>
                <a:lnTo>
                  <a:pt x="1938" y="5121"/>
                </a:lnTo>
                <a:lnTo>
                  <a:pt x="2008" y="4949"/>
                </a:lnTo>
                <a:lnTo>
                  <a:pt x="2075" y="4773"/>
                </a:lnTo>
                <a:lnTo>
                  <a:pt x="2135" y="4589"/>
                </a:lnTo>
                <a:lnTo>
                  <a:pt x="2190" y="4399"/>
                </a:lnTo>
                <a:lnTo>
                  <a:pt x="2239" y="4203"/>
                </a:lnTo>
                <a:lnTo>
                  <a:pt x="2282" y="4002"/>
                </a:lnTo>
                <a:lnTo>
                  <a:pt x="2319" y="3798"/>
                </a:lnTo>
                <a:lnTo>
                  <a:pt x="2352" y="3589"/>
                </a:lnTo>
                <a:lnTo>
                  <a:pt x="2378" y="3378"/>
                </a:lnTo>
                <a:lnTo>
                  <a:pt x="2397" y="3166"/>
                </a:lnTo>
                <a:lnTo>
                  <a:pt x="2409" y="2955"/>
                </a:lnTo>
                <a:lnTo>
                  <a:pt x="2415" y="2747"/>
                </a:lnTo>
                <a:lnTo>
                  <a:pt x="2415" y="2542"/>
                </a:lnTo>
                <a:lnTo>
                  <a:pt x="2407" y="2340"/>
                </a:lnTo>
                <a:lnTo>
                  <a:pt x="2394" y="2145"/>
                </a:lnTo>
                <a:lnTo>
                  <a:pt x="2372" y="1951"/>
                </a:lnTo>
                <a:lnTo>
                  <a:pt x="2347" y="1765"/>
                </a:lnTo>
                <a:lnTo>
                  <a:pt x="2313" y="1583"/>
                </a:lnTo>
                <a:lnTo>
                  <a:pt x="2274" y="1407"/>
                </a:lnTo>
                <a:lnTo>
                  <a:pt x="2227" y="1239"/>
                </a:lnTo>
                <a:lnTo>
                  <a:pt x="2176" y="1078"/>
                </a:lnTo>
                <a:lnTo>
                  <a:pt x="2120" y="929"/>
                </a:lnTo>
                <a:lnTo>
                  <a:pt x="2061" y="792"/>
                </a:lnTo>
                <a:lnTo>
                  <a:pt x="1996" y="667"/>
                </a:lnTo>
                <a:lnTo>
                  <a:pt x="1928" y="554"/>
                </a:lnTo>
                <a:lnTo>
                  <a:pt x="1855" y="450"/>
                </a:lnTo>
                <a:lnTo>
                  <a:pt x="1779" y="360"/>
                </a:lnTo>
                <a:lnTo>
                  <a:pt x="1701" y="280"/>
                </a:lnTo>
                <a:lnTo>
                  <a:pt x="1619" y="213"/>
                </a:lnTo>
                <a:lnTo>
                  <a:pt x="1532" y="158"/>
                </a:lnTo>
                <a:lnTo>
                  <a:pt x="1446" y="115"/>
                </a:lnTo>
                <a:lnTo>
                  <a:pt x="1354" y="86"/>
                </a:lnTo>
                <a:lnTo>
                  <a:pt x="1262" y="68"/>
                </a:lnTo>
                <a:lnTo>
                  <a:pt x="1176" y="64"/>
                </a:lnTo>
                <a:lnTo>
                  <a:pt x="1082" y="70"/>
                </a:lnTo>
                <a:lnTo>
                  <a:pt x="990" y="88"/>
                </a:lnTo>
                <a:lnTo>
                  <a:pt x="900" y="115"/>
                </a:lnTo>
                <a:lnTo>
                  <a:pt x="810" y="156"/>
                </a:lnTo>
                <a:lnTo>
                  <a:pt x="722" y="207"/>
                </a:lnTo>
                <a:lnTo>
                  <a:pt x="634" y="270"/>
                </a:lnTo>
                <a:lnTo>
                  <a:pt x="550" y="342"/>
                </a:lnTo>
                <a:lnTo>
                  <a:pt x="466" y="428"/>
                </a:lnTo>
                <a:lnTo>
                  <a:pt x="460" y="434"/>
                </a:lnTo>
                <a:lnTo>
                  <a:pt x="452" y="434"/>
                </a:lnTo>
                <a:lnTo>
                  <a:pt x="419" y="436"/>
                </a:lnTo>
                <a:lnTo>
                  <a:pt x="370" y="438"/>
                </a:lnTo>
                <a:lnTo>
                  <a:pt x="401" y="401"/>
                </a:lnTo>
                <a:lnTo>
                  <a:pt x="491" y="309"/>
                </a:lnTo>
                <a:lnTo>
                  <a:pt x="583" y="229"/>
                </a:lnTo>
                <a:lnTo>
                  <a:pt x="675" y="160"/>
                </a:lnTo>
                <a:lnTo>
                  <a:pt x="771" y="104"/>
                </a:lnTo>
                <a:lnTo>
                  <a:pt x="867" y="61"/>
                </a:lnTo>
                <a:lnTo>
                  <a:pt x="965" y="27"/>
                </a:lnTo>
                <a:lnTo>
                  <a:pt x="1065" y="8"/>
                </a:lnTo>
                <a:lnTo>
                  <a:pt x="1167" y="0"/>
                </a:lnTo>
                <a:close/>
              </a:path>
            </a:pathLst>
          </a:custGeom>
          <a:solidFill>
            <a:srgbClr val="104A57">
              <a:lumMod val="40000"/>
              <a:lumOff val="6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Freeform 12"/>
          <p:cNvSpPr>
            <a:spLocks/>
          </p:cNvSpPr>
          <p:nvPr/>
        </p:nvSpPr>
        <p:spPr bwMode="auto">
          <a:xfrm>
            <a:off x="3388668" y="2803884"/>
            <a:ext cx="4968875" cy="2000250"/>
          </a:xfrm>
          <a:custGeom>
            <a:avLst/>
            <a:gdLst>
              <a:gd name="T0" fmla="*/ 3239 w 6260"/>
              <a:gd name="T1" fmla="*/ 19 h 2518"/>
              <a:gd name="T2" fmla="*/ 3689 w 6260"/>
              <a:gd name="T3" fmla="*/ 68 h 2518"/>
              <a:gd name="T4" fmla="*/ 4331 w 6260"/>
              <a:gd name="T5" fmla="*/ 193 h 2518"/>
              <a:gd name="T6" fmla="*/ 4914 w 6260"/>
              <a:gd name="T7" fmla="*/ 379 h 2518"/>
              <a:gd name="T8" fmla="*/ 5425 w 6260"/>
              <a:gd name="T9" fmla="*/ 616 h 2518"/>
              <a:gd name="T10" fmla="*/ 5798 w 6260"/>
              <a:gd name="T11" fmla="*/ 871 h 2518"/>
              <a:gd name="T12" fmla="*/ 6065 w 6260"/>
              <a:gd name="T13" fmla="*/ 1143 h 2518"/>
              <a:gd name="T14" fmla="*/ 6221 w 6260"/>
              <a:gd name="T15" fmla="*/ 1426 h 2518"/>
              <a:gd name="T16" fmla="*/ 6258 w 6260"/>
              <a:gd name="T17" fmla="*/ 1718 h 2518"/>
              <a:gd name="T18" fmla="*/ 6184 w 6260"/>
              <a:gd name="T19" fmla="*/ 1986 h 2518"/>
              <a:gd name="T20" fmla="*/ 6004 w 6260"/>
              <a:gd name="T21" fmla="*/ 2235 h 2518"/>
              <a:gd name="T22" fmla="*/ 5789 w 6260"/>
              <a:gd name="T23" fmla="*/ 2417 h 2518"/>
              <a:gd name="T24" fmla="*/ 5683 w 6260"/>
              <a:gd name="T25" fmla="*/ 2440 h 2518"/>
              <a:gd name="T26" fmla="*/ 5716 w 6260"/>
              <a:gd name="T27" fmla="*/ 2389 h 2518"/>
              <a:gd name="T28" fmla="*/ 5896 w 6260"/>
              <a:gd name="T29" fmla="*/ 2254 h 2518"/>
              <a:gd name="T30" fmla="*/ 6086 w 6260"/>
              <a:gd name="T31" fmla="*/ 2035 h 2518"/>
              <a:gd name="T32" fmla="*/ 6184 w 6260"/>
              <a:gd name="T33" fmla="*/ 1796 h 2518"/>
              <a:gd name="T34" fmla="*/ 6182 w 6260"/>
              <a:gd name="T35" fmla="*/ 1530 h 2518"/>
              <a:gd name="T36" fmla="*/ 6070 w 6260"/>
              <a:gd name="T37" fmla="*/ 1260 h 2518"/>
              <a:gd name="T38" fmla="*/ 5849 w 6260"/>
              <a:gd name="T39" fmla="*/ 998 h 2518"/>
              <a:gd name="T40" fmla="*/ 5522 w 6260"/>
              <a:gd name="T41" fmla="*/ 751 h 2518"/>
              <a:gd name="T42" fmla="*/ 5067 w 6260"/>
              <a:gd name="T43" fmla="*/ 510 h 2518"/>
              <a:gd name="T44" fmla="*/ 4513 w 6260"/>
              <a:gd name="T45" fmla="*/ 311 h 2518"/>
              <a:gd name="T46" fmla="*/ 3898 w 6260"/>
              <a:gd name="T47" fmla="*/ 166 h 2518"/>
              <a:gd name="T48" fmla="*/ 3237 w 6260"/>
              <a:gd name="T49" fmla="*/ 84 h 2518"/>
              <a:gd name="T50" fmla="*/ 2734 w 6260"/>
              <a:gd name="T51" fmla="*/ 64 h 2518"/>
              <a:gd name="T52" fmla="*/ 2106 w 6260"/>
              <a:gd name="T53" fmla="*/ 96 h 2518"/>
              <a:gd name="T54" fmla="*/ 1528 w 6260"/>
              <a:gd name="T55" fmla="*/ 189 h 2518"/>
              <a:gd name="T56" fmla="*/ 1014 w 6260"/>
              <a:gd name="T57" fmla="*/ 342 h 2518"/>
              <a:gd name="T58" fmla="*/ 622 w 6260"/>
              <a:gd name="T59" fmla="*/ 526 h 2518"/>
              <a:gd name="T60" fmla="*/ 331 w 6260"/>
              <a:gd name="T61" fmla="*/ 743 h 2518"/>
              <a:gd name="T62" fmla="*/ 141 w 6260"/>
              <a:gd name="T63" fmla="*/ 986 h 2518"/>
              <a:gd name="T64" fmla="*/ 65 w 6260"/>
              <a:gd name="T65" fmla="*/ 1250 h 2518"/>
              <a:gd name="T66" fmla="*/ 104 w 6260"/>
              <a:gd name="T67" fmla="*/ 1528 h 2518"/>
              <a:gd name="T68" fmla="*/ 262 w 6260"/>
              <a:gd name="T69" fmla="*/ 1804 h 2518"/>
              <a:gd name="T70" fmla="*/ 532 w 6260"/>
              <a:gd name="T71" fmla="*/ 2068 h 2518"/>
              <a:gd name="T72" fmla="*/ 777 w 6260"/>
              <a:gd name="T73" fmla="*/ 2236 h 2518"/>
              <a:gd name="T74" fmla="*/ 648 w 6260"/>
              <a:gd name="T75" fmla="*/ 2229 h 2518"/>
              <a:gd name="T76" fmla="*/ 333 w 6260"/>
              <a:gd name="T77" fmla="*/ 1976 h 2518"/>
              <a:gd name="T78" fmla="*/ 119 w 6260"/>
              <a:gd name="T79" fmla="*/ 1708 h 2518"/>
              <a:gd name="T80" fmla="*/ 12 w 6260"/>
              <a:gd name="T81" fmla="*/ 1432 h 2518"/>
              <a:gd name="T82" fmla="*/ 14 w 6260"/>
              <a:gd name="T83" fmla="*/ 1148 h 2518"/>
              <a:gd name="T84" fmla="*/ 135 w 6260"/>
              <a:gd name="T85" fmla="*/ 874 h 2518"/>
              <a:gd name="T86" fmla="*/ 368 w 6260"/>
              <a:gd name="T87" fmla="*/ 626 h 2518"/>
              <a:gd name="T88" fmla="*/ 708 w 6260"/>
              <a:gd name="T89" fmla="*/ 407 h 2518"/>
              <a:gd name="T90" fmla="*/ 1157 w 6260"/>
              <a:gd name="T91" fmla="*/ 225 h 2518"/>
              <a:gd name="T92" fmla="*/ 1703 w 6260"/>
              <a:gd name="T93" fmla="*/ 88 h 2518"/>
              <a:gd name="T94" fmla="*/ 2305 w 6260"/>
              <a:gd name="T95" fmla="*/ 13 h 2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260" h="2518">
                <a:moveTo>
                  <a:pt x="2734" y="0"/>
                </a:moveTo>
                <a:lnTo>
                  <a:pt x="2984" y="6"/>
                </a:lnTo>
                <a:lnTo>
                  <a:pt x="3239" y="19"/>
                </a:lnTo>
                <a:lnTo>
                  <a:pt x="3241" y="19"/>
                </a:lnTo>
                <a:lnTo>
                  <a:pt x="3466" y="41"/>
                </a:lnTo>
                <a:lnTo>
                  <a:pt x="3689" y="68"/>
                </a:lnTo>
                <a:lnTo>
                  <a:pt x="3908" y="103"/>
                </a:lnTo>
                <a:lnTo>
                  <a:pt x="4121" y="144"/>
                </a:lnTo>
                <a:lnTo>
                  <a:pt x="4331" y="193"/>
                </a:lnTo>
                <a:lnTo>
                  <a:pt x="4532" y="250"/>
                </a:lnTo>
                <a:lnTo>
                  <a:pt x="4726" y="311"/>
                </a:lnTo>
                <a:lnTo>
                  <a:pt x="4914" y="379"/>
                </a:lnTo>
                <a:lnTo>
                  <a:pt x="5094" y="452"/>
                </a:lnTo>
                <a:lnTo>
                  <a:pt x="5264" y="532"/>
                </a:lnTo>
                <a:lnTo>
                  <a:pt x="5425" y="616"/>
                </a:lnTo>
                <a:lnTo>
                  <a:pt x="5560" y="698"/>
                </a:lnTo>
                <a:lnTo>
                  <a:pt x="5685" y="782"/>
                </a:lnTo>
                <a:lnTo>
                  <a:pt x="5798" y="871"/>
                </a:lnTo>
                <a:lnTo>
                  <a:pt x="5898" y="959"/>
                </a:lnTo>
                <a:lnTo>
                  <a:pt x="5988" y="1049"/>
                </a:lnTo>
                <a:lnTo>
                  <a:pt x="6065" y="1143"/>
                </a:lnTo>
                <a:lnTo>
                  <a:pt x="6129" y="1236"/>
                </a:lnTo>
                <a:lnTo>
                  <a:pt x="6182" y="1330"/>
                </a:lnTo>
                <a:lnTo>
                  <a:pt x="6221" y="1426"/>
                </a:lnTo>
                <a:lnTo>
                  <a:pt x="6247" y="1522"/>
                </a:lnTo>
                <a:lnTo>
                  <a:pt x="6260" y="1620"/>
                </a:lnTo>
                <a:lnTo>
                  <a:pt x="6258" y="1718"/>
                </a:lnTo>
                <a:lnTo>
                  <a:pt x="6247" y="1808"/>
                </a:lnTo>
                <a:lnTo>
                  <a:pt x="6221" y="1898"/>
                </a:lnTo>
                <a:lnTo>
                  <a:pt x="6184" y="1986"/>
                </a:lnTo>
                <a:lnTo>
                  <a:pt x="6135" y="2070"/>
                </a:lnTo>
                <a:lnTo>
                  <a:pt x="6076" y="2152"/>
                </a:lnTo>
                <a:lnTo>
                  <a:pt x="6004" y="2235"/>
                </a:lnTo>
                <a:lnTo>
                  <a:pt x="5920" y="2311"/>
                </a:lnTo>
                <a:lnTo>
                  <a:pt x="5859" y="2364"/>
                </a:lnTo>
                <a:lnTo>
                  <a:pt x="5789" y="2417"/>
                </a:lnTo>
                <a:lnTo>
                  <a:pt x="5712" y="2467"/>
                </a:lnTo>
                <a:lnTo>
                  <a:pt x="5632" y="2518"/>
                </a:lnTo>
                <a:lnTo>
                  <a:pt x="5683" y="2440"/>
                </a:lnTo>
                <a:lnTo>
                  <a:pt x="5701" y="2415"/>
                </a:lnTo>
                <a:lnTo>
                  <a:pt x="5714" y="2393"/>
                </a:lnTo>
                <a:lnTo>
                  <a:pt x="5716" y="2389"/>
                </a:lnTo>
                <a:lnTo>
                  <a:pt x="5720" y="2387"/>
                </a:lnTo>
                <a:lnTo>
                  <a:pt x="5812" y="2323"/>
                </a:lnTo>
                <a:lnTo>
                  <a:pt x="5896" y="2254"/>
                </a:lnTo>
                <a:lnTo>
                  <a:pt x="5969" y="2184"/>
                </a:lnTo>
                <a:lnTo>
                  <a:pt x="6031" y="2109"/>
                </a:lnTo>
                <a:lnTo>
                  <a:pt x="6086" y="2035"/>
                </a:lnTo>
                <a:lnTo>
                  <a:pt x="6129" y="1957"/>
                </a:lnTo>
                <a:lnTo>
                  <a:pt x="6160" y="1876"/>
                </a:lnTo>
                <a:lnTo>
                  <a:pt x="6184" y="1796"/>
                </a:lnTo>
                <a:lnTo>
                  <a:pt x="6196" y="1712"/>
                </a:lnTo>
                <a:lnTo>
                  <a:pt x="6196" y="1622"/>
                </a:lnTo>
                <a:lnTo>
                  <a:pt x="6182" y="1530"/>
                </a:lnTo>
                <a:lnTo>
                  <a:pt x="6158" y="1440"/>
                </a:lnTo>
                <a:lnTo>
                  <a:pt x="6119" y="1350"/>
                </a:lnTo>
                <a:lnTo>
                  <a:pt x="6070" y="1260"/>
                </a:lnTo>
                <a:lnTo>
                  <a:pt x="6008" y="1172"/>
                </a:lnTo>
                <a:lnTo>
                  <a:pt x="5933" y="1084"/>
                </a:lnTo>
                <a:lnTo>
                  <a:pt x="5849" y="998"/>
                </a:lnTo>
                <a:lnTo>
                  <a:pt x="5751" y="914"/>
                </a:lnTo>
                <a:lnTo>
                  <a:pt x="5644" y="831"/>
                </a:lnTo>
                <a:lnTo>
                  <a:pt x="5522" y="751"/>
                </a:lnTo>
                <a:lnTo>
                  <a:pt x="5391" y="673"/>
                </a:lnTo>
                <a:lnTo>
                  <a:pt x="5235" y="589"/>
                </a:lnTo>
                <a:lnTo>
                  <a:pt x="5067" y="510"/>
                </a:lnTo>
                <a:lnTo>
                  <a:pt x="4890" y="438"/>
                </a:lnTo>
                <a:lnTo>
                  <a:pt x="4704" y="371"/>
                </a:lnTo>
                <a:lnTo>
                  <a:pt x="4513" y="311"/>
                </a:lnTo>
                <a:lnTo>
                  <a:pt x="4313" y="256"/>
                </a:lnTo>
                <a:lnTo>
                  <a:pt x="4108" y="207"/>
                </a:lnTo>
                <a:lnTo>
                  <a:pt x="3898" y="166"/>
                </a:lnTo>
                <a:lnTo>
                  <a:pt x="3681" y="131"/>
                </a:lnTo>
                <a:lnTo>
                  <a:pt x="3462" y="103"/>
                </a:lnTo>
                <a:lnTo>
                  <a:pt x="3237" y="84"/>
                </a:lnTo>
                <a:lnTo>
                  <a:pt x="3235" y="84"/>
                </a:lnTo>
                <a:lnTo>
                  <a:pt x="2982" y="68"/>
                </a:lnTo>
                <a:lnTo>
                  <a:pt x="2734" y="64"/>
                </a:lnTo>
                <a:lnTo>
                  <a:pt x="2521" y="68"/>
                </a:lnTo>
                <a:lnTo>
                  <a:pt x="2311" y="78"/>
                </a:lnTo>
                <a:lnTo>
                  <a:pt x="2106" y="96"/>
                </a:lnTo>
                <a:lnTo>
                  <a:pt x="1908" y="119"/>
                </a:lnTo>
                <a:lnTo>
                  <a:pt x="1714" y="150"/>
                </a:lnTo>
                <a:lnTo>
                  <a:pt x="1528" y="189"/>
                </a:lnTo>
                <a:lnTo>
                  <a:pt x="1348" y="235"/>
                </a:lnTo>
                <a:lnTo>
                  <a:pt x="1178" y="285"/>
                </a:lnTo>
                <a:lnTo>
                  <a:pt x="1014" y="342"/>
                </a:lnTo>
                <a:lnTo>
                  <a:pt x="873" y="401"/>
                </a:lnTo>
                <a:lnTo>
                  <a:pt x="742" y="462"/>
                </a:lnTo>
                <a:lnTo>
                  <a:pt x="622" y="526"/>
                </a:lnTo>
                <a:lnTo>
                  <a:pt x="513" y="597"/>
                </a:lnTo>
                <a:lnTo>
                  <a:pt x="417" y="669"/>
                </a:lnTo>
                <a:lnTo>
                  <a:pt x="331" y="743"/>
                </a:lnTo>
                <a:lnTo>
                  <a:pt x="254" y="822"/>
                </a:lnTo>
                <a:lnTo>
                  <a:pt x="192" y="902"/>
                </a:lnTo>
                <a:lnTo>
                  <a:pt x="141" y="986"/>
                </a:lnTo>
                <a:lnTo>
                  <a:pt x="104" y="1072"/>
                </a:lnTo>
                <a:lnTo>
                  <a:pt x="78" y="1160"/>
                </a:lnTo>
                <a:lnTo>
                  <a:pt x="65" y="1250"/>
                </a:lnTo>
                <a:lnTo>
                  <a:pt x="65" y="1342"/>
                </a:lnTo>
                <a:lnTo>
                  <a:pt x="78" y="1434"/>
                </a:lnTo>
                <a:lnTo>
                  <a:pt x="104" y="1528"/>
                </a:lnTo>
                <a:lnTo>
                  <a:pt x="145" y="1620"/>
                </a:lnTo>
                <a:lnTo>
                  <a:pt x="196" y="1712"/>
                </a:lnTo>
                <a:lnTo>
                  <a:pt x="262" y="1804"/>
                </a:lnTo>
                <a:lnTo>
                  <a:pt x="341" y="1892"/>
                </a:lnTo>
                <a:lnTo>
                  <a:pt x="431" y="1980"/>
                </a:lnTo>
                <a:lnTo>
                  <a:pt x="532" y="2068"/>
                </a:lnTo>
                <a:lnTo>
                  <a:pt x="646" y="2152"/>
                </a:lnTo>
                <a:lnTo>
                  <a:pt x="773" y="2235"/>
                </a:lnTo>
                <a:lnTo>
                  <a:pt x="777" y="2236"/>
                </a:lnTo>
                <a:lnTo>
                  <a:pt x="838" y="2348"/>
                </a:lnTo>
                <a:lnTo>
                  <a:pt x="773" y="2309"/>
                </a:lnTo>
                <a:lnTo>
                  <a:pt x="648" y="2229"/>
                </a:lnTo>
                <a:lnTo>
                  <a:pt x="530" y="2146"/>
                </a:lnTo>
                <a:lnTo>
                  <a:pt x="427" y="2062"/>
                </a:lnTo>
                <a:lnTo>
                  <a:pt x="333" y="1976"/>
                </a:lnTo>
                <a:lnTo>
                  <a:pt x="250" y="1888"/>
                </a:lnTo>
                <a:lnTo>
                  <a:pt x="178" y="1800"/>
                </a:lnTo>
                <a:lnTo>
                  <a:pt x="119" y="1708"/>
                </a:lnTo>
                <a:lnTo>
                  <a:pt x="70" y="1616"/>
                </a:lnTo>
                <a:lnTo>
                  <a:pt x="35" y="1524"/>
                </a:lnTo>
                <a:lnTo>
                  <a:pt x="12" y="1432"/>
                </a:lnTo>
                <a:lnTo>
                  <a:pt x="0" y="1338"/>
                </a:lnTo>
                <a:lnTo>
                  <a:pt x="0" y="1244"/>
                </a:lnTo>
                <a:lnTo>
                  <a:pt x="14" y="1148"/>
                </a:lnTo>
                <a:lnTo>
                  <a:pt x="41" y="1054"/>
                </a:lnTo>
                <a:lnTo>
                  <a:pt x="82" y="962"/>
                </a:lnTo>
                <a:lnTo>
                  <a:pt x="135" y="874"/>
                </a:lnTo>
                <a:lnTo>
                  <a:pt x="200" y="788"/>
                </a:lnTo>
                <a:lnTo>
                  <a:pt x="278" y="704"/>
                </a:lnTo>
                <a:lnTo>
                  <a:pt x="368" y="626"/>
                </a:lnTo>
                <a:lnTo>
                  <a:pt x="470" y="550"/>
                </a:lnTo>
                <a:lnTo>
                  <a:pt x="583" y="475"/>
                </a:lnTo>
                <a:lnTo>
                  <a:pt x="708" y="407"/>
                </a:lnTo>
                <a:lnTo>
                  <a:pt x="843" y="342"/>
                </a:lnTo>
                <a:lnTo>
                  <a:pt x="990" y="283"/>
                </a:lnTo>
                <a:lnTo>
                  <a:pt x="1157" y="225"/>
                </a:lnTo>
                <a:lnTo>
                  <a:pt x="1331" y="172"/>
                </a:lnTo>
                <a:lnTo>
                  <a:pt x="1513" y="127"/>
                </a:lnTo>
                <a:lnTo>
                  <a:pt x="1703" y="88"/>
                </a:lnTo>
                <a:lnTo>
                  <a:pt x="1898" y="56"/>
                </a:lnTo>
                <a:lnTo>
                  <a:pt x="2100" y="33"/>
                </a:lnTo>
                <a:lnTo>
                  <a:pt x="2305" y="13"/>
                </a:lnTo>
                <a:lnTo>
                  <a:pt x="2517" y="4"/>
                </a:lnTo>
                <a:lnTo>
                  <a:pt x="2734" y="0"/>
                </a:lnTo>
                <a:close/>
              </a:path>
            </a:pathLst>
          </a:custGeom>
          <a:solidFill>
            <a:srgbClr val="104A57">
              <a:lumMod val="40000"/>
              <a:lumOff val="6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Freeform 13"/>
          <p:cNvSpPr>
            <a:spLocks/>
          </p:cNvSpPr>
          <p:nvPr/>
        </p:nvSpPr>
        <p:spPr bwMode="auto">
          <a:xfrm>
            <a:off x="3728393" y="1138597"/>
            <a:ext cx="4313238" cy="4316413"/>
          </a:xfrm>
          <a:custGeom>
            <a:avLst/>
            <a:gdLst>
              <a:gd name="T0" fmla="*/ 4681 w 5434"/>
              <a:gd name="T1" fmla="*/ 15 h 5436"/>
              <a:gd name="T2" fmla="*/ 4958 w 5434"/>
              <a:gd name="T3" fmla="*/ 100 h 5436"/>
              <a:gd name="T4" fmla="*/ 5178 w 5434"/>
              <a:gd name="T5" fmla="*/ 256 h 5436"/>
              <a:gd name="T6" fmla="*/ 5338 w 5434"/>
              <a:gd name="T7" fmla="*/ 483 h 5436"/>
              <a:gd name="T8" fmla="*/ 5420 w 5434"/>
              <a:gd name="T9" fmla="*/ 771 h 5436"/>
              <a:gd name="T10" fmla="*/ 5428 w 5434"/>
              <a:gd name="T11" fmla="*/ 1113 h 5436"/>
              <a:gd name="T12" fmla="*/ 5360 w 5434"/>
              <a:gd name="T13" fmla="*/ 1501 h 5436"/>
              <a:gd name="T14" fmla="*/ 5197 w 5434"/>
              <a:gd name="T15" fmla="*/ 1972 h 5436"/>
              <a:gd name="T16" fmla="*/ 4906 w 5434"/>
              <a:gd name="T17" fmla="*/ 2546 h 5436"/>
              <a:gd name="T18" fmla="*/ 4518 w 5434"/>
              <a:gd name="T19" fmla="*/ 3123 h 5436"/>
              <a:gd name="T20" fmla="*/ 4043 w 5434"/>
              <a:gd name="T21" fmla="*/ 3685 h 5436"/>
              <a:gd name="T22" fmla="*/ 3499 w 5434"/>
              <a:gd name="T23" fmla="*/ 4211 h 5436"/>
              <a:gd name="T24" fmla="*/ 2929 w 5434"/>
              <a:gd name="T25" fmla="*/ 4659 h 5436"/>
              <a:gd name="T26" fmla="*/ 2352 w 5434"/>
              <a:gd name="T27" fmla="*/ 5017 h 5436"/>
              <a:gd name="T28" fmla="*/ 1782 w 5434"/>
              <a:gd name="T29" fmla="*/ 5274 h 5436"/>
              <a:gd name="T30" fmla="*/ 1352 w 5434"/>
              <a:gd name="T31" fmla="*/ 5395 h 5436"/>
              <a:gd name="T32" fmla="*/ 968 w 5434"/>
              <a:gd name="T33" fmla="*/ 5436 h 5436"/>
              <a:gd name="T34" fmla="*/ 653 w 5434"/>
              <a:gd name="T35" fmla="*/ 5401 h 5436"/>
              <a:gd name="T36" fmla="*/ 393 w 5434"/>
              <a:gd name="T37" fmla="*/ 5293 h 5436"/>
              <a:gd name="T38" fmla="*/ 193 w 5434"/>
              <a:gd name="T39" fmla="*/ 5113 h 5436"/>
              <a:gd name="T40" fmla="*/ 64 w 5434"/>
              <a:gd name="T41" fmla="*/ 4873 h 5436"/>
              <a:gd name="T42" fmla="*/ 3 w 5434"/>
              <a:gd name="T43" fmla="*/ 4575 h 5436"/>
              <a:gd name="T44" fmla="*/ 15 w 5434"/>
              <a:gd name="T45" fmla="*/ 4229 h 5436"/>
              <a:gd name="T46" fmla="*/ 99 w 5434"/>
              <a:gd name="T47" fmla="*/ 3837 h 5436"/>
              <a:gd name="T48" fmla="*/ 115 w 5434"/>
              <a:gd name="T49" fmla="*/ 3839 h 5436"/>
              <a:gd name="T50" fmla="*/ 121 w 5434"/>
              <a:gd name="T51" fmla="*/ 3861 h 5436"/>
              <a:gd name="T52" fmla="*/ 119 w 5434"/>
              <a:gd name="T53" fmla="*/ 3857 h 5436"/>
              <a:gd name="T54" fmla="*/ 121 w 5434"/>
              <a:gd name="T55" fmla="*/ 3863 h 5436"/>
              <a:gd name="T56" fmla="*/ 127 w 5434"/>
              <a:gd name="T57" fmla="*/ 3877 h 5436"/>
              <a:gd name="T58" fmla="*/ 139 w 5434"/>
              <a:gd name="T59" fmla="*/ 3916 h 5436"/>
              <a:gd name="T60" fmla="*/ 90 w 5434"/>
              <a:gd name="T61" fmla="*/ 4186 h 5436"/>
              <a:gd name="T62" fmla="*/ 68 w 5434"/>
              <a:gd name="T63" fmla="*/ 4534 h 5436"/>
              <a:gd name="T64" fmla="*/ 119 w 5434"/>
              <a:gd name="T65" fmla="*/ 4832 h 5436"/>
              <a:gd name="T66" fmla="*/ 244 w 5434"/>
              <a:gd name="T67" fmla="*/ 5068 h 5436"/>
              <a:gd name="T68" fmla="*/ 430 w 5434"/>
              <a:gd name="T69" fmla="*/ 5237 h 5436"/>
              <a:gd name="T70" fmla="*/ 673 w 5434"/>
              <a:gd name="T71" fmla="*/ 5336 h 5436"/>
              <a:gd name="T72" fmla="*/ 968 w 5434"/>
              <a:gd name="T73" fmla="*/ 5370 h 5436"/>
              <a:gd name="T74" fmla="*/ 1340 w 5434"/>
              <a:gd name="T75" fmla="*/ 5331 h 5436"/>
              <a:gd name="T76" fmla="*/ 1759 w 5434"/>
              <a:gd name="T77" fmla="*/ 5211 h 5436"/>
              <a:gd name="T78" fmla="*/ 2322 w 5434"/>
              <a:gd name="T79" fmla="*/ 4959 h 5436"/>
              <a:gd name="T80" fmla="*/ 2892 w 5434"/>
              <a:gd name="T81" fmla="*/ 4605 h 5436"/>
              <a:gd name="T82" fmla="*/ 3456 w 5434"/>
              <a:gd name="T83" fmla="*/ 4160 h 5436"/>
              <a:gd name="T84" fmla="*/ 3992 w 5434"/>
              <a:gd name="T85" fmla="*/ 3642 h 5436"/>
              <a:gd name="T86" fmla="*/ 4463 w 5434"/>
              <a:gd name="T87" fmla="*/ 3084 h 5436"/>
              <a:gd name="T88" fmla="*/ 4847 w 5434"/>
              <a:gd name="T89" fmla="*/ 2515 h 5436"/>
              <a:gd name="T90" fmla="*/ 5137 w 5434"/>
              <a:gd name="T91" fmla="*/ 1947 h 5436"/>
              <a:gd name="T92" fmla="*/ 5293 w 5434"/>
              <a:gd name="T93" fmla="*/ 1489 h 5436"/>
              <a:gd name="T94" fmla="*/ 5362 w 5434"/>
              <a:gd name="T95" fmla="*/ 1117 h 5436"/>
              <a:gd name="T96" fmla="*/ 5356 w 5434"/>
              <a:gd name="T97" fmla="*/ 790 h 5436"/>
              <a:gd name="T98" fmla="*/ 5279 w 5434"/>
              <a:gd name="T99" fmla="*/ 518 h 5436"/>
              <a:gd name="T100" fmla="*/ 5131 w 5434"/>
              <a:gd name="T101" fmla="*/ 303 h 5436"/>
              <a:gd name="T102" fmla="*/ 4927 w 5434"/>
              <a:gd name="T103" fmla="*/ 160 h 5436"/>
              <a:gd name="T104" fmla="*/ 4667 w 5434"/>
              <a:gd name="T105" fmla="*/ 82 h 5436"/>
              <a:gd name="T106" fmla="*/ 4346 w 5434"/>
              <a:gd name="T107" fmla="*/ 70 h 5436"/>
              <a:gd name="T108" fmla="*/ 3958 w 5434"/>
              <a:gd name="T109" fmla="*/ 137 h 5436"/>
              <a:gd name="T110" fmla="*/ 3671 w 5434"/>
              <a:gd name="T111" fmla="*/ 227 h 5436"/>
              <a:gd name="T112" fmla="*/ 3649 w 5434"/>
              <a:gd name="T113" fmla="*/ 164 h 5436"/>
              <a:gd name="T114" fmla="*/ 4080 w 5434"/>
              <a:gd name="T115" fmla="*/ 41 h 5436"/>
              <a:gd name="T116" fmla="*/ 4465 w 5434"/>
              <a:gd name="T117" fmla="*/ 0 h 5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434" h="5436">
                <a:moveTo>
                  <a:pt x="4465" y="0"/>
                </a:moveTo>
                <a:lnTo>
                  <a:pt x="4575" y="4"/>
                </a:lnTo>
                <a:lnTo>
                  <a:pt x="4681" y="15"/>
                </a:lnTo>
                <a:lnTo>
                  <a:pt x="4780" y="37"/>
                </a:lnTo>
                <a:lnTo>
                  <a:pt x="4872" y="64"/>
                </a:lnTo>
                <a:lnTo>
                  <a:pt x="4958" y="100"/>
                </a:lnTo>
                <a:lnTo>
                  <a:pt x="5039" y="145"/>
                </a:lnTo>
                <a:lnTo>
                  <a:pt x="5111" y="196"/>
                </a:lnTo>
                <a:lnTo>
                  <a:pt x="5178" y="256"/>
                </a:lnTo>
                <a:lnTo>
                  <a:pt x="5240" y="325"/>
                </a:lnTo>
                <a:lnTo>
                  <a:pt x="5293" y="401"/>
                </a:lnTo>
                <a:lnTo>
                  <a:pt x="5338" y="483"/>
                </a:lnTo>
                <a:lnTo>
                  <a:pt x="5373" y="573"/>
                </a:lnTo>
                <a:lnTo>
                  <a:pt x="5401" y="669"/>
                </a:lnTo>
                <a:lnTo>
                  <a:pt x="5420" y="771"/>
                </a:lnTo>
                <a:lnTo>
                  <a:pt x="5432" y="880"/>
                </a:lnTo>
                <a:lnTo>
                  <a:pt x="5434" y="994"/>
                </a:lnTo>
                <a:lnTo>
                  <a:pt x="5428" y="1113"/>
                </a:lnTo>
                <a:lnTo>
                  <a:pt x="5414" y="1237"/>
                </a:lnTo>
                <a:lnTo>
                  <a:pt x="5391" y="1368"/>
                </a:lnTo>
                <a:lnTo>
                  <a:pt x="5360" y="1501"/>
                </a:lnTo>
                <a:lnTo>
                  <a:pt x="5320" y="1642"/>
                </a:lnTo>
                <a:lnTo>
                  <a:pt x="5272" y="1785"/>
                </a:lnTo>
                <a:lnTo>
                  <a:pt x="5197" y="1972"/>
                </a:lnTo>
                <a:lnTo>
                  <a:pt x="5111" y="2162"/>
                </a:lnTo>
                <a:lnTo>
                  <a:pt x="5015" y="2354"/>
                </a:lnTo>
                <a:lnTo>
                  <a:pt x="4906" y="2546"/>
                </a:lnTo>
                <a:lnTo>
                  <a:pt x="4786" y="2740"/>
                </a:lnTo>
                <a:lnTo>
                  <a:pt x="4657" y="2931"/>
                </a:lnTo>
                <a:lnTo>
                  <a:pt x="4518" y="3123"/>
                </a:lnTo>
                <a:lnTo>
                  <a:pt x="4367" y="3313"/>
                </a:lnTo>
                <a:lnTo>
                  <a:pt x="4209" y="3501"/>
                </a:lnTo>
                <a:lnTo>
                  <a:pt x="4043" y="3685"/>
                </a:lnTo>
                <a:lnTo>
                  <a:pt x="3866" y="3867"/>
                </a:lnTo>
                <a:lnTo>
                  <a:pt x="3684" y="4043"/>
                </a:lnTo>
                <a:lnTo>
                  <a:pt x="3499" y="4211"/>
                </a:lnTo>
                <a:lnTo>
                  <a:pt x="3311" y="4370"/>
                </a:lnTo>
                <a:lnTo>
                  <a:pt x="3121" y="4518"/>
                </a:lnTo>
                <a:lnTo>
                  <a:pt x="2929" y="4659"/>
                </a:lnTo>
                <a:lnTo>
                  <a:pt x="2737" y="4788"/>
                </a:lnTo>
                <a:lnTo>
                  <a:pt x="2544" y="4908"/>
                </a:lnTo>
                <a:lnTo>
                  <a:pt x="2352" y="5017"/>
                </a:lnTo>
                <a:lnTo>
                  <a:pt x="2160" y="5115"/>
                </a:lnTo>
                <a:lnTo>
                  <a:pt x="1970" y="5199"/>
                </a:lnTo>
                <a:lnTo>
                  <a:pt x="1782" y="5274"/>
                </a:lnTo>
                <a:lnTo>
                  <a:pt x="1634" y="5323"/>
                </a:lnTo>
                <a:lnTo>
                  <a:pt x="1491" y="5364"/>
                </a:lnTo>
                <a:lnTo>
                  <a:pt x="1352" y="5395"/>
                </a:lnTo>
                <a:lnTo>
                  <a:pt x="1219" y="5419"/>
                </a:lnTo>
                <a:lnTo>
                  <a:pt x="1092" y="5432"/>
                </a:lnTo>
                <a:lnTo>
                  <a:pt x="968" y="5436"/>
                </a:lnTo>
                <a:lnTo>
                  <a:pt x="857" y="5432"/>
                </a:lnTo>
                <a:lnTo>
                  <a:pt x="751" y="5421"/>
                </a:lnTo>
                <a:lnTo>
                  <a:pt x="653" y="5401"/>
                </a:lnTo>
                <a:lnTo>
                  <a:pt x="559" y="5372"/>
                </a:lnTo>
                <a:lnTo>
                  <a:pt x="473" y="5336"/>
                </a:lnTo>
                <a:lnTo>
                  <a:pt x="393" y="5293"/>
                </a:lnTo>
                <a:lnTo>
                  <a:pt x="321" y="5241"/>
                </a:lnTo>
                <a:lnTo>
                  <a:pt x="254" y="5182"/>
                </a:lnTo>
                <a:lnTo>
                  <a:pt x="193" y="5113"/>
                </a:lnTo>
                <a:lnTo>
                  <a:pt x="142" y="5041"/>
                </a:lnTo>
                <a:lnTo>
                  <a:pt x="99" y="4961"/>
                </a:lnTo>
                <a:lnTo>
                  <a:pt x="64" y="4873"/>
                </a:lnTo>
                <a:lnTo>
                  <a:pt x="35" y="4781"/>
                </a:lnTo>
                <a:lnTo>
                  <a:pt x="15" y="4681"/>
                </a:lnTo>
                <a:lnTo>
                  <a:pt x="3" y="4575"/>
                </a:lnTo>
                <a:lnTo>
                  <a:pt x="0" y="4466"/>
                </a:lnTo>
                <a:lnTo>
                  <a:pt x="3" y="4350"/>
                </a:lnTo>
                <a:lnTo>
                  <a:pt x="15" y="4229"/>
                </a:lnTo>
                <a:lnTo>
                  <a:pt x="35" y="4104"/>
                </a:lnTo>
                <a:lnTo>
                  <a:pt x="64" y="3972"/>
                </a:lnTo>
                <a:lnTo>
                  <a:pt x="99" y="3837"/>
                </a:lnTo>
                <a:lnTo>
                  <a:pt x="107" y="3816"/>
                </a:lnTo>
                <a:lnTo>
                  <a:pt x="109" y="3828"/>
                </a:lnTo>
                <a:lnTo>
                  <a:pt x="115" y="3839"/>
                </a:lnTo>
                <a:lnTo>
                  <a:pt x="115" y="3841"/>
                </a:lnTo>
                <a:lnTo>
                  <a:pt x="117" y="3851"/>
                </a:lnTo>
                <a:lnTo>
                  <a:pt x="121" y="3861"/>
                </a:lnTo>
                <a:lnTo>
                  <a:pt x="119" y="3857"/>
                </a:lnTo>
                <a:lnTo>
                  <a:pt x="119" y="3857"/>
                </a:lnTo>
                <a:lnTo>
                  <a:pt x="119" y="3857"/>
                </a:lnTo>
                <a:lnTo>
                  <a:pt x="119" y="3859"/>
                </a:lnTo>
                <a:lnTo>
                  <a:pt x="121" y="3861"/>
                </a:lnTo>
                <a:lnTo>
                  <a:pt x="121" y="3863"/>
                </a:lnTo>
                <a:lnTo>
                  <a:pt x="121" y="3863"/>
                </a:lnTo>
                <a:lnTo>
                  <a:pt x="123" y="3871"/>
                </a:lnTo>
                <a:lnTo>
                  <a:pt x="127" y="3877"/>
                </a:lnTo>
                <a:lnTo>
                  <a:pt x="127" y="3880"/>
                </a:lnTo>
                <a:lnTo>
                  <a:pt x="135" y="3902"/>
                </a:lnTo>
                <a:lnTo>
                  <a:pt x="139" y="3916"/>
                </a:lnTo>
                <a:lnTo>
                  <a:pt x="144" y="3927"/>
                </a:lnTo>
                <a:lnTo>
                  <a:pt x="113" y="4059"/>
                </a:lnTo>
                <a:lnTo>
                  <a:pt x="90" y="4186"/>
                </a:lnTo>
                <a:lnTo>
                  <a:pt x="74" y="4307"/>
                </a:lnTo>
                <a:lnTo>
                  <a:pt x="66" y="4423"/>
                </a:lnTo>
                <a:lnTo>
                  <a:pt x="68" y="4534"/>
                </a:lnTo>
                <a:lnTo>
                  <a:pt x="76" y="4640"/>
                </a:lnTo>
                <a:lnTo>
                  <a:pt x="94" y="4738"/>
                </a:lnTo>
                <a:lnTo>
                  <a:pt x="119" y="4832"/>
                </a:lnTo>
                <a:lnTo>
                  <a:pt x="152" y="4918"/>
                </a:lnTo>
                <a:lnTo>
                  <a:pt x="193" y="4996"/>
                </a:lnTo>
                <a:lnTo>
                  <a:pt x="244" y="5068"/>
                </a:lnTo>
                <a:lnTo>
                  <a:pt x="301" y="5135"/>
                </a:lnTo>
                <a:lnTo>
                  <a:pt x="362" y="5190"/>
                </a:lnTo>
                <a:lnTo>
                  <a:pt x="430" y="5237"/>
                </a:lnTo>
                <a:lnTo>
                  <a:pt x="504" y="5278"/>
                </a:lnTo>
                <a:lnTo>
                  <a:pt x="585" y="5311"/>
                </a:lnTo>
                <a:lnTo>
                  <a:pt x="673" y="5336"/>
                </a:lnTo>
                <a:lnTo>
                  <a:pt x="765" y="5356"/>
                </a:lnTo>
                <a:lnTo>
                  <a:pt x="863" y="5366"/>
                </a:lnTo>
                <a:lnTo>
                  <a:pt x="968" y="5370"/>
                </a:lnTo>
                <a:lnTo>
                  <a:pt x="1086" y="5366"/>
                </a:lnTo>
                <a:lnTo>
                  <a:pt x="1211" y="5352"/>
                </a:lnTo>
                <a:lnTo>
                  <a:pt x="1340" y="5331"/>
                </a:lnTo>
                <a:lnTo>
                  <a:pt x="1475" y="5299"/>
                </a:lnTo>
                <a:lnTo>
                  <a:pt x="1616" y="5260"/>
                </a:lnTo>
                <a:lnTo>
                  <a:pt x="1759" y="5211"/>
                </a:lnTo>
                <a:lnTo>
                  <a:pt x="1945" y="5139"/>
                </a:lnTo>
                <a:lnTo>
                  <a:pt x="2133" y="5055"/>
                </a:lnTo>
                <a:lnTo>
                  <a:pt x="2322" y="4959"/>
                </a:lnTo>
                <a:lnTo>
                  <a:pt x="2512" y="4851"/>
                </a:lnTo>
                <a:lnTo>
                  <a:pt x="2702" y="4732"/>
                </a:lnTo>
                <a:lnTo>
                  <a:pt x="2892" y="4605"/>
                </a:lnTo>
                <a:lnTo>
                  <a:pt x="3082" y="4466"/>
                </a:lnTo>
                <a:lnTo>
                  <a:pt x="3270" y="4317"/>
                </a:lnTo>
                <a:lnTo>
                  <a:pt x="3456" y="4160"/>
                </a:lnTo>
                <a:lnTo>
                  <a:pt x="3639" y="3996"/>
                </a:lnTo>
                <a:lnTo>
                  <a:pt x="3818" y="3822"/>
                </a:lnTo>
                <a:lnTo>
                  <a:pt x="3992" y="3642"/>
                </a:lnTo>
                <a:lnTo>
                  <a:pt x="4158" y="3458"/>
                </a:lnTo>
                <a:lnTo>
                  <a:pt x="4315" y="3272"/>
                </a:lnTo>
                <a:lnTo>
                  <a:pt x="4463" y="3084"/>
                </a:lnTo>
                <a:lnTo>
                  <a:pt x="4602" y="2894"/>
                </a:lnTo>
                <a:lnTo>
                  <a:pt x="4729" y="2704"/>
                </a:lnTo>
                <a:lnTo>
                  <a:pt x="4847" y="2515"/>
                </a:lnTo>
                <a:lnTo>
                  <a:pt x="4955" y="2325"/>
                </a:lnTo>
                <a:lnTo>
                  <a:pt x="5050" y="2135"/>
                </a:lnTo>
                <a:lnTo>
                  <a:pt x="5137" y="1947"/>
                </a:lnTo>
                <a:lnTo>
                  <a:pt x="5209" y="1761"/>
                </a:lnTo>
                <a:lnTo>
                  <a:pt x="5256" y="1624"/>
                </a:lnTo>
                <a:lnTo>
                  <a:pt x="5293" y="1489"/>
                </a:lnTo>
                <a:lnTo>
                  <a:pt x="5324" y="1360"/>
                </a:lnTo>
                <a:lnTo>
                  <a:pt x="5346" y="1237"/>
                </a:lnTo>
                <a:lnTo>
                  <a:pt x="5362" y="1117"/>
                </a:lnTo>
                <a:lnTo>
                  <a:pt x="5367" y="1004"/>
                </a:lnTo>
                <a:lnTo>
                  <a:pt x="5366" y="894"/>
                </a:lnTo>
                <a:lnTo>
                  <a:pt x="5356" y="790"/>
                </a:lnTo>
                <a:lnTo>
                  <a:pt x="5338" y="695"/>
                </a:lnTo>
                <a:lnTo>
                  <a:pt x="5313" y="603"/>
                </a:lnTo>
                <a:lnTo>
                  <a:pt x="5279" y="518"/>
                </a:lnTo>
                <a:lnTo>
                  <a:pt x="5238" y="440"/>
                </a:lnTo>
                <a:lnTo>
                  <a:pt x="5189" y="368"/>
                </a:lnTo>
                <a:lnTo>
                  <a:pt x="5131" y="303"/>
                </a:lnTo>
                <a:lnTo>
                  <a:pt x="5070" y="248"/>
                </a:lnTo>
                <a:lnTo>
                  <a:pt x="5002" y="199"/>
                </a:lnTo>
                <a:lnTo>
                  <a:pt x="4927" y="160"/>
                </a:lnTo>
                <a:lnTo>
                  <a:pt x="4847" y="127"/>
                </a:lnTo>
                <a:lnTo>
                  <a:pt x="4761" y="100"/>
                </a:lnTo>
                <a:lnTo>
                  <a:pt x="4667" y="82"/>
                </a:lnTo>
                <a:lnTo>
                  <a:pt x="4569" y="70"/>
                </a:lnTo>
                <a:lnTo>
                  <a:pt x="4465" y="66"/>
                </a:lnTo>
                <a:lnTo>
                  <a:pt x="4346" y="70"/>
                </a:lnTo>
                <a:lnTo>
                  <a:pt x="4223" y="84"/>
                </a:lnTo>
                <a:lnTo>
                  <a:pt x="4093" y="105"/>
                </a:lnTo>
                <a:lnTo>
                  <a:pt x="3958" y="137"/>
                </a:lnTo>
                <a:lnTo>
                  <a:pt x="3820" y="176"/>
                </a:lnTo>
                <a:lnTo>
                  <a:pt x="3677" y="225"/>
                </a:lnTo>
                <a:lnTo>
                  <a:pt x="3671" y="227"/>
                </a:lnTo>
                <a:lnTo>
                  <a:pt x="3563" y="196"/>
                </a:lnTo>
                <a:lnTo>
                  <a:pt x="3634" y="170"/>
                </a:lnTo>
                <a:lnTo>
                  <a:pt x="3649" y="164"/>
                </a:lnTo>
                <a:lnTo>
                  <a:pt x="3798" y="113"/>
                </a:lnTo>
                <a:lnTo>
                  <a:pt x="3941" y="72"/>
                </a:lnTo>
                <a:lnTo>
                  <a:pt x="4080" y="41"/>
                </a:lnTo>
                <a:lnTo>
                  <a:pt x="4213" y="19"/>
                </a:lnTo>
                <a:lnTo>
                  <a:pt x="4342" y="6"/>
                </a:lnTo>
                <a:lnTo>
                  <a:pt x="4465" y="0"/>
                </a:lnTo>
                <a:close/>
              </a:path>
            </a:pathLst>
          </a:custGeom>
          <a:solidFill>
            <a:srgbClr val="104A57">
              <a:lumMod val="40000"/>
              <a:lumOff val="6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" name="Freeform 14"/>
          <p:cNvSpPr>
            <a:spLocks/>
          </p:cNvSpPr>
          <p:nvPr/>
        </p:nvSpPr>
        <p:spPr bwMode="auto">
          <a:xfrm>
            <a:off x="4120506" y="1662472"/>
            <a:ext cx="2947988" cy="3995738"/>
          </a:xfrm>
          <a:custGeom>
            <a:avLst/>
            <a:gdLst>
              <a:gd name="T0" fmla="*/ 622 w 3714"/>
              <a:gd name="T1" fmla="*/ 16 h 5034"/>
              <a:gd name="T2" fmla="*/ 593 w 3714"/>
              <a:gd name="T3" fmla="*/ 36 h 5034"/>
              <a:gd name="T4" fmla="*/ 542 w 3714"/>
              <a:gd name="T5" fmla="*/ 77 h 5034"/>
              <a:gd name="T6" fmla="*/ 481 w 3714"/>
              <a:gd name="T7" fmla="*/ 129 h 5034"/>
              <a:gd name="T8" fmla="*/ 379 w 3714"/>
              <a:gd name="T9" fmla="*/ 229 h 5034"/>
              <a:gd name="T10" fmla="*/ 256 w 3714"/>
              <a:gd name="T11" fmla="*/ 394 h 5034"/>
              <a:gd name="T12" fmla="*/ 162 w 3714"/>
              <a:gd name="T13" fmla="*/ 587 h 5034"/>
              <a:gd name="T14" fmla="*/ 98 w 3714"/>
              <a:gd name="T15" fmla="*/ 807 h 5034"/>
              <a:gd name="T16" fmla="*/ 64 w 3714"/>
              <a:gd name="T17" fmla="*/ 1053 h 5034"/>
              <a:gd name="T18" fmla="*/ 62 w 3714"/>
              <a:gd name="T19" fmla="*/ 1321 h 5034"/>
              <a:gd name="T20" fmla="*/ 96 w 3714"/>
              <a:gd name="T21" fmla="*/ 1634 h 5034"/>
              <a:gd name="T22" fmla="*/ 172 w 3714"/>
              <a:gd name="T23" fmla="*/ 1983 h 5034"/>
              <a:gd name="T24" fmla="*/ 289 w 3714"/>
              <a:gd name="T25" fmla="*/ 2337 h 5034"/>
              <a:gd name="T26" fmla="*/ 442 w 3714"/>
              <a:gd name="T27" fmla="*/ 2693 h 5034"/>
              <a:gd name="T28" fmla="*/ 632 w 3714"/>
              <a:gd name="T29" fmla="*/ 3047 h 5034"/>
              <a:gd name="T30" fmla="*/ 855 w 3714"/>
              <a:gd name="T31" fmla="*/ 3394 h 5034"/>
              <a:gd name="T32" fmla="*/ 992 w 3714"/>
              <a:gd name="T33" fmla="*/ 3580 h 5034"/>
              <a:gd name="T34" fmla="*/ 1280 w 3714"/>
              <a:gd name="T35" fmla="*/ 3920 h 5034"/>
              <a:gd name="T36" fmla="*/ 1585 w 3714"/>
              <a:gd name="T37" fmla="*/ 4221 h 5034"/>
              <a:gd name="T38" fmla="*/ 1906 w 3714"/>
              <a:gd name="T39" fmla="*/ 4480 h 5034"/>
              <a:gd name="T40" fmla="*/ 2237 w 3714"/>
              <a:gd name="T41" fmla="*/ 4691 h 5034"/>
              <a:gd name="T42" fmla="*/ 2546 w 3714"/>
              <a:gd name="T43" fmla="*/ 4840 h 5034"/>
              <a:gd name="T44" fmla="*/ 2824 w 3714"/>
              <a:gd name="T45" fmla="*/ 4932 h 5034"/>
              <a:gd name="T46" fmla="*/ 3088 w 3714"/>
              <a:gd name="T47" fmla="*/ 4979 h 5034"/>
              <a:gd name="T48" fmla="*/ 3319 w 3714"/>
              <a:gd name="T49" fmla="*/ 4979 h 5034"/>
              <a:gd name="T50" fmla="*/ 3516 w 3714"/>
              <a:gd name="T51" fmla="*/ 4946 h 5034"/>
              <a:gd name="T52" fmla="*/ 3694 w 3714"/>
              <a:gd name="T53" fmla="*/ 4879 h 5034"/>
              <a:gd name="T54" fmla="*/ 3620 w 3714"/>
              <a:gd name="T55" fmla="*/ 4957 h 5034"/>
              <a:gd name="T56" fmla="*/ 3417 w 3714"/>
              <a:gd name="T57" fmla="*/ 5016 h 5034"/>
              <a:gd name="T58" fmla="*/ 3195 w 3714"/>
              <a:gd name="T59" fmla="*/ 5034 h 5034"/>
              <a:gd name="T60" fmla="*/ 2931 w 3714"/>
              <a:gd name="T61" fmla="*/ 5010 h 5034"/>
              <a:gd name="T62" fmla="*/ 2655 w 3714"/>
              <a:gd name="T63" fmla="*/ 4940 h 5034"/>
              <a:gd name="T64" fmla="*/ 2368 w 3714"/>
              <a:gd name="T65" fmla="*/ 4824 h 5034"/>
              <a:gd name="T66" fmla="*/ 2031 w 3714"/>
              <a:gd name="T67" fmla="*/ 4636 h 5034"/>
              <a:gd name="T68" fmla="*/ 1700 w 3714"/>
              <a:gd name="T69" fmla="*/ 4398 h 5034"/>
              <a:gd name="T70" fmla="*/ 1383 w 3714"/>
              <a:gd name="T71" fmla="*/ 4116 h 5034"/>
              <a:gd name="T72" fmla="*/ 1082 w 3714"/>
              <a:gd name="T73" fmla="*/ 3791 h 5034"/>
              <a:gd name="T74" fmla="*/ 804 w 3714"/>
              <a:gd name="T75" fmla="*/ 3429 h 5034"/>
              <a:gd name="T76" fmla="*/ 802 w 3714"/>
              <a:gd name="T77" fmla="*/ 3427 h 5034"/>
              <a:gd name="T78" fmla="*/ 577 w 3714"/>
              <a:gd name="T79" fmla="*/ 3077 h 5034"/>
              <a:gd name="T80" fmla="*/ 385 w 3714"/>
              <a:gd name="T81" fmla="*/ 2720 h 5034"/>
              <a:gd name="T82" fmla="*/ 231 w 3714"/>
              <a:gd name="T83" fmla="*/ 2360 h 5034"/>
              <a:gd name="T84" fmla="*/ 113 w 3714"/>
              <a:gd name="T85" fmla="*/ 2002 h 5034"/>
              <a:gd name="T86" fmla="*/ 37 w 3714"/>
              <a:gd name="T87" fmla="*/ 1650 h 5034"/>
              <a:gd name="T88" fmla="*/ 2 w 3714"/>
              <a:gd name="T89" fmla="*/ 1333 h 5034"/>
              <a:gd name="T90" fmla="*/ 4 w 3714"/>
              <a:gd name="T91" fmla="*/ 1061 h 5034"/>
              <a:gd name="T92" fmla="*/ 39 w 3714"/>
              <a:gd name="T93" fmla="*/ 810 h 5034"/>
              <a:gd name="T94" fmla="*/ 103 w 3714"/>
              <a:gd name="T95" fmla="*/ 585 h 5034"/>
              <a:gd name="T96" fmla="*/ 199 w 3714"/>
              <a:gd name="T97" fmla="*/ 386 h 5034"/>
              <a:gd name="T98" fmla="*/ 325 w 3714"/>
              <a:gd name="T99" fmla="*/ 218 h 5034"/>
              <a:gd name="T100" fmla="*/ 479 w 3714"/>
              <a:gd name="T101" fmla="*/ 81 h 5034"/>
              <a:gd name="T102" fmla="*/ 614 w 3714"/>
              <a:gd name="T103" fmla="*/ 0 h 5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714" h="5034">
                <a:moveTo>
                  <a:pt x="614" y="0"/>
                </a:moveTo>
                <a:lnTo>
                  <a:pt x="622" y="16"/>
                </a:lnTo>
                <a:lnTo>
                  <a:pt x="610" y="24"/>
                </a:lnTo>
                <a:lnTo>
                  <a:pt x="593" y="36"/>
                </a:lnTo>
                <a:lnTo>
                  <a:pt x="569" y="55"/>
                </a:lnTo>
                <a:lnTo>
                  <a:pt x="542" y="77"/>
                </a:lnTo>
                <a:lnTo>
                  <a:pt x="512" y="102"/>
                </a:lnTo>
                <a:lnTo>
                  <a:pt x="481" y="129"/>
                </a:lnTo>
                <a:lnTo>
                  <a:pt x="452" y="161"/>
                </a:lnTo>
                <a:lnTo>
                  <a:pt x="379" y="229"/>
                </a:lnTo>
                <a:lnTo>
                  <a:pt x="313" y="308"/>
                </a:lnTo>
                <a:lnTo>
                  <a:pt x="256" y="394"/>
                </a:lnTo>
                <a:lnTo>
                  <a:pt x="205" y="488"/>
                </a:lnTo>
                <a:lnTo>
                  <a:pt x="162" y="587"/>
                </a:lnTo>
                <a:lnTo>
                  <a:pt x="125" y="693"/>
                </a:lnTo>
                <a:lnTo>
                  <a:pt x="98" y="807"/>
                </a:lnTo>
                <a:lnTo>
                  <a:pt x="78" y="928"/>
                </a:lnTo>
                <a:lnTo>
                  <a:pt x="64" y="1053"/>
                </a:lnTo>
                <a:lnTo>
                  <a:pt x="60" y="1184"/>
                </a:lnTo>
                <a:lnTo>
                  <a:pt x="62" y="1321"/>
                </a:lnTo>
                <a:lnTo>
                  <a:pt x="74" y="1464"/>
                </a:lnTo>
                <a:lnTo>
                  <a:pt x="96" y="1634"/>
                </a:lnTo>
                <a:lnTo>
                  <a:pt x="129" y="1809"/>
                </a:lnTo>
                <a:lnTo>
                  <a:pt x="172" y="1983"/>
                </a:lnTo>
                <a:lnTo>
                  <a:pt x="227" y="2161"/>
                </a:lnTo>
                <a:lnTo>
                  <a:pt x="289" y="2337"/>
                </a:lnTo>
                <a:lnTo>
                  <a:pt x="362" y="2515"/>
                </a:lnTo>
                <a:lnTo>
                  <a:pt x="442" y="2693"/>
                </a:lnTo>
                <a:lnTo>
                  <a:pt x="532" y="2871"/>
                </a:lnTo>
                <a:lnTo>
                  <a:pt x="632" y="3047"/>
                </a:lnTo>
                <a:lnTo>
                  <a:pt x="739" y="3221"/>
                </a:lnTo>
                <a:lnTo>
                  <a:pt x="855" y="3394"/>
                </a:lnTo>
                <a:lnTo>
                  <a:pt x="855" y="3396"/>
                </a:lnTo>
                <a:lnTo>
                  <a:pt x="992" y="3580"/>
                </a:lnTo>
                <a:lnTo>
                  <a:pt x="1133" y="3754"/>
                </a:lnTo>
                <a:lnTo>
                  <a:pt x="1280" y="3920"/>
                </a:lnTo>
                <a:lnTo>
                  <a:pt x="1430" y="4075"/>
                </a:lnTo>
                <a:lnTo>
                  <a:pt x="1585" y="4221"/>
                </a:lnTo>
                <a:lnTo>
                  <a:pt x="1745" y="4356"/>
                </a:lnTo>
                <a:lnTo>
                  <a:pt x="1906" y="4480"/>
                </a:lnTo>
                <a:lnTo>
                  <a:pt x="2070" y="4591"/>
                </a:lnTo>
                <a:lnTo>
                  <a:pt x="2237" y="4691"/>
                </a:lnTo>
                <a:lnTo>
                  <a:pt x="2403" y="4777"/>
                </a:lnTo>
                <a:lnTo>
                  <a:pt x="2546" y="4840"/>
                </a:lnTo>
                <a:lnTo>
                  <a:pt x="2687" y="4891"/>
                </a:lnTo>
                <a:lnTo>
                  <a:pt x="2824" y="4932"/>
                </a:lnTo>
                <a:lnTo>
                  <a:pt x="2957" y="4961"/>
                </a:lnTo>
                <a:lnTo>
                  <a:pt x="3088" y="4979"/>
                </a:lnTo>
                <a:lnTo>
                  <a:pt x="3215" y="4985"/>
                </a:lnTo>
                <a:lnTo>
                  <a:pt x="3319" y="4979"/>
                </a:lnTo>
                <a:lnTo>
                  <a:pt x="3420" y="4967"/>
                </a:lnTo>
                <a:lnTo>
                  <a:pt x="3516" y="4946"/>
                </a:lnTo>
                <a:lnTo>
                  <a:pt x="3608" y="4916"/>
                </a:lnTo>
                <a:lnTo>
                  <a:pt x="3694" y="4879"/>
                </a:lnTo>
                <a:lnTo>
                  <a:pt x="3714" y="4914"/>
                </a:lnTo>
                <a:lnTo>
                  <a:pt x="3620" y="4957"/>
                </a:lnTo>
                <a:lnTo>
                  <a:pt x="3520" y="4991"/>
                </a:lnTo>
                <a:lnTo>
                  <a:pt x="3417" y="5016"/>
                </a:lnTo>
                <a:lnTo>
                  <a:pt x="3309" y="5030"/>
                </a:lnTo>
                <a:lnTo>
                  <a:pt x="3195" y="5034"/>
                </a:lnTo>
                <a:lnTo>
                  <a:pt x="3066" y="5028"/>
                </a:lnTo>
                <a:lnTo>
                  <a:pt x="2931" y="5010"/>
                </a:lnTo>
                <a:lnTo>
                  <a:pt x="2794" y="4981"/>
                </a:lnTo>
                <a:lnTo>
                  <a:pt x="2655" y="4940"/>
                </a:lnTo>
                <a:lnTo>
                  <a:pt x="2512" y="4887"/>
                </a:lnTo>
                <a:lnTo>
                  <a:pt x="2368" y="4824"/>
                </a:lnTo>
                <a:lnTo>
                  <a:pt x="2197" y="4736"/>
                </a:lnTo>
                <a:lnTo>
                  <a:pt x="2031" y="4636"/>
                </a:lnTo>
                <a:lnTo>
                  <a:pt x="1865" y="4523"/>
                </a:lnTo>
                <a:lnTo>
                  <a:pt x="1700" y="4398"/>
                </a:lnTo>
                <a:lnTo>
                  <a:pt x="1540" y="4263"/>
                </a:lnTo>
                <a:lnTo>
                  <a:pt x="1383" y="4116"/>
                </a:lnTo>
                <a:lnTo>
                  <a:pt x="1231" y="3957"/>
                </a:lnTo>
                <a:lnTo>
                  <a:pt x="1082" y="3791"/>
                </a:lnTo>
                <a:lnTo>
                  <a:pt x="941" y="3615"/>
                </a:lnTo>
                <a:lnTo>
                  <a:pt x="804" y="3429"/>
                </a:lnTo>
                <a:lnTo>
                  <a:pt x="804" y="3429"/>
                </a:lnTo>
                <a:lnTo>
                  <a:pt x="802" y="3427"/>
                </a:lnTo>
                <a:lnTo>
                  <a:pt x="685" y="3253"/>
                </a:lnTo>
                <a:lnTo>
                  <a:pt x="577" y="3077"/>
                </a:lnTo>
                <a:lnTo>
                  <a:pt x="477" y="2901"/>
                </a:lnTo>
                <a:lnTo>
                  <a:pt x="385" y="2720"/>
                </a:lnTo>
                <a:lnTo>
                  <a:pt x="303" y="2540"/>
                </a:lnTo>
                <a:lnTo>
                  <a:pt x="231" y="2360"/>
                </a:lnTo>
                <a:lnTo>
                  <a:pt x="168" y="2180"/>
                </a:lnTo>
                <a:lnTo>
                  <a:pt x="113" y="2002"/>
                </a:lnTo>
                <a:lnTo>
                  <a:pt x="70" y="1826"/>
                </a:lnTo>
                <a:lnTo>
                  <a:pt x="37" y="1650"/>
                </a:lnTo>
                <a:lnTo>
                  <a:pt x="13" y="1478"/>
                </a:lnTo>
                <a:lnTo>
                  <a:pt x="2" y="1333"/>
                </a:lnTo>
                <a:lnTo>
                  <a:pt x="0" y="1194"/>
                </a:lnTo>
                <a:lnTo>
                  <a:pt x="4" y="1061"/>
                </a:lnTo>
                <a:lnTo>
                  <a:pt x="17" y="932"/>
                </a:lnTo>
                <a:lnTo>
                  <a:pt x="39" y="810"/>
                </a:lnTo>
                <a:lnTo>
                  <a:pt x="66" y="693"/>
                </a:lnTo>
                <a:lnTo>
                  <a:pt x="103" y="585"/>
                </a:lnTo>
                <a:lnTo>
                  <a:pt x="146" y="482"/>
                </a:lnTo>
                <a:lnTo>
                  <a:pt x="199" y="386"/>
                </a:lnTo>
                <a:lnTo>
                  <a:pt x="258" y="300"/>
                </a:lnTo>
                <a:lnTo>
                  <a:pt x="325" y="218"/>
                </a:lnTo>
                <a:lnTo>
                  <a:pt x="397" y="145"/>
                </a:lnTo>
                <a:lnTo>
                  <a:pt x="479" y="81"/>
                </a:lnTo>
                <a:lnTo>
                  <a:pt x="544" y="37"/>
                </a:lnTo>
                <a:lnTo>
                  <a:pt x="614" y="0"/>
                </a:lnTo>
                <a:close/>
              </a:path>
            </a:pathLst>
          </a:custGeom>
          <a:solidFill>
            <a:srgbClr val="104A57">
              <a:lumMod val="40000"/>
              <a:lumOff val="6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5" name="Freeform 15"/>
          <p:cNvSpPr>
            <a:spLocks/>
          </p:cNvSpPr>
          <p:nvPr/>
        </p:nvSpPr>
        <p:spPr bwMode="auto">
          <a:xfrm>
            <a:off x="3763318" y="3497622"/>
            <a:ext cx="4552950" cy="1673225"/>
          </a:xfrm>
          <a:custGeom>
            <a:avLst/>
            <a:gdLst>
              <a:gd name="T0" fmla="*/ 5702 w 5735"/>
              <a:gd name="T1" fmla="*/ 4 h 2108"/>
              <a:gd name="T2" fmla="*/ 5714 w 5735"/>
              <a:gd name="T3" fmla="*/ 36 h 2108"/>
              <a:gd name="T4" fmla="*/ 5728 w 5735"/>
              <a:gd name="T5" fmla="*/ 87 h 2108"/>
              <a:gd name="T6" fmla="*/ 5735 w 5735"/>
              <a:gd name="T7" fmla="*/ 149 h 2108"/>
              <a:gd name="T8" fmla="*/ 5712 w 5735"/>
              <a:gd name="T9" fmla="*/ 296 h 2108"/>
              <a:gd name="T10" fmla="*/ 5632 w 5735"/>
              <a:gd name="T11" fmla="*/ 525 h 2108"/>
              <a:gd name="T12" fmla="*/ 5503 w 5735"/>
              <a:gd name="T13" fmla="*/ 752 h 2108"/>
              <a:gd name="T14" fmla="*/ 5324 w 5735"/>
              <a:gd name="T15" fmla="*/ 971 h 2108"/>
              <a:gd name="T16" fmla="*/ 5101 w 5735"/>
              <a:gd name="T17" fmla="*/ 1182 h 2108"/>
              <a:gd name="T18" fmla="*/ 4822 w 5735"/>
              <a:gd name="T19" fmla="*/ 1390 h 2108"/>
              <a:gd name="T20" fmla="*/ 4506 w 5735"/>
              <a:gd name="T21" fmla="*/ 1576 h 2108"/>
              <a:gd name="T22" fmla="*/ 4160 w 5735"/>
              <a:gd name="T23" fmla="*/ 1738 h 2108"/>
              <a:gd name="T24" fmla="*/ 3788 w 5735"/>
              <a:gd name="T25" fmla="*/ 1873 h 2108"/>
              <a:gd name="T26" fmla="*/ 3395 w 5735"/>
              <a:gd name="T27" fmla="*/ 1981 h 2108"/>
              <a:gd name="T28" fmla="*/ 3189 w 5735"/>
              <a:gd name="T29" fmla="*/ 2022 h 2108"/>
              <a:gd name="T30" fmla="*/ 2959 w 5735"/>
              <a:gd name="T31" fmla="*/ 2061 h 2108"/>
              <a:gd name="T32" fmla="*/ 2503 w 5735"/>
              <a:gd name="T33" fmla="*/ 2104 h 2108"/>
              <a:gd name="T34" fmla="*/ 2096 w 5735"/>
              <a:gd name="T35" fmla="*/ 2104 h 2108"/>
              <a:gd name="T36" fmla="*/ 1741 w 5735"/>
              <a:gd name="T37" fmla="*/ 2075 h 2108"/>
              <a:gd name="T38" fmla="*/ 1405 w 5735"/>
              <a:gd name="T39" fmla="*/ 2016 h 2108"/>
              <a:gd name="T40" fmla="*/ 1096 w 5735"/>
              <a:gd name="T41" fmla="*/ 1932 h 2108"/>
              <a:gd name="T42" fmla="*/ 831 w 5735"/>
              <a:gd name="T43" fmla="*/ 1826 h 2108"/>
              <a:gd name="T44" fmla="*/ 600 w 5735"/>
              <a:gd name="T45" fmla="*/ 1701 h 2108"/>
              <a:gd name="T46" fmla="*/ 405 w 5735"/>
              <a:gd name="T47" fmla="*/ 1558 h 2108"/>
              <a:gd name="T48" fmla="*/ 246 w 5735"/>
              <a:gd name="T49" fmla="*/ 1398 h 2108"/>
              <a:gd name="T50" fmla="*/ 127 w 5735"/>
              <a:gd name="T51" fmla="*/ 1222 h 2108"/>
              <a:gd name="T52" fmla="*/ 45 w 5735"/>
              <a:gd name="T53" fmla="*/ 1032 h 2108"/>
              <a:gd name="T54" fmla="*/ 9 w 5735"/>
              <a:gd name="T55" fmla="*/ 862 h 2108"/>
              <a:gd name="T56" fmla="*/ 4 w 5735"/>
              <a:gd name="T57" fmla="*/ 789 h 2108"/>
              <a:gd name="T58" fmla="*/ 4 w 5735"/>
              <a:gd name="T59" fmla="*/ 775 h 2108"/>
              <a:gd name="T60" fmla="*/ 0 w 5735"/>
              <a:gd name="T61" fmla="*/ 593 h 2108"/>
              <a:gd name="T62" fmla="*/ 49 w 5735"/>
              <a:gd name="T63" fmla="*/ 838 h 2108"/>
              <a:gd name="T64" fmla="*/ 86 w 5735"/>
              <a:gd name="T65" fmla="*/ 1006 h 2108"/>
              <a:gd name="T66" fmla="*/ 174 w 5735"/>
              <a:gd name="T67" fmla="*/ 1204 h 2108"/>
              <a:gd name="T68" fmla="*/ 309 w 5735"/>
              <a:gd name="T69" fmla="*/ 1386 h 2108"/>
              <a:gd name="T70" fmla="*/ 487 w 5735"/>
              <a:gd name="T71" fmla="*/ 1550 h 2108"/>
              <a:gd name="T72" fmla="*/ 704 w 5735"/>
              <a:gd name="T73" fmla="*/ 1695 h 2108"/>
              <a:gd name="T74" fmla="*/ 964 w 5735"/>
              <a:gd name="T75" fmla="*/ 1818 h 2108"/>
              <a:gd name="T76" fmla="*/ 1256 w 5735"/>
              <a:gd name="T77" fmla="*/ 1916 h 2108"/>
              <a:gd name="T78" fmla="*/ 1577 w 5735"/>
              <a:gd name="T79" fmla="*/ 1989 h 2108"/>
              <a:gd name="T80" fmla="*/ 1919 w 5735"/>
              <a:gd name="T81" fmla="*/ 2032 h 2108"/>
              <a:gd name="T82" fmla="*/ 2278 w 5735"/>
              <a:gd name="T83" fmla="*/ 2047 h 2108"/>
              <a:gd name="T84" fmla="*/ 2726 w 5735"/>
              <a:gd name="T85" fmla="*/ 2026 h 2108"/>
              <a:gd name="T86" fmla="*/ 3180 w 5735"/>
              <a:gd name="T87" fmla="*/ 1961 h 2108"/>
              <a:gd name="T88" fmla="*/ 3383 w 5735"/>
              <a:gd name="T89" fmla="*/ 1918 h 2108"/>
              <a:gd name="T90" fmla="*/ 3775 w 5735"/>
              <a:gd name="T91" fmla="*/ 1813 h 2108"/>
              <a:gd name="T92" fmla="*/ 4142 w 5735"/>
              <a:gd name="T93" fmla="*/ 1680 h 2108"/>
              <a:gd name="T94" fmla="*/ 4485 w 5735"/>
              <a:gd name="T95" fmla="*/ 1519 h 2108"/>
              <a:gd name="T96" fmla="*/ 4798 w 5735"/>
              <a:gd name="T97" fmla="*/ 1335 h 2108"/>
              <a:gd name="T98" fmla="*/ 5074 w 5735"/>
              <a:gd name="T99" fmla="*/ 1130 h 2108"/>
              <a:gd name="T100" fmla="*/ 5301 w 5735"/>
              <a:gd name="T101" fmla="*/ 916 h 2108"/>
              <a:gd name="T102" fmla="*/ 5477 w 5735"/>
              <a:gd name="T103" fmla="*/ 691 h 2108"/>
              <a:gd name="T104" fmla="*/ 5604 w 5735"/>
              <a:gd name="T105" fmla="*/ 462 h 2108"/>
              <a:gd name="T106" fmla="*/ 5681 w 5735"/>
              <a:gd name="T107" fmla="*/ 231 h 2108"/>
              <a:gd name="T108" fmla="*/ 5700 w 5735"/>
              <a:gd name="T109" fmla="*/ 0 h 2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735" h="2108">
                <a:moveTo>
                  <a:pt x="5700" y="0"/>
                </a:moveTo>
                <a:lnTo>
                  <a:pt x="5702" y="4"/>
                </a:lnTo>
                <a:lnTo>
                  <a:pt x="5708" y="18"/>
                </a:lnTo>
                <a:lnTo>
                  <a:pt x="5714" y="36"/>
                </a:lnTo>
                <a:lnTo>
                  <a:pt x="5720" y="59"/>
                </a:lnTo>
                <a:lnTo>
                  <a:pt x="5728" y="87"/>
                </a:lnTo>
                <a:lnTo>
                  <a:pt x="5732" y="118"/>
                </a:lnTo>
                <a:lnTo>
                  <a:pt x="5735" y="149"/>
                </a:lnTo>
                <a:lnTo>
                  <a:pt x="5733" y="182"/>
                </a:lnTo>
                <a:lnTo>
                  <a:pt x="5712" y="296"/>
                </a:lnTo>
                <a:lnTo>
                  <a:pt x="5679" y="411"/>
                </a:lnTo>
                <a:lnTo>
                  <a:pt x="5632" y="525"/>
                </a:lnTo>
                <a:lnTo>
                  <a:pt x="5573" y="638"/>
                </a:lnTo>
                <a:lnTo>
                  <a:pt x="5503" y="752"/>
                </a:lnTo>
                <a:lnTo>
                  <a:pt x="5418" y="862"/>
                </a:lnTo>
                <a:lnTo>
                  <a:pt x="5324" y="971"/>
                </a:lnTo>
                <a:lnTo>
                  <a:pt x="5219" y="1079"/>
                </a:lnTo>
                <a:lnTo>
                  <a:pt x="5101" y="1182"/>
                </a:lnTo>
                <a:lnTo>
                  <a:pt x="4966" y="1290"/>
                </a:lnTo>
                <a:lnTo>
                  <a:pt x="4822" y="1390"/>
                </a:lnTo>
                <a:lnTo>
                  <a:pt x="4669" y="1486"/>
                </a:lnTo>
                <a:lnTo>
                  <a:pt x="4506" y="1576"/>
                </a:lnTo>
                <a:lnTo>
                  <a:pt x="4338" y="1660"/>
                </a:lnTo>
                <a:lnTo>
                  <a:pt x="4160" y="1738"/>
                </a:lnTo>
                <a:lnTo>
                  <a:pt x="3978" y="1809"/>
                </a:lnTo>
                <a:lnTo>
                  <a:pt x="3788" y="1873"/>
                </a:lnTo>
                <a:lnTo>
                  <a:pt x="3595" y="1930"/>
                </a:lnTo>
                <a:lnTo>
                  <a:pt x="3395" y="1981"/>
                </a:lnTo>
                <a:lnTo>
                  <a:pt x="3191" y="2022"/>
                </a:lnTo>
                <a:lnTo>
                  <a:pt x="3189" y="2022"/>
                </a:lnTo>
                <a:lnTo>
                  <a:pt x="3187" y="2022"/>
                </a:lnTo>
                <a:lnTo>
                  <a:pt x="2959" y="2061"/>
                </a:lnTo>
                <a:lnTo>
                  <a:pt x="2730" y="2087"/>
                </a:lnTo>
                <a:lnTo>
                  <a:pt x="2503" y="2104"/>
                </a:lnTo>
                <a:lnTo>
                  <a:pt x="2279" y="2108"/>
                </a:lnTo>
                <a:lnTo>
                  <a:pt x="2096" y="2104"/>
                </a:lnTo>
                <a:lnTo>
                  <a:pt x="1917" y="2094"/>
                </a:lnTo>
                <a:lnTo>
                  <a:pt x="1741" y="2075"/>
                </a:lnTo>
                <a:lnTo>
                  <a:pt x="1571" y="2049"/>
                </a:lnTo>
                <a:lnTo>
                  <a:pt x="1405" y="2016"/>
                </a:lnTo>
                <a:lnTo>
                  <a:pt x="1246" y="1977"/>
                </a:lnTo>
                <a:lnTo>
                  <a:pt x="1096" y="1932"/>
                </a:lnTo>
                <a:lnTo>
                  <a:pt x="959" y="1881"/>
                </a:lnTo>
                <a:lnTo>
                  <a:pt x="831" y="1826"/>
                </a:lnTo>
                <a:lnTo>
                  <a:pt x="712" y="1766"/>
                </a:lnTo>
                <a:lnTo>
                  <a:pt x="600" y="1701"/>
                </a:lnTo>
                <a:lnTo>
                  <a:pt x="499" y="1633"/>
                </a:lnTo>
                <a:lnTo>
                  <a:pt x="405" y="1558"/>
                </a:lnTo>
                <a:lnTo>
                  <a:pt x="321" y="1480"/>
                </a:lnTo>
                <a:lnTo>
                  <a:pt x="246" y="1398"/>
                </a:lnTo>
                <a:lnTo>
                  <a:pt x="182" y="1312"/>
                </a:lnTo>
                <a:lnTo>
                  <a:pt x="127" y="1222"/>
                </a:lnTo>
                <a:lnTo>
                  <a:pt x="80" y="1128"/>
                </a:lnTo>
                <a:lnTo>
                  <a:pt x="45" y="1032"/>
                </a:lnTo>
                <a:lnTo>
                  <a:pt x="21" y="930"/>
                </a:lnTo>
                <a:lnTo>
                  <a:pt x="9" y="862"/>
                </a:lnTo>
                <a:lnTo>
                  <a:pt x="4" y="789"/>
                </a:lnTo>
                <a:lnTo>
                  <a:pt x="4" y="789"/>
                </a:lnTo>
                <a:lnTo>
                  <a:pt x="4" y="783"/>
                </a:lnTo>
                <a:lnTo>
                  <a:pt x="4" y="775"/>
                </a:lnTo>
                <a:lnTo>
                  <a:pt x="4" y="775"/>
                </a:lnTo>
                <a:lnTo>
                  <a:pt x="0" y="593"/>
                </a:lnTo>
                <a:lnTo>
                  <a:pt x="43" y="773"/>
                </a:lnTo>
                <a:lnTo>
                  <a:pt x="49" y="838"/>
                </a:lnTo>
                <a:lnTo>
                  <a:pt x="60" y="903"/>
                </a:lnTo>
                <a:lnTo>
                  <a:pt x="86" y="1006"/>
                </a:lnTo>
                <a:lnTo>
                  <a:pt x="125" y="1108"/>
                </a:lnTo>
                <a:lnTo>
                  <a:pt x="174" y="1204"/>
                </a:lnTo>
                <a:lnTo>
                  <a:pt x="236" y="1298"/>
                </a:lnTo>
                <a:lnTo>
                  <a:pt x="309" y="1386"/>
                </a:lnTo>
                <a:lnTo>
                  <a:pt x="393" y="1472"/>
                </a:lnTo>
                <a:lnTo>
                  <a:pt x="487" y="1550"/>
                </a:lnTo>
                <a:lnTo>
                  <a:pt x="591" y="1625"/>
                </a:lnTo>
                <a:lnTo>
                  <a:pt x="704" y="1695"/>
                </a:lnTo>
                <a:lnTo>
                  <a:pt x="829" y="1760"/>
                </a:lnTo>
                <a:lnTo>
                  <a:pt x="964" y="1818"/>
                </a:lnTo>
                <a:lnTo>
                  <a:pt x="1107" y="1871"/>
                </a:lnTo>
                <a:lnTo>
                  <a:pt x="1256" y="1916"/>
                </a:lnTo>
                <a:lnTo>
                  <a:pt x="1414" y="1955"/>
                </a:lnTo>
                <a:lnTo>
                  <a:pt x="1577" y="1989"/>
                </a:lnTo>
                <a:lnTo>
                  <a:pt x="1745" y="2014"/>
                </a:lnTo>
                <a:lnTo>
                  <a:pt x="1919" y="2032"/>
                </a:lnTo>
                <a:lnTo>
                  <a:pt x="2097" y="2044"/>
                </a:lnTo>
                <a:lnTo>
                  <a:pt x="2278" y="2047"/>
                </a:lnTo>
                <a:lnTo>
                  <a:pt x="2501" y="2042"/>
                </a:lnTo>
                <a:lnTo>
                  <a:pt x="2726" y="2026"/>
                </a:lnTo>
                <a:lnTo>
                  <a:pt x="2953" y="1999"/>
                </a:lnTo>
                <a:lnTo>
                  <a:pt x="3180" y="1961"/>
                </a:lnTo>
                <a:lnTo>
                  <a:pt x="3182" y="1961"/>
                </a:lnTo>
                <a:lnTo>
                  <a:pt x="3383" y="1918"/>
                </a:lnTo>
                <a:lnTo>
                  <a:pt x="3581" y="1869"/>
                </a:lnTo>
                <a:lnTo>
                  <a:pt x="3775" y="1813"/>
                </a:lnTo>
                <a:lnTo>
                  <a:pt x="3962" y="1750"/>
                </a:lnTo>
                <a:lnTo>
                  <a:pt x="4142" y="1680"/>
                </a:lnTo>
                <a:lnTo>
                  <a:pt x="4319" y="1603"/>
                </a:lnTo>
                <a:lnTo>
                  <a:pt x="4485" y="1519"/>
                </a:lnTo>
                <a:lnTo>
                  <a:pt x="4645" y="1431"/>
                </a:lnTo>
                <a:lnTo>
                  <a:pt x="4798" y="1335"/>
                </a:lnTo>
                <a:lnTo>
                  <a:pt x="4941" y="1235"/>
                </a:lnTo>
                <a:lnTo>
                  <a:pt x="5074" y="1130"/>
                </a:lnTo>
                <a:lnTo>
                  <a:pt x="5193" y="1024"/>
                </a:lnTo>
                <a:lnTo>
                  <a:pt x="5301" y="916"/>
                </a:lnTo>
                <a:lnTo>
                  <a:pt x="5395" y="805"/>
                </a:lnTo>
                <a:lnTo>
                  <a:pt x="5477" y="691"/>
                </a:lnTo>
                <a:lnTo>
                  <a:pt x="5548" y="578"/>
                </a:lnTo>
                <a:lnTo>
                  <a:pt x="5604" y="462"/>
                </a:lnTo>
                <a:lnTo>
                  <a:pt x="5649" y="347"/>
                </a:lnTo>
                <a:lnTo>
                  <a:pt x="5681" y="231"/>
                </a:lnTo>
                <a:lnTo>
                  <a:pt x="5698" y="116"/>
                </a:lnTo>
                <a:lnTo>
                  <a:pt x="5700" y="0"/>
                </a:lnTo>
                <a:close/>
              </a:path>
            </a:pathLst>
          </a:custGeom>
          <a:solidFill>
            <a:srgbClr val="104A57">
              <a:lumMod val="40000"/>
              <a:lumOff val="6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6" name="Oval 51"/>
          <p:cNvSpPr/>
          <p:nvPr/>
        </p:nvSpPr>
        <p:spPr>
          <a:xfrm>
            <a:off x="3892204" y="2722862"/>
            <a:ext cx="618526" cy="618526"/>
          </a:xfrm>
          <a:prstGeom prst="ellipse">
            <a:avLst/>
          </a:prstGeom>
          <a:solidFill>
            <a:srgbClr val="6AB7C2"/>
          </a:solidFill>
          <a:ln w="571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7" name="Oval 52"/>
          <p:cNvSpPr/>
          <p:nvPr/>
        </p:nvSpPr>
        <p:spPr>
          <a:xfrm>
            <a:off x="7042433" y="2793461"/>
            <a:ext cx="908648" cy="908648"/>
          </a:xfrm>
          <a:prstGeom prst="ellipse">
            <a:avLst/>
          </a:prstGeom>
          <a:solidFill>
            <a:srgbClr val="F1C96C"/>
          </a:solidFill>
          <a:ln w="571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8" name="Oval 53"/>
          <p:cNvSpPr/>
          <p:nvPr/>
        </p:nvSpPr>
        <p:spPr>
          <a:xfrm>
            <a:off x="5153248" y="4708525"/>
            <a:ext cx="736120" cy="736120"/>
          </a:xfrm>
          <a:prstGeom prst="ellipse">
            <a:avLst/>
          </a:prstGeom>
          <a:solidFill>
            <a:srgbClr val="6AB7C2"/>
          </a:solidFill>
          <a:ln w="571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9" name="Oval 54"/>
          <p:cNvSpPr/>
          <p:nvPr/>
        </p:nvSpPr>
        <p:spPr>
          <a:xfrm>
            <a:off x="6852651" y="4466985"/>
            <a:ext cx="632604" cy="632604"/>
          </a:xfrm>
          <a:prstGeom prst="ellipse">
            <a:avLst/>
          </a:prstGeom>
          <a:solidFill>
            <a:srgbClr val="104A57"/>
          </a:solidFill>
          <a:ln w="571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0" name="Oval 55"/>
          <p:cNvSpPr/>
          <p:nvPr/>
        </p:nvSpPr>
        <p:spPr>
          <a:xfrm>
            <a:off x="7956832" y="3543959"/>
            <a:ext cx="563592" cy="563592"/>
          </a:xfrm>
          <a:prstGeom prst="ellipse">
            <a:avLst/>
          </a:prstGeom>
          <a:solidFill>
            <a:srgbClr val="F4614E"/>
          </a:solidFill>
          <a:ln w="571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1" name="Oval 56"/>
          <p:cNvSpPr/>
          <p:nvPr/>
        </p:nvSpPr>
        <p:spPr>
          <a:xfrm>
            <a:off x="6273092" y="971698"/>
            <a:ext cx="635782" cy="635782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2" name="Oval 57"/>
          <p:cNvSpPr/>
          <p:nvPr/>
        </p:nvSpPr>
        <p:spPr>
          <a:xfrm>
            <a:off x="3598903" y="4215230"/>
            <a:ext cx="722046" cy="722046"/>
          </a:xfrm>
          <a:prstGeom prst="ellipse">
            <a:avLst/>
          </a:prstGeom>
          <a:solidFill>
            <a:srgbClr val="296480"/>
          </a:solidFill>
          <a:ln w="571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" name="Oval 58"/>
          <p:cNvSpPr/>
          <p:nvPr/>
        </p:nvSpPr>
        <p:spPr>
          <a:xfrm>
            <a:off x="6402491" y="5284907"/>
            <a:ext cx="618526" cy="618526"/>
          </a:xfrm>
          <a:prstGeom prst="ellipse">
            <a:avLst/>
          </a:prstGeom>
          <a:solidFill>
            <a:srgbClr val="F1C96C"/>
          </a:solidFill>
          <a:ln w="571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Oval 59"/>
          <p:cNvSpPr/>
          <p:nvPr/>
        </p:nvSpPr>
        <p:spPr>
          <a:xfrm>
            <a:off x="4297645" y="3714899"/>
            <a:ext cx="618526" cy="618526"/>
          </a:xfrm>
          <a:prstGeom prst="ellipse">
            <a:avLst/>
          </a:prstGeom>
          <a:solidFill>
            <a:srgbClr val="F4614E"/>
          </a:solidFill>
          <a:ln w="571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0" name="Imagem 15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57373" y="996572"/>
            <a:ext cx="523941" cy="451971"/>
          </a:xfrm>
          <a:prstGeom prst="rect">
            <a:avLst/>
          </a:prstGeom>
        </p:spPr>
      </p:pic>
      <p:pic>
        <p:nvPicPr>
          <p:cNvPr id="162" name="Imagem 16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98616" y="2943174"/>
            <a:ext cx="633977" cy="546892"/>
          </a:xfrm>
          <a:prstGeom prst="rect">
            <a:avLst/>
          </a:prstGeom>
        </p:spPr>
      </p:pic>
      <p:pic>
        <p:nvPicPr>
          <p:cNvPr id="164" name="Imagem 16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33757" y="2764649"/>
            <a:ext cx="523941" cy="451971"/>
          </a:xfrm>
          <a:prstGeom prst="rect">
            <a:avLst/>
          </a:prstGeom>
        </p:spPr>
      </p:pic>
      <p:pic>
        <p:nvPicPr>
          <p:cNvPr id="165" name="Imagem 16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60250" y="3755062"/>
            <a:ext cx="523941" cy="451971"/>
          </a:xfrm>
          <a:prstGeom prst="rect">
            <a:avLst/>
          </a:prstGeom>
        </p:spPr>
      </p:pic>
      <p:pic>
        <p:nvPicPr>
          <p:cNvPr id="166" name="Imagem 16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8686" y="4333425"/>
            <a:ext cx="523941" cy="451971"/>
          </a:xfrm>
          <a:prstGeom prst="rect">
            <a:avLst/>
          </a:prstGeom>
        </p:spPr>
      </p:pic>
      <p:pic>
        <p:nvPicPr>
          <p:cNvPr id="167" name="Imagem 16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07005" y="4770641"/>
            <a:ext cx="633977" cy="546892"/>
          </a:xfrm>
          <a:prstGeom prst="rect">
            <a:avLst/>
          </a:prstGeom>
        </p:spPr>
      </p:pic>
      <p:pic>
        <p:nvPicPr>
          <p:cNvPr id="168" name="Imagem 167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28761" y="4517824"/>
            <a:ext cx="523941" cy="451971"/>
          </a:xfrm>
          <a:prstGeom prst="rect">
            <a:avLst/>
          </a:prstGeom>
        </p:spPr>
      </p:pic>
      <p:pic>
        <p:nvPicPr>
          <p:cNvPr id="169" name="Imagem 16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49336" y="5334141"/>
            <a:ext cx="523941" cy="451971"/>
          </a:xfrm>
          <a:prstGeom prst="rect">
            <a:avLst/>
          </a:prstGeom>
        </p:spPr>
      </p:pic>
      <p:pic>
        <p:nvPicPr>
          <p:cNvPr id="170" name="Imagem 16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95560" y="3538509"/>
            <a:ext cx="523941" cy="451971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73362" y="1238476"/>
            <a:ext cx="2550434" cy="2550434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0393" y="4181222"/>
            <a:ext cx="2143125" cy="2143125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1969" y="1449686"/>
            <a:ext cx="2961938" cy="1662222"/>
          </a:xfrm>
          <a:prstGeom prst="rect">
            <a:avLst/>
          </a:prstGeom>
        </p:spPr>
      </p:pic>
      <p:pic>
        <p:nvPicPr>
          <p:cNvPr id="45" name="Imagem 4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CaixaDeTexto 1"/>
          <p:cNvSpPr txBox="1"/>
          <p:nvPr/>
        </p:nvSpPr>
        <p:spPr>
          <a:xfrm>
            <a:off x="158386" y="961652"/>
            <a:ext cx="2073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ush Script MT" panose="03060802040406070304" pitchFamily="66" charset="0"/>
                <a:ea typeface="+mn-ea"/>
                <a:cs typeface="+mn-cs"/>
              </a:rPr>
              <a:t>Transporte</a:t>
            </a:r>
          </a:p>
        </p:txBody>
      </p:sp>
      <p:sp>
        <p:nvSpPr>
          <p:cNvPr id="47" name="CaixaDeTexto 46"/>
          <p:cNvSpPr txBox="1"/>
          <p:nvPr/>
        </p:nvSpPr>
        <p:spPr>
          <a:xfrm>
            <a:off x="7451574" y="1263691"/>
            <a:ext cx="25277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ush Script MT" panose="03060802040406070304" pitchFamily="66" charset="0"/>
                <a:ea typeface="+mn-ea"/>
                <a:cs typeface="+mn-cs"/>
              </a:rPr>
              <a:t>Movimentação</a:t>
            </a:r>
          </a:p>
        </p:txBody>
      </p:sp>
      <p:pic>
        <p:nvPicPr>
          <p:cNvPr id="3074" name="Picture 2" descr="Forma, Retângulo&#10;&#10;Descrição gerada automaticamente">
            <a:extLst>
              <a:ext uri="{FF2B5EF4-FFF2-40B4-BE49-F238E27FC236}">
                <a16:creationId xmlns:a16="http://schemas.microsoft.com/office/drawing/2014/main" id="{8EE8280B-E27B-6E6C-9E54-D33D4D079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60" y="4753694"/>
            <a:ext cx="3421955" cy="86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F364B78-1043-4F5F-E967-33302E725322}"/>
              </a:ext>
            </a:extLst>
          </p:cNvPr>
          <p:cNvSpPr txBox="1"/>
          <p:nvPr/>
        </p:nvSpPr>
        <p:spPr>
          <a:xfrm>
            <a:off x="11404618" y="3872"/>
            <a:ext cx="7809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11/28</a:t>
            </a:r>
          </a:p>
        </p:txBody>
      </p:sp>
    </p:spTree>
    <p:extLst>
      <p:ext uri="{BB962C8B-B14F-4D97-AF65-F5344CB8AC3E}">
        <p14:creationId xmlns:p14="http://schemas.microsoft.com/office/powerpoint/2010/main" val="3698120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>
            <a:extLst>
              <a:ext uri="{FF2B5EF4-FFF2-40B4-BE49-F238E27FC236}">
                <a16:creationId xmlns:a16="http://schemas.microsoft.com/office/drawing/2014/main" id="{B62AFB01-DE4F-5DFF-B80B-6C7E07285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067" y="899108"/>
            <a:ext cx="8956364" cy="588209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1134814" y="-19664"/>
                <a:ext cx="9360189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A página principal do Painel da Antaq</a:t>
                </a:r>
                <a:endParaRPr kumimoji="0" lang="pt-BR" sz="2400" b="1" i="0" u="none" strike="noStrike" kern="1200" cap="none" spc="0" normalizeH="0" baseline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5" name="Imagem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Balão de Fala: Retângulo 7">
            <a:extLst>
              <a:ext uri="{FF2B5EF4-FFF2-40B4-BE49-F238E27FC236}">
                <a16:creationId xmlns:a16="http://schemas.microsoft.com/office/drawing/2014/main" id="{61219DE0-A320-3C60-3EEA-0A4568202342}"/>
              </a:ext>
            </a:extLst>
          </p:cNvPr>
          <p:cNvSpPr/>
          <p:nvPr/>
        </p:nvSpPr>
        <p:spPr>
          <a:xfrm>
            <a:off x="10400036" y="1497106"/>
            <a:ext cx="1743400" cy="753035"/>
          </a:xfrm>
          <a:prstGeom prst="wedgeRectCallout">
            <a:avLst>
              <a:gd name="adj1" fmla="val -11814"/>
              <a:gd name="adj2" fmla="val -107374"/>
            </a:avLst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>
                <a:solidFill>
                  <a:srgbClr val="170779"/>
                </a:solidFill>
              </a:rPr>
              <a:t>Filtros Avançados</a:t>
            </a:r>
          </a:p>
        </p:txBody>
      </p:sp>
      <p:sp>
        <p:nvSpPr>
          <p:cNvPr id="9" name="Balão de Fala: Retângulo 8">
            <a:extLst>
              <a:ext uri="{FF2B5EF4-FFF2-40B4-BE49-F238E27FC236}">
                <a16:creationId xmlns:a16="http://schemas.microsoft.com/office/drawing/2014/main" id="{C3A66E52-D740-6C4D-F420-AFF6E0594AE1}"/>
              </a:ext>
            </a:extLst>
          </p:cNvPr>
          <p:cNvSpPr/>
          <p:nvPr/>
        </p:nvSpPr>
        <p:spPr>
          <a:xfrm>
            <a:off x="8815078" y="1320665"/>
            <a:ext cx="1102659" cy="753035"/>
          </a:xfrm>
          <a:prstGeom prst="wedgeRectCallout">
            <a:avLst>
              <a:gd name="adj1" fmla="val -354544"/>
              <a:gd name="adj2" fmla="val -52927"/>
            </a:avLst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>
                <a:solidFill>
                  <a:srgbClr val="170779"/>
                </a:solidFill>
              </a:rPr>
              <a:t>Filtros básicos</a:t>
            </a:r>
          </a:p>
        </p:txBody>
      </p:sp>
      <p:sp>
        <p:nvSpPr>
          <p:cNvPr id="11" name="Balão de Fala: Retângulo 10">
            <a:extLst>
              <a:ext uri="{FF2B5EF4-FFF2-40B4-BE49-F238E27FC236}">
                <a16:creationId xmlns:a16="http://schemas.microsoft.com/office/drawing/2014/main" id="{E5DD5999-0F71-AC4A-B147-A428F6A174C3}"/>
              </a:ext>
            </a:extLst>
          </p:cNvPr>
          <p:cNvSpPr/>
          <p:nvPr/>
        </p:nvSpPr>
        <p:spPr>
          <a:xfrm>
            <a:off x="9917737" y="2788022"/>
            <a:ext cx="2212488" cy="753035"/>
          </a:xfrm>
          <a:prstGeom prst="wedgeRectCallout">
            <a:avLst>
              <a:gd name="adj1" fmla="val -145455"/>
              <a:gd name="adj2" fmla="val 2975"/>
            </a:avLst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0" i="0">
                <a:solidFill>
                  <a:srgbClr val="170779"/>
                </a:solidFill>
                <a:effectLst/>
                <a:latin typeface="Roboto" panose="02000000000000000000" pitchFamily="2" charset="0"/>
              </a:rPr>
              <a:t>Mapa georreferenciado</a:t>
            </a:r>
            <a:endParaRPr lang="pt-BR" sz="2000">
              <a:solidFill>
                <a:srgbClr val="170779"/>
              </a:solidFill>
            </a:endParaRPr>
          </a:p>
        </p:txBody>
      </p:sp>
      <p:sp>
        <p:nvSpPr>
          <p:cNvPr id="12" name="Balão de Fala: Retângulo 11">
            <a:extLst>
              <a:ext uri="{FF2B5EF4-FFF2-40B4-BE49-F238E27FC236}">
                <a16:creationId xmlns:a16="http://schemas.microsoft.com/office/drawing/2014/main" id="{9300CC86-2973-8AC5-3C8F-D409F14E6DB1}"/>
              </a:ext>
            </a:extLst>
          </p:cNvPr>
          <p:cNvSpPr/>
          <p:nvPr/>
        </p:nvSpPr>
        <p:spPr>
          <a:xfrm>
            <a:off x="387628" y="4841340"/>
            <a:ext cx="1730967" cy="898760"/>
          </a:xfrm>
          <a:prstGeom prst="wedgeRectCallout">
            <a:avLst>
              <a:gd name="adj1" fmla="val 97507"/>
              <a:gd name="adj2" fmla="val -63683"/>
            </a:avLst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>
                <a:solidFill>
                  <a:srgbClr val="170779"/>
                </a:solidFill>
              </a:rPr>
              <a:t>Dimensões e métricas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D7D2D96-8497-636E-EAC8-C37557E9E52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77" y="-19664"/>
            <a:ext cx="1102660" cy="797646"/>
          </a:xfrm>
          <a:prstGeom prst="rect">
            <a:avLst/>
          </a:prstGeom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9582914D-3F01-58CA-C4B0-DBC4ABE80022}"/>
              </a:ext>
            </a:extLst>
          </p:cNvPr>
          <p:cNvSpPr/>
          <p:nvPr/>
        </p:nvSpPr>
        <p:spPr>
          <a:xfrm>
            <a:off x="2171700" y="3788721"/>
            <a:ext cx="6700838" cy="14859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9E92895A-8AA0-3B61-C21B-7843963ED188}"/>
              </a:ext>
            </a:extLst>
          </p:cNvPr>
          <p:cNvSpPr/>
          <p:nvPr/>
        </p:nvSpPr>
        <p:spPr>
          <a:xfrm>
            <a:off x="2361162" y="883009"/>
            <a:ext cx="3453746" cy="118602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6D5B9426-EE9D-2611-5537-18C2C407878F}"/>
              </a:ext>
            </a:extLst>
          </p:cNvPr>
          <p:cNvSpPr/>
          <p:nvPr/>
        </p:nvSpPr>
        <p:spPr>
          <a:xfrm>
            <a:off x="10825906" y="705292"/>
            <a:ext cx="697650" cy="647746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CA0C6F54-CBDE-33CC-E416-91EC849CBEC5}"/>
              </a:ext>
            </a:extLst>
          </p:cNvPr>
          <p:cNvSpPr/>
          <p:nvPr/>
        </p:nvSpPr>
        <p:spPr>
          <a:xfrm>
            <a:off x="5223002" y="1910025"/>
            <a:ext cx="3786247" cy="18786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963D4864-D959-E77D-5C56-AC2717A34545}"/>
              </a:ext>
            </a:extLst>
          </p:cNvPr>
          <p:cNvSpPr/>
          <p:nvPr/>
        </p:nvSpPr>
        <p:spPr>
          <a:xfrm>
            <a:off x="2065490" y="1054584"/>
            <a:ext cx="994584" cy="310056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Balão de Fala: Retângulo 9">
            <a:extLst>
              <a:ext uri="{FF2B5EF4-FFF2-40B4-BE49-F238E27FC236}">
                <a16:creationId xmlns:a16="http://schemas.microsoft.com/office/drawing/2014/main" id="{E2678002-BF00-B8BF-0941-F3351AE00675}"/>
              </a:ext>
            </a:extLst>
          </p:cNvPr>
          <p:cNvSpPr/>
          <p:nvPr/>
        </p:nvSpPr>
        <p:spPr>
          <a:xfrm>
            <a:off x="170736" y="1385849"/>
            <a:ext cx="1795510" cy="1068535"/>
          </a:xfrm>
          <a:prstGeom prst="wedgeRectCallout">
            <a:avLst>
              <a:gd name="adj1" fmla="val 75120"/>
              <a:gd name="adj2" fmla="val 7518"/>
            </a:avLst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>
                <a:solidFill>
                  <a:srgbClr val="170779"/>
                </a:solidFill>
              </a:rPr>
              <a:t>11 botões para troca de página</a:t>
            </a:r>
            <a:endParaRPr lang="pt-BR" sz="2000">
              <a:solidFill>
                <a:srgbClr val="170779"/>
              </a:solidFill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797F78C2-CAB0-2B41-21D9-62DEE4580533}"/>
              </a:ext>
            </a:extLst>
          </p:cNvPr>
          <p:cNvSpPr txBox="1"/>
          <p:nvPr/>
        </p:nvSpPr>
        <p:spPr>
          <a:xfrm>
            <a:off x="11379200" y="3872"/>
            <a:ext cx="806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12/28</a:t>
            </a:r>
          </a:p>
        </p:txBody>
      </p:sp>
    </p:spTree>
    <p:extLst>
      <p:ext uri="{BB962C8B-B14F-4D97-AF65-F5344CB8AC3E}">
        <p14:creationId xmlns:p14="http://schemas.microsoft.com/office/powerpoint/2010/main" val="747937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4" grpId="0" animBg="1"/>
      <p:bldP spid="5" grpId="0" animBg="1"/>
      <p:bldP spid="6" grpId="0" animBg="1"/>
      <p:bldP spid="13" grpId="0" animBg="1"/>
      <p:bldP spid="14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4159876" cy="6858000"/>
          </a:xfrm>
          <a:prstGeom prst="rect">
            <a:avLst/>
          </a:prstGeom>
          <a:solidFill>
            <a:srgbClr val="183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Versão para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Smartphone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1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4159877" y="475263"/>
            <a:ext cx="791782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Nova Versão para </a:t>
            </a:r>
            <a:r>
              <a:rPr kumimoji="0" lang="pt-BR" sz="4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smartphones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"/>
              <a:tabLst/>
              <a:defRPr/>
            </a:pPr>
            <a:r>
              <a:rPr kumimoji="0" lang="pt-BR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Gráficos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responsivos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"/>
              <a:tabLst/>
              <a:defRPr/>
            </a:pP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"/>
              <a:tabLst/>
              <a:defRPr/>
            </a:pPr>
            <a:r>
              <a:rPr kumimoji="0" lang="pt-BR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Idiomas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Português, Inglês e Espanhol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"/>
              <a:tabLst/>
              <a:defRPr/>
            </a:pP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"/>
              <a:tabLst/>
              <a:defRPr/>
            </a:pPr>
            <a:r>
              <a:rPr kumimoji="0" lang="pt-BR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Navegação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entre </a:t>
            </a: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abas</a:t>
            </a: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 parte </a:t>
            </a: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inferior da tela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e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"/>
              <a:tabLst/>
              <a:defRPr/>
            </a:pP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"/>
              <a:tabLst/>
              <a:defRPr/>
            </a:pPr>
            <a:r>
              <a:rPr kumimoji="0" lang="pt-BR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Filtros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Perfil de Carga, Tipos de Navegação e Mercadoria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"/>
              <a:tabLst/>
              <a:defRPr/>
            </a:pP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F39E986E-8DC3-342B-B12D-F59EE046299A}"/>
              </a:ext>
            </a:extLst>
          </p:cNvPr>
          <p:cNvGrpSpPr/>
          <p:nvPr/>
        </p:nvGrpSpPr>
        <p:grpSpPr>
          <a:xfrm>
            <a:off x="809446" y="1322475"/>
            <a:ext cx="2540984" cy="5029808"/>
            <a:chOff x="1762485" y="1465711"/>
            <a:chExt cx="2540984" cy="5029808"/>
          </a:xfrm>
        </p:grpSpPr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5C969F24-5A5C-70E1-5F44-37B66C7D4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62485" y="1465711"/>
              <a:ext cx="2540984" cy="5029808"/>
            </a:xfrm>
            <a:prstGeom prst="roundRect">
              <a:avLst>
                <a:gd name="adj" fmla="val 7942"/>
              </a:avLst>
            </a:prstGeom>
            <a:ln>
              <a:noFill/>
            </a:ln>
            <a:effectLst>
              <a:outerShdw blurRad="152400" dist="12000" dir="900000" sy="98000" kx="110000" ky="200000" algn="tl" rotWithShape="0">
                <a:srgbClr val="000000">
                  <a:alpha val="30000"/>
                </a:srgbClr>
              </a:outerShdw>
            </a:effectLst>
            <a:scene3d>
              <a:camera prst="orthographicFront"/>
              <a:lightRig rig="threePt" dir="t"/>
            </a:scene3d>
            <a:sp3d contourW="6350" prstMaterial="matte">
              <a:bevelT w="101600" h="101600"/>
              <a:contourClr>
                <a:srgbClr val="969696"/>
              </a:contourClr>
            </a:sp3d>
          </p:spPr>
        </p:pic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26F4D9BC-DCC3-2E7C-7D69-78AAD4113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21539" y="1852712"/>
              <a:ext cx="2188692" cy="4307082"/>
            </a:xfrm>
            <a:prstGeom prst="rect">
              <a:avLst/>
            </a:prstGeom>
          </p:spPr>
        </p:pic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DEEB2D78-5994-0DD6-6D62-13C78B686D7F}"/>
              </a:ext>
            </a:extLst>
          </p:cNvPr>
          <p:cNvSpPr txBox="1"/>
          <p:nvPr/>
        </p:nvSpPr>
        <p:spPr>
          <a:xfrm>
            <a:off x="11492088" y="3872"/>
            <a:ext cx="6934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13/28</a:t>
            </a:r>
          </a:p>
        </p:txBody>
      </p:sp>
    </p:spTree>
    <p:extLst>
      <p:ext uri="{BB962C8B-B14F-4D97-AF65-F5344CB8AC3E}">
        <p14:creationId xmlns:p14="http://schemas.microsoft.com/office/powerpoint/2010/main" val="2230197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1092200" y="-19664"/>
                <a:ext cx="9402804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Alguns números dos 3 primeiros trimestres de 2023</a:t>
                </a:r>
                <a:endParaRPr kumimoji="0" lang="pt-BR" sz="2400" b="1" i="0" u="none" strike="noStrike" kern="1200" cap="none" spc="0" normalizeH="0" baseline="0" noProof="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7" name="Imagem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FBAE84B5-85CD-12D1-2C9A-85A81A549CF6}"/>
              </a:ext>
            </a:extLst>
          </p:cNvPr>
          <p:cNvSpPr/>
          <p:nvPr/>
        </p:nvSpPr>
        <p:spPr>
          <a:xfrm>
            <a:off x="528308" y="-201473"/>
            <a:ext cx="572365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7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/>
              </a:rPr>
              <a:t>3</a:t>
            </a:r>
            <a:endParaRPr kumimoji="0" lang="pt-B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5288DF18-AEF2-57E4-6CFB-78233C79A6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7250"/>
            <a:ext cx="1219200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249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06F9D1F-5780-A69C-A2F7-2EC6DFA499C1}"/>
              </a:ext>
            </a:extLst>
          </p:cNvPr>
          <p:cNvSpPr txBox="1"/>
          <p:nvPr/>
        </p:nvSpPr>
        <p:spPr>
          <a:xfrm>
            <a:off x="4029542" y="1362908"/>
            <a:ext cx="40521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966,4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9933D4F-13FE-678D-A9BC-8E88A359A259}"/>
              </a:ext>
            </a:extLst>
          </p:cNvPr>
          <p:cNvSpPr txBox="1"/>
          <p:nvPr/>
        </p:nvSpPr>
        <p:spPr>
          <a:xfrm>
            <a:off x="3670477" y="3047893"/>
            <a:ext cx="4982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Milhões de toneladas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84A73CB1-2DAF-9415-0FD2-D7EF80FCEEF3}"/>
              </a:ext>
            </a:extLst>
          </p:cNvPr>
          <p:cNvGrpSpPr/>
          <p:nvPr/>
        </p:nvGrpSpPr>
        <p:grpSpPr>
          <a:xfrm>
            <a:off x="6302029" y="4126769"/>
            <a:ext cx="4491863" cy="2588025"/>
            <a:chOff x="1865439" y="3550827"/>
            <a:chExt cx="3623639" cy="2588025"/>
          </a:xfrm>
        </p:grpSpPr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F5A001F1-A6E4-28EA-EDD8-D74B8EF7FBFD}"/>
                </a:ext>
              </a:extLst>
            </p:cNvPr>
            <p:cNvSpPr txBox="1"/>
            <p:nvPr/>
          </p:nvSpPr>
          <p:spPr>
            <a:xfrm>
              <a:off x="2098781" y="3720937"/>
              <a:ext cx="3056749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38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6,1%</a:t>
              </a:r>
            </a:p>
          </p:txBody>
        </p:sp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20F67DD8-3869-67FE-BB98-253EDEFA767C}"/>
                </a:ext>
              </a:extLst>
            </p:cNvPr>
            <p:cNvSpPr txBox="1"/>
            <p:nvPr/>
          </p:nvSpPr>
          <p:spPr>
            <a:xfrm>
              <a:off x="1865439" y="3550827"/>
              <a:ext cx="292283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Aumento de</a:t>
              </a:r>
              <a:endParaRPr kumimoji="0" lang="pt-BR" sz="3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4BE584B9-2A1E-B59E-BFAF-7445633C49AB}"/>
                </a:ext>
              </a:extLst>
            </p:cNvPr>
            <p:cNvSpPr txBox="1"/>
            <p:nvPr/>
          </p:nvSpPr>
          <p:spPr>
            <a:xfrm>
              <a:off x="1899147" y="5646409"/>
              <a:ext cx="3589931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Comparado a 2022 (jan a set)</a:t>
              </a:r>
              <a:endParaRPr kumimoji="0" lang="pt-BR" sz="4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991432FE-701A-FA63-48BB-1554CC1D2D5A}"/>
              </a:ext>
            </a:extLst>
          </p:cNvPr>
          <p:cNvGrpSpPr/>
          <p:nvPr/>
        </p:nvGrpSpPr>
        <p:grpSpPr>
          <a:xfrm>
            <a:off x="1364261" y="4182546"/>
            <a:ext cx="4297049" cy="2323508"/>
            <a:chOff x="7466591" y="4227135"/>
            <a:chExt cx="3588944" cy="2323508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43C69EA1-1A67-A2C3-8AF7-1499BA2F91F1}"/>
                </a:ext>
              </a:extLst>
            </p:cNvPr>
            <p:cNvGrpSpPr/>
            <p:nvPr/>
          </p:nvGrpSpPr>
          <p:grpSpPr>
            <a:xfrm>
              <a:off x="7541244" y="4227135"/>
              <a:ext cx="3514291" cy="2323508"/>
              <a:chOff x="7716860" y="4893260"/>
              <a:chExt cx="3514291" cy="2323508"/>
            </a:xfrm>
          </p:grpSpPr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CE2D13FD-1874-BCC0-95CE-3EE7F3017C3D}"/>
                  </a:ext>
                </a:extLst>
              </p:cNvPr>
              <p:cNvSpPr txBox="1"/>
              <p:nvPr/>
            </p:nvSpPr>
            <p:spPr>
              <a:xfrm>
                <a:off x="7920425" y="5000777"/>
                <a:ext cx="3295918" cy="2215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3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3.1%</a:t>
                </a:r>
              </a:p>
            </p:txBody>
          </p:sp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05525998-EBF7-005E-733E-4B4451EAABCB}"/>
                  </a:ext>
                </a:extLst>
              </p:cNvPr>
              <p:cNvSpPr txBox="1"/>
              <p:nvPr/>
            </p:nvSpPr>
            <p:spPr>
              <a:xfrm>
                <a:off x="7716860" y="4893260"/>
                <a:ext cx="351429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CAGR</a:t>
                </a:r>
                <a:r>
                  <a:rPr kumimoji="0" lang="pt-BR" sz="1800" b="1" i="0" u="none" strike="noStrike" kern="1200" cap="none" spc="0" normalizeH="0" baseline="9000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*</a:t>
                </a:r>
                <a:r>
                  <a:rPr kumimoji="0" lang="pt-BR" sz="32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2010 to 2022 YoY</a:t>
                </a:r>
              </a:p>
            </p:txBody>
          </p:sp>
        </p:grp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4C68DEEB-2791-383F-D022-62CBBAAAB1A5}"/>
                </a:ext>
              </a:extLst>
            </p:cNvPr>
            <p:cNvSpPr txBox="1"/>
            <p:nvPr/>
          </p:nvSpPr>
          <p:spPr>
            <a:xfrm>
              <a:off x="7466591" y="6218559"/>
              <a:ext cx="35142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*</a:t>
              </a:r>
              <a:r>
                <a:rPr kumimoji="0" lang="pt-BR" sz="1400" b="0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Compound Annual Growth Rate </a:t>
              </a:r>
              <a:r>
                <a:rPr kumimoji="0" lang="pt-BR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– Ano base de 2010</a:t>
              </a:r>
            </a:p>
          </p:txBody>
        </p:sp>
      </p:grpSp>
      <p:grpSp>
        <p:nvGrpSpPr>
          <p:cNvPr id="11" name="Grupo 73">
            <a:extLst>
              <a:ext uri="{FF2B5EF4-FFF2-40B4-BE49-F238E27FC236}">
                <a16:creationId xmlns:a16="http://schemas.microsoft.com/office/drawing/2014/main" id="{5F4F832D-932F-463A-9E12-95BC5DAAC819}"/>
              </a:ext>
            </a:extLst>
          </p:cNvPr>
          <p:cNvGrpSpPr/>
          <p:nvPr/>
        </p:nvGrpSpPr>
        <p:grpSpPr>
          <a:xfrm>
            <a:off x="-8709" y="-19664"/>
            <a:ext cx="12192000" cy="902673"/>
            <a:chOff x="0" y="-19664"/>
            <a:chExt cx="12192000" cy="902673"/>
          </a:xfrm>
        </p:grpSpPr>
        <p:grpSp>
          <p:nvGrpSpPr>
            <p:cNvPr id="12" name="Grupo 74">
              <a:extLst>
                <a:ext uri="{FF2B5EF4-FFF2-40B4-BE49-F238E27FC236}">
                  <a16:creationId xmlns:a16="http://schemas.microsoft.com/office/drawing/2014/main" id="{99584052-C3A2-E0D5-336F-154FA29B9DBF}"/>
                </a:ext>
              </a:extLst>
            </p:cNvPr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14" name="Retângulo 13">
                <a:extLst>
                  <a:ext uri="{FF2B5EF4-FFF2-40B4-BE49-F238E27FC236}">
                    <a16:creationId xmlns:a16="http://schemas.microsoft.com/office/drawing/2014/main" id="{3CDA2CAB-63B4-6728-DFB7-A8DCA4B5A370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Title 8">
                <a:extLst>
                  <a:ext uri="{FF2B5EF4-FFF2-40B4-BE49-F238E27FC236}">
                    <a16:creationId xmlns:a16="http://schemas.microsoft.com/office/drawing/2014/main" id="{993AEFAD-9AE1-D3A0-1CA0-94D0AF33004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13913" y="-19664"/>
                <a:ext cx="9640875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noProof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Números gerais de movimentação – </a:t>
                </a:r>
                <a:r>
                  <a:rPr kumimoji="0" lang="pt-BR" sz="2000" b="1" i="0" u="none" strike="noStrike" kern="1200" cap="none" spc="0" normalizeH="0" baseline="0" noProof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referência 2023 (até setembro)</a:t>
                </a:r>
                <a:endParaRPr kumimoji="0" lang="pt-BR" sz="2400" b="1" i="0" u="none" strike="noStrike" kern="1200" cap="none" spc="0" normalizeH="0" baseline="0" noProof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3A498CC6-5E65-91CF-9AD6-DC869B84AE7A}"/>
                </a:ext>
              </a:extLst>
            </p:cNvPr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6" name="Imagem 15">
            <a:extLst>
              <a:ext uri="{FF2B5EF4-FFF2-40B4-BE49-F238E27FC236}">
                <a16:creationId xmlns:a16="http://schemas.microsoft.com/office/drawing/2014/main" id="{E549256E-60EF-C235-536A-AEB438842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9" y="0"/>
            <a:ext cx="783771" cy="783771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ADA8BACE-84B9-1EB5-7CF4-EEB08A4ECD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2094" y="189083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20E2AE24-0631-CD73-15D8-14AE55BFBDC0}"/>
              </a:ext>
            </a:extLst>
          </p:cNvPr>
          <p:cNvSpPr txBox="1"/>
          <p:nvPr/>
        </p:nvSpPr>
        <p:spPr>
          <a:xfrm>
            <a:off x="-8709" y="905568"/>
            <a:ext cx="53366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269</a:t>
            </a:r>
            <a:r>
              <a:rPr kumimoji="0" 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</a:t>
            </a:r>
            <a:r>
              <a:rPr kumimoji="0" lang="pt-BR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Terminais Autorizados</a:t>
            </a:r>
            <a:endParaRPr kumimoji="0" lang="pt-BR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161</a:t>
            </a:r>
            <a:r>
              <a:rPr kumimoji="0" 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</a:t>
            </a:r>
            <a:r>
              <a:rPr kumimoji="0" lang="pt-BR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Terminais Arrendados</a:t>
            </a:r>
            <a:endParaRPr kumimoji="0" lang="pt-BR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+mn-cs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2661101A-7FFC-14D7-AE0A-5E590695C112}"/>
              </a:ext>
            </a:extLst>
          </p:cNvPr>
          <p:cNvSpPr txBox="1"/>
          <p:nvPr/>
        </p:nvSpPr>
        <p:spPr>
          <a:xfrm>
            <a:off x="8568853" y="876410"/>
            <a:ext cx="36231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29</a:t>
            </a:r>
            <a:r>
              <a:rPr kumimoji="0" 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Portos Públicos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2</a:t>
            </a:r>
            <a:r>
              <a:rPr kumimoji="0" 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Concessões</a:t>
            </a:r>
          </a:p>
        </p:txBody>
      </p: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D499B0C4-AEAF-E78F-DE96-D5FAEFB4D227}"/>
              </a:ext>
            </a:extLst>
          </p:cNvPr>
          <p:cNvCxnSpPr/>
          <p:nvPr/>
        </p:nvCxnSpPr>
        <p:spPr>
          <a:xfrm flipV="1">
            <a:off x="2186082" y="3736323"/>
            <a:ext cx="7739094" cy="423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88">
            <a:extLst>
              <a:ext uri="{FF2B5EF4-FFF2-40B4-BE49-F238E27FC236}">
                <a16:creationId xmlns:a16="http://schemas.microsoft.com/office/drawing/2014/main" id="{E1147F10-D386-4C7F-9068-16FDF94D7354}"/>
              </a:ext>
            </a:extLst>
          </p:cNvPr>
          <p:cNvCxnSpPr>
            <a:cxnSpLocks/>
          </p:cNvCxnSpPr>
          <p:nvPr/>
        </p:nvCxnSpPr>
        <p:spPr>
          <a:xfrm>
            <a:off x="10957212" y="1982786"/>
            <a:ext cx="873903" cy="0"/>
          </a:xfrm>
          <a:prstGeom prst="line">
            <a:avLst/>
          </a:prstGeom>
          <a:noFill/>
          <a:ln w="38100" cap="flat" cmpd="sng" algn="ctr">
            <a:solidFill>
              <a:srgbClr val="ECB448"/>
            </a:solidFill>
            <a:prstDash val="solid"/>
          </a:ln>
          <a:effectLst/>
        </p:spPr>
      </p:cxnSp>
      <p:cxnSp>
        <p:nvCxnSpPr>
          <p:cNvPr id="27" name="Straight Connector 88">
            <a:extLst>
              <a:ext uri="{FF2B5EF4-FFF2-40B4-BE49-F238E27FC236}">
                <a16:creationId xmlns:a16="http://schemas.microsoft.com/office/drawing/2014/main" id="{A52BCE48-3DC5-7A75-5A0B-45910A205DD1}"/>
              </a:ext>
            </a:extLst>
          </p:cNvPr>
          <p:cNvCxnSpPr>
            <a:cxnSpLocks/>
          </p:cNvCxnSpPr>
          <p:nvPr/>
        </p:nvCxnSpPr>
        <p:spPr>
          <a:xfrm>
            <a:off x="189704" y="2025393"/>
            <a:ext cx="873903" cy="0"/>
          </a:xfrm>
          <a:prstGeom prst="line">
            <a:avLst/>
          </a:prstGeom>
          <a:noFill/>
          <a:ln w="38100" cap="flat" cmpd="sng" algn="ctr">
            <a:solidFill>
              <a:srgbClr val="ECB448"/>
            </a:solidFill>
            <a:prstDash val="solid"/>
          </a:ln>
          <a:effectLst/>
        </p:spPr>
      </p:cxn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214BEAB8-41F3-9A85-1CD5-A587A1FE21D3}"/>
              </a:ext>
            </a:extLst>
          </p:cNvPr>
          <p:cNvSpPr txBox="1"/>
          <p:nvPr/>
        </p:nvSpPr>
        <p:spPr>
          <a:xfrm>
            <a:off x="11492088" y="3872"/>
            <a:ext cx="6934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15/28</a:t>
            </a:r>
          </a:p>
        </p:txBody>
      </p:sp>
    </p:spTree>
    <p:extLst>
      <p:ext uri="{BB962C8B-B14F-4D97-AF65-F5344CB8AC3E}">
        <p14:creationId xmlns:p14="http://schemas.microsoft.com/office/powerpoint/2010/main" val="33976304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656732" y="-19664"/>
                <a:ext cx="10265268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 Movimentação Portuária – </a:t>
                </a:r>
                <a:r>
                  <a:rPr kumimoji="0" lang="pt-BR" sz="2800" b="1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Série Histórica, Ano </a:t>
                </a:r>
                <a:r>
                  <a:rPr kumimoji="0" lang="pt-BR" sz="1800" b="1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(2023 com projeção</a:t>
                </a:r>
                <a:r>
                  <a:rPr kumimoji="0" lang="pt-BR" sz="2000" b="1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)</a:t>
                </a:r>
                <a:endParaRPr kumimoji="0" lang="pt-BR" sz="3200" b="1" i="0" u="none" strike="noStrike" kern="1200" cap="none" spc="0" normalizeH="0" baseline="0" noProof="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7" name="Imagem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CD2CE33-FF58-3E95-5968-A7D9A03F3AAB}"/>
              </a:ext>
            </a:extLst>
          </p:cNvPr>
          <p:cNvSpPr txBox="1"/>
          <p:nvPr/>
        </p:nvSpPr>
        <p:spPr>
          <a:xfrm>
            <a:off x="11379200" y="3872"/>
            <a:ext cx="806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16/31</a:t>
            </a:r>
          </a:p>
        </p:txBody>
      </p:sp>
      <p:graphicFrame>
        <p:nvGraphicFramePr>
          <p:cNvPr id="24" name="Gráfico 23">
            <a:extLst>
              <a:ext uri="{FF2B5EF4-FFF2-40B4-BE49-F238E27FC236}">
                <a16:creationId xmlns:a16="http://schemas.microsoft.com/office/drawing/2014/main" id="{D33FD1E4-DE9C-929C-A263-FF7D9965E96D}"/>
              </a:ext>
            </a:extLst>
          </p:cNvPr>
          <p:cNvGraphicFramePr>
            <a:graphicFrameLocks/>
          </p:cNvGraphicFramePr>
          <p:nvPr/>
        </p:nvGraphicFramePr>
        <p:xfrm>
          <a:off x="6448" y="883010"/>
          <a:ext cx="12192000" cy="5974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5" name="Imagem 24">
            <a:extLst>
              <a:ext uri="{FF2B5EF4-FFF2-40B4-BE49-F238E27FC236}">
                <a16:creationId xmlns:a16="http://schemas.microsoft.com/office/drawing/2014/main" id="{F2759BB7-E634-7BC5-064F-3D7B208B8C7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47" y="-19665"/>
            <a:ext cx="907953" cy="90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739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856264" y="-19664"/>
                <a:ext cx="10065735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Movimentação Portuária – Perfis de Carga </a:t>
                </a:r>
                <a:r>
                  <a:rPr kumimoji="0" lang="pt-BR" sz="2400" b="1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(jan a set/23)</a:t>
                </a:r>
                <a:endParaRPr kumimoji="0" lang="pt-BR" sz="3200" b="1" i="0" u="none" strike="noStrike" kern="1200" cap="none" spc="0" normalizeH="0" baseline="0" noProof="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7" name="Imagem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CD2CE33-FF58-3E95-5968-A7D9A03F3AAB}"/>
              </a:ext>
            </a:extLst>
          </p:cNvPr>
          <p:cNvSpPr txBox="1"/>
          <p:nvPr/>
        </p:nvSpPr>
        <p:spPr>
          <a:xfrm>
            <a:off x="11379200" y="3872"/>
            <a:ext cx="806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17/28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5D236D33-DA87-AA47-27C9-BFC89D7872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5919489"/>
              </p:ext>
            </p:extLst>
          </p:nvPr>
        </p:nvGraphicFramePr>
        <p:xfrm>
          <a:off x="324989" y="2361521"/>
          <a:ext cx="2873386" cy="2793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940D9BFD-0D4E-A848-DA08-337F815619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721895"/>
              </p:ext>
            </p:extLst>
          </p:nvPr>
        </p:nvGraphicFramePr>
        <p:xfrm>
          <a:off x="3305496" y="2355815"/>
          <a:ext cx="2777439" cy="2895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66DBFBDF-C632-F13B-D5C6-DA897AC792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9083554"/>
              </p:ext>
            </p:extLst>
          </p:nvPr>
        </p:nvGraphicFramePr>
        <p:xfrm>
          <a:off x="6190056" y="2371332"/>
          <a:ext cx="2782488" cy="2879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C1B3279C-8602-16CA-B508-B7498D601F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2598111"/>
              </p:ext>
            </p:extLst>
          </p:nvPr>
        </p:nvGraphicFramePr>
        <p:xfrm>
          <a:off x="9079665" y="2318633"/>
          <a:ext cx="2752189" cy="2938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4313639A-9968-73E3-A8A4-93DC12DD185E}"/>
              </a:ext>
            </a:extLst>
          </p:cNvPr>
          <p:cNvSpPr txBox="1"/>
          <p:nvPr/>
        </p:nvSpPr>
        <p:spPr>
          <a:xfrm>
            <a:off x="916219" y="3330034"/>
            <a:ext cx="1828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3600" b="1"/>
            </a:lvl1pPr>
          </a:lstStyle>
          <a:p>
            <a:pPr defTabSz="914400"/>
            <a:r>
              <a:rPr lang="pt-BR" sz="4800">
                <a:solidFill>
                  <a:prstClr val="black"/>
                </a:solidFill>
                <a:latin typeface="Calibri" panose="020F0502020204030204"/>
              </a:rPr>
              <a:t>60,5%</a:t>
            </a:r>
            <a:endParaRPr lang="pt-BR" sz="18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3957DBF-8A11-4A6B-3FD8-9AD6BD8A52FF}"/>
              </a:ext>
            </a:extLst>
          </p:cNvPr>
          <p:cNvSpPr txBox="1"/>
          <p:nvPr/>
        </p:nvSpPr>
        <p:spPr>
          <a:xfrm>
            <a:off x="3851126" y="3330034"/>
            <a:ext cx="17446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3600" b="1"/>
            </a:lvl1pPr>
          </a:lstStyle>
          <a:p>
            <a:pPr defTabSz="914400"/>
            <a:r>
              <a:rPr lang="pt-BR" sz="4800">
                <a:solidFill>
                  <a:prstClr val="black"/>
                </a:solidFill>
                <a:latin typeface="Calibri" panose="020F0502020204030204"/>
              </a:rPr>
              <a:t>25,1%</a:t>
            </a:r>
            <a:endParaRPr lang="pt-BR" sz="18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1D65077-9C6C-B9D8-5ED5-72F6F7DEB279}"/>
              </a:ext>
            </a:extLst>
          </p:cNvPr>
          <p:cNvSpPr txBox="1"/>
          <p:nvPr/>
        </p:nvSpPr>
        <p:spPr>
          <a:xfrm>
            <a:off x="7003439" y="3330034"/>
            <a:ext cx="1463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3600" b="1"/>
            </a:lvl1pPr>
          </a:lstStyle>
          <a:p>
            <a:pPr defTabSz="914400"/>
            <a:r>
              <a:rPr lang="pt-BR" sz="4800">
                <a:solidFill>
                  <a:prstClr val="black"/>
                </a:solidFill>
                <a:latin typeface="Calibri" panose="020F0502020204030204"/>
              </a:rPr>
              <a:t>9,7%</a:t>
            </a:r>
            <a:endParaRPr lang="pt-BR" sz="18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D97169E-744A-A079-997E-6252C0AAB334}"/>
              </a:ext>
            </a:extLst>
          </p:cNvPr>
          <p:cNvSpPr txBox="1"/>
          <p:nvPr/>
        </p:nvSpPr>
        <p:spPr>
          <a:xfrm>
            <a:off x="9783193" y="3330034"/>
            <a:ext cx="15266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3600" b="1"/>
            </a:lvl1pPr>
          </a:lstStyle>
          <a:p>
            <a:pPr defTabSz="914400"/>
            <a:r>
              <a:rPr lang="pt-BR" sz="4800">
                <a:solidFill>
                  <a:prstClr val="black"/>
                </a:solidFill>
                <a:latin typeface="Calibri" panose="020F0502020204030204"/>
              </a:rPr>
              <a:t>4,7%</a:t>
            </a:r>
            <a:endParaRPr lang="pt-BR" sz="18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B9C3FB6-692D-26B0-8E0E-0BDFBF177AE8}"/>
              </a:ext>
            </a:extLst>
          </p:cNvPr>
          <p:cNvSpPr txBox="1"/>
          <p:nvPr/>
        </p:nvSpPr>
        <p:spPr>
          <a:xfrm>
            <a:off x="543761" y="5058880"/>
            <a:ext cx="2586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pt-BR" sz="3200" b="1">
                <a:solidFill>
                  <a:prstClr val="black"/>
                </a:solidFill>
                <a:latin typeface="Calibri" panose="020F0502020204030204"/>
              </a:rPr>
              <a:t>Granel Sólido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45182A1-EFAE-1F96-40C6-D6D6295301C7}"/>
              </a:ext>
            </a:extLst>
          </p:cNvPr>
          <p:cNvSpPr txBox="1"/>
          <p:nvPr/>
        </p:nvSpPr>
        <p:spPr>
          <a:xfrm>
            <a:off x="3389756" y="5058880"/>
            <a:ext cx="266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pt-BR" sz="3200" b="1">
                <a:solidFill>
                  <a:prstClr val="black"/>
                </a:solidFill>
                <a:latin typeface="Calibri" panose="020F0502020204030204"/>
              </a:rPr>
              <a:t>Granel Líquido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1343C20-AC14-2477-42CF-CD3EFAC69E24}"/>
              </a:ext>
            </a:extLst>
          </p:cNvPr>
          <p:cNvSpPr txBox="1"/>
          <p:nvPr/>
        </p:nvSpPr>
        <p:spPr>
          <a:xfrm>
            <a:off x="6466394" y="5064924"/>
            <a:ext cx="2409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pt-BR" sz="3200" b="1">
                <a:solidFill>
                  <a:prstClr val="black"/>
                </a:solidFill>
                <a:latin typeface="Calibri" panose="020F0502020204030204"/>
              </a:rPr>
              <a:t>Contêineres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232AD69-5CC7-E26C-8D5F-F769517A8A07}"/>
              </a:ext>
            </a:extLst>
          </p:cNvPr>
          <p:cNvSpPr txBox="1"/>
          <p:nvPr/>
        </p:nvSpPr>
        <p:spPr>
          <a:xfrm>
            <a:off x="9395966" y="5064924"/>
            <a:ext cx="2391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pt-BR" sz="3200" b="1">
                <a:solidFill>
                  <a:prstClr val="black"/>
                </a:solidFill>
                <a:latin typeface="Calibri" panose="020F0502020204030204"/>
              </a:rPr>
              <a:t>Carga Geral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FA8C038-7DF9-B7BD-03C7-441F9A2BD862}"/>
              </a:ext>
            </a:extLst>
          </p:cNvPr>
          <p:cNvSpPr txBox="1"/>
          <p:nvPr/>
        </p:nvSpPr>
        <p:spPr>
          <a:xfrm>
            <a:off x="1085033" y="5581147"/>
            <a:ext cx="1491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pt-BR" sz="4000" b="1">
                <a:solidFill>
                  <a:prstClr val="black"/>
                </a:solidFill>
                <a:latin typeface="Calibri" panose="020F0502020204030204"/>
              </a:rPr>
              <a:t>585,6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6DBAC14-E383-A9AD-1874-6DDC7CDFE219}"/>
              </a:ext>
            </a:extLst>
          </p:cNvPr>
          <p:cNvSpPr txBox="1"/>
          <p:nvPr/>
        </p:nvSpPr>
        <p:spPr>
          <a:xfrm>
            <a:off x="4069306" y="5588144"/>
            <a:ext cx="1491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pt-BR" sz="4000" b="1">
                <a:solidFill>
                  <a:prstClr val="black"/>
                </a:solidFill>
                <a:latin typeface="Calibri" panose="020F0502020204030204"/>
              </a:rPr>
              <a:t>242,6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4381E08-CFD9-B26C-AB18-DE1548F24F41}"/>
              </a:ext>
            </a:extLst>
          </p:cNvPr>
          <p:cNvSpPr txBox="1"/>
          <p:nvPr/>
        </p:nvSpPr>
        <p:spPr>
          <a:xfrm>
            <a:off x="7076439" y="5595133"/>
            <a:ext cx="12101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pt-BR" sz="4000" b="1">
                <a:solidFill>
                  <a:prstClr val="black"/>
                </a:solidFill>
                <a:latin typeface="Calibri" panose="020F0502020204030204"/>
              </a:rPr>
              <a:t>93,3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81447A55-B293-50EF-56D3-695514144345}"/>
              </a:ext>
            </a:extLst>
          </p:cNvPr>
          <p:cNvSpPr txBox="1"/>
          <p:nvPr/>
        </p:nvSpPr>
        <p:spPr>
          <a:xfrm>
            <a:off x="10025448" y="5574972"/>
            <a:ext cx="1206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pt-BR" sz="4000" b="1">
                <a:solidFill>
                  <a:prstClr val="black"/>
                </a:solidFill>
                <a:latin typeface="Calibri" panose="020F0502020204030204"/>
              </a:rPr>
              <a:t>44,9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BB9B524-9657-54D8-BE91-D0716B8289D9}"/>
              </a:ext>
            </a:extLst>
          </p:cNvPr>
          <p:cNvSpPr txBox="1"/>
          <p:nvPr/>
        </p:nvSpPr>
        <p:spPr>
          <a:xfrm>
            <a:off x="1055414" y="6150531"/>
            <a:ext cx="1463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3600" b="1"/>
            </a:lvl1pPr>
          </a:lstStyle>
          <a:p>
            <a:pPr defTabSz="914400"/>
            <a:r>
              <a:rPr lang="pt-BR">
                <a:solidFill>
                  <a:srgbClr val="0066FF"/>
                </a:solidFill>
                <a:latin typeface="Calibri" panose="020F0502020204030204"/>
              </a:rPr>
              <a:t>+9,3%</a:t>
            </a:r>
            <a:endParaRPr lang="pt-BR" sz="1200">
              <a:solidFill>
                <a:srgbClr val="0066FF"/>
              </a:solidFill>
              <a:latin typeface="Calibri" panose="020F0502020204030204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3D4D992-6B05-FCB7-A725-1C8DD2B5E4BB}"/>
              </a:ext>
            </a:extLst>
          </p:cNvPr>
          <p:cNvSpPr txBox="1"/>
          <p:nvPr/>
        </p:nvSpPr>
        <p:spPr>
          <a:xfrm>
            <a:off x="4126907" y="6150531"/>
            <a:ext cx="1463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3600" b="1"/>
            </a:lvl1pPr>
          </a:lstStyle>
          <a:p>
            <a:pPr defTabSz="914400"/>
            <a:r>
              <a:rPr lang="pt-BR">
                <a:solidFill>
                  <a:srgbClr val="0066FF"/>
                </a:solidFill>
                <a:latin typeface="Calibri" panose="020F0502020204030204"/>
              </a:rPr>
              <a:t>+4,6%</a:t>
            </a:r>
            <a:endParaRPr lang="pt-BR" sz="1200">
              <a:solidFill>
                <a:srgbClr val="0066FF"/>
              </a:solidFill>
              <a:latin typeface="Calibri" panose="020F0502020204030204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8BBD305E-8CA7-98EE-FF55-C93F4627F786}"/>
              </a:ext>
            </a:extLst>
          </p:cNvPr>
          <p:cNvSpPr txBox="1"/>
          <p:nvPr/>
        </p:nvSpPr>
        <p:spPr>
          <a:xfrm>
            <a:off x="7094129" y="6143013"/>
            <a:ext cx="1463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3600" b="1"/>
            </a:lvl1pPr>
          </a:lstStyle>
          <a:p>
            <a:pPr defTabSz="914400"/>
            <a:r>
              <a:rPr lang="pt-BR">
                <a:solidFill>
                  <a:srgbClr val="C00000"/>
                </a:solidFill>
                <a:latin typeface="Calibri" panose="020F0502020204030204"/>
              </a:rPr>
              <a:t>-3,9%</a:t>
            </a:r>
            <a:endParaRPr lang="pt-BR" sz="1200">
              <a:solidFill>
                <a:srgbClr val="C00000"/>
              </a:solidFill>
              <a:latin typeface="Calibri" panose="020F0502020204030204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4A2AC96-2F0E-466A-7985-D6B45F3A43ED}"/>
              </a:ext>
            </a:extLst>
          </p:cNvPr>
          <p:cNvSpPr txBox="1"/>
          <p:nvPr/>
        </p:nvSpPr>
        <p:spPr>
          <a:xfrm>
            <a:off x="9987126" y="6150531"/>
            <a:ext cx="1322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3600" b="1"/>
            </a:lvl1pPr>
          </a:lstStyle>
          <a:p>
            <a:pPr defTabSz="914400"/>
            <a:r>
              <a:rPr lang="pt-BR">
                <a:solidFill>
                  <a:srgbClr val="C00000"/>
                </a:solidFill>
                <a:latin typeface="Calibri" panose="020F0502020204030204"/>
              </a:rPr>
              <a:t>-3,2%</a:t>
            </a:r>
            <a:endParaRPr lang="pt-BR" sz="1200">
              <a:solidFill>
                <a:srgbClr val="C00000"/>
              </a:solidFill>
              <a:latin typeface="Calibri" panose="020F0502020204030204"/>
            </a:endParaRPr>
          </a:p>
        </p:txBody>
      </p: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CC52DEB3-BEB8-4525-D7C1-D871168067CD}"/>
              </a:ext>
            </a:extLst>
          </p:cNvPr>
          <p:cNvCxnSpPr>
            <a:cxnSpLocks/>
          </p:cNvCxnSpPr>
          <p:nvPr/>
        </p:nvCxnSpPr>
        <p:spPr>
          <a:xfrm>
            <a:off x="-2436" y="6225612"/>
            <a:ext cx="12194420" cy="0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pic>
        <p:nvPicPr>
          <p:cNvPr id="27" name="Imagem 26">
            <a:extLst>
              <a:ext uri="{FF2B5EF4-FFF2-40B4-BE49-F238E27FC236}">
                <a16:creationId xmlns:a16="http://schemas.microsoft.com/office/drawing/2014/main" id="{C3E6070F-CE69-EF3A-9850-C77B08852779}"/>
              </a:ext>
            </a:extLst>
          </p:cNvPr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543759" y="1093655"/>
            <a:ext cx="2592000" cy="1188000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BB1EB61F-BCF7-4CBF-5661-6E664C6E733D}"/>
              </a:ext>
            </a:extLst>
          </p:cNvPr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3389756" y="1093655"/>
            <a:ext cx="2592000" cy="1188000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8BA39ECC-313E-BA1B-DB3C-E0D7A5BE375C}"/>
              </a:ext>
            </a:extLst>
          </p:cNvPr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6216349" y="1076808"/>
            <a:ext cx="2592000" cy="1188000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16D29F01-9A92-5A76-A60A-748D9CC465CB}"/>
              </a:ext>
            </a:extLst>
          </p:cNvPr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9042942" y="1074160"/>
            <a:ext cx="2592000" cy="118800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7C3B8EA1-D7C1-CDF8-A87C-C88911956E72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099" y="-16156"/>
            <a:ext cx="822067" cy="82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137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656732" y="-19664"/>
                <a:ext cx="10265268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noProof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 Top 10 Mercadorias em 2023 (jan a set)</a:t>
                </a: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7" name="Imagem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CD2CE33-FF58-3E95-5968-A7D9A03F3AAB}"/>
              </a:ext>
            </a:extLst>
          </p:cNvPr>
          <p:cNvSpPr txBox="1"/>
          <p:nvPr/>
        </p:nvSpPr>
        <p:spPr>
          <a:xfrm>
            <a:off x="11379200" y="3872"/>
            <a:ext cx="806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18/28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91848E1E-200E-A56C-5AA8-F931F238FC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1830820"/>
              </p:ext>
            </p:extLst>
          </p:nvPr>
        </p:nvGraphicFramePr>
        <p:xfrm>
          <a:off x="0" y="883009"/>
          <a:ext cx="12185553" cy="59749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chart">
            <a:extLst>
              <a:ext uri="{FF2B5EF4-FFF2-40B4-BE49-F238E27FC236}">
                <a16:creationId xmlns:a16="http://schemas.microsoft.com/office/drawing/2014/main" id="{5FF79A15-CDFE-8A45-B58C-3EEDE35486C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5354"/>
            <a:ext cx="854141" cy="76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2549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803150" y="-19664"/>
                <a:ext cx="10118850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Cabotagem e Longo Curso – </a:t>
                </a:r>
                <a:r>
                  <a:rPr kumimoji="0" lang="pt-BR" sz="2400" b="1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Linha do Tempo Movimentação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240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Contêiner, TEU, </a:t>
                </a:r>
                <a:r>
                  <a:rPr lang="pt-BR" sz="2400" i="1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todos com dados de jan a set</a:t>
                </a:r>
                <a:endParaRPr kumimoji="0" lang="pt-BR" sz="3200" b="1" i="1" u="none" strike="noStrike" kern="1200" cap="none" spc="0" normalizeH="0" baseline="0" noProof="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7" name="Imagem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CD2CE33-FF58-3E95-5968-A7D9A03F3AAB}"/>
              </a:ext>
            </a:extLst>
          </p:cNvPr>
          <p:cNvSpPr txBox="1"/>
          <p:nvPr/>
        </p:nvSpPr>
        <p:spPr>
          <a:xfrm>
            <a:off x="11379200" y="3872"/>
            <a:ext cx="806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19/28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F4973945-B933-E4B8-09D8-A1F342F00B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1413226"/>
              </p:ext>
            </p:extLst>
          </p:nvPr>
        </p:nvGraphicFramePr>
        <p:xfrm>
          <a:off x="25757" y="883009"/>
          <a:ext cx="12159795" cy="5971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Imagem 5">
            <a:extLst>
              <a:ext uri="{FF2B5EF4-FFF2-40B4-BE49-F238E27FC236}">
                <a16:creationId xmlns:a16="http://schemas.microsoft.com/office/drawing/2014/main" id="{E38474ED-8475-8225-74CB-CEE8574AAB7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89" y="-14063"/>
            <a:ext cx="808143" cy="80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3638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848182" y="-19664"/>
                <a:ext cx="10073817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 Contêiner, Movimentação: </a:t>
                </a:r>
                <a:r>
                  <a:rPr kumimoji="0" lang="pt-BR" sz="2400" b="1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CB + LC – Linha do Tempo por </a:t>
                </a:r>
                <a:r>
                  <a:rPr kumimoji="0" lang="pt-BR" sz="3200" b="1" i="0" u="sng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UF</a:t>
                </a:r>
                <a:r>
                  <a:rPr kumimoji="0" lang="pt-BR" sz="2400" b="0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0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(TEU, jan a set, principais UF)</a:t>
                </a:r>
                <a:endParaRPr kumimoji="0" lang="pt-BR" sz="2800" b="0" i="0" u="none" strike="noStrike" kern="1200" cap="none" spc="0" normalizeH="0" baseline="0" noProof="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7" name="Imagem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CD2CE33-FF58-3E95-5968-A7D9A03F3AAB}"/>
              </a:ext>
            </a:extLst>
          </p:cNvPr>
          <p:cNvSpPr txBox="1"/>
          <p:nvPr/>
        </p:nvSpPr>
        <p:spPr>
          <a:xfrm>
            <a:off x="11379200" y="3872"/>
            <a:ext cx="806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20/28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0F56BF0A-D6E8-8BB6-36E9-0F6FE1B1AC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0995238"/>
              </p:ext>
            </p:extLst>
          </p:nvPr>
        </p:nvGraphicFramePr>
        <p:xfrm>
          <a:off x="-68094" y="883009"/>
          <a:ext cx="12326769" cy="59749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Imagem 6">
            <a:extLst>
              <a:ext uri="{FF2B5EF4-FFF2-40B4-BE49-F238E27FC236}">
                <a16:creationId xmlns:a16="http://schemas.microsoft.com/office/drawing/2014/main" id="{4368A8AC-F6F9-A2E2-088F-B01DF28B4C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7" y="791"/>
            <a:ext cx="1019175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737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821696" y="-19664"/>
                <a:ext cx="10100303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 Contêiner – CB, Ano, TEU, 2010 a 2022, 2023</a:t>
                </a:r>
                <a:r>
                  <a:rPr kumimoji="0" lang="pt-BR" sz="2400" b="1" i="0" u="none" strike="noStrike" kern="1200" cap="none" spc="0" normalizeH="0" baseline="-2500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até</a:t>
                </a:r>
                <a:r>
                  <a:rPr lang="pt-BR" sz="2400" baseline="-2500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 setembro</a:t>
                </a:r>
                <a:endParaRPr kumimoji="0" lang="pt-BR" sz="2800" b="0" i="0" u="none" strike="noStrike" kern="1200" cap="none" spc="0" normalizeH="0" baseline="-25000" noProof="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7" name="Imagem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CD2CE33-FF58-3E95-5968-A7D9A03F3AAB}"/>
              </a:ext>
            </a:extLst>
          </p:cNvPr>
          <p:cNvSpPr txBox="1"/>
          <p:nvPr/>
        </p:nvSpPr>
        <p:spPr>
          <a:xfrm>
            <a:off x="11379200" y="3872"/>
            <a:ext cx="806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21/28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AFF3BBC5-BC2F-08F0-B61B-9062E71D43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6705831"/>
              </p:ext>
            </p:extLst>
          </p:nvPr>
        </p:nvGraphicFramePr>
        <p:xfrm>
          <a:off x="0" y="883010"/>
          <a:ext cx="12185553" cy="5974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77BF4316-EB07-3806-EA2C-08212C577994}"/>
              </a:ext>
            </a:extLst>
          </p:cNvPr>
          <p:cNvSpPr txBox="1"/>
          <p:nvPr/>
        </p:nvSpPr>
        <p:spPr>
          <a:xfrm>
            <a:off x="11544300" y="862382"/>
            <a:ext cx="33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/>
              <a:t>%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04B9DEA-B0A0-1BD0-86F2-DE66BC080D5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265" y="20772"/>
            <a:ext cx="795167" cy="79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457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44929"/>
            <a:ext cx="12192000" cy="927938"/>
            <a:chOff x="0" y="-44929"/>
            <a:chExt cx="12192000" cy="927938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44929"/>
              <a:ext cx="12192000" cy="881642"/>
              <a:chOff x="0" y="-44929"/>
              <a:chExt cx="12192000" cy="881642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863600" y="-44929"/>
                <a:ext cx="9631404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noProof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Exportação via Marítima - Mercadorias</a:t>
                </a:r>
                <a:endParaRPr kumimoji="0" lang="pt-BR" sz="2400" b="1" i="0" u="none" strike="noStrike" kern="1200" cap="none" spc="0" normalizeH="0" baseline="0" noProof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" name="Imagem 4">
            <a:extLst>
              <a:ext uri="{FF2B5EF4-FFF2-40B4-BE49-F238E27FC236}">
                <a16:creationId xmlns:a16="http://schemas.microsoft.com/office/drawing/2014/main" id="{0393D92B-BCA0-FC20-FFF1-FBA3F568DE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73A8BCC4-2573-058F-819B-139D87EE072D}"/>
              </a:ext>
            </a:extLst>
          </p:cNvPr>
          <p:cNvSpPr txBox="1"/>
          <p:nvPr/>
        </p:nvSpPr>
        <p:spPr>
          <a:xfrm>
            <a:off x="11492088" y="3872"/>
            <a:ext cx="6934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22/28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DD6518F8-34D9-4F9A-2332-BFADF942FA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5096949"/>
              </p:ext>
            </p:extLst>
          </p:nvPr>
        </p:nvGraphicFramePr>
        <p:xfrm>
          <a:off x="0" y="1072017"/>
          <a:ext cx="6096000" cy="5252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9A72F4BC-EB2C-2132-FE87-A20DAE15EE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6251067"/>
              </p:ext>
            </p:extLst>
          </p:nvPr>
        </p:nvGraphicFramePr>
        <p:xfrm>
          <a:off x="5851050" y="1072596"/>
          <a:ext cx="6383867" cy="5584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897EA2A8-5213-705F-28E2-C73E48C3510B}"/>
              </a:ext>
            </a:extLst>
          </p:cNvPr>
          <p:cNvCxnSpPr/>
          <p:nvPr/>
        </p:nvCxnSpPr>
        <p:spPr>
          <a:xfrm>
            <a:off x="6016488" y="1086306"/>
            <a:ext cx="0" cy="54072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8CCF4049-4CE9-7969-7243-4D77C0455F98}"/>
              </a:ext>
            </a:extLst>
          </p:cNvPr>
          <p:cNvSpPr txBox="1"/>
          <p:nvPr/>
        </p:nvSpPr>
        <p:spPr>
          <a:xfrm>
            <a:off x="6750919" y="6324288"/>
            <a:ext cx="31615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Fonte: SDP-ANTAQ, em Toneladas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9D8571D-A9B1-6BC4-C0AF-AA7AF8EEEC28}"/>
              </a:ext>
            </a:extLst>
          </p:cNvPr>
          <p:cNvSpPr txBox="1"/>
          <p:nvPr/>
        </p:nvSpPr>
        <p:spPr>
          <a:xfrm>
            <a:off x="1207096" y="6324288"/>
            <a:ext cx="25029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Fonte: Comexstat, em US$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15A06B11-5906-257D-5B44-04DCBCD3FE4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47" y="-34736"/>
            <a:ext cx="950286" cy="85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0754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44929"/>
            <a:ext cx="12192000" cy="927938"/>
            <a:chOff x="0" y="-44929"/>
            <a:chExt cx="12192000" cy="927938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44929"/>
              <a:ext cx="12192000" cy="881642"/>
              <a:chOff x="0" y="-44929"/>
              <a:chExt cx="12192000" cy="881642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889000" y="-44929"/>
                <a:ext cx="9606004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noProof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Importação via Marítima - Mercadorias</a:t>
                </a:r>
                <a:endParaRPr kumimoji="0" lang="pt-BR" sz="2400" b="1" i="0" u="none" strike="noStrike" kern="1200" cap="none" spc="0" normalizeH="0" baseline="0" noProof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" name="Imagem 4">
            <a:extLst>
              <a:ext uri="{FF2B5EF4-FFF2-40B4-BE49-F238E27FC236}">
                <a16:creationId xmlns:a16="http://schemas.microsoft.com/office/drawing/2014/main" id="{0393D92B-BCA0-FC20-FFF1-FBA3F568DE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73A8BCC4-2573-058F-819B-139D87EE072D}"/>
              </a:ext>
            </a:extLst>
          </p:cNvPr>
          <p:cNvSpPr txBox="1"/>
          <p:nvPr/>
        </p:nvSpPr>
        <p:spPr>
          <a:xfrm>
            <a:off x="11492088" y="3872"/>
            <a:ext cx="6934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23/28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0395392-3E57-D43A-74C9-2EC36BCDFE03}"/>
              </a:ext>
            </a:extLst>
          </p:cNvPr>
          <p:cNvSpPr txBox="1"/>
          <p:nvPr/>
        </p:nvSpPr>
        <p:spPr>
          <a:xfrm>
            <a:off x="7543647" y="1083412"/>
            <a:ext cx="3154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Toneladas (SDP)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A1DC5D0-8D72-4389-2C39-B23D87D1DF30}"/>
              </a:ext>
            </a:extLst>
          </p:cNvPr>
          <p:cNvSpPr txBox="1"/>
          <p:nvPr/>
        </p:nvSpPr>
        <p:spPr>
          <a:xfrm>
            <a:off x="1335313" y="1083412"/>
            <a:ext cx="3154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US$ (Comexstat)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897EA2A8-5213-705F-28E2-C73E48C3510B}"/>
              </a:ext>
            </a:extLst>
          </p:cNvPr>
          <p:cNvCxnSpPr/>
          <p:nvPr/>
        </p:nvCxnSpPr>
        <p:spPr>
          <a:xfrm>
            <a:off x="6016488" y="1086306"/>
            <a:ext cx="0" cy="54072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5673AFD3-EAAE-4800-8C31-55EC9167C414}"/>
              </a:ext>
            </a:extLst>
          </p:cNvPr>
          <p:cNvGraphicFramePr>
            <a:graphicFrameLocks/>
          </p:cNvGraphicFramePr>
          <p:nvPr/>
        </p:nvGraphicFramePr>
        <p:xfrm>
          <a:off x="0" y="1677090"/>
          <a:ext cx="6016484" cy="4630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A4F68258-248D-3BE7-9046-4045C50B8DB6}"/>
              </a:ext>
            </a:extLst>
          </p:cNvPr>
          <p:cNvGraphicFramePr>
            <a:graphicFrameLocks/>
          </p:cNvGraphicFramePr>
          <p:nvPr/>
        </p:nvGraphicFramePr>
        <p:xfrm>
          <a:off x="6036121" y="1671154"/>
          <a:ext cx="6169067" cy="4747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" name="CaixaDeTexto 3">
            <a:extLst>
              <a:ext uri="{FF2B5EF4-FFF2-40B4-BE49-F238E27FC236}">
                <a16:creationId xmlns:a16="http://schemas.microsoft.com/office/drawing/2014/main" id="{96C63489-DC35-AFD1-A739-9BF87DF9F2C8}"/>
              </a:ext>
            </a:extLst>
          </p:cNvPr>
          <p:cNvSpPr txBox="1"/>
          <p:nvPr/>
        </p:nvSpPr>
        <p:spPr>
          <a:xfrm>
            <a:off x="10230678" y="6544301"/>
            <a:ext cx="1961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Fonte: SDP-ANTAQ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AD4C6A7-DE9F-1C31-7278-974D1BF5DBE1}"/>
              </a:ext>
            </a:extLst>
          </p:cNvPr>
          <p:cNvSpPr txBox="1"/>
          <p:nvPr/>
        </p:nvSpPr>
        <p:spPr>
          <a:xfrm>
            <a:off x="85674" y="6543102"/>
            <a:ext cx="1961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Fonte: Comexstat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A2D63146-17A9-D80A-2E2B-C3DB42AFDFA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47" y="-34736"/>
            <a:ext cx="950286" cy="85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749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59420"/>
            <a:ext cx="12192000" cy="942429"/>
            <a:chOff x="0" y="-59420"/>
            <a:chExt cx="12192000" cy="942429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59420"/>
              <a:ext cx="12192000" cy="896133"/>
              <a:chOff x="0" y="-59420"/>
              <a:chExt cx="12192000" cy="896133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1207096" y="-59420"/>
                <a:ext cx="9287908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Arco Amazônico – SOJA e MILHO – 2010 x 2023</a:t>
                </a:r>
                <a:endParaRPr kumimoji="0" lang="pt-BR" sz="2400" b="1" i="0" u="none" strike="noStrike" kern="1200" cap="none" spc="0" normalizeH="0" baseline="0" noProof="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" name="Imagem 4">
            <a:extLst>
              <a:ext uri="{FF2B5EF4-FFF2-40B4-BE49-F238E27FC236}">
                <a16:creationId xmlns:a16="http://schemas.microsoft.com/office/drawing/2014/main" id="{0393D92B-BCA0-FC20-FFF1-FBA3F568DE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73A8BCC4-2573-058F-819B-139D87EE072D}"/>
              </a:ext>
            </a:extLst>
          </p:cNvPr>
          <p:cNvSpPr txBox="1"/>
          <p:nvPr/>
        </p:nvSpPr>
        <p:spPr>
          <a:xfrm>
            <a:off x="11492088" y="3872"/>
            <a:ext cx="6934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24/28</a:t>
            </a:r>
          </a:p>
        </p:txBody>
      </p:sp>
      <p:grpSp>
        <p:nvGrpSpPr>
          <p:cNvPr id="109" name="Agrupar 108">
            <a:extLst>
              <a:ext uri="{FF2B5EF4-FFF2-40B4-BE49-F238E27FC236}">
                <a16:creationId xmlns:a16="http://schemas.microsoft.com/office/drawing/2014/main" id="{03367693-2319-AE4A-C3AC-29A5C861BC06}"/>
              </a:ext>
            </a:extLst>
          </p:cNvPr>
          <p:cNvGrpSpPr/>
          <p:nvPr/>
        </p:nvGrpSpPr>
        <p:grpSpPr>
          <a:xfrm>
            <a:off x="245662" y="864759"/>
            <a:ext cx="9390629" cy="5934120"/>
            <a:chOff x="643544" y="860887"/>
            <a:chExt cx="9390629" cy="5934120"/>
          </a:xfrm>
        </p:grpSpPr>
        <p:grpSp>
          <p:nvGrpSpPr>
            <p:cNvPr id="7" name="Grupo 152">
              <a:extLst>
                <a:ext uri="{FF2B5EF4-FFF2-40B4-BE49-F238E27FC236}">
                  <a16:creationId xmlns:a16="http://schemas.microsoft.com/office/drawing/2014/main" id="{94738914-5D10-44A8-9D51-4FC0293C59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77596" y="1099380"/>
              <a:ext cx="6480395" cy="5632612"/>
              <a:chOff x="-439367" y="-229390"/>
              <a:chExt cx="10518843" cy="9092441"/>
            </a:xfrm>
          </p:grpSpPr>
          <p:grpSp>
            <p:nvGrpSpPr>
              <p:cNvPr id="60" name="Group 25">
                <a:extLst>
                  <a:ext uri="{FF2B5EF4-FFF2-40B4-BE49-F238E27FC236}">
                    <a16:creationId xmlns:a16="http://schemas.microsoft.com/office/drawing/2014/main" id="{60446B9E-27BF-443A-BFB1-B8B399C4AB7F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35394" y="-29776"/>
                <a:ext cx="9544082" cy="8748017"/>
                <a:chOff x="104" y="-29"/>
                <a:chExt cx="9294" cy="8520"/>
              </a:xfrm>
            </p:grpSpPr>
            <p:sp>
              <p:nvSpPr>
                <p:cNvPr id="99" name="AutoShape 80">
                  <a:extLst>
                    <a:ext uri="{FF2B5EF4-FFF2-40B4-BE49-F238E27FC236}">
                      <a16:creationId xmlns:a16="http://schemas.microsoft.com/office/drawing/2014/main" id="{FC26609F-CDE9-4F78-9151-DCB66A0A6539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04" y="-29"/>
                  <a:ext cx="9294" cy="85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0" name="Freeform 79">
                  <a:extLst>
                    <a:ext uri="{FF2B5EF4-FFF2-40B4-BE49-F238E27FC236}">
                      <a16:creationId xmlns:a16="http://schemas.microsoft.com/office/drawing/2014/main" id="{661F733F-206A-479F-8482-55A945046A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04" y="375"/>
                  <a:ext cx="1040" cy="1098"/>
                </a:xfrm>
                <a:custGeom>
                  <a:avLst/>
                  <a:gdLst>
                    <a:gd name="T0" fmla="*/ 2147483647 w 36"/>
                    <a:gd name="T1" fmla="*/ 2147483647 h 38"/>
                    <a:gd name="T2" fmla="*/ 2147483647 w 36"/>
                    <a:gd name="T3" fmla="*/ 2147483647 h 38"/>
                    <a:gd name="T4" fmla="*/ 2147483647 w 36"/>
                    <a:gd name="T5" fmla="*/ 2147483647 h 38"/>
                    <a:gd name="T6" fmla="*/ 2147483647 w 36"/>
                    <a:gd name="T7" fmla="*/ 2147483647 h 38"/>
                    <a:gd name="T8" fmla="*/ 2147483647 w 36"/>
                    <a:gd name="T9" fmla="*/ 2147483647 h 38"/>
                    <a:gd name="T10" fmla="*/ 2147483647 w 36"/>
                    <a:gd name="T11" fmla="*/ 2147483647 h 38"/>
                    <a:gd name="T12" fmla="*/ 2147483647 w 36"/>
                    <a:gd name="T13" fmla="*/ 2147483647 h 38"/>
                    <a:gd name="T14" fmla="*/ 2147483647 w 36"/>
                    <a:gd name="T15" fmla="*/ 2147483647 h 38"/>
                    <a:gd name="T16" fmla="*/ 2147483647 w 36"/>
                    <a:gd name="T17" fmla="*/ 2147483647 h 38"/>
                    <a:gd name="T18" fmla="*/ 2147483647 w 36"/>
                    <a:gd name="T19" fmla="*/ 2147483647 h 38"/>
                    <a:gd name="T20" fmla="*/ 2147483647 w 36"/>
                    <a:gd name="T21" fmla="*/ 2147483647 h 38"/>
                    <a:gd name="T22" fmla="*/ 2147483647 w 36"/>
                    <a:gd name="T23" fmla="*/ 2147483647 h 38"/>
                    <a:gd name="T24" fmla="*/ 2147483647 w 36"/>
                    <a:gd name="T25" fmla="*/ 2147483647 h 38"/>
                    <a:gd name="T26" fmla="*/ 2147483647 w 36"/>
                    <a:gd name="T27" fmla="*/ 2147483647 h 38"/>
                    <a:gd name="T28" fmla="*/ 2147483647 w 36"/>
                    <a:gd name="T29" fmla="*/ 2147483647 h 38"/>
                    <a:gd name="T30" fmla="*/ 2147483647 w 36"/>
                    <a:gd name="T31" fmla="*/ 2147483647 h 38"/>
                    <a:gd name="T32" fmla="*/ 2147483647 w 36"/>
                    <a:gd name="T33" fmla="*/ 2147483647 h 38"/>
                    <a:gd name="T34" fmla="*/ 2147483647 w 36"/>
                    <a:gd name="T35" fmla="*/ 2147483647 h 38"/>
                    <a:gd name="T36" fmla="*/ 2147483647 w 36"/>
                    <a:gd name="T37" fmla="*/ 2147483647 h 38"/>
                    <a:gd name="T38" fmla="*/ 2147483647 w 36"/>
                    <a:gd name="T39" fmla="*/ 2147483647 h 38"/>
                    <a:gd name="T40" fmla="*/ 2147483647 w 36"/>
                    <a:gd name="T41" fmla="*/ 2147483647 h 38"/>
                    <a:gd name="T42" fmla="*/ 2147483647 w 36"/>
                    <a:gd name="T43" fmla="*/ 2147483647 h 38"/>
                    <a:gd name="T44" fmla="*/ 2147483647 w 36"/>
                    <a:gd name="T45" fmla="*/ 2147483647 h 38"/>
                    <a:gd name="T46" fmla="*/ 2147483647 w 36"/>
                    <a:gd name="T47" fmla="*/ 2147483647 h 38"/>
                    <a:gd name="T48" fmla="*/ 2147483647 w 36"/>
                    <a:gd name="T49" fmla="*/ 2147483647 h 38"/>
                    <a:gd name="T50" fmla="*/ 2147483647 w 36"/>
                    <a:gd name="T51" fmla="*/ 2147483647 h 38"/>
                    <a:gd name="T52" fmla="*/ 2147483647 w 36"/>
                    <a:gd name="T53" fmla="*/ 2147483647 h 38"/>
                    <a:gd name="T54" fmla="*/ 2147483647 w 36"/>
                    <a:gd name="T55" fmla="*/ 2147483647 h 38"/>
                    <a:gd name="T56" fmla="*/ 2147483647 w 36"/>
                    <a:gd name="T57" fmla="*/ 2147483647 h 38"/>
                    <a:gd name="T58" fmla="*/ 2147483647 w 36"/>
                    <a:gd name="T59" fmla="*/ 2147483647 h 38"/>
                    <a:gd name="T60" fmla="*/ 2147483647 w 36"/>
                    <a:gd name="T61" fmla="*/ 2147483647 h 38"/>
                    <a:gd name="T62" fmla="*/ 2147483647 w 36"/>
                    <a:gd name="T63" fmla="*/ 2147483647 h 38"/>
                    <a:gd name="T64" fmla="*/ 2147483647 w 36"/>
                    <a:gd name="T65" fmla="*/ 2147483647 h 38"/>
                    <a:gd name="T66" fmla="*/ 2147483647 w 36"/>
                    <a:gd name="T67" fmla="*/ 2147483647 h 38"/>
                    <a:gd name="T68" fmla="*/ 2147483647 w 36"/>
                    <a:gd name="T69" fmla="*/ 2147483647 h 38"/>
                    <a:gd name="T70" fmla="*/ 2147483647 w 36"/>
                    <a:gd name="T71" fmla="*/ 2147483647 h 38"/>
                    <a:gd name="T72" fmla="*/ 2147483647 w 36"/>
                    <a:gd name="T73" fmla="*/ 0 h 38"/>
                    <a:gd name="T74" fmla="*/ 2147483647 w 36"/>
                    <a:gd name="T75" fmla="*/ 0 h 38"/>
                    <a:gd name="T76" fmla="*/ 2147483647 w 36"/>
                    <a:gd name="T77" fmla="*/ 2147483647 h 38"/>
                    <a:gd name="T78" fmla="*/ 2147483647 w 36"/>
                    <a:gd name="T79" fmla="*/ 2147483647 h 38"/>
                    <a:gd name="T80" fmla="*/ 2147483647 w 36"/>
                    <a:gd name="T81" fmla="*/ 2147483647 h 38"/>
                    <a:gd name="T82" fmla="*/ 2147483647 w 36"/>
                    <a:gd name="T83" fmla="*/ 2147483647 h 38"/>
                    <a:gd name="T84" fmla="*/ 2147483647 w 36"/>
                    <a:gd name="T85" fmla="*/ 2147483647 h 38"/>
                    <a:gd name="T86" fmla="*/ 2147483647 w 36"/>
                    <a:gd name="T87" fmla="*/ 2147483647 h 38"/>
                    <a:gd name="T88" fmla="*/ 2147483647 w 36"/>
                    <a:gd name="T89" fmla="*/ 2147483647 h 38"/>
                    <a:gd name="T90" fmla="*/ 2147483647 w 36"/>
                    <a:gd name="T91" fmla="*/ 2147483647 h 38"/>
                    <a:gd name="T92" fmla="*/ 2147483647 w 36"/>
                    <a:gd name="T93" fmla="*/ 2147483647 h 38"/>
                    <a:gd name="T94" fmla="*/ 2147483647 w 36"/>
                    <a:gd name="T95" fmla="*/ 2147483647 h 38"/>
                    <a:gd name="T96" fmla="*/ 2147483647 w 36"/>
                    <a:gd name="T97" fmla="*/ 2147483647 h 38"/>
                    <a:gd name="T98" fmla="*/ 2147483647 w 36"/>
                    <a:gd name="T99" fmla="*/ 2147483647 h 38"/>
                    <a:gd name="T100" fmla="*/ 2147483647 w 36"/>
                    <a:gd name="T101" fmla="*/ 2147483647 h 38"/>
                    <a:gd name="T102" fmla="*/ 2147483647 w 36"/>
                    <a:gd name="T103" fmla="*/ 2147483647 h 38"/>
                    <a:gd name="T104" fmla="*/ 2147483647 w 36"/>
                    <a:gd name="T105" fmla="*/ 2147483647 h 38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36"/>
                    <a:gd name="T160" fmla="*/ 0 h 38"/>
                    <a:gd name="T161" fmla="*/ 36 w 36"/>
                    <a:gd name="T162" fmla="*/ 38 h 38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36" h="38">
                      <a:moveTo>
                        <a:pt x="1" y="14"/>
                      </a:moveTo>
                      <a:cubicBezTo>
                        <a:pt x="0" y="15"/>
                        <a:pt x="1" y="16"/>
                        <a:pt x="1" y="17"/>
                      </a:cubicBezTo>
                      <a:cubicBezTo>
                        <a:pt x="1" y="17"/>
                        <a:pt x="2" y="17"/>
                        <a:pt x="2" y="17"/>
                      </a:cubicBezTo>
                      <a:cubicBezTo>
                        <a:pt x="3" y="17"/>
                        <a:pt x="4" y="17"/>
                        <a:pt x="5" y="17"/>
                      </a:cubicBezTo>
                      <a:cubicBezTo>
                        <a:pt x="6" y="18"/>
                        <a:pt x="6" y="19"/>
                        <a:pt x="7" y="19"/>
                      </a:cubicBezTo>
                      <a:cubicBezTo>
                        <a:pt x="7" y="19"/>
                        <a:pt x="7" y="20"/>
                        <a:pt x="8" y="20"/>
                      </a:cubicBezTo>
                      <a:cubicBezTo>
                        <a:pt x="8" y="20"/>
                        <a:pt x="9" y="20"/>
                        <a:pt x="9" y="20"/>
                      </a:cubicBezTo>
                      <a:cubicBezTo>
                        <a:pt x="10" y="21"/>
                        <a:pt x="10" y="22"/>
                        <a:pt x="10" y="22"/>
                      </a:cubicBezTo>
                      <a:cubicBezTo>
                        <a:pt x="11" y="23"/>
                        <a:pt x="11" y="23"/>
                        <a:pt x="12" y="24"/>
                      </a:cubicBezTo>
                      <a:cubicBezTo>
                        <a:pt x="12" y="24"/>
                        <a:pt x="13" y="24"/>
                        <a:pt x="13" y="25"/>
                      </a:cubicBezTo>
                      <a:cubicBezTo>
                        <a:pt x="13" y="26"/>
                        <a:pt x="13" y="27"/>
                        <a:pt x="14" y="29"/>
                      </a:cubicBezTo>
                      <a:cubicBezTo>
                        <a:pt x="14" y="30"/>
                        <a:pt x="13" y="31"/>
                        <a:pt x="14" y="32"/>
                      </a:cubicBezTo>
                      <a:cubicBezTo>
                        <a:pt x="14" y="32"/>
                        <a:pt x="15" y="32"/>
                        <a:pt x="16" y="32"/>
                      </a:cubicBezTo>
                      <a:cubicBezTo>
                        <a:pt x="17" y="33"/>
                        <a:pt x="17" y="34"/>
                        <a:pt x="17" y="35"/>
                      </a:cubicBezTo>
                      <a:cubicBezTo>
                        <a:pt x="18" y="36"/>
                        <a:pt x="19" y="37"/>
                        <a:pt x="20" y="38"/>
                      </a:cubicBezTo>
                      <a:cubicBezTo>
                        <a:pt x="20" y="38"/>
                        <a:pt x="21" y="38"/>
                        <a:pt x="22" y="38"/>
                      </a:cubicBezTo>
                      <a:cubicBezTo>
                        <a:pt x="22" y="38"/>
                        <a:pt x="22" y="38"/>
                        <a:pt x="22" y="38"/>
                      </a:cubicBezTo>
                      <a:cubicBezTo>
                        <a:pt x="23" y="38"/>
                        <a:pt x="23" y="38"/>
                        <a:pt x="23" y="37"/>
                      </a:cubicBezTo>
                      <a:cubicBezTo>
                        <a:pt x="24" y="37"/>
                        <a:pt x="23" y="36"/>
                        <a:pt x="23" y="36"/>
                      </a:cubicBezTo>
                      <a:cubicBezTo>
                        <a:pt x="24" y="35"/>
                        <a:pt x="25" y="34"/>
                        <a:pt x="25" y="33"/>
                      </a:cubicBezTo>
                      <a:cubicBezTo>
                        <a:pt x="26" y="32"/>
                        <a:pt x="27" y="31"/>
                        <a:pt x="27" y="30"/>
                      </a:cubicBezTo>
                      <a:cubicBezTo>
                        <a:pt x="28" y="30"/>
                        <a:pt x="29" y="30"/>
                        <a:pt x="29" y="29"/>
                      </a:cubicBezTo>
                      <a:cubicBezTo>
                        <a:pt x="30" y="28"/>
                        <a:pt x="31" y="28"/>
                        <a:pt x="32" y="27"/>
                      </a:cubicBezTo>
                      <a:cubicBezTo>
                        <a:pt x="33" y="26"/>
                        <a:pt x="33" y="25"/>
                        <a:pt x="33" y="24"/>
                      </a:cubicBezTo>
                      <a:cubicBezTo>
                        <a:pt x="34" y="24"/>
                        <a:pt x="34" y="24"/>
                        <a:pt x="35" y="24"/>
                      </a:cubicBezTo>
                      <a:cubicBezTo>
                        <a:pt x="35" y="24"/>
                        <a:pt x="36" y="23"/>
                        <a:pt x="36" y="23"/>
                      </a:cubicBezTo>
                      <a:cubicBezTo>
                        <a:pt x="36" y="22"/>
                        <a:pt x="36" y="21"/>
                        <a:pt x="36" y="20"/>
                      </a:cubicBezTo>
                      <a:cubicBezTo>
                        <a:pt x="36" y="19"/>
                        <a:pt x="35" y="18"/>
                        <a:pt x="35" y="18"/>
                      </a:cubicBezTo>
                      <a:cubicBezTo>
                        <a:pt x="34" y="17"/>
                        <a:pt x="33" y="18"/>
                        <a:pt x="32" y="18"/>
                      </a:cubicBezTo>
                      <a:cubicBezTo>
                        <a:pt x="32" y="18"/>
                        <a:pt x="32" y="17"/>
                        <a:pt x="31" y="17"/>
                      </a:cubicBezTo>
                      <a:cubicBezTo>
                        <a:pt x="31" y="16"/>
                        <a:pt x="31" y="17"/>
                        <a:pt x="30" y="16"/>
                      </a:cubicBezTo>
                      <a:cubicBezTo>
                        <a:pt x="30" y="16"/>
                        <a:pt x="30" y="15"/>
                        <a:pt x="30" y="15"/>
                      </a:cubicBezTo>
                      <a:cubicBezTo>
                        <a:pt x="30" y="14"/>
                        <a:pt x="30" y="13"/>
                        <a:pt x="29" y="12"/>
                      </a:cubicBezTo>
                      <a:cubicBezTo>
                        <a:pt x="29" y="12"/>
                        <a:pt x="27" y="9"/>
                        <a:pt x="27" y="8"/>
                      </a:cubicBezTo>
                      <a:cubicBezTo>
                        <a:pt x="27" y="8"/>
                        <a:pt x="27" y="5"/>
                        <a:pt x="27" y="5"/>
                      </a:cubicBezTo>
                      <a:cubicBezTo>
                        <a:pt x="27" y="4"/>
                        <a:pt x="27" y="3"/>
                        <a:pt x="26" y="2"/>
                      </a:cubicBezTo>
                      <a:cubicBezTo>
                        <a:pt x="26" y="2"/>
                        <a:pt x="26" y="1"/>
                        <a:pt x="25" y="0"/>
                      </a:cubicBezTo>
                      <a:cubicBezTo>
                        <a:pt x="25" y="0"/>
                        <a:pt x="25" y="0"/>
                        <a:pt x="24" y="0"/>
                      </a:cubicBezTo>
                      <a:cubicBezTo>
                        <a:pt x="24" y="0"/>
                        <a:pt x="24" y="1"/>
                        <a:pt x="24" y="1"/>
                      </a:cubicBezTo>
                      <a:cubicBezTo>
                        <a:pt x="24" y="1"/>
                        <a:pt x="24" y="1"/>
                        <a:pt x="24" y="2"/>
                      </a:cubicBezTo>
                      <a:cubicBezTo>
                        <a:pt x="24" y="2"/>
                        <a:pt x="24" y="2"/>
                        <a:pt x="23" y="2"/>
                      </a:cubicBezTo>
                      <a:cubicBezTo>
                        <a:pt x="23" y="3"/>
                        <a:pt x="22" y="4"/>
                        <a:pt x="22" y="4"/>
                      </a:cubicBezTo>
                      <a:cubicBezTo>
                        <a:pt x="20" y="5"/>
                        <a:pt x="21" y="6"/>
                        <a:pt x="20" y="7"/>
                      </a:cubicBezTo>
                      <a:cubicBezTo>
                        <a:pt x="20" y="9"/>
                        <a:pt x="18" y="9"/>
                        <a:pt x="18" y="11"/>
                      </a:cubicBezTo>
                      <a:cubicBezTo>
                        <a:pt x="17" y="11"/>
                        <a:pt x="17" y="13"/>
                        <a:pt x="17" y="13"/>
                      </a:cubicBezTo>
                      <a:cubicBezTo>
                        <a:pt x="16" y="13"/>
                        <a:pt x="16" y="15"/>
                        <a:pt x="15" y="15"/>
                      </a:cubicBezTo>
                      <a:cubicBezTo>
                        <a:pt x="15" y="15"/>
                        <a:pt x="14" y="15"/>
                        <a:pt x="14" y="15"/>
                      </a:cubicBezTo>
                      <a:cubicBezTo>
                        <a:pt x="12" y="16"/>
                        <a:pt x="13" y="15"/>
                        <a:pt x="12" y="14"/>
                      </a:cubicBezTo>
                      <a:cubicBezTo>
                        <a:pt x="11" y="14"/>
                        <a:pt x="11" y="15"/>
                        <a:pt x="10" y="15"/>
                      </a:cubicBezTo>
                      <a:cubicBezTo>
                        <a:pt x="9" y="15"/>
                        <a:pt x="9" y="14"/>
                        <a:pt x="8" y="14"/>
                      </a:cubicBezTo>
                      <a:cubicBezTo>
                        <a:pt x="7" y="15"/>
                        <a:pt x="7" y="16"/>
                        <a:pt x="6" y="16"/>
                      </a:cubicBezTo>
                      <a:cubicBezTo>
                        <a:pt x="4" y="16"/>
                        <a:pt x="4" y="14"/>
                        <a:pt x="2" y="14"/>
                      </a:cubicBezTo>
                      <a:cubicBezTo>
                        <a:pt x="2" y="14"/>
                        <a:pt x="2" y="14"/>
                        <a:pt x="1" y="14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1" name="Freeform 78">
                  <a:extLst>
                    <a:ext uri="{FF2B5EF4-FFF2-40B4-BE49-F238E27FC236}">
                      <a16:creationId xmlns:a16="http://schemas.microsoft.com/office/drawing/2014/main" id="{092342A3-59FE-4DAC-9F14-D060A76DBA9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266" y="722"/>
                  <a:ext cx="2688" cy="2541"/>
                </a:xfrm>
                <a:custGeom>
                  <a:avLst/>
                  <a:gdLst>
                    <a:gd name="T0" fmla="*/ 2147483647 w 93"/>
                    <a:gd name="T1" fmla="*/ 2147483647 h 88"/>
                    <a:gd name="T2" fmla="*/ 2147483647 w 93"/>
                    <a:gd name="T3" fmla="*/ 2147483647 h 88"/>
                    <a:gd name="T4" fmla="*/ 2147483647 w 93"/>
                    <a:gd name="T5" fmla="*/ 2147483647 h 88"/>
                    <a:gd name="T6" fmla="*/ 2147483647 w 93"/>
                    <a:gd name="T7" fmla="*/ 2147483647 h 88"/>
                    <a:gd name="T8" fmla="*/ 2147483647 w 93"/>
                    <a:gd name="T9" fmla="*/ 2147483647 h 88"/>
                    <a:gd name="T10" fmla="*/ 2147483647 w 93"/>
                    <a:gd name="T11" fmla="*/ 2147483647 h 88"/>
                    <a:gd name="T12" fmla="*/ 2147483647 w 93"/>
                    <a:gd name="T13" fmla="*/ 2147483647 h 88"/>
                    <a:gd name="T14" fmla="*/ 2147483647 w 93"/>
                    <a:gd name="T15" fmla="*/ 2147483647 h 88"/>
                    <a:gd name="T16" fmla="*/ 2147483647 w 93"/>
                    <a:gd name="T17" fmla="*/ 2147483647 h 88"/>
                    <a:gd name="T18" fmla="*/ 2147483647 w 93"/>
                    <a:gd name="T19" fmla="*/ 2147483647 h 88"/>
                    <a:gd name="T20" fmla="*/ 2147483647 w 93"/>
                    <a:gd name="T21" fmla="*/ 2147483647 h 88"/>
                    <a:gd name="T22" fmla="*/ 2147483647 w 93"/>
                    <a:gd name="T23" fmla="*/ 2147483647 h 88"/>
                    <a:gd name="T24" fmla="*/ 2147483647 w 93"/>
                    <a:gd name="T25" fmla="*/ 2147483647 h 88"/>
                    <a:gd name="T26" fmla="*/ 2147483647 w 93"/>
                    <a:gd name="T27" fmla="*/ 2147483647 h 88"/>
                    <a:gd name="T28" fmla="*/ 2147483647 w 93"/>
                    <a:gd name="T29" fmla="*/ 2147483647 h 88"/>
                    <a:gd name="T30" fmla="*/ 2147483647 w 93"/>
                    <a:gd name="T31" fmla="*/ 2147483647 h 88"/>
                    <a:gd name="T32" fmla="*/ 2147483647 w 93"/>
                    <a:gd name="T33" fmla="*/ 2147483647 h 88"/>
                    <a:gd name="T34" fmla="*/ 2147483647 w 93"/>
                    <a:gd name="T35" fmla="*/ 2147483647 h 88"/>
                    <a:gd name="T36" fmla="*/ 2147483647 w 93"/>
                    <a:gd name="T37" fmla="*/ 2147483647 h 88"/>
                    <a:gd name="T38" fmla="*/ 2147483647 w 93"/>
                    <a:gd name="T39" fmla="*/ 2147483647 h 88"/>
                    <a:gd name="T40" fmla="*/ 2147483647 w 93"/>
                    <a:gd name="T41" fmla="*/ 2147483647 h 88"/>
                    <a:gd name="T42" fmla="*/ 2147483647 w 93"/>
                    <a:gd name="T43" fmla="*/ 2147483647 h 88"/>
                    <a:gd name="T44" fmla="*/ 2147483647 w 93"/>
                    <a:gd name="T45" fmla="*/ 2147483647 h 88"/>
                    <a:gd name="T46" fmla="*/ 2147483647 w 93"/>
                    <a:gd name="T47" fmla="*/ 2147483647 h 88"/>
                    <a:gd name="T48" fmla="*/ 2147483647 w 93"/>
                    <a:gd name="T49" fmla="*/ 2147483647 h 88"/>
                    <a:gd name="T50" fmla="*/ 2147483647 w 93"/>
                    <a:gd name="T51" fmla="*/ 2147483647 h 88"/>
                    <a:gd name="T52" fmla="*/ 2147483647 w 93"/>
                    <a:gd name="T53" fmla="*/ 2147483647 h 88"/>
                    <a:gd name="T54" fmla="*/ 2147483647 w 93"/>
                    <a:gd name="T55" fmla="*/ 2147483647 h 88"/>
                    <a:gd name="T56" fmla="*/ 2147483647 w 93"/>
                    <a:gd name="T57" fmla="*/ 2147483647 h 88"/>
                    <a:gd name="T58" fmla="*/ 2147483647 w 93"/>
                    <a:gd name="T59" fmla="*/ 2147483647 h 88"/>
                    <a:gd name="T60" fmla="*/ 2147483647 w 93"/>
                    <a:gd name="T61" fmla="*/ 2147483647 h 88"/>
                    <a:gd name="T62" fmla="*/ 0 w 93"/>
                    <a:gd name="T63" fmla="*/ 2147483647 h 88"/>
                    <a:gd name="T64" fmla="*/ 2147483647 w 93"/>
                    <a:gd name="T65" fmla="*/ 2147483647 h 88"/>
                    <a:gd name="T66" fmla="*/ 2147483647 w 93"/>
                    <a:gd name="T67" fmla="*/ 2147483647 h 88"/>
                    <a:gd name="T68" fmla="*/ 2147483647 w 93"/>
                    <a:gd name="T69" fmla="*/ 2147483647 h 88"/>
                    <a:gd name="T70" fmla="*/ 2147483647 w 93"/>
                    <a:gd name="T71" fmla="*/ 2147483647 h 88"/>
                    <a:gd name="T72" fmla="*/ 2147483647 w 93"/>
                    <a:gd name="T73" fmla="*/ 2147483647 h 88"/>
                    <a:gd name="T74" fmla="*/ 2147483647 w 93"/>
                    <a:gd name="T75" fmla="*/ 2147483647 h 88"/>
                    <a:gd name="T76" fmla="*/ 2147483647 w 93"/>
                    <a:gd name="T77" fmla="*/ 2147483647 h 88"/>
                    <a:gd name="T78" fmla="*/ 2147483647 w 93"/>
                    <a:gd name="T79" fmla="*/ 2147483647 h 88"/>
                    <a:gd name="T80" fmla="*/ 2147483647 w 93"/>
                    <a:gd name="T81" fmla="*/ 2147483647 h 88"/>
                    <a:gd name="T82" fmla="*/ 2147483647 w 93"/>
                    <a:gd name="T83" fmla="*/ 2147483647 h 88"/>
                    <a:gd name="T84" fmla="*/ 2147483647 w 93"/>
                    <a:gd name="T85" fmla="*/ 2147483647 h 88"/>
                    <a:gd name="T86" fmla="*/ 2147483647 w 93"/>
                    <a:gd name="T87" fmla="*/ 2147483647 h 88"/>
                    <a:gd name="T88" fmla="*/ 2147483647 w 93"/>
                    <a:gd name="T89" fmla="*/ 2147483647 h 88"/>
                    <a:gd name="T90" fmla="*/ 2147483647 w 93"/>
                    <a:gd name="T91" fmla="*/ 2147483647 h 88"/>
                    <a:gd name="T92" fmla="*/ 2147483647 w 93"/>
                    <a:gd name="T93" fmla="*/ 2147483647 h 88"/>
                    <a:gd name="T94" fmla="*/ 2147483647 w 93"/>
                    <a:gd name="T95" fmla="*/ 2147483647 h 88"/>
                    <a:gd name="T96" fmla="*/ 2147483647 w 93"/>
                    <a:gd name="T97" fmla="*/ 2147483647 h 88"/>
                    <a:gd name="T98" fmla="*/ 2147483647 w 93"/>
                    <a:gd name="T99" fmla="*/ 2147483647 h 88"/>
                    <a:gd name="T100" fmla="*/ 2147483647 w 93"/>
                    <a:gd name="T101" fmla="*/ 2147483647 h 88"/>
                    <a:gd name="T102" fmla="*/ 2147483647 w 93"/>
                    <a:gd name="T103" fmla="*/ 2147483647 h 88"/>
                    <a:gd name="T104" fmla="*/ 2147483647 w 93"/>
                    <a:gd name="T105" fmla="*/ 2147483647 h 88"/>
                    <a:gd name="T106" fmla="*/ 2147483647 w 93"/>
                    <a:gd name="T107" fmla="*/ 2147483647 h 88"/>
                    <a:gd name="T108" fmla="*/ 2147483647 w 93"/>
                    <a:gd name="T109" fmla="*/ 2147483647 h 88"/>
                    <a:gd name="T110" fmla="*/ 2147483647 w 93"/>
                    <a:gd name="T111" fmla="*/ 2147483647 h 88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93"/>
                    <a:gd name="T169" fmla="*/ 0 h 88"/>
                    <a:gd name="T170" fmla="*/ 93 w 93"/>
                    <a:gd name="T171" fmla="*/ 88 h 88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93" h="88">
                      <a:moveTo>
                        <a:pt x="0" y="10"/>
                      </a:moveTo>
                      <a:cubicBezTo>
                        <a:pt x="0" y="12"/>
                        <a:pt x="0" y="14"/>
                        <a:pt x="1" y="17"/>
                      </a:cubicBezTo>
                      <a:cubicBezTo>
                        <a:pt x="1" y="18"/>
                        <a:pt x="1" y="20"/>
                        <a:pt x="1" y="21"/>
                      </a:cubicBezTo>
                      <a:cubicBezTo>
                        <a:pt x="2" y="23"/>
                        <a:pt x="3" y="25"/>
                        <a:pt x="4" y="27"/>
                      </a:cubicBezTo>
                      <a:cubicBezTo>
                        <a:pt x="5" y="28"/>
                        <a:pt x="6" y="29"/>
                        <a:pt x="7" y="30"/>
                      </a:cubicBezTo>
                      <a:cubicBezTo>
                        <a:pt x="8" y="31"/>
                        <a:pt x="10" y="30"/>
                        <a:pt x="11" y="31"/>
                      </a:cubicBezTo>
                      <a:cubicBezTo>
                        <a:pt x="11" y="31"/>
                        <a:pt x="12" y="31"/>
                        <a:pt x="13" y="31"/>
                      </a:cubicBezTo>
                      <a:cubicBezTo>
                        <a:pt x="14" y="31"/>
                        <a:pt x="15" y="32"/>
                        <a:pt x="16" y="33"/>
                      </a:cubicBezTo>
                      <a:cubicBezTo>
                        <a:pt x="17" y="33"/>
                        <a:pt x="17" y="34"/>
                        <a:pt x="18" y="34"/>
                      </a:cubicBezTo>
                      <a:cubicBezTo>
                        <a:pt x="18" y="35"/>
                        <a:pt x="18" y="36"/>
                        <a:pt x="18" y="37"/>
                      </a:cubicBezTo>
                      <a:cubicBezTo>
                        <a:pt x="13" y="48"/>
                        <a:pt x="10" y="54"/>
                        <a:pt x="5" y="66"/>
                      </a:cubicBezTo>
                      <a:cubicBezTo>
                        <a:pt x="5" y="66"/>
                        <a:pt x="5" y="67"/>
                        <a:pt x="5" y="67"/>
                      </a:cubicBezTo>
                      <a:cubicBezTo>
                        <a:pt x="5" y="68"/>
                        <a:pt x="6" y="68"/>
                        <a:pt x="6" y="69"/>
                      </a:cubicBezTo>
                      <a:cubicBezTo>
                        <a:pt x="6" y="69"/>
                        <a:pt x="7" y="70"/>
                        <a:pt x="7" y="71"/>
                      </a:cubicBezTo>
                      <a:cubicBezTo>
                        <a:pt x="8" y="73"/>
                        <a:pt x="9" y="76"/>
                        <a:pt x="10" y="78"/>
                      </a:cubicBezTo>
                      <a:cubicBezTo>
                        <a:pt x="10" y="79"/>
                        <a:pt x="10" y="80"/>
                        <a:pt x="10" y="81"/>
                      </a:cubicBezTo>
                      <a:cubicBezTo>
                        <a:pt x="11" y="82"/>
                        <a:pt x="13" y="81"/>
                        <a:pt x="13" y="82"/>
                      </a:cubicBezTo>
                      <a:cubicBezTo>
                        <a:pt x="14" y="83"/>
                        <a:pt x="15" y="84"/>
                        <a:pt x="15" y="85"/>
                      </a:cubicBezTo>
                      <a:cubicBezTo>
                        <a:pt x="17" y="86"/>
                        <a:pt x="18" y="86"/>
                        <a:pt x="20" y="86"/>
                      </a:cubicBezTo>
                      <a:cubicBezTo>
                        <a:pt x="24" y="86"/>
                        <a:pt x="28" y="86"/>
                        <a:pt x="31" y="86"/>
                      </a:cubicBezTo>
                      <a:cubicBezTo>
                        <a:pt x="31" y="86"/>
                        <a:pt x="42" y="87"/>
                        <a:pt x="48" y="87"/>
                      </a:cubicBezTo>
                      <a:cubicBezTo>
                        <a:pt x="50" y="87"/>
                        <a:pt x="51" y="88"/>
                        <a:pt x="52" y="88"/>
                      </a:cubicBezTo>
                      <a:cubicBezTo>
                        <a:pt x="54" y="88"/>
                        <a:pt x="61" y="88"/>
                        <a:pt x="62" y="88"/>
                      </a:cubicBezTo>
                      <a:cubicBezTo>
                        <a:pt x="63" y="86"/>
                        <a:pt x="63" y="85"/>
                        <a:pt x="64" y="83"/>
                      </a:cubicBezTo>
                      <a:cubicBezTo>
                        <a:pt x="65" y="82"/>
                        <a:pt x="66" y="82"/>
                        <a:pt x="67" y="81"/>
                      </a:cubicBezTo>
                      <a:cubicBezTo>
                        <a:pt x="68" y="80"/>
                        <a:pt x="68" y="79"/>
                        <a:pt x="69" y="78"/>
                      </a:cubicBezTo>
                      <a:cubicBezTo>
                        <a:pt x="69" y="77"/>
                        <a:pt x="70" y="77"/>
                        <a:pt x="70" y="76"/>
                      </a:cubicBezTo>
                      <a:cubicBezTo>
                        <a:pt x="70" y="75"/>
                        <a:pt x="70" y="75"/>
                        <a:pt x="70" y="74"/>
                      </a:cubicBezTo>
                      <a:cubicBezTo>
                        <a:pt x="70" y="74"/>
                        <a:pt x="69" y="73"/>
                        <a:pt x="69" y="73"/>
                      </a:cubicBezTo>
                      <a:cubicBezTo>
                        <a:pt x="69" y="72"/>
                        <a:pt x="70" y="71"/>
                        <a:pt x="70" y="70"/>
                      </a:cubicBezTo>
                      <a:cubicBezTo>
                        <a:pt x="70" y="69"/>
                        <a:pt x="70" y="69"/>
                        <a:pt x="70" y="68"/>
                      </a:cubicBezTo>
                      <a:cubicBezTo>
                        <a:pt x="70" y="67"/>
                        <a:pt x="71" y="67"/>
                        <a:pt x="71" y="67"/>
                      </a:cubicBezTo>
                      <a:cubicBezTo>
                        <a:pt x="72" y="66"/>
                        <a:pt x="73" y="67"/>
                        <a:pt x="74" y="66"/>
                      </a:cubicBezTo>
                      <a:cubicBezTo>
                        <a:pt x="74" y="66"/>
                        <a:pt x="74" y="65"/>
                        <a:pt x="74" y="65"/>
                      </a:cubicBezTo>
                      <a:cubicBezTo>
                        <a:pt x="74" y="64"/>
                        <a:pt x="75" y="64"/>
                        <a:pt x="75" y="64"/>
                      </a:cubicBezTo>
                      <a:cubicBezTo>
                        <a:pt x="75" y="63"/>
                        <a:pt x="75" y="63"/>
                        <a:pt x="76" y="63"/>
                      </a:cubicBezTo>
                      <a:cubicBezTo>
                        <a:pt x="76" y="62"/>
                        <a:pt x="76" y="61"/>
                        <a:pt x="76" y="61"/>
                      </a:cubicBezTo>
                      <a:cubicBezTo>
                        <a:pt x="77" y="60"/>
                        <a:pt x="77" y="59"/>
                        <a:pt x="77" y="58"/>
                      </a:cubicBezTo>
                      <a:cubicBezTo>
                        <a:pt x="77" y="58"/>
                        <a:pt x="75" y="57"/>
                        <a:pt x="74" y="57"/>
                      </a:cubicBezTo>
                      <a:cubicBezTo>
                        <a:pt x="75" y="55"/>
                        <a:pt x="76" y="54"/>
                        <a:pt x="77" y="54"/>
                      </a:cubicBezTo>
                      <a:cubicBezTo>
                        <a:pt x="78" y="53"/>
                        <a:pt x="78" y="53"/>
                        <a:pt x="79" y="52"/>
                      </a:cubicBezTo>
                      <a:cubicBezTo>
                        <a:pt x="80" y="52"/>
                        <a:pt x="81" y="52"/>
                        <a:pt x="81" y="51"/>
                      </a:cubicBezTo>
                      <a:cubicBezTo>
                        <a:pt x="82" y="50"/>
                        <a:pt x="83" y="49"/>
                        <a:pt x="84" y="49"/>
                      </a:cubicBezTo>
                      <a:cubicBezTo>
                        <a:pt x="85" y="47"/>
                        <a:pt x="85" y="46"/>
                        <a:pt x="86" y="45"/>
                      </a:cubicBezTo>
                      <a:cubicBezTo>
                        <a:pt x="87" y="43"/>
                        <a:pt x="88" y="42"/>
                        <a:pt x="89" y="41"/>
                      </a:cubicBezTo>
                      <a:cubicBezTo>
                        <a:pt x="89" y="40"/>
                        <a:pt x="89" y="39"/>
                        <a:pt x="89" y="38"/>
                      </a:cubicBezTo>
                      <a:cubicBezTo>
                        <a:pt x="90" y="37"/>
                        <a:pt x="90" y="37"/>
                        <a:pt x="90" y="36"/>
                      </a:cubicBezTo>
                      <a:cubicBezTo>
                        <a:pt x="91" y="36"/>
                        <a:pt x="90" y="35"/>
                        <a:pt x="91" y="35"/>
                      </a:cubicBezTo>
                      <a:cubicBezTo>
                        <a:pt x="91" y="34"/>
                        <a:pt x="92" y="33"/>
                        <a:pt x="92" y="33"/>
                      </a:cubicBezTo>
                      <a:cubicBezTo>
                        <a:pt x="92" y="32"/>
                        <a:pt x="92" y="32"/>
                        <a:pt x="92" y="31"/>
                      </a:cubicBezTo>
                      <a:cubicBezTo>
                        <a:pt x="92" y="30"/>
                        <a:pt x="93" y="30"/>
                        <a:pt x="93" y="29"/>
                      </a:cubicBezTo>
                      <a:cubicBezTo>
                        <a:pt x="93" y="29"/>
                        <a:pt x="93" y="28"/>
                        <a:pt x="93" y="28"/>
                      </a:cubicBezTo>
                      <a:cubicBezTo>
                        <a:pt x="93" y="28"/>
                        <a:pt x="93" y="27"/>
                        <a:pt x="93" y="27"/>
                      </a:cubicBezTo>
                      <a:cubicBezTo>
                        <a:pt x="92" y="27"/>
                        <a:pt x="92" y="27"/>
                        <a:pt x="92" y="27"/>
                      </a:cubicBezTo>
                      <a:cubicBezTo>
                        <a:pt x="92" y="27"/>
                        <a:pt x="92" y="26"/>
                        <a:pt x="92" y="26"/>
                      </a:cubicBezTo>
                      <a:cubicBezTo>
                        <a:pt x="91" y="26"/>
                        <a:pt x="91" y="26"/>
                        <a:pt x="91" y="26"/>
                      </a:cubicBezTo>
                      <a:cubicBezTo>
                        <a:pt x="90" y="26"/>
                        <a:pt x="90" y="26"/>
                        <a:pt x="89" y="26"/>
                      </a:cubicBezTo>
                      <a:cubicBezTo>
                        <a:pt x="89" y="26"/>
                        <a:pt x="89" y="25"/>
                        <a:pt x="89" y="25"/>
                      </a:cubicBezTo>
                      <a:cubicBezTo>
                        <a:pt x="88" y="25"/>
                        <a:pt x="88" y="25"/>
                        <a:pt x="87" y="25"/>
                      </a:cubicBezTo>
                      <a:cubicBezTo>
                        <a:pt x="87" y="25"/>
                        <a:pt x="87" y="25"/>
                        <a:pt x="86" y="24"/>
                      </a:cubicBezTo>
                      <a:cubicBezTo>
                        <a:pt x="86" y="24"/>
                        <a:pt x="85" y="25"/>
                        <a:pt x="85" y="24"/>
                      </a:cubicBezTo>
                      <a:cubicBezTo>
                        <a:pt x="85" y="24"/>
                        <a:pt x="84" y="24"/>
                        <a:pt x="84" y="24"/>
                      </a:cubicBezTo>
                      <a:cubicBezTo>
                        <a:pt x="84" y="24"/>
                        <a:pt x="83" y="24"/>
                        <a:pt x="82" y="24"/>
                      </a:cubicBezTo>
                      <a:cubicBezTo>
                        <a:pt x="82" y="24"/>
                        <a:pt x="82" y="23"/>
                        <a:pt x="81" y="23"/>
                      </a:cubicBezTo>
                      <a:cubicBezTo>
                        <a:pt x="81" y="23"/>
                        <a:pt x="81" y="24"/>
                        <a:pt x="80" y="24"/>
                      </a:cubicBezTo>
                      <a:cubicBezTo>
                        <a:pt x="80" y="24"/>
                        <a:pt x="79" y="24"/>
                        <a:pt x="79" y="24"/>
                      </a:cubicBezTo>
                      <a:cubicBezTo>
                        <a:pt x="78" y="24"/>
                        <a:pt x="77" y="26"/>
                        <a:pt x="76" y="27"/>
                      </a:cubicBezTo>
                      <a:cubicBezTo>
                        <a:pt x="76" y="27"/>
                        <a:pt x="76" y="28"/>
                        <a:pt x="75" y="29"/>
                      </a:cubicBezTo>
                      <a:cubicBezTo>
                        <a:pt x="75" y="29"/>
                        <a:pt x="74" y="30"/>
                        <a:pt x="74" y="30"/>
                      </a:cubicBezTo>
                      <a:cubicBezTo>
                        <a:pt x="73" y="31"/>
                        <a:pt x="72" y="32"/>
                        <a:pt x="72" y="33"/>
                      </a:cubicBezTo>
                      <a:cubicBezTo>
                        <a:pt x="71" y="33"/>
                        <a:pt x="71" y="33"/>
                        <a:pt x="70" y="33"/>
                      </a:cubicBezTo>
                      <a:cubicBezTo>
                        <a:pt x="70" y="33"/>
                        <a:pt x="70" y="34"/>
                        <a:pt x="70" y="34"/>
                      </a:cubicBezTo>
                      <a:cubicBezTo>
                        <a:pt x="69" y="35"/>
                        <a:pt x="69" y="36"/>
                        <a:pt x="69" y="37"/>
                      </a:cubicBezTo>
                      <a:cubicBezTo>
                        <a:pt x="68" y="37"/>
                        <a:pt x="67" y="38"/>
                        <a:pt x="67" y="38"/>
                      </a:cubicBezTo>
                      <a:cubicBezTo>
                        <a:pt x="67" y="37"/>
                        <a:pt x="68" y="36"/>
                        <a:pt x="68" y="35"/>
                      </a:cubicBezTo>
                      <a:cubicBezTo>
                        <a:pt x="68" y="34"/>
                        <a:pt x="68" y="34"/>
                        <a:pt x="69" y="33"/>
                      </a:cubicBezTo>
                      <a:cubicBezTo>
                        <a:pt x="69" y="33"/>
                        <a:pt x="70" y="32"/>
                        <a:pt x="70" y="31"/>
                      </a:cubicBezTo>
                      <a:cubicBezTo>
                        <a:pt x="69" y="31"/>
                        <a:pt x="69" y="31"/>
                        <a:pt x="68" y="32"/>
                      </a:cubicBezTo>
                      <a:cubicBezTo>
                        <a:pt x="68" y="32"/>
                        <a:pt x="67" y="32"/>
                        <a:pt x="66" y="32"/>
                      </a:cubicBezTo>
                      <a:cubicBezTo>
                        <a:pt x="66" y="33"/>
                        <a:pt x="66" y="33"/>
                        <a:pt x="65" y="33"/>
                      </a:cubicBezTo>
                      <a:cubicBezTo>
                        <a:pt x="65" y="32"/>
                        <a:pt x="64" y="32"/>
                        <a:pt x="64" y="32"/>
                      </a:cubicBezTo>
                      <a:cubicBezTo>
                        <a:pt x="63" y="32"/>
                        <a:pt x="63" y="33"/>
                        <a:pt x="62" y="33"/>
                      </a:cubicBezTo>
                      <a:cubicBezTo>
                        <a:pt x="62" y="33"/>
                        <a:pt x="61" y="33"/>
                        <a:pt x="61" y="33"/>
                      </a:cubicBezTo>
                      <a:cubicBezTo>
                        <a:pt x="60" y="32"/>
                        <a:pt x="60" y="32"/>
                        <a:pt x="59" y="31"/>
                      </a:cubicBezTo>
                      <a:cubicBezTo>
                        <a:pt x="59" y="30"/>
                        <a:pt x="58" y="29"/>
                        <a:pt x="58" y="28"/>
                      </a:cubicBezTo>
                      <a:cubicBezTo>
                        <a:pt x="58" y="27"/>
                        <a:pt x="58" y="27"/>
                        <a:pt x="58" y="26"/>
                      </a:cubicBezTo>
                      <a:cubicBezTo>
                        <a:pt x="58" y="26"/>
                        <a:pt x="58" y="25"/>
                        <a:pt x="58" y="26"/>
                      </a:cubicBezTo>
                      <a:cubicBezTo>
                        <a:pt x="57" y="26"/>
                        <a:pt x="57" y="26"/>
                        <a:pt x="56" y="27"/>
                      </a:cubicBezTo>
                      <a:cubicBezTo>
                        <a:pt x="56" y="27"/>
                        <a:pt x="55" y="28"/>
                        <a:pt x="54" y="28"/>
                      </a:cubicBezTo>
                      <a:cubicBezTo>
                        <a:pt x="53" y="29"/>
                        <a:pt x="53" y="29"/>
                        <a:pt x="52" y="29"/>
                      </a:cubicBezTo>
                      <a:cubicBezTo>
                        <a:pt x="52" y="29"/>
                        <a:pt x="51" y="30"/>
                        <a:pt x="51" y="30"/>
                      </a:cubicBezTo>
                      <a:cubicBezTo>
                        <a:pt x="51" y="30"/>
                        <a:pt x="51" y="30"/>
                        <a:pt x="51" y="29"/>
                      </a:cubicBezTo>
                      <a:cubicBezTo>
                        <a:pt x="51" y="29"/>
                        <a:pt x="50" y="29"/>
                        <a:pt x="50" y="29"/>
                      </a:cubicBezTo>
                      <a:cubicBezTo>
                        <a:pt x="50" y="28"/>
                        <a:pt x="51" y="28"/>
                        <a:pt x="51" y="27"/>
                      </a:cubicBezTo>
                      <a:cubicBezTo>
                        <a:pt x="51" y="27"/>
                        <a:pt x="51" y="27"/>
                        <a:pt x="51" y="27"/>
                      </a:cubicBezTo>
                      <a:cubicBezTo>
                        <a:pt x="51" y="27"/>
                        <a:pt x="52" y="27"/>
                        <a:pt x="52" y="26"/>
                      </a:cubicBezTo>
                      <a:cubicBezTo>
                        <a:pt x="52" y="26"/>
                        <a:pt x="52" y="26"/>
                        <a:pt x="52" y="26"/>
                      </a:cubicBezTo>
                      <a:cubicBezTo>
                        <a:pt x="52" y="26"/>
                        <a:pt x="52" y="26"/>
                        <a:pt x="51" y="26"/>
                      </a:cubicBezTo>
                      <a:cubicBezTo>
                        <a:pt x="51" y="26"/>
                        <a:pt x="51" y="26"/>
                        <a:pt x="51" y="26"/>
                      </a:cubicBezTo>
                      <a:cubicBezTo>
                        <a:pt x="50" y="26"/>
                        <a:pt x="49" y="26"/>
                        <a:pt x="49" y="26"/>
                      </a:cubicBezTo>
                      <a:cubicBezTo>
                        <a:pt x="48" y="25"/>
                        <a:pt x="47" y="24"/>
                        <a:pt x="46" y="23"/>
                      </a:cubicBezTo>
                      <a:cubicBezTo>
                        <a:pt x="46" y="22"/>
                        <a:pt x="46" y="21"/>
                        <a:pt x="45" y="20"/>
                      </a:cubicBezTo>
                      <a:cubicBezTo>
                        <a:pt x="44" y="20"/>
                        <a:pt x="43" y="20"/>
                        <a:pt x="43" y="20"/>
                      </a:cubicBezTo>
                      <a:cubicBezTo>
                        <a:pt x="42" y="19"/>
                        <a:pt x="43" y="18"/>
                        <a:pt x="43" y="17"/>
                      </a:cubicBezTo>
                      <a:cubicBezTo>
                        <a:pt x="42" y="15"/>
                        <a:pt x="42" y="14"/>
                        <a:pt x="42" y="13"/>
                      </a:cubicBezTo>
                      <a:cubicBezTo>
                        <a:pt x="42" y="12"/>
                        <a:pt x="41" y="12"/>
                        <a:pt x="41" y="12"/>
                      </a:cubicBezTo>
                      <a:cubicBezTo>
                        <a:pt x="40" y="11"/>
                        <a:pt x="40" y="11"/>
                        <a:pt x="39" y="10"/>
                      </a:cubicBezTo>
                      <a:cubicBezTo>
                        <a:pt x="39" y="10"/>
                        <a:pt x="39" y="9"/>
                        <a:pt x="38" y="8"/>
                      </a:cubicBezTo>
                      <a:cubicBezTo>
                        <a:pt x="38" y="8"/>
                        <a:pt x="37" y="8"/>
                        <a:pt x="37" y="8"/>
                      </a:cubicBezTo>
                      <a:cubicBezTo>
                        <a:pt x="36" y="8"/>
                        <a:pt x="36" y="7"/>
                        <a:pt x="36" y="7"/>
                      </a:cubicBezTo>
                      <a:cubicBezTo>
                        <a:pt x="35" y="7"/>
                        <a:pt x="35" y="6"/>
                        <a:pt x="34" y="5"/>
                      </a:cubicBezTo>
                      <a:cubicBezTo>
                        <a:pt x="33" y="5"/>
                        <a:pt x="32" y="5"/>
                        <a:pt x="31" y="5"/>
                      </a:cubicBezTo>
                      <a:cubicBezTo>
                        <a:pt x="31" y="5"/>
                        <a:pt x="30" y="5"/>
                        <a:pt x="30" y="5"/>
                      </a:cubicBezTo>
                      <a:cubicBezTo>
                        <a:pt x="30" y="4"/>
                        <a:pt x="29" y="3"/>
                        <a:pt x="30" y="2"/>
                      </a:cubicBezTo>
                      <a:cubicBezTo>
                        <a:pt x="30" y="2"/>
                        <a:pt x="30" y="1"/>
                        <a:pt x="29" y="1"/>
                      </a:cubicBezTo>
                      <a:cubicBezTo>
                        <a:pt x="27" y="0"/>
                        <a:pt x="27" y="1"/>
                        <a:pt x="25" y="2"/>
                      </a:cubicBezTo>
                      <a:cubicBezTo>
                        <a:pt x="25" y="2"/>
                        <a:pt x="22" y="1"/>
                        <a:pt x="21" y="1"/>
                      </a:cubicBezTo>
                      <a:cubicBezTo>
                        <a:pt x="21" y="2"/>
                        <a:pt x="20" y="3"/>
                        <a:pt x="20" y="3"/>
                      </a:cubicBezTo>
                      <a:cubicBezTo>
                        <a:pt x="21" y="4"/>
                        <a:pt x="22" y="5"/>
                        <a:pt x="22" y="5"/>
                      </a:cubicBezTo>
                      <a:cubicBezTo>
                        <a:pt x="22" y="7"/>
                        <a:pt x="20" y="6"/>
                        <a:pt x="19" y="6"/>
                      </a:cubicBezTo>
                      <a:cubicBezTo>
                        <a:pt x="19" y="6"/>
                        <a:pt x="19" y="5"/>
                        <a:pt x="18" y="5"/>
                      </a:cubicBezTo>
                      <a:cubicBezTo>
                        <a:pt x="17" y="5"/>
                        <a:pt x="16" y="5"/>
                        <a:pt x="15" y="5"/>
                      </a:cubicBezTo>
                      <a:cubicBezTo>
                        <a:pt x="14" y="5"/>
                        <a:pt x="12" y="5"/>
                        <a:pt x="12" y="5"/>
                      </a:cubicBezTo>
                      <a:cubicBezTo>
                        <a:pt x="10" y="6"/>
                        <a:pt x="11" y="7"/>
                        <a:pt x="8" y="7"/>
                      </a:cubicBezTo>
                      <a:cubicBezTo>
                        <a:pt x="7" y="7"/>
                        <a:pt x="7" y="8"/>
                        <a:pt x="6" y="8"/>
                      </a:cubicBezTo>
                      <a:cubicBezTo>
                        <a:pt x="6" y="9"/>
                        <a:pt x="5" y="7"/>
                        <a:pt x="4" y="8"/>
                      </a:cubicBezTo>
                      <a:cubicBezTo>
                        <a:pt x="3" y="8"/>
                        <a:pt x="3" y="10"/>
                        <a:pt x="2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lose/>
                      <a:moveTo>
                        <a:pt x="59" y="23"/>
                      </a:moveTo>
                      <a:cubicBezTo>
                        <a:pt x="59" y="24"/>
                        <a:pt x="59" y="25"/>
                        <a:pt x="59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60" y="26"/>
                        <a:pt x="60" y="26"/>
                        <a:pt x="60" y="26"/>
                      </a:cubicBezTo>
                      <a:cubicBezTo>
                        <a:pt x="60" y="26"/>
                        <a:pt x="60" y="27"/>
                        <a:pt x="60" y="27"/>
                      </a:cubicBezTo>
                      <a:cubicBezTo>
                        <a:pt x="60" y="27"/>
                        <a:pt x="59" y="27"/>
                        <a:pt x="59" y="27"/>
                      </a:cubicBezTo>
                      <a:cubicBezTo>
                        <a:pt x="59" y="27"/>
                        <a:pt x="59" y="28"/>
                        <a:pt x="59" y="28"/>
                      </a:cubicBezTo>
                      <a:cubicBezTo>
                        <a:pt x="59" y="29"/>
                        <a:pt x="59" y="29"/>
                        <a:pt x="59" y="29"/>
                      </a:cubicBezTo>
                      <a:cubicBezTo>
                        <a:pt x="59" y="30"/>
                        <a:pt x="60" y="30"/>
                        <a:pt x="60" y="30"/>
                      </a:cubicBezTo>
                      <a:cubicBezTo>
                        <a:pt x="60" y="30"/>
                        <a:pt x="60" y="31"/>
                        <a:pt x="60" y="31"/>
                      </a:cubicBezTo>
                      <a:cubicBezTo>
                        <a:pt x="61" y="31"/>
                        <a:pt x="61" y="32"/>
                        <a:pt x="61" y="32"/>
                      </a:cubicBezTo>
                      <a:cubicBezTo>
                        <a:pt x="61" y="32"/>
                        <a:pt x="62" y="31"/>
                        <a:pt x="62" y="31"/>
                      </a:cubicBezTo>
                      <a:cubicBezTo>
                        <a:pt x="62" y="31"/>
                        <a:pt x="63" y="31"/>
                        <a:pt x="63" y="31"/>
                      </a:cubicBezTo>
                      <a:cubicBezTo>
                        <a:pt x="63" y="31"/>
                        <a:pt x="64" y="31"/>
                        <a:pt x="64" y="31"/>
                      </a:cubicBezTo>
                      <a:cubicBezTo>
                        <a:pt x="64" y="31"/>
                        <a:pt x="64" y="31"/>
                        <a:pt x="64" y="31"/>
                      </a:cubicBezTo>
                      <a:cubicBezTo>
                        <a:pt x="65" y="31"/>
                        <a:pt x="65" y="32"/>
                        <a:pt x="66" y="31"/>
                      </a:cubicBezTo>
                      <a:cubicBezTo>
                        <a:pt x="66" y="31"/>
                        <a:pt x="67" y="31"/>
                        <a:pt x="67" y="31"/>
                      </a:cubicBezTo>
                      <a:cubicBezTo>
                        <a:pt x="67" y="31"/>
                        <a:pt x="67" y="31"/>
                        <a:pt x="67" y="31"/>
                      </a:cubicBezTo>
                      <a:cubicBezTo>
                        <a:pt x="68" y="31"/>
                        <a:pt x="68" y="30"/>
                        <a:pt x="68" y="30"/>
                      </a:cubicBezTo>
                      <a:cubicBezTo>
                        <a:pt x="69" y="29"/>
                        <a:pt x="69" y="30"/>
                        <a:pt x="69" y="30"/>
                      </a:cubicBezTo>
                      <a:cubicBezTo>
                        <a:pt x="70" y="30"/>
                        <a:pt x="70" y="29"/>
                        <a:pt x="71" y="29"/>
                      </a:cubicBezTo>
                      <a:cubicBezTo>
                        <a:pt x="71" y="29"/>
                        <a:pt x="72" y="30"/>
                        <a:pt x="72" y="29"/>
                      </a:cubicBezTo>
                      <a:cubicBezTo>
                        <a:pt x="72" y="29"/>
                        <a:pt x="72" y="28"/>
                        <a:pt x="73" y="28"/>
                      </a:cubicBezTo>
                      <a:cubicBezTo>
                        <a:pt x="73" y="28"/>
                        <a:pt x="73" y="28"/>
                        <a:pt x="74" y="27"/>
                      </a:cubicBezTo>
                      <a:cubicBezTo>
                        <a:pt x="74" y="27"/>
                        <a:pt x="74" y="27"/>
                        <a:pt x="74" y="26"/>
                      </a:cubicBezTo>
                      <a:cubicBezTo>
                        <a:pt x="74" y="26"/>
                        <a:pt x="74" y="26"/>
                        <a:pt x="75" y="26"/>
                      </a:cubicBezTo>
                      <a:cubicBezTo>
                        <a:pt x="75" y="26"/>
                        <a:pt x="75" y="26"/>
                        <a:pt x="75" y="25"/>
                      </a:cubicBezTo>
                      <a:cubicBezTo>
                        <a:pt x="75" y="25"/>
                        <a:pt x="75" y="25"/>
                        <a:pt x="75" y="25"/>
                      </a:cubicBezTo>
                      <a:cubicBezTo>
                        <a:pt x="75" y="24"/>
                        <a:pt x="75" y="23"/>
                        <a:pt x="75" y="23"/>
                      </a:cubicBezTo>
                      <a:cubicBezTo>
                        <a:pt x="75" y="23"/>
                        <a:pt x="76" y="23"/>
                        <a:pt x="76" y="22"/>
                      </a:cubicBezTo>
                      <a:cubicBezTo>
                        <a:pt x="76" y="22"/>
                        <a:pt x="76" y="21"/>
                        <a:pt x="76" y="21"/>
                      </a:cubicBezTo>
                      <a:cubicBezTo>
                        <a:pt x="76" y="21"/>
                        <a:pt x="75" y="21"/>
                        <a:pt x="75" y="21"/>
                      </a:cubicBezTo>
                      <a:cubicBezTo>
                        <a:pt x="74" y="21"/>
                        <a:pt x="74" y="21"/>
                        <a:pt x="73" y="21"/>
                      </a:cubicBezTo>
                      <a:cubicBezTo>
                        <a:pt x="73" y="21"/>
                        <a:pt x="72" y="21"/>
                        <a:pt x="72" y="21"/>
                      </a:cubicBezTo>
                      <a:cubicBezTo>
                        <a:pt x="71" y="20"/>
                        <a:pt x="71" y="20"/>
                        <a:pt x="71" y="20"/>
                      </a:cubicBezTo>
                      <a:cubicBezTo>
                        <a:pt x="70" y="20"/>
                        <a:pt x="70" y="20"/>
                        <a:pt x="70" y="20"/>
                      </a:cubicBezTo>
                      <a:cubicBezTo>
                        <a:pt x="69" y="20"/>
                        <a:pt x="69" y="20"/>
                        <a:pt x="68" y="20"/>
                      </a:cubicBezTo>
                      <a:cubicBezTo>
                        <a:pt x="68" y="21"/>
                        <a:pt x="67" y="20"/>
                        <a:pt x="67" y="20"/>
                      </a:cubicBezTo>
                      <a:cubicBezTo>
                        <a:pt x="66" y="20"/>
                        <a:pt x="65" y="20"/>
                        <a:pt x="64" y="20"/>
                      </a:cubicBezTo>
                      <a:cubicBezTo>
                        <a:pt x="64" y="20"/>
                        <a:pt x="64" y="20"/>
                        <a:pt x="64" y="20"/>
                      </a:cubicBezTo>
                      <a:cubicBezTo>
                        <a:pt x="63" y="20"/>
                        <a:pt x="63" y="20"/>
                        <a:pt x="62" y="20"/>
                      </a:cubicBezTo>
                      <a:cubicBezTo>
                        <a:pt x="61" y="20"/>
                        <a:pt x="61" y="20"/>
                        <a:pt x="60" y="20"/>
                      </a:cubicBezTo>
                      <a:cubicBezTo>
                        <a:pt x="60" y="20"/>
                        <a:pt x="60" y="20"/>
                        <a:pt x="60" y="21"/>
                      </a:cubicBezTo>
                      <a:cubicBezTo>
                        <a:pt x="60" y="21"/>
                        <a:pt x="59" y="21"/>
                        <a:pt x="59" y="22"/>
                      </a:cubicBezTo>
                      <a:cubicBezTo>
                        <a:pt x="59" y="22"/>
                        <a:pt x="60" y="22"/>
                        <a:pt x="60" y="23"/>
                      </a:cubicBezTo>
                      <a:cubicBezTo>
                        <a:pt x="60" y="23"/>
                        <a:pt x="60" y="23"/>
                        <a:pt x="60" y="23"/>
                      </a:cubicBezTo>
                      <a:cubicBezTo>
                        <a:pt x="60" y="23"/>
                        <a:pt x="59" y="23"/>
                        <a:pt x="59" y="23"/>
                      </a:cubicBezTo>
                      <a:close/>
                      <a:moveTo>
                        <a:pt x="52" y="28"/>
                      </a:moveTo>
                      <a:cubicBezTo>
                        <a:pt x="52" y="28"/>
                        <a:pt x="52" y="28"/>
                        <a:pt x="52" y="28"/>
                      </a:cubicBezTo>
                      <a:cubicBezTo>
                        <a:pt x="51" y="28"/>
                        <a:pt x="51" y="28"/>
                        <a:pt x="51" y="28"/>
                      </a:cubicBezTo>
                      <a:cubicBezTo>
                        <a:pt x="51" y="29"/>
                        <a:pt x="51" y="29"/>
                        <a:pt x="52" y="29"/>
                      </a:cubicBezTo>
                      <a:cubicBezTo>
                        <a:pt x="52" y="29"/>
                        <a:pt x="53" y="29"/>
                        <a:pt x="53" y="28"/>
                      </a:cubicBezTo>
                      <a:cubicBezTo>
                        <a:pt x="53" y="28"/>
                        <a:pt x="54" y="28"/>
                        <a:pt x="54" y="27"/>
                      </a:cubicBezTo>
                      <a:cubicBezTo>
                        <a:pt x="55" y="27"/>
                        <a:pt x="55" y="26"/>
                        <a:pt x="55" y="26"/>
                      </a:cubicBezTo>
                      <a:cubicBezTo>
                        <a:pt x="56" y="25"/>
                        <a:pt x="56" y="25"/>
                        <a:pt x="56" y="25"/>
                      </a:cubicBezTo>
                      <a:cubicBezTo>
                        <a:pt x="56" y="24"/>
                        <a:pt x="56" y="24"/>
                        <a:pt x="56" y="23"/>
                      </a:cubicBezTo>
                      <a:cubicBezTo>
                        <a:pt x="56" y="23"/>
                        <a:pt x="56" y="23"/>
                        <a:pt x="56" y="23"/>
                      </a:cubicBezTo>
                      <a:cubicBezTo>
                        <a:pt x="55" y="22"/>
                        <a:pt x="55" y="23"/>
                        <a:pt x="55" y="23"/>
                      </a:cubicBezTo>
                      <a:cubicBezTo>
                        <a:pt x="55" y="23"/>
                        <a:pt x="54" y="23"/>
                        <a:pt x="54" y="23"/>
                      </a:cubicBezTo>
                      <a:cubicBezTo>
                        <a:pt x="54" y="23"/>
                        <a:pt x="54" y="23"/>
                        <a:pt x="54" y="23"/>
                      </a:cubicBezTo>
                      <a:cubicBezTo>
                        <a:pt x="53" y="24"/>
                        <a:pt x="53" y="24"/>
                        <a:pt x="53" y="24"/>
                      </a:cubicBezTo>
                      <a:cubicBezTo>
                        <a:pt x="53" y="25"/>
                        <a:pt x="53" y="25"/>
                        <a:pt x="53" y="26"/>
                      </a:cubicBezTo>
                      <a:cubicBezTo>
                        <a:pt x="53" y="26"/>
                        <a:pt x="53" y="27"/>
                        <a:pt x="53" y="27"/>
                      </a:cubicBezTo>
                      <a:cubicBezTo>
                        <a:pt x="53" y="27"/>
                        <a:pt x="53" y="28"/>
                        <a:pt x="52" y="28"/>
                      </a:cubicBezTo>
                      <a:close/>
                      <a:moveTo>
                        <a:pt x="58" y="22"/>
                      </a:moveTo>
                      <a:cubicBezTo>
                        <a:pt x="58" y="22"/>
                        <a:pt x="57" y="22"/>
                        <a:pt x="57" y="22"/>
                      </a:cubicBezTo>
                      <a:cubicBezTo>
                        <a:pt x="57" y="22"/>
                        <a:pt x="57" y="22"/>
                        <a:pt x="57" y="22"/>
                      </a:cubicBezTo>
                      <a:cubicBezTo>
                        <a:pt x="57" y="23"/>
                        <a:pt x="57" y="23"/>
                        <a:pt x="57" y="23"/>
                      </a:cubicBezTo>
                      <a:cubicBezTo>
                        <a:pt x="57" y="23"/>
                        <a:pt x="57" y="24"/>
                        <a:pt x="58" y="24"/>
                      </a:cubicBezTo>
                      <a:cubicBezTo>
                        <a:pt x="58" y="24"/>
                        <a:pt x="58" y="23"/>
                        <a:pt x="58" y="23"/>
                      </a:cubicBezTo>
                      <a:cubicBezTo>
                        <a:pt x="58" y="23"/>
                        <a:pt x="58" y="22"/>
                        <a:pt x="58" y="22"/>
                      </a:cubicBezTo>
                      <a:cubicBezTo>
                        <a:pt x="58" y="22"/>
                        <a:pt x="58" y="22"/>
                        <a:pt x="58" y="22"/>
                      </a:cubicBezTo>
                      <a:cubicBezTo>
                        <a:pt x="58" y="22"/>
                        <a:pt x="58" y="22"/>
                        <a:pt x="58" y="22"/>
                      </a:cubicBezTo>
                      <a:close/>
                      <a:moveTo>
                        <a:pt x="58" y="21"/>
                      </a:moveTo>
                      <a:cubicBezTo>
                        <a:pt x="58" y="21"/>
                        <a:pt x="57" y="21"/>
                        <a:pt x="57" y="20"/>
                      </a:cubicBezTo>
                      <a:cubicBezTo>
                        <a:pt x="57" y="20"/>
                        <a:pt x="57" y="20"/>
                        <a:pt x="57" y="20"/>
                      </a:cubicBezTo>
                      <a:cubicBezTo>
                        <a:pt x="57" y="19"/>
                        <a:pt x="58" y="19"/>
                        <a:pt x="58" y="19"/>
                      </a:cubicBezTo>
                      <a:cubicBezTo>
                        <a:pt x="58" y="19"/>
                        <a:pt x="58" y="19"/>
                        <a:pt x="59" y="19"/>
                      </a:cubicBezTo>
                      <a:cubicBezTo>
                        <a:pt x="59" y="19"/>
                        <a:pt x="59" y="19"/>
                        <a:pt x="60" y="19"/>
                      </a:cubicBezTo>
                      <a:cubicBezTo>
                        <a:pt x="60" y="19"/>
                        <a:pt x="60" y="19"/>
                        <a:pt x="60" y="19"/>
                      </a:cubicBezTo>
                      <a:cubicBezTo>
                        <a:pt x="59" y="20"/>
                        <a:pt x="59" y="20"/>
                        <a:pt x="59" y="20"/>
                      </a:cubicBezTo>
                      <a:cubicBezTo>
                        <a:pt x="59" y="21"/>
                        <a:pt x="58" y="20"/>
                        <a:pt x="58" y="21"/>
                      </a:cubicBezTo>
                      <a:cubicBezTo>
                        <a:pt x="58" y="21"/>
                        <a:pt x="58" y="21"/>
                        <a:pt x="58" y="21"/>
                      </a:cubicBezTo>
                      <a:cubicBezTo>
                        <a:pt x="58" y="21"/>
                        <a:pt x="58" y="21"/>
                        <a:pt x="58" y="21"/>
                      </a:cubicBezTo>
                      <a:close/>
                      <a:moveTo>
                        <a:pt x="62" y="18"/>
                      </a:moveTo>
                      <a:cubicBezTo>
                        <a:pt x="62" y="17"/>
                        <a:pt x="63" y="17"/>
                        <a:pt x="63" y="17"/>
                      </a:cubicBezTo>
                      <a:cubicBezTo>
                        <a:pt x="63" y="17"/>
                        <a:pt x="64" y="17"/>
                        <a:pt x="64" y="17"/>
                      </a:cubicBezTo>
                      <a:cubicBezTo>
                        <a:pt x="65" y="17"/>
                        <a:pt x="65" y="17"/>
                        <a:pt x="65" y="17"/>
                      </a:cubicBezTo>
                      <a:cubicBezTo>
                        <a:pt x="66" y="17"/>
                        <a:pt x="66" y="17"/>
                        <a:pt x="66" y="17"/>
                      </a:cubicBezTo>
                      <a:cubicBezTo>
                        <a:pt x="67" y="17"/>
                        <a:pt x="66" y="17"/>
                        <a:pt x="66" y="18"/>
                      </a:cubicBezTo>
                      <a:cubicBezTo>
                        <a:pt x="66" y="18"/>
                        <a:pt x="66" y="18"/>
                        <a:pt x="66" y="18"/>
                      </a:cubicBezTo>
                      <a:cubicBezTo>
                        <a:pt x="66" y="18"/>
                        <a:pt x="65" y="19"/>
                        <a:pt x="65" y="19"/>
                      </a:cubicBezTo>
                      <a:cubicBezTo>
                        <a:pt x="65" y="19"/>
                        <a:pt x="64" y="19"/>
                        <a:pt x="64" y="19"/>
                      </a:cubicBezTo>
                      <a:cubicBezTo>
                        <a:pt x="64" y="19"/>
                        <a:pt x="63" y="19"/>
                        <a:pt x="62" y="19"/>
                      </a:cubicBezTo>
                      <a:cubicBezTo>
                        <a:pt x="62" y="19"/>
                        <a:pt x="62" y="19"/>
                        <a:pt x="62" y="18"/>
                      </a:cubicBezTo>
                      <a:cubicBezTo>
                        <a:pt x="62" y="18"/>
                        <a:pt x="62" y="18"/>
                        <a:pt x="62" y="18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2" name="Freeform 77">
                  <a:extLst>
                    <a:ext uri="{FF2B5EF4-FFF2-40B4-BE49-F238E27FC236}">
                      <a16:creationId xmlns:a16="http://schemas.microsoft.com/office/drawing/2014/main" id="{5B0A7395-2046-4DB6-B767-92099E9889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23" y="202"/>
                  <a:ext cx="1272" cy="1357"/>
                </a:xfrm>
                <a:custGeom>
                  <a:avLst/>
                  <a:gdLst>
                    <a:gd name="T0" fmla="*/ 2147483647 w 44"/>
                    <a:gd name="T1" fmla="*/ 2147483647 h 47"/>
                    <a:gd name="T2" fmla="*/ 2147483647 w 44"/>
                    <a:gd name="T3" fmla="*/ 2147483647 h 47"/>
                    <a:gd name="T4" fmla="*/ 2147483647 w 44"/>
                    <a:gd name="T5" fmla="*/ 2147483647 h 47"/>
                    <a:gd name="T6" fmla="*/ 2147483647 w 44"/>
                    <a:gd name="T7" fmla="*/ 2147483647 h 47"/>
                    <a:gd name="T8" fmla="*/ 2147483647 w 44"/>
                    <a:gd name="T9" fmla="*/ 2147483647 h 47"/>
                    <a:gd name="T10" fmla="*/ 2147483647 w 44"/>
                    <a:gd name="T11" fmla="*/ 2147483647 h 47"/>
                    <a:gd name="T12" fmla="*/ 2147483647 w 44"/>
                    <a:gd name="T13" fmla="*/ 2147483647 h 47"/>
                    <a:gd name="T14" fmla="*/ 2147483647 w 44"/>
                    <a:gd name="T15" fmla="*/ 2147483647 h 47"/>
                    <a:gd name="T16" fmla="*/ 2147483647 w 44"/>
                    <a:gd name="T17" fmla="*/ 2147483647 h 47"/>
                    <a:gd name="T18" fmla="*/ 2147483647 w 44"/>
                    <a:gd name="T19" fmla="*/ 2147483647 h 47"/>
                    <a:gd name="T20" fmla="*/ 2147483647 w 44"/>
                    <a:gd name="T21" fmla="*/ 2147483647 h 47"/>
                    <a:gd name="T22" fmla="*/ 2147483647 w 44"/>
                    <a:gd name="T23" fmla="*/ 2147483647 h 47"/>
                    <a:gd name="T24" fmla="*/ 2147483647 w 44"/>
                    <a:gd name="T25" fmla="*/ 2147483647 h 47"/>
                    <a:gd name="T26" fmla="*/ 2147483647 w 44"/>
                    <a:gd name="T27" fmla="*/ 2147483647 h 47"/>
                    <a:gd name="T28" fmla="*/ 2147483647 w 44"/>
                    <a:gd name="T29" fmla="*/ 2147483647 h 47"/>
                    <a:gd name="T30" fmla="*/ 2147483647 w 44"/>
                    <a:gd name="T31" fmla="*/ 2147483647 h 47"/>
                    <a:gd name="T32" fmla="*/ 2147483647 w 44"/>
                    <a:gd name="T33" fmla="*/ 2147483647 h 47"/>
                    <a:gd name="T34" fmla="*/ 2147483647 w 44"/>
                    <a:gd name="T35" fmla="*/ 2147483647 h 47"/>
                    <a:gd name="T36" fmla="*/ 2147483647 w 44"/>
                    <a:gd name="T37" fmla="*/ 2147483647 h 47"/>
                    <a:gd name="T38" fmla="*/ 2147483647 w 44"/>
                    <a:gd name="T39" fmla="*/ 2147483647 h 47"/>
                    <a:gd name="T40" fmla="*/ 2147483647 w 44"/>
                    <a:gd name="T41" fmla="*/ 2147483647 h 47"/>
                    <a:gd name="T42" fmla="*/ 2147483647 w 44"/>
                    <a:gd name="T43" fmla="*/ 0 h 47"/>
                    <a:gd name="T44" fmla="*/ 2147483647 w 44"/>
                    <a:gd name="T45" fmla="*/ 2147483647 h 47"/>
                    <a:gd name="T46" fmla="*/ 2147483647 w 44"/>
                    <a:gd name="T47" fmla="*/ 2147483647 h 47"/>
                    <a:gd name="T48" fmla="*/ 2147483647 w 44"/>
                    <a:gd name="T49" fmla="*/ 2147483647 h 47"/>
                    <a:gd name="T50" fmla="*/ 2147483647 w 44"/>
                    <a:gd name="T51" fmla="*/ 2147483647 h 47"/>
                    <a:gd name="T52" fmla="*/ 2147483647 w 44"/>
                    <a:gd name="T53" fmla="*/ 2147483647 h 47"/>
                    <a:gd name="T54" fmla="*/ 2147483647 w 44"/>
                    <a:gd name="T55" fmla="*/ 2147483647 h 47"/>
                    <a:gd name="T56" fmla="*/ 2147483647 w 44"/>
                    <a:gd name="T57" fmla="*/ 2147483647 h 47"/>
                    <a:gd name="T58" fmla="*/ 2147483647 w 44"/>
                    <a:gd name="T59" fmla="*/ 2147483647 h 47"/>
                    <a:gd name="T60" fmla="*/ 2147483647 w 44"/>
                    <a:gd name="T61" fmla="*/ 2147483647 h 47"/>
                    <a:gd name="T62" fmla="*/ 2147483647 w 44"/>
                    <a:gd name="T63" fmla="*/ 2147483647 h 47"/>
                    <a:gd name="T64" fmla="*/ 2147483647 w 44"/>
                    <a:gd name="T65" fmla="*/ 2147483647 h 47"/>
                    <a:gd name="T66" fmla="*/ 2147483647 w 44"/>
                    <a:gd name="T67" fmla="*/ 2147483647 h 47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44"/>
                    <a:gd name="T103" fmla="*/ 0 h 47"/>
                    <a:gd name="T104" fmla="*/ 44 w 44"/>
                    <a:gd name="T105" fmla="*/ 47 h 47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44" h="47">
                      <a:moveTo>
                        <a:pt x="11" y="21"/>
                      </a:moveTo>
                      <a:cubicBezTo>
                        <a:pt x="12" y="22"/>
                        <a:pt x="12" y="23"/>
                        <a:pt x="13" y="24"/>
                      </a:cubicBezTo>
                      <a:cubicBezTo>
                        <a:pt x="14" y="25"/>
                        <a:pt x="15" y="26"/>
                        <a:pt x="15" y="27"/>
                      </a:cubicBezTo>
                      <a:cubicBezTo>
                        <a:pt x="16" y="28"/>
                        <a:pt x="16" y="28"/>
                        <a:pt x="17" y="29"/>
                      </a:cubicBezTo>
                      <a:cubicBezTo>
                        <a:pt x="17" y="30"/>
                        <a:pt x="17" y="31"/>
                        <a:pt x="17" y="33"/>
                      </a:cubicBezTo>
                      <a:cubicBezTo>
                        <a:pt x="17" y="34"/>
                        <a:pt x="17" y="35"/>
                        <a:pt x="17" y="37"/>
                      </a:cubicBezTo>
                      <a:cubicBezTo>
                        <a:pt x="17" y="38"/>
                        <a:pt x="18" y="38"/>
                        <a:pt x="18" y="39"/>
                      </a:cubicBezTo>
                      <a:cubicBezTo>
                        <a:pt x="18" y="40"/>
                        <a:pt x="19" y="41"/>
                        <a:pt x="18" y="41"/>
                      </a:cubicBezTo>
                      <a:cubicBezTo>
                        <a:pt x="18" y="42"/>
                        <a:pt x="17" y="42"/>
                        <a:pt x="17" y="42"/>
                      </a:cubicBezTo>
                      <a:cubicBezTo>
                        <a:pt x="17" y="42"/>
                        <a:pt x="17" y="43"/>
                        <a:pt x="17" y="43"/>
                      </a:cubicBezTo>
                      <a:cubicBezTo>
                        <a:pt x="18" y="43"/>
                        <a:pt x="19" y="44"/>
                        <a:pt x="20" y="44"/>
                      </a:cubicBezTo>
                      <a:cubicBezTo>
                        <a:pt x="21" y="45"/>
                        <a:pt x="21" y="46"/>
                        <a:pt x="22" y="46"/>
                      </a:cubicBezTo>
                      <a:cubicBezTo>
                        <a:pt x="22" y="47"/>
                        <a:pt x="23" y="47"/>
                        <a:pt x="24" y="46"/>
                      </a:cubicBezTo>
                      <a:cubicBezTo>
                        <a:pt x="24" y="46"/>
                        <a:pt x="24" y="45"/>
                        <a:pt x="24" y="45"/>
                      </a:cubicBezTo>
                      <a:cubicBezTo>
                        <a:pt x="24" y="44"/>
                        <a:pt x="24" y="43"/>
                        <a:pt x="24" y="42"/>
                      </a:cubicBezTo>
                      <a:cubicBezTo>
                        <a:pt x="24" y="41"/>
                        <a:pt x="25" y="41"/>
                        <a:pt x="25" y="41"/>
                      </a:cubicBezTo>
                      <a:cubicBezTo>
                        <a:pt x="26" y="41"/>
                        <a:pt x="27" y="40"/>
                        <a:pt x="27" y="40"/>
                      </a:cubicBezTo>
                      <a:cubicBezTo>
                        <a:pt x="28" y="40"/>
                        <a:pt x="28" y="41"/>
                        <a:pt x="29" y="41"/>
                      </a:cubicBezTo>
                      <a:cubicBezTo>
                        <a:pt x="29" y="42"/>
                        <a:pt x="29" y="42"/>
                        <a:pt x="30" y="43"/>
                      </a:cubicBezTo>
                      <a:cubicBezTo>
                        <a:pt x="31" y="43"/>
                        <a:pt x="32" y="42"/>
                        <a:pt x="32" y="42"/>
                      </a:cubicBezTo>
                      <a:cubicBezTo>
                        <a:pt x="32" y="41"/>
                        <a:pt x="33" y="40"/>
                        <a:pt x="33" y="39"/>
                      </a:cubicBezTo>
                      <a:cubicBezTo>
                        <a:pt x="33" y="39"/>
                        <a:pt x="34" y="39"/>
                        <a:pt x="34" y="38"/>
                      </a:cubicBezTo>
                      <a:cubicBezTo>
                        <a:pt x="34" y="38"/>
                        <a:pt x="35" y="37"/>
                        <a:pt x="35" y="37"/>
                      </a:cubicBezTo>
                      <a:cubicBezTo>
                        <a:pt x="35" y="37"/>
                        <a:pt x="35" y="36"/>
                        <a:pt x="36" y="36"/>
                      </a:cubicBezTo>
                      <a:cubicBezTo>
                        <a:pt x="36" y="35"/>
                        <a:pt x="37" y="35"/>
                        <a:pt x="38" y="35"/>
                      </a:cubicBezTo>
                      <a:cubicBezTo>
                        <a:pt x="39" y="35"/>
                        <a:pt x="40" y="35"/>
                        <a:pt x="41" y="35"/>
                      </a:cubicBezTo>
                      <a:cubicBezTo>
                        <a:pt x="42" y="35"/>
                        <a:pt x="43" y="35"/>
                        <a:pt x="44" y="35"/>
                      </a:cubicBezTo>
                      <a:cubicBezTo>
                        <a:pt x="44" y="35"/>
                        <a:pt x="44" y="35"/>
                        <a:pt x="44" y="35"/>
                      </a:cubicBezTo>
                      <a:cubicBezTo>
                        <a:pt x="43" y="32"/>
                        <a:pt x="43" y="30"/>
                        <a:pt x="43" y="28"/>
                      </a:cubicBezTo>
                      <a:cubicBezTo>
                        <a:pt x="43" y="28"/>
                        <a:pt x="42" y="28"/>
                        <a:pt x="42" y="27"/>
                      </a:cubicBezTo>
                      <a:cubicBezTo>
                        <a:pt x="41" y="27"/>
                        <a:pt x="40" y="27"/>
                        <a:pt x="40" y="27"/>
                      </a:cubicBezTo>
                      <a:cubicBezTo>
                        <a:pt x="37" y="25"/>
                        <a:pt x="39" y="25"/>
                        <a:pt x="38" y="24"/>
                      </a:cubicBezTo>
                      <a:cubicBezTo>
                        <a:pt x="38" y="24"/>
                        <a:pt x="37" y="23"/>
                        <a:pt x="37" y="23"/>
                      </a:cubicBezTo>
                      <a:cubicBezTo>
                        <a:pt x="36" y="23"/>
                        <a:pt x="37" y="22"/>
                        <a:pt x="37" y="21"/>
                      </a:cubicBezTo>
                      <a:cubicBezTo>
                        <a:pt x="37" y="20"/>
                        <a:pt x="35" y="21"/>
                        <a:pt x="35" y="19"/>
                      </a:cubicBezTo>
                      <a:cubicBezTo>
                        <a:pt x="35" y="18"/>
                        <a:pt x="35" y="16"/>
                        <a:pt x="36" y="14"/>
                      </a:cubicBezTo>
                      <a:cubicBezTo>
                        <a:pt x="36" y="14"/>
                        <a:pt x="36" y="12"/>
                        <a:pt x="36" y="12"/>
                      </a:cubicBezTo>
                      <a:cubicBezTo>
                        <a:pt x="37" y="11"/>
                        <a:pt x="38" y="11"/>
                        <a:pt x="38" y="10"/>
                      </a:cubicBezTo>
                      <a:cubicBezTo>
                        <a:pt x="38" y="9"/>
                        <a:pt x="38" y="9"/>
                        <a:pt x="37" y="8"/>
                      </a:cubicBezTo>
                      <a:cubicBezTo>
                        <a:pt x="37" y="7"/>
                        <a:pt x="37" y="6"/>
                        <a:pt x="37" y="6"/>
                      </a:cubicBezTo>
                      <a:cubicBezTo>
                        <a:pt x="36" y="5"/>
                        <a:pt x="35" y="6"/>
                        <a:pt x="34" y="5"/>
                      </a:cubicBezTo>
                      <a:cubicBezTo>
                        <a:pt x="34" y="5"/>
                        <a:pt x="35" y="4"/>
                        <a:pt x="35" y="3"/>
                      </a:cubicBezTo>
                      <a:cubicBezTo>
                        <a:pt x="35" y="2"/>
                        <a:pt x="35" y="2"/>
                        <a:pt x="35" y="1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33" y="0"/>
                        <a:pt x="30" y="1"/>
                        <a:pt x="30" y="1"/>
                      </a:cubicBezTo>
                      <a:cubicBezTo>
                        <a:pt x="30" y="1"/>
                        <a:pt x="31" y="2"/>
                        <a:pt x="31" y="3"/>
                      </a:cubicBezTo>
                      <a:cubicBezTo>
                        <a:pt x="30" y="4"/>
                        <a:pt x="29" y="4"/>
                        <a:pt x="28" y="5"/>
                      </a:cubicBezTo>
                      <a:cubicBezTo>
                        <a:pt x="28" y="5"/>
                        <a:pt x="28" y="5"/>
                        <a:pt x="27" y="6"/>
                      </a:cubicBezTo>
                      <a:cubicBezTo>
                        <a:pt x="27" y="6"/>
                        <a:pt x="26" y="5"/>
                        <a:pt x="25" y="5"/>
                      </a:cubicBezTo>
                      <a:cubicBezTo>
                        <a:pt x="25" y="6"/>
                        <a:pt x="24" y="7"/>
                        <a:pt x="24" y="7"/>
                      </a:cubicBezTo>
                      <a:cubicBezTo>
                        <a:pt x="23" y="7"/>
                        <a:pt x="23" y="8"/>
                        <a:pt x="22" y="8"/>
                      </a:cubicBezTo>
                      <a:cubicBezTo>
                        <a:pt x="21" y="8"/>
                        <a:pt x="22" y="8"/>
                        <a:pt x="20" y="8"/>
                      </a:cubicBezTo>
                      <a:cubicBezTo>
                        <a:pt x="19" y="8"/>
                        <a:pt x="18" y="7"/>
                        <a:pt x="17" y="8"/>
                      </a:cubicBezTo>
                      <a:cubicBezTo>
                        <a:pt x="17" y="8"/>
                        <a:pt x="16" y="8"/>
                        <a:pt x="16" y="9"/>
                      </a:cubicBezTo>
                      <a:cubicBezTo>
                        <a:pt x="16" y="10"/>
                        <a:pt x="16" y="9"/>
                        <a:pt x="15" y="9"/>
                      </a:cubicBezTo>
                      <a:cubicBezTo>
                        <a:pt x="14" y="9"/>
                        <a:pt x="15" y="13"/>
                        <a:pt x="14" y="12"/>
                      </a:cubicBezTo>
                      <a:cubicBezTo>
                        <a:pt x="13" y="12"/>
                        <a:pt x="12" y="10"/>
                        <a:pt x="11" y="10"/>
                      </a:cubicBezTo>
                      <a:cubicBezTo>
                        <a:pt x="11" y="10"/>
                        <a:pt x="9" y="10"/>
                        <a:pt x="9" y="10"/>
                      </a:cubicBezTo>
                      <a:cubicBezTo>
                        <a:pt x="8" y="10"/>
                        <a:pt x="8" y="10"/>
                        <a:pt x="7" y="10"/>
                      </a:cubicBezTo>
                      <a:cubicBezTo>
                        <a:pt x="7" y="10"/>
                        <a:pt x="6" y="10"/>
                        <a:pt x="5" y="10"/>
                      </a:cubicBezTo>
                      <a:cubicBezTo>
                        <a:pt x="5" y="10"/>
                        <a:pt x="5" y="8"/>
                        <a:pt x="4" y="8"/>
                      </a:cubicBezTo>
                      <a:cubicBezTo>
                        <a:pt x="3" y="8"/>
                        <a:pt x="1" y="8"/>
                        <a:pt x="1" y="8"/>
                      </a:cubicBezTo>
                      <a:cubicBezTo>
                        <a:pt x="0" y="9"/>
                        <a:pt x="2" y="10"/>
                        <a:pt x="4" y="11"/>
                      </a:cubicBezTo>
                      <a:cubicBezTo>
                        <a:pt x="5" y="12"/>
                        <a:pt x="4" y="14"/>
                        <a:pt x="4" y="15"/>
                      </a:cubicBezTo>
                      <a:cubicBezTo>
                        <a:pt x="4" y="16"/>
                        <a:pt x="6" y="17"/>
                        <a:pt x="6" y="18"/>
                      </a:cubicBezTo>
                      <a:cubicBezTo>
                        <a:pt x="6" y="19"/>
                        <a:pt x="4" y="20"/>
                        <a:pt x="8" y="21"/>
                      </a:cubicBezTo>
                      <a:cubicBezTo>
                        <a:pt x="9" y="21"/>
                        <a:pt x="11" y="20"/>
                        <a:pt x="11" y="21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3" name="Freeform 76">
                  <a:extLst>
                    <a:ext uri="{FF2B5EF4-FFF2-40B4-BE49-F238E27FC236}">
                      <a16:creationId xmlns:a16="http://schemas.microsoft.com/office/drawing/2014/main" id="{DF993C1E-DEE1-454E-B08D-8DD6876ECD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2" y="2830"/>
                  <a:ext cx="1532" cy="837"/>
                </a:xfrm>
                <a:custGeom>
                  <a:avLst/>
                  <a:gdLst>
                    <a:gd name="T0" fmla="*/ 2147483647 w 53"/>
                    <a:gd name="T1" fmla="*/ 0 h 29"/>
                    <a:gd name="T2" fmla="*/ 2147483647 w 53"/>
                    <a:gd name="T3" fmla="*/ 2147483647 h 29"/>
                    <a:gd name="T4" fmla="*/ 2147483647 w 53"/>
                    <a:gd name="T5" fmla="*/ 2147483647 h 29"/>
                    <a:gd name="T6" fmla="*/ 2147483647 w 53"/>
                    <a:gd name="T7" fmla="*/ 2147483647 h 29"/>
                    <a:gd name="T8" fmla="*/ 2147483647 w 53"/>
                    <a:gd name="T9" fmla="*/ 2147483647 h 29"/>
                    <a:gd name="T10" fmla="*/ 2147483647 w 53"/>
                    <a:gd name="T11" fmla="*/ 2147483647 h 29"/>
                    <a:gd name="T12" fmla="*/ 2147483647 w 53"/>
                    <a:gd name="T13" fmla="*/ 2147483647 h 29"/>
                    <a:gd name="T14" fmla="*/ 2147483647 w 53"/>
                    <a:gd name="T15" fmla="*/ 2147483647 h 29"/>
                    <a:gd name="T16" fmla="*/ 2147483647 w 53"/>
                    <a:gd name="T17" fmla="*/ 2147483647 h 29"/>
                    <a:gd name="T18" fmla="*/ 2147483647 w 53"/>
                    <a:gd name="T19" fmla="*/ 2147483647 h 29"/>
                    <a:gd name="T20" fmla="*/ 2147483647 w 53"/>
                    <a:gd name="T21" fmla="*/ 2147483647 h 29"/>
                    <a:gd name="T22" fmla="*/ 2147483647 w 53"/>
                    <a:gd name="T23" fmla="*/ 2147483647 h 29"/>
                    <a:gd name="T24" fmla="*/ 2147483647 w 53"/>
                    <a:gd name="T25" fmla="*/ 2147483647 h 29"/>
                    <a:gd name="T26" fmla="*/ 2147483647 w 53"/>
                    <a:gd name="T27" fmla="*/ 2147483647 h 29"/>
                    <a:gd name="T28" fmla="*/ 2147483647 w 53"/>
                    <a:gd name="T29" fmla="*/ 2147483647 h 29"/>
                    <a:gd name="T30" fmla="*/ 2147483647 w 53"/>
                    <a:gd name="T31" fmla="*/ 2147483647 h 29"/>
                    <a:gd name="T32" fmla="*/ 2147483647 w 53"/>
                    <a:gd name="T33" fmla="*/ 2147483647 h 29"/>
                    <a:gd name="T34" fmla="*/ 2147483647 w 53"/>
                    <a:gd name="T35" fmla="*/ 2147483647 h 29"/>
                    <a:gd name="T36" fmla="*/ 2147483647 w 53"/>
                    <a:gd name="T37" fmla="*/ 2147483647 h 29"/>
                    <a:gd name="T38" fmla="*/ 2147483647 w 53"/>
                    <a:gd name="T39" fmla="*/ 2147483647 h 29"/>
                    <a:gd name="T40" fmla="*/ 2147483647 w 53"/>
                    <a:gd name="T41" fmla="*/ 2147483647 h 29"/>
                    <a:gd name="T42" fmla="*/ 2147483647 w 53"/>
                    <a:gd name="T43" fmla="*/ 2147483647 h 29"/>
                    <a:gd name="T44" fmla="*/ 2147483647 w 53"/>
                    <a:gd name="T45" fmla="*/ 2147483647 h 29"/>
                    <a:gd name="T46" fmla="*/ 2147483647 w 53"/>
                    <a:gd name="T47" fmla="*/ 2147483647 h 29"/>
                    <a:gd name="T48" fmla="*/ 2147483647 w 53"/>
                    <a:gd name="T49" fmla="*/ 2147483647 h 29"/>
                    <a:gd name="T50" fmla="*/ 2147483647 w 53"/>
                    <a:gd name="T51" fmla="*/ 2147483647 h 29"/>
                    <a:gd name="T52" fmla="*/ 2147483647 w 53"/>
                    <a:gd name="T53" fmla="*/ 2147483647 h 29"/>
                    <a:gd name="T54" fmla="*/ 2147483647 w 53"/>
                    <a:gd name="T55" fmla="*/ 2147483647 h 29"/>
                    <a:gd name="T56" fmla="*/ 2147483647 w 53"/>
                    <a:gd name="T57" fmla="*/ 2147483647 h 29"/>
                    <a:gd name="T58" fmla="*/ 0 w 53"/>
                    <a:gd name="T59" fmla="*/ 2147483647 h 29"/>
                    <a:gd name="T60" fmla="*/ 2147483647 w 53"/>
                    <a:gd name="T61" fmla="*/ 2147483647 h 29"/>
                    <a:gd name="T62" fmla="*/ 2147483647 w 53"/>
                    <a:gd name="T63" fmla="*/ 0 h 2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53"/>
                    <a:gd name="T97" fmla="*/ 0 h 29"/>
                    <a:gd name="T98" fmla="*/ 53 w 53"/>
                    <a:gd name="T99" fmla="*/ 29 h 2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53" h="29">
                      <a:moveTo>
                        <a:pt x="1" y="0"/>
                      </a:moveTo>
                      <a:cubicBezTo>
                        <a:pt x="1" y="1"/>
                        <a:pt x="2" y="1"/>
                        <a:pt x="2" y="1"/>
                      </a:cubicBezTo>
                      <a:cubicBezTo>
                        <a:pt x="3" y="1"/>
                        <a:pt x="4" y="2"/>
                        <a:pt x="5" y="2"/>
                      </a:cubicBezTo>
                      <a:cubicBezTo>
                        <a:pt x="7" y="3"/>
                        <a:pt x="8" y="3"/>
                        <a:pt x="9" y="4"/>
                      </a:cubicBezTo>
                      <a:cubicBezTo>
                        <a:pt x="11" y="4"/>
                        <a:pt x="14" y="5"/>
                        <a:pt x="16" y="5"/>
                      </a:cubicBezTo>
                      <a:cubicBezTo>
                        <a:pt x="18" y="5"/>
                        <a:pt x="21" y="5"/>
                        <a:pt x="24" y="6"/>
                      </a:cubicBezTo>
                      <a:cubicBezTo>
                        <a:pt x="29" y="8"/>
                        <a:pt x="34" y="11"/>
                        <a:pt x="39" y="13"/>
                      </a:cubicBezTo>
                      <a:cubicBezTo>
                        <a:pt x="44" y="15"/>
                        <a:pt x="48" y="17"/>
                        <a:pt x="53" y="18"/>
                      </a:cubicBezTo>
                      <a:cubicBezTo>
                        <a:pt x="53" y="19"/>
                        <a:pt x="52" y="19"/>
                        <a:pt x="52" y="19"/>
                      </a:cubicBezTo>
                      <a:cubicBezTo>
                        <a:pt x="51" y="19"/>
                        <a:pt x="49" y="21"/>
                        <a:pt x="48" y="21"/>
                      </a:cubicBezTo>
                      <a:cubicBezTo>
                        <a:pt x="48" y="22"/>
                        <a:pt x="46" y="23"/>
                        <a:pt x="45" y="24"/>
                      </a:cubicBezTo>
                      <a:cubicBezTo>
                        <a:pt x="44" y="24"/>
                        <a:pt x="44" y="24"/>
                        <a:pt x="42" y="25"/>
                      </a:cubicBezTo>
                      <a:cubicBezTo>
                        <a:pt x="40" y="27"/>
                        <a:pt x="41" y="28"/>
                        <a:pt x="39" y="28"/>
                      </a:cubicBezTo>
                      <a:cubicBezTo>
                        <a:pt x="38" y="28"/>
                        <a:pt x="37" y="27"/>
                        <a:pt x="37" y="27"/>
                      </a:cubicBezTo>
                      <a:cubicBezTo>
                        <a:pt x="35" y="27"/>
                        <a:pt x="34" y="27"/>
                        <a:pt x="32" y="27"/>
                      </a:cubicBezTo>
                      <a:cubicBezTo>
                        <a:pt x="28" y="26"/>
                        <a:pt x="29" y="28"/>
                        <a:pt x="27" y="28"/>
                      </a:cubicBezTo>
                      <a:cubicBezTo>
                        <a:pt x="25" y="28"/>
                        <a:pt x="24" y="29"/>
                        <a:pt x="24" y="27"/>
                      </a:cubicBezTo>
                      <a:cubicBezTo>
                        <a:pt x="25" y="26"/>
                        <a:pt x="24" y="25"/>
                        <a:pt x="24" y="25"/>
                      </a:cubicBezTo>
                      <a:cubicBezTo>
                        <a:pt x="24" y="21"/>
                        <a:pt x="25" y="17"/>
                        <a:pt x="24" y="17"/>
                      </a:cubicBezTo>
                      <a:cubicBezTo>
                        <a:pt x="22" y="17"/>
                        <a:pt x="21" y="21"/>
                        <a:pt x="19" y="21"/>
                      </a:cubicBezTo>
                      <a:cubicBezTo>
                        <a:pt x="17" y="22"/>
                        <a:pt x="14" y="22"/>
                        <a:pt x="13" y="21"/>
                      </a:cubicBezTo>
                      <a:cubicBezTo>
                        <a:pt x="13" y="20"/>
                        <a:pt x="12" y="19"/>
                        <a:pt x="12" y="18"/>
                      </a:cubicBezTo>
                      <a:cubicBezTo>
                        <a:pt x="11" y="18"/>
                        <a:pt x="7" y="18"/>
                        <a:pt x="6" y="17"/>
                      </a:cubicBezTo>
                      <a:cubicBezTo>
                        <a:pt x="6" y="17"/>
                        <a:pt x="8" y="15"/>
                        <a:pt x="7" y="14"/>
                      </a:cubicBezTo>
                      <a:cubicBezTo>
                        <a:pt x="7" y="14"/>
                        <a:pt x="6" y="13"/>
                        <a:pt x="5" y="13"/>
                      </a:cubicBezTo>
                      <a:cubicBezTo>
                        <a:pt x="5" y="12"/>
                        <a:pt x="5" y="12"/>
                        <a:pt x="4" y="11"/>
                      </a:cubicBezTo>
                      <a:cubicBezTo>
                        <a:pt x="4" y="11"/>
                        <a:pt x="4" y="11"/>
                        <a:pt x="3" y="11"/>
                      </a:cubicBezTo>
                      <a:cubicBezTo>
                        <a:pt x="3" y="10"/>
                        <a:pt x="3" y="9"/>
                        <a:pt x="3" y="9"/>
                      </a:cubicBezTo>
                      <a:cubicBezTo>
                        <a:pt x="2" y="8"/>
                        <a:pt x="1" y="7"/>
                        <a:pt x="1" y="7"/>
                      </a:cubicBezTo>
                      <a:cubicBezTo>
                        <a:pt x="2" y="5"/>
                        <a:pt x="0" y="5"/>
                        <a:pt x="0" y="4"/>
                      </a:cubicBezTo>
                      <a:cubicBezTo>
                        <a:pt x="0" y="4"/>
                        <a:pt x="1" y="3"/>
                        <a:pt x="1" y="2"/>
                      </a:cubicBezTo>
                      <a:cubicBezTo>
                        <a:pt x="1" y="2"/>
                        <a:pt x="1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4" name="Freeform 75">
                  <a:extLst>
                    <a:ext uri="{FF2B5EF4-FFF2-40B4-BE49-F238E27FC236}">
                      <a16:creationId xmlns:a16="http://schemas.microsoft.com/office/drawing/2014/main" id="{33A9E1AE-D98A-4F71-A886-927A5AE7AF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1" y="808"/>
                  <a:ext cx="3555" cy="2512"/>
                </a:xfrm>
                <a:custGeom>
                  <a:avLst/>
                  <a:gdLst>
                    <a:gd name="T0" fmla="*/ 2147483647 w 123"/>
                    <a:gd name="T1" fmla="*/ 2147483647 h 87"/>
                    <a:gd name="T2" fmla="*/ 2147483647 w 123"/>
                    <a:gd name="T3" fmla="*/ 2147483647 h 87"/>
                    <a:gd name="T4" fmla="*/ 2147483647 w 123"/>
                    <a:gd name="T5" fmla="*/ 2147483647 h 87"/>
                    <a:gd name="T6" fmla="*/ 2147483647 w 123"/>
                    <a:gd name="T7" fmla="*/ 2147483647 h 87"/>
                    <a:gd name="T8" fmla="*/ 2147483647 w 123"/>
                    <a:gd name="T9" fmla="*/ 2147483647 h 87"/>
                    <a:gd name="T10" fmla="*/ 2147483647 w 123"/>
                    <a:gd name="T11" fmla="*/ 2147483647 h 87"/>
                    <a:gd name="T12" fmla="*/ 2147483647 w 123"/>
                    <a:gd name="T13" fmla="*/ 2147483647 h 87"/>
                    <a:gd name="T14" fmla="*/ 2147483647 w 123"/>
                    <a:gd name="T15" fmla="*/ 2147483647 h 87"/>
                    <a:gd name="T16" fmla="*/ 2147483647 w 123"/>
                    <a:gd name="T17" fmla="*/ 2147483647 h 87"/>
                    <a:gd name="T18" fmla="*/ 2147483647 w 123"/>
                    <a:gd name="T19" fmla="*/ 2147483647 h 87"/>
                    <a:gd name="T20" fmla="*/ 2147483647 w 123"/>
                    <a:gd name="T21" fmla="*/ 2147483647 h 87"/>
                    <a:gd name="T22" fmla="*/ 2147483647 w 123"/>
                    <a:gd name="T23" fmla="*/ 2147483647 h 87"/>
                    <a:gd name="T24" fmla="*/ 2147483647 w 123"/>
                    <a:gd name="T25" fmla="*/ 2147483647 h 87"/>
                    <a:gd name="T26" fmla="*/ 2147483647 w 123"/>
                    <a:gd name="T27" fmla="*/ 2147483647 h 87"/>
                    <a:gd name="T28" fmla="*/ 2147483647 w 123"/>
                    <a:gd name="T29" fmla="*/ 2147483647 h 87"/>
                    <a:gd name="T30" fmla="*/ 2147483647 w 123"/>
                    <a:gd name="T31" fmla="*/ 2147483647 h 87"/>
                    <a:gd name="T32" fmla="*/ 2147483647 w 123"/>
                    <a:gd name="T33" fmla="*/ 2147483647 h 87"/>
                    <a:gd name="T34" fmla="*/ 2147483647 w 123"/>
                    <a:gd name="T35" fmla="*/ 2147483647 h 87"/>
                    <a:gd name="T36" fmla="*/ 2147483647 w 123"/>
                    <a:gd name="T37" fmla="*/ 2147483647 h 87"/>
                    <a:gd name="T38" fmla="*/ 2147483647 w 123"/>
                    <a:gd name="T39" fmla="*/ 2147483647 h 87"/>
                    <a:gd name="T40" fmla="*/ 2147483647 w 123"/>
                    <a:gd name="T41" fmla="*/ 2147483647 h 87"/>
                    <a:gd name="T42" fmla="*/ 2147483647 w 123"/>
                    <a:gd name="T43" fmla="*/ 2147483647 h 87"/>
                    <a:gd name="T44" fmla="*/ 2147483647 w 123"/>
                    <a:gd name="T45" fmla="*/ 2147483647 h 87"/>
                    <a:gd name="T46" fmla="*/ 2147483647 w 123"/>
                    <a:gd name="T47" fmla="*/ 2147483647 h 87"/>
                    <a:gd name="T48" fmla="*/ 2147483647 w 123"/>
                    <a:gd name="T49" fmla="*/ 2147483647 h 87"/>
                    <a:gd name="T50" fmla="*/ 2147483647 w 123"/>
                    <a:gd name="T51" fmla="*/ 2147483647 h 87"/>
                    <a:gd name="T52" fmla="*/ 2147483647 w 123"/>
                    <a:gd name="T53" fmla="*/ 2147483647 h 87"/>
                    <a:gd name="T54" fmla="*/ 2147483647 w 123"/>
                    <a:gd name="T55" fmla="*/ 2147483647 h 87"/>
                    <a:gd name="T56" fmla="*/ 2147483647 w 123"/>
                    <a:gd name="T57" fmla="*/ 2147483647 h 87"/>
                    <a:gd name="T58" fmla="*/ 2147483647 w 123"/>
                    <a:gd name="T59" fmla="*/ 2147483647 h 87"/>
                    <a:gd name="T60" fmla="*/ 2147483647 w 123"/>
                    <a:gd name="T61" fmla="*/ 2147483647 h 87"/>
                    <a:gd name="T62" fmla="*/ 2147483647 w 123"/>
                    <a:gd name="T63" fmla="*/ 2147483647 h 87"/>
                    <a:gd name="T64" fmla="*/ 2147483647 w 123"/>
                    <a:gd name="T65" fmla="*/ 2147483647 h 87"/>
                    <a:gd name="T66" fmla="*/ 2147483647 w 123"/>
                    <a:gd name="T67" fmla="*/ 2147483647 h 87"/>
                    <a:gd name="T68" fmla="*/ 2147483647 w 123"/>
                    <a:gd name="T69" fmla="*/ 2147483647 h 87"/>
                    <a:gd name="T70" fmla="*/ 2147483647 w 123"/>
                    <a:gd name="T71" fmla="*/ 2147483647 h 87"/>
                    <a:gd name="T72" fmla="*/ 2147483647 w 123"/>
                    <a:gd name="T73" fmla="*/ 0 h 87"/>
                    <a:gd name="T74" fmla="*/ 2147483647 w 123"/>
                    <a:gd name="T75" fmla="*/ 2147483647 h 87"/>
                    <a:gd name="T76" fmla="*/ 2147483647 w 123"/>
                    <a:gd name="T77" fmla="*/ 2147483647 h 87"/>
                    <a:gd name="T78" fmla="*/ 2147483647 w 123"/>
                    <a:gd name="T79" fmla="*/ 2147483647 h 87"/>
                    <a:gd name="T80" fmla="*/ 2147483647 w 123"/>
                    <a:gd name="T81" fmla="*/ 2147483647 h 87"/>
                    <a:gd name="T82" fmla="*/ 2147483647 w 123"/>
                    <a:gd name="T83" fmla="*/ 2147483647 h 87"/>
                    <a:gd name="T84" fmla="*/ 2147483647 w 123"/>
                    <a:gd name="T85" fmla="*/ 2147483647 h 87"/>
                    <a:gd name="T86" fmla="*/ 2147483647 w 123"/>
                    <a:gd name="T87" fmla="*/ 2147483647 h 87"/>
                    <a:gd name="T88" fmla="*/ 2147483647 w 123"/>
                    <a:gd name="T89" fmla="*/ 2147483647 h 87"/>
                    <a:gd name="T90" fmla="*/ 2147483647 w 123"/>
                    <a:gd name="T91" fmla="*/ 2147483647 h 87"/>
                    <a:gd name="T92" fmla="*/ 2147483647 w 123"/>
                    <a:gd name="T93" fmla="*/ 2147483647 h 87"/>
                    <a:gd name="T94" fmla="*/ 2147483647 w 123"/>
                    <a:gd name="T95" fmla="*/ 2147483647 h 87"/>
                    <a:gd name="T96" fmla="*/ 2147483647 w 123"/>
                    <a:gd name="T97" fmla="*/ 2147483647 h 87"/>
                    <a:gd name="T98" fmla="*/ 2147483647 w 123"/>
                    <a:gd name="T99" fmla="*/ 2147483647 h 87"/>
                    <a:gd name="T100" fmla="*/ 2147483647 w 123"/>
                    <a:gd name="T101" fmla="*/ 2147483647 h 87"/>
                    <a:gd name="T102" fmla="*/ 2147483647 w 123"/>
                    <a:gd name="T103" fmla="*/ 2147483647 h 87"/>
                    <a:gd name="T104" fmla="*/ 2147483647 w 123"/>
                    <a:gd name="T105" fmla="*/ 2147483647 h 87"/>
                    <a:gd name="T106" fmla="*/ 2147483647 w 123"/>
                    <a:gd name="T107" fmla="*/ 2147483647 h 87"/>
                    <a:gd name="T108" fmla="*/ 2147483647 w 123"/>
                    <a:gd name="T109" fmla="*/ 2147483647 h 87"/>
                    <a:gd name="T110" fmla="*/ 2147483647 w 123"/>
                    <a:gd name="T111" fmla="*/ 2147483647 h 87"/>
                    <a:gd name="T112" fmla="*/ 2147483647 w 123"/>
                    <a:gd name="T113" fmla="*/ 2147483647 h 87"/>
                    <a:gd name="T114" fmla="*/ 2147483647 w 123"/>
                    <a:gd name="T115" fmla="*/ 2147483647 h 87"/>
                    <a:gd name="T116" fmla="*/ 2147483647 w 123"/>
                    <a:gd name="T117" fmla="*/ 2147483647 h 87"/>
                    <a:gd name="T118" fmla="*/ 0 w 123"/>
                    <a:gd name="T119" fmla="*/ 2147483647 h 87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123"/>
                    <a:gd name="T181" fmla="*/ 0 h 87"/>
                    <a:gd name="T182" fmla="*/ 123 w 123"/>
                    <a:gd name="T183" fmla="*/ 87 h 87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123" h="87">
                      <a:moveTo>
                        <a:pt x="0" y="70"/>
                      </a:moveTo>
                      <a:cubicBezTo>
                        <a:pt x="0" y="71"/>
                        <a:pt x="1" y="71"/>
                        <a:pt x="1" y="71"/>
                      </a:cubicBezTo>
                      <a:cubicBezTo>
                        <a:pt x="2" y="71"/>
                        <a:pt x="3" y="72"/>
                        <a:pt x="4" y="72"/>
                      </a:cubicBezTo>
                      <a:cubicBezTo>
                        <a:pt x="6" y="73"/>
                        <a:pt x="7" y="73"/>
                        <a:pt x="8" y="74"/>
                      </a:cubicBezTo>
                      <a:cubicBezTo>
                        <a:pt x="10" y="74"/>
                        <a:pt x="13" y="75"/>
                        <a:pt x="15" y="75"/>
                      </a:cubicBezTo>
                      <a:cubicBezTo>
                        <a:pt x="17" y="75"/>
                        <a:pt x="20" y="75"/>
                        <a:pt x="23" y="76"/>
                      </a:cubicBezTo>
                      <a:cubicBezTo>
                        <a:pt x="28" y="78"/>
                        <a:pt x="33" y="81"/>
                        <a:pt x="38" y="83"/>
                      </a:cubicBezTo>
                      <a:cubicBezTo>
                        <a:pt x="42" y="85"/>
                        <a:pt x="45" y="86"/>
                        <a:pt x="49" y="87"/>
                      </a:cubicBezTo>
                      <a:cubicBezTo>
                        <a:pt x="49" y="87"/>
                        <a:pt x="49" y="87"/>
                        <a:pt x="49" y="87"/>
                      </a:cubicBezTo>
                      <a:cubicBezTo>
                        <a:pt x="51" y="86"/>
                        <a:pt x="52" y="85"/>
                        <a:pt x="54" y="84"/>
                      </a:cubicBezTo>
                      <a:cubicBezTo>
                        <a:pt x="55" y="84"/>
                        <a:pt x="56" y="84"/>
                        <a:pt x="57" y="84"/>
                      </a:cubicBezTo>
                      <a:cubicBezTo>
                        <a:pt x="57" y="84"/>
                        <a:pt x="58" y="85"/>
                        <a:pt x="58" y="85"/>
                      </a:cubicBezTo>
                      <a:cubicBezTo>
                        <a:pt x="59" y="84"/>
                        <a:pt x="60" y="84"/>
                        <a:pt x="61" y="84"/>
                      </a:cubicBezTo>
                      <a:cubicBezTo>
                        <a:pt x="61" y="84"/>
                        <a:pt x="61" y="84"/>
                        <a:pt x="61" y="84"/>
                      </a:cubicBezTo>
                      <a:cubicBezTo>
                        <a:pt x="63" y="83"/>
                        <a:pt x="64" y="81"/>
                        <a:pt x="65" y="81"/>
                      </a:cubicBezTo>
                      <a:cubicBezTo>
                        <a:pt x="66" y="80"/>
                        <a:pt x="67" y="80"/>
                        <a:pt x="68" y="79"/>
                      </a:cubicBezTo>
                      <a:cubicBezTo>
                        <a:pt x="68" y="79"/>
                        <a:pt x="68" y="78"/>
                        <a:pt x="69" y="78"/>
                      </a:cubicBezTo>
                      <a:cubicBezTo>
                        <a:pt x="69" y="77"/>
                        <a:pt x="69" y="76"/>
                        <a:pt x="70" y="76"/>
                      </a:cubicBezTo>
                      <a:cubicBezTo>
                        <a:pt x="70" y="76"/>
                        <a:pt x="71" y="76"/>
                        <a:pt x="71" y="75"/>
                      </a:cubicBezTo>
                      <a:cubicBezTo>
                        <a:pt x="72" y="74"/>
                        <a:pt x="72" y="74"/>
                        <a:pt x="73" y="73"/>
                      </a:cubicBezTo>
                      <a:cubicBezTo>
                        <a:pt x="74" y="73"/>
                        <a:pt x="75" y="73"/>
                        <a:pt x="76" y="73"/>
                      </a:cubicBezTo>
                      <a:cubicBezTo>
                        <a:pt x="77" y="73"/>
                        <a:pt x="77" y="72"/>
                        <a:pt x="78" y="73"/>
                      </a:cubicBezTo>
                      <a:cubicBezTo>
                        <a:pt x="79" y="73"/>
                        <a:pt x="79" y="74"/>
                        <a:pt x="79" y="75"/>
                      </a:cubicBezTo>
                      <a:cubicBezTo>
                        <a:pt x="80" y="76"/>
                        <a:pt x="81" y="76"/>
                        <a:pt x="82" y="77"/>
                      </a:cubicBezTo>
                      <a:cubicBezTo>
                        <a:pt x="83" y="77"/>
                        <a:pt x="85" y="78"/>
                        <a:pt x="86" y="78"/>
                      </a:cubicBezTo>
                      <a:cubicBezTo>
                        <a:pt x="86" y="78"/>
                        <a:pt x="86" y="78"/>
                        <a:pt x="87" y="78"/>
                      </a:cubicBezTo>
                      <a:cubicBezTo>
                        <a:pt x="87" y="78"/>
                        <a:pt x="87" y="79"/>
                        <a:pt x="88" y="79"/>
                      </a:cubicBezTo>
                      <a:cubicBezTo>
                        <a:pt x="94" y="79"/>
                        <a:pt x="101" y="78"/>
                        <a:pt x="107" y="79"/>
                      </a:cubicBezTo>
                      <a:cubicBezTo>
                        <a:pt x="108" y="79"/>
                        <a:pt x="109" y="79"/>
                        <a:pt x="109" y="78"/>
                      </a:cubicBezTo>
                      <a:cubicBezTo>
                        <a:pt x="110" y="77"/>
                        <a:pt x="109" y="76"/>
                        <a:pt x="110" y="75"/>
                      </a:cubicBezTo>
                      <a:cubicBezTo>
                        <a:pt x="110" y="74"/>
                        <a:pt x="110" y="74"/>
                        <a:pt x="110" y="73"/>
                      </a:cubicBezTo>
                      <a:cubicBezTo>
                        <a:pt x="110" y="73"/>
                        <a:pt x="109" y="72"/>
                        <a:pt x="109" y="71"/>
                      </a:cubicBezTo>
                      <a:cubicBezTo>
                        <a:pt x="109" y="71"/>
                        <a:pt x="110" y="70"/>
                        <a:pt x="111" y="70"/>
                      </a:cubicBezTo>
                      <a:cubicBezTo>
                        <a:pt x="111" y="69"/>
                        <a:pt x="111" y="68"/>
                        <a:pt x="111" y="68"/>
                      </a:cubicBezTo>
                      <a:cubicBezTo>
                        <a:pt x="111" y="67"/>
                        <a:pt x="111" y="67"/>
                        <a:pt x="111" y="67"/>
                      </a:cubicBezTo>
                      <a:cubicBezTo>
                        <a:pt x="111" y="66"/>
                        <a:pt x="111" y="66"/>
                        <a:pt x="111" y="66"/>
                      </a:cubicBezTo>
                      <a:cubicBezTo>
                        <a:pt x="111" y="65"/>
                        <a:pt x="110" y="65"/>
                        <a:pt x="110" y="64"/>
                      </a:cubicBezTo>
                      <a:cubicBezTo>
                        <a:pt x="110" y="64"/>
                        <a:pt x="110" y="63"/>
                        <a:pt x="110" y="63"/>
                      </a:cubicBezTo>
                      <a:cubicBezTo>
                        <a:pt x="115" y="51"/>
                        <a:pt x="118" y="45"/>
                        <a:pt x="123" y="34"/>
                      </a:cubicBezTo>
                      <a:cubicBezTo>
                        <a:pt x="123" y="33"/>
                        <a:pt x="123" y="32"/>
                        <a:pt x="123" y="31"/>
                      </a:cubicBezTo>
                      <a:cubicBezTo>
                        <a:pt x="122" y="31"/>
                        <a:pt x="122" y="30"/>
                        <a:pt x="121" y="30"/>
                      </a:cubicBezTo>
                      <a:cubicBezTo>
                        <a:pt x="120" y="29"/>
                        <a:pt x="119" y="28"/>
                        <a:pt x="118" y="28"/>
                      </a:cubicBezTo>
                      <a:cubicBezTo>
                        <a:pt x="117" y="28"/>
                        <a:pt x="116" y="28"/>
                        <a:pt x="116" y="28"/>
                      </a:cubicBezTo>
                      <a:cubicBezTo>
                        <a:pt x="115" y="27"/>
                        <a:pt x="113" y="28"/>
                        <a:pt x="112" y="27"/>
                      </a:cubicBezTo>
                      <a:cubicBezTo>
                        <a:pt x="111" y="26"/>
                        <a:pt x="110" y="25"/>
                        <a:pt x="109" y="24"/>
                      </a:cubicBezTo>
                      <a:cubicBezTo>
                        <a:pt x="108" y="22"/>
                        <a:pt x="107" y="20"/>
                        <a:pt x="106" y="18"/>
                      </a:cubicBezTo>
                      <a:cubicBezTo>
                        <a:pt x="106" y="17"/>
                        <a:pt x="106" y="15"/>
                        <a:pt x="106" y="14"/>
                      </a:cubicBezTo>
                      <a:cubicBezTo>
                        <a:pt x="105" y="14"/>
                        <a:pt x="104" y="14"/>
                        <a:pt x="103" y="14"/>
                      </a:cubicBezTo>
                      <a:cubicBezTo>
                        <a:pt x="102" y="14"/>
                        <a:pt x="101" y="14"/>
                        <a:pt x="100" y="14"/>
                      </a:cubicBezTo>
                      <a:cubicBezTo>
                        <a:pt x="99" y="14"/>
                        <a:pt x="98" y="14"/>
                        <a:pt x="98" y="15"/>
                      </a:cubicBezTo>
                      <a:cubicBezTo>
                        <a:pt x="97" y="15"/>
                        <a:pt x="97" y="16"/>
                        <a:pt x="97" y="16"/>
                      </a:cubicBezTo>
                      <a:cubicBezTo>
                        <a:pt x="97" y="16"/>
                        <a:pt x="96" y="17"/>
                        <a:pt x="96" y="17"/>
                      </a:cubicBezTo>
                      <a:cubicBezTo>
                        <a:pt x="96" y="18"/>
                        <a:pt x="95" y="18"/>
                        <a:pt x="95" y="18"/>
                      </a:cubicBezTo>
                      <a:cubicBezTo>
                        <a:pt x="95" y="19"/>
                        <a:pt x="94" y="20"/>
                        <a:pt x="94" y="21"/>
                      </a:cubicBezTo>
                      <a:cubicBezTo>
                        <a:pt x="94" y="21"/>
                        <a:pt x="93" y="22"/>
                        <a:pt x="92" y="22"/>
                      </a:cubicBezTo>
                      <a:cubicBezTo>
                        <a:pt x="91" y="21"/>
                        <a:pt x="91" y="21"/>
                        <a:pt x="91" y="20"/>
                      </a:cubicBezTo>
                      <a:cubicBezTo>
                        <a:pt x="90" y="20"/>
                        <a:pt x="90" y="19"/>
                        <a:pt x="89" y="19"/>
                      </a:cubicBezTo>
                      <a:cubicBezTo>
                        <a:pt x="89" y="19"/>
                        <a:pt x="88" y="20"/>
                        <a:pt x="87" y="20"/>
                      </a:cubicBezTo>
                      <a:cubicBezTo>
                        <a:pt x="87" y="20"/>
                        <a:pt x="86" y="20"/>
                        <a:pt x="86" y="21"/>
                      </a:cubicBezTo>
                      <a:cubicBezTo>
                        <a:pt x="86" y="22"/>
                        <a:pt x="86" y="23"/>
                        <a:pt x="86" y="24"/>
                      </a:cubicBezTo>
                      <a:cubicBezTo>
                        <a:pt x="86" y="24"/>
                        <a:pt x="86" y="25"/>
                        <a:pt x="86" y="25"/>
                      </a:cubicBezTo>
                      <a:cubicBezTo>
                        <a:pt x="85" y="26"/>
                        <a:pt x="84" y="26"/>
                        <a:pt x="84" y="25"/>
                      </a:cubicBezTo>
                      <a:cubicBezTo>
                        <a:pt x="83" y="25"/>
                        <a:pt x="83" y="24"/>
                        <a:pt x="82" y="23"/>
                      </a:cubicBezTo>
                      <a:cubicBezTo>
                        <a:pt x="81" y="23"/>
                        <a:pt x="80" y="22"/>
                        <a:pt x="79" y="22"/>
                      </a:cubicBezTo>
                      <a:cubicBezTo>
                        <a:pt x="79" y="22"/>
                        <a:pt x="79" y="21"/>
                        <a:pt x="79" y="21"/>
                      </a:cubicBezTo>
                      <a:cubicBezTo>
                        <a:pt x="79" y="21"/>
                        <a:pt x="80" y="21"/>
                        <a:pt x="80" y="20"/>
                      </a:cubicBezTo>
                      <a:cubicBezTo>
                        <a:pt x="81" y="20"/>
                        <a:pt x="80" y="19"/>
                        <a:pt x="80" y="18"/>
                      </a:cubicBezTo>
                      <a:cubicBezTo>
                        <a:pt x="80" y="17"/>
                        <a:pt x="79" y="17"/>
                        <a:pt x="79" y="16"/>
                      </a:cubicBezTo>
                      <a:cubicBezTo>
                        <a:pt x="79" y="14"/>
                        <a:pt x="79" y="13"/>
                        <a:pt x="79" y="12"/>
                      </a:cubicBezTo>
                      <a:cubicBezTo>
                        <a:pt x="79" y="10"/>
                        <a:pt x="79" y="9"/>
                        <a:pt x="79" y="8"/>
                      </a:cubicBezTo>
                      <a:cubicBezTo>
                        <a:pt x="78" y="7"/>
                        <a:pt x="78" y="7"/>
                        <a:pt x="77" y="6"/>
                      </a:cubicBezTo>
                      <a:cubicBezTo>
                        <a:pt x="77" y="5"/>
                        <a:pt x="76" y="4"/>
                        <a:pt x="75" y="3"/>
                      </a:cubicBezTo>
                      <a:cubicBezTo>
                        <a:pt x="74" y="2"/>
                        <a:pt x="74" y="1"/>
                        <a:pt x="73" y="0"/>
                      </a:cubicBezTo>
                      <a:cubicBezTo>
                        <a:pt x="73" y="0"/>
                        <a:pt x="73" y="0"/>
                        <a:pt x="73" y="0"/>
                      </a:cubicBezTo>
                      <a:cubicBezTo>
                        <a:pt x="73" y="0"/>
                        <a:pt x="73" y="0"/>
                        <a:pt x="73" y="0"/>
                      </a:cubicBezTo>
                      <a:cubicBezTo>
                        <a:pt x="73" y="0"/>
                        <a:pt x="73" y="0"/>
                        <a:pt x="73" y="1"/>
                      </a:cubicBezTo>
                      <a:cubicBezTo>
                        <a:pt x="70" y="3"/>
                        <a:pt x="69" y="3"/>
                        <a:pt x="68" y="3"/>
                      </a:cubicBezTo>
                      <a:cubicBezTo>
                        <a:pt x="67" y="5"/>
                        <a:pt x="67" y="6"/>
                        <a:pt x="66" y="7"/>
                      </a:cubicBezTo>
                      <a:cubicBezTo>
                        <a:pt x="66" y="7"/>
                        <a:pt x="65" y="7"/>
                        <a:pt x="64" y="7"/>
                      </a:cubicBezTo>
                      <a:cubicBezTo>
                        <a:pt x="64" y="7"/>
                        <a:pt x="64" y="8"/>
                        <a:pt x="63" y="8"/>
                      </a:cubicBezTo>
                      <a:cubicBezTo>
                        <a:pt x="63" y="8"/>
                        <a:pt x="61" y="8"/>
                        <a:pt x="61" y="9"/>
                      </a:cubicBezTo>
                      <a:cubicBezTo>
                        <a:pt x="61" y="9"/>
                        <a:pt x="60" y="10"/>
                        <a:pt x="59" y="11"/>
                      </a:cubicBezTo>
                      <a:cubicBezTo>
                        <a:pt x="59" y="12"/>
                        <a:pt x="59" y="11"/>
                        <a:pt x="58" y="12"/>
                      </a:cubicBezTo>
                      <a:cubicBezTo>
                        <a:pt x="57" y="12"/>
                        <a:pt x="57" y="12"/>
                        <a:pt x="57" y="12"/>
                      </a:cubicBezTo>
                      <a:cubicBezTo>
                        <a:pt x="56" y="12"/>
                        <a:pt x="57" y="10"/>
                        <a:pt x="56" y="10"/>
                      </a:cubicBezTo>
                      <a:cubicBezTo>
                        <a:pt x="55" y="11"/>
                        <a:pt x="54" y="13"/>
                        <a:pt x="52" y="12"/>
                      </a:cubicBezTo>
                      <a:cubicBezTo>
                        <a:pt x="50" y="11"/>
                        <a:pt x="49" y="10"/>
                        <a:pt x="48" y="9"/>
                      </a:cubicBezTo>
                      <a:cubicBezTo>
                        <a:pt x="47" y="9"/>
                        <a:pt x="46" y="10"/>
                        <a:pt x="46" y="9"/>
                      </a:cubicBezTo>
                      <a:cubicBezTo>
                        <a:pt x="46" y="7"/>
                        <a:pt x="45" y="3"/>
                        <a:pt x="43" y="3"/>
                      </a:cubicBezTo>
                      <a:cubicBezTo>
                        <a:pt x="42" y="3"/>
                        <a:pt x="42" y="5"/>
                        <a:pt x="40" y="5"/>
                      </a:cubicBezTo>
                      <a:cubicBezTo>
                        <a:pt x="39" y="6"/>
                        <a:pt x="40" y="6"/>
                        <a:pt x="39" y="5"/>
                      </a:cubicBezTo>
                      <a:cubicBezTo>
                        <a:pt x="39" y="5"/>
                        <a:pt x="38" y="4"/>
                        <a:pt x="38" y="4"/>
                      </a:cubicBezTo>
                      <a:cubicBezTo>
                        <a:pt x="37" y="4"/>
                        <a:pt x="37" y="5"/>
                        <a:pt x="37" y="6"/>
                      </a:cubicBezTo>
                      <a:cubicBezTo>
                        <a:pt x="37" y="6"/>
                        <a:pt x="34" y="6"/>
                        <a:pt x="34" y="6"/>
                      </a:cubicBezTo>
                      <a:cubicBezTo>
                        <a:pt x="30" y="6"/>
                        <a:pt x="26" y="5"/>
                        <a:pt x="26" y="6"/>
                      </a:cubicBezTo>
                      <a:cubicBezTo>
                        <a:pt x="26" y="8"/>
                        <a:pt x="26" y="10"/>
                        <a:pt x="27" y="11"/>
                      </a:cubicBezTo>
                      <a:cubicBezTo>
                        <a:pt x="27" y="11"/>
                        <a:pt x="30" y="11"/>
                        <a:pt x="30" y="11"/>
                      </a:cubicBezTo>
                      <a:cubicBezTo>
                        <a:pt x="31" y="11"/>
                        <a:pt x="32" y="14"/>
                        <a:pt x="30" y="14"/>
                      </a:cubicBezTo>
                      <a:cubicBezTo>
                        <a:pt x="30" y="14"/>
                        <a:pt x="29" y="13"/>
                        <a:pt x="29" y="13"/>
                      </a:cubicBezTo>
                      <a:cubicBezTo>
                        <a:pt x="28" y="14"/>
                        <a:pt x="27" y="13"/>
                        <a:pt x="27" y="14"/>
                      </a:cubicBezTo>
                      <a:cubicBezTo>
                        <a:pt x="26" y="15"/>
                        <a:pt x="25" y="14"/>
                        <a:pt x="25" y="15"/>
                      </a:cubicBezTo>
                      <a:cubicBezTo>
                        <a:pt x="25" y="16"/>
                        <a:pt x="24" y="18"/>
                        <a:pt x="25" y="20"/>
                      </a:cubicBezTo>
                      <a:cubicBezTo>
                        <a:pt x="25" y="21"/>
                        <a:pt x="27" y="21"/>
                        <a:pt x="27" y="22"/>
                      </a:cubicBezTo>
                      <a:cubicBezTo>
                        <a:pt x="28" y="23"/>
                        <a:pt x="28" y="23"/>
                        <a:pt x="28" y="24"/>
                      </a:cubicBezTo>
                      <a:cubicBezTo>
                        <a:pt x="29" y="25"/>
                        <a:pt x="29" y="25"/>
                        <a:pt x="29" y="27"/>
                      </a:cubicBezTo>
                      <a:cubicBezTo>
                        <a:pt x="30" y="31"/>
                        <a:pt x="28" y="35"/>
                        <a:pt x="28" y="39"/>
                      </a:cubicBezTo>
                      <a:cubicBezTo>
                        <a:pt x="27" y="41"/>
                        <a:pt x="27" y="44"/>
                        <a:pt x="26" y="45"/>
                      </a:cubicBezTo>
                      <a:cubicBezTo>
                        <a:pt x="26" y="46"/>
                        <a:pt x="26" y="48"/>
                        <a:pt x="26" y="48"/>
                      </a:cubicBezTo>
                      <a:cubicBezTo>
                        <a:pt x="26" y="51"/>
                        <a:pt x="25" y="49"/>
                        <a:pt x="24" y="49"/>
                      </a:cubicBezTo>
                      <a:cubicBezTo>
                        <a:pt x="24" y="49"/>
                        <a:pt x="22" y="49"/>
                        <a:pt x="22" y="49"/>
                      </a:cubicBezTo>
                      <a:cubicBezTo>
                        <a:pt x="20" y="49"/>
                        <a:pt x="20" y="50"/>
                        <a:pt x="19" y="50"/>
                      </a:cubicBezTo>
                      <a:cubicBezTo>
                        <a:pt x="18" y="51"/>
                        <a:pt x="17" y="51"/>
                        <a:pt x="15" y="51"/>
                      </a:cubicBezTo>
                      <a:cubicBezTo>
                        <a:pt x="14" y="51"/>
                        <a:pt x="12" y="52"/>
                        <a:pt x="11" y="53"/>
                      </a:cubicBezTo>
                      <a:cubicBezTo>
                        <a:pt x="10" y="53"/>
                        <a:pt x="9" y="54"/>
                        <a:pt x="9" y="54"/>
                      </a:cubicBezTo>
                      <a:cubicBezTo>
                        <a:pt x="8" y="55"/>
                        <a:pt x="6" y="56"/>
                        <a:pt x="6" y="57"/>
                      </a:cubicBezTo>
                      <a:cubicBezTo>
                        <a:pt x="5" y="57"/>
                        <a:pt x="5" y="60"/>
                        <a:pt x="5" y="61"/>
                      </a:cubicBezTo>
                      <a:cubicBezTo>
                        <a:pt x="5" y="62"/>
                        <a:pt x="4" y="63"/>
                        <a:pt x="4" y="64"/>
                      </a:cubicBezTo>
                      <a:cubicBezTo>
                        <a:pt x="4" y="65"/>
                        <a:pt x="4" y="65"/>
                        <a:pt x="4" y="66"/>
                      </a:cubicBezTo>
                      <a:cubicBezTo>
                        <a:pt x="3" y="68"/>
                        <a:pt x="2" y="68"/>
                        <a:pt x="0" y="70"/>
                      </a:cubicBezTo>
                      <a:cubicBezTo>
                        <a:pt x="0" y="70"/>
                        <a:pt x="0" y="70"/>
                        <a:pt x="0" y="70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5" name="Freeform 74">
                  <a:extLst>
                    <a:ext uri="{FF2B5EF4-FFF2-40B4-BE49-F238E27FC236}">
                      <a16:creationId xmlns:a16="http://schemas.microsoft.com/office/drawing/2014/main" id="{96158107-6131-4A3B-A66F-778829EE08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47" y="2887"/>
                  <a:ext cx="1474" cy="1213"/>
                </a:xfrm>
                <a:custGeom>
                  <a:avLst/>
                  <a:gdLst>
                    <a:gd name="T0" fmla="*/ 2147483647 w 51"/>
                    <a:gd name="T1" fmla="*/ 2147483647 h 42"/>
                    <a:gd name="T2" fmla="*/ 2147483647 w 51"/>
                    <a:gd name="T3" fmla="*/ 2147483647 h 42"/>
                    <a:gd name="T4" fmla="*/ 2147483647 w 51"/>
                    <a:gd name="T5" fmla="*/ 2147483647 h 42"/>
                    <a:gd name="T6" fmla="*/ 2147483647 w 51"/>
                    <a:gd name="T7" fmla="*/ 2147483647 h 42"/>
                    <a:gd name="T8" fmla="*/ 2147483647 w 51"/>
                    <a:gd name="T9" fmla="*/ 2147483647 h 42"/>
                    <a:gd name="T10" fmla="*/ 2147483647 w 51"/>
                    <a:gd name="T11" fmla="*/ 2147483647 h 42"/>
                    <a:gd name="T12" fmla="*/ 2147483647 w 51"/>
                    <a:gd name="T13" fmla="*/ 2147483647 h 42"/>
                    <a:gd name="T14" fmla="*/ 2147483647 w 51"/>
                    <a:gd name="T15" fmla="*/ 2147483647 h 42"/>
                    <a:gd name="T16" fmla="*/ 2147483647 w 51"/>
                    <a:gd name="T17" fmla="*/ 2147483647 h 42"/>
                    <a:gd name="T18" fmla="*/ 2147483647 w 51"/>
                    <a:gd name="T19" fmla="*/ 2147483647 h 42"/>
                    <a:gd name="T20" fmla="*/ 2147483647 w 51"/>
                    <a:gd name="T21" fmla="*/ 2147483647 h 42"/>
                    <a:gd name="T22" fmla="*/ 2147483647 w 51"/>
                    <a:gd name="T23" fmla="*/ 2147483647 h 42"/>
                    <a:gd name="T24" fmla="*/ 2147483647 w 51"/>
                    <a:gd name="T25" fmla="*/ 2147483647 h 42"/>
                    <a:gd name="T26" fmla="*/ 2147483647 w 51"/>
                    <a:gd name="T27" fmla="*/ 2147483647 h 42"/>
                    <a:gd name="T28" fmla="*/ 2147483647 w 51"/>
                    <a:gd name="T29" fmla="*/ 2147483647 h 42"/>
                    <a:gd name="T30" fmla="*/ 2147483647 w 51"/>
                    <a:gd name="T31" fmla="*/ 2147483647 h 42"/>
                    <a:gd name="T32" fmla="*/ 2147483647 w 51"/>
                    <a:gd name="T33" fmla="*/ 2147483647 h 42"/>
                    <a:gd name="T34" fmla="*/ 2147483647 w 51"/>
                    <a:gd name="T35" fmla="*/ 2147483647 h 42"/>
                    <a:gd name="T36" fmla="*/ 2147483647 w 51"/>
                    <a:gd name="T37" fmla="*/ 2147483647 h 42"/>
                    <a:gd name="T38" fmla="*/ 2147483647 w 51"/>
                    <a:gd name="T39" fmla="*/ 2147483647 h 42"/>
                    <a:gd name="T40" fmla="*/ 2147483647 w 51"/>
                    <a:gd name="T41" fmla="*/ 2147483647 h 42"/>
                    <a:gd name="T42" fmla="*/ 2147483647 w 51"/>
                    <a:gd name="T43" fmla="*/ 2147483647 h 42"/>
                    <a:gd name="T44" fmla="*/ 2147483647 w 51"/>
                    <a:gd name="T45" fmla="*/ 2147483647 h 42"/>
                    <a:gd name="T46" fmla="*/ 2147483647 w 51"/>
                    <a:gd name="T47" fmla="*/ 2147483647 h 42"/>
                    <a:gd name="T48" fmla="*/ 2147483647 w 51"/>
                    <a:gd name="T49" fmla="*/ 2147483647 h 42"/>
                    <a:gd name="T50" fmla="*/ 2147483647 w 51"/>
                    <a:gd name="T51" fmla="*/ 2147483647 h 42"/>
                    <a:gd name="T52" fmla="*/ 2147483647 w 51"/>
                    <a:gd name="T53" fmla="*/ 2147483647 h 42"/>
                    <a:gd name="T54" fmla="*/ 2147483647 w 51"/>
                    <a:gd name="T55" fmla="*/ 2147483647 h 42"/>
                    <a:gd name="T56" fmla="*/ 2147483647 w 51"/>
                    <a:gd name="T57" fmla="*/ 2147483647 h 42"/>
                    <a:gd name="T58" fmla="*/ 2147483647 w 51"/>
                    <a:gd name="T59" fmla="*/ 2147483647 h 42"/>
                    <a:gd name="T60" fmla="*/ 2147483647 w 51"/>
                    <a:gd name="T61" fmla="*/ 2147483647 h 42"/>
                    <a:gd name="T62" fmla="*/ 2147483647 w 51"/>
                    <a:gd name="T63" fmla="*/ 2147483647 h 42"/>
                    <a:gd name="T64" fmla="*/ 2147483647 w 51"/>
                    <a:gd name="T65" fmla="*/ 2147483647 h 42"/>
                    <a:gd name="T66" fmla="*/ 2147483647 w 51"/>
                    <a:gd name="T67" fmla="*/ 2147483647 h 42"/>
                    <a:gd name="T68" fmla="*/ 2147483647 w 51"/>
                    <a:gd name="T69" fmla="*/ 2147483647 h 42"/>
                    <a:gd name="T70" fmla="*/ 2147483647 w 51"/>
                    <a:gd name="T71" fmla="*/ 2147483647 h 42"/>
                    <a:gd name="T72" fmla="*/ 2147483647 w 51"/>
                    <a:gd name="T73" fmla="*/ 2147483647 h 42"/>
                    <a:gd name="T74" fmla="*/ 2147483647 w 51"/>
                    <a:gd name="T75" fmla="*/ 2147483647 h 42"/>
                    <a:gd name="T76" fmla="*/ 2147483647 w 51"/>
                    <a:gd name="T77" fmla="*/ 2147483647 h 42"/>
                    <a:gd name="T78" fmla="*/ 2147483647 w 51"/>
                    <a:gd name="T79" fmla="*/ 2147483647 h 42"/>
                    <a:gd name="T80" fmla="*/ 2147483647 w 51"/>
                    <a:gd name="T81" fmla="*/ 2147483647 h 42"/>
                    <a:gd name="T82" fmla="*/ 0 w 51"/>
                    <a:gd name="T83" fmla="*/ 2147483647 h 42"/>
                    <a:gd name="T84" fmla="*/ 0 w 51"/>
                    <a:gd name="T85" fmla="*/ 2147483647 h 42"/>
                    <a:gd name="T86" fmla="*/ 2147483647 w 51"/>
                    <a:gd name="T87" fmla="*/ 2147483647 h 42"/>
                    <a:gd name="T88" fmla="*/ 2147483647 w 51"/>
                    <a:gd name="T89" fmla="*/ 2147483647 h 42"/>
                    <a:gd name="T90" fmla="*/ 2147483647 w 51"/>
                    <a:gd name="T91" fmla="*/ 2147483647 h 42"/>
                    <a:gd name="T92" fmla="*/ 2147483647 w 51"/>
                    <a:gd name="T93" fmla="*/ 2147483647 h 42"/>
                    <a:gd name="T94" fmla="*/ 2147483647 w 51"/>
                    <a:gd name="T95" fmla="*/ 2147483647 h 42"/>
                    <a:gd name="T96" fmla="*/ 2147483647 w 51"/>
                    <a:gd name="T97" fmla="*/ 2147483647 h 42"/>
                    <a:gd name="T98" fmla="*/ 2147483647 w 51"/>
                    <a:gd name="T99" fmla="*/ 2147483647 h 42"/>
                    <a:gd name="T100" fmla="*/ 2147483647 w 51"/>
                    <a:gd name="T101" fmla="*/ 2147483647 h 42"/>
                    <a:gd name="T102" fmla="*/ 2147483647 w 51"/>
                    <a:gd name="T103" fmla="*/ 2147483647 h 42"/>
                    <a:gd name="T104" fmla="*/ 2147483647 w 51"/>
                    <a:gd name="T105" fmla="*/ 2147483647 h 42"/>
                    <a:gd name="T106" fmla="*/ 2147483647 w 51"/>
                    <a:gd name="T107" fmla="*/ 2147483647 h 42"/>
                    <a:gd name="T108" fmla="*/ 2147483647 w 51"/>
                    <a:gd name="T109" fmla="*/ 2147483647 h 42"/>
                    <a:gd name="T110" fmla="*/ 2147483647 w 51"/>
                    <a:gd name="T111" fmla="*/ 2147483647 h 42"/>
                    <a:gd name="T112" fmla="*/ 2147483647 w 51"/>
                    <a:gd name="T113" fmla="*/ 2147483647 h 42"/>
                    <a:gd name="T114" fmla="*/ 2147483647 w 51"/>
                    <a:gd name="T115" fmla="*/ 2147483647 h 42"/>
                    <a:gd name="T116" fmla="*/ 2147483647 w 51"/>
                    <a:gd name="T117" fmla="*/ 2147483647 h 42"/>
                    <a:gd name="T118" fmla="*/ 2147483647 w 51"/>
                    <a:gd name="T119" fmla="*/ 2147483647 h 42"/>
                    <a:gd name="T120" fmla="*/ 2147483647 w 51"/>
                    <a:gd name="T121" fmla="*/ 2147483647 h 42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51"/>
                    <a:gd name="T184" fmla="*/ 0 h 42"/>
                    <a:gd name="T185" fmla="*/ 51 w 51"/>
                    <a:gd name="T186" fmla="*/ 42 h 42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51" h="42">
                      <a:moveTo>
                        <a:pt x="38" y="7"/>
                      </a:moveTo>
                      <a:cubicBezTo>
                        <a:pt x="38" y="7"/>
                        <a:pt x="39" y="9"/>
                        <a:pt x="39" y="9"/>
                      </a:cubicBezTo>
                      <a:cubicBezTo>
                        <a:pt x="39" y="11"/>
                        <a:pt x="40" y="12"/>
                        <a:pt x="40" y="13"/>
                      </a:cubicBezTo>
                      <a:cubicBezTo>
                        <a:pt x="40" y="14"/>
                        <a:pt x="39" y="16"/>
                        <a:pt x="39" y="17"/>
                      </a:cubicBezTo>
                      <a:cubicBezTo>
                        <a:pt x="39" y="18"/>
                        <a:pt x="39" y="19"/>
                        <a:pt x="40" y="19"/>
                      </a:cubicBezTo>
                      <a:cubicBezTo>
                        <a:pt x="40" y="20"/>
                        <a:pt x="40" y="21"/>
                        <a:pt x="41" y="22"/>
                      </a:cubicBezTo>
                      <a:cubicBezTo>
                        <a:pt x="42" y="22"/>
                        <a:pt x="43" y="22"/>
                        <a:pt x="44" y="22"/>
                      </a:cubicBezTo>
                      <a:cubicBezTo>
                        <a:pt x="45" y="22"/>
                        <a:pt x="45" y="23"/>
                        <a:pt x="46" y="23"/>
                      </a:cubicBezTo>
                      <a:cubicBezTo>
                        <a:pt x="48" y="23"/>
                        <a:pt x="49" y="22"/>
                        <a:pt x="50" y="24"/>
                      </a:cubicBezTo>
                      <a:cubicBezTo>
                        <a:pt x="50" y="25"/>
                        <a:pt x="49" y="26"/>
                        <a:pt x="49" y="27"/>
                      </a:cubicBezTo>
                      <a:cubicBezTo>
                        <a:pt x="49" y="28"/>
                        <a:pt x="50" y="28"/>
                        <a:pt x="50" y="30"/>
                      </a:cubicBezTo>
                      <a:cubicBezTo>
                        <a:pt x="51" y="31"/>
                        <a:pt x="51" y="33"/>
                        <a:pt x="50" y="35"/>
                      </a:cubicBezTo>
                      <a:cubicBezTo>
                        <a:pt x="50" y="35"/>
                        <a:pt x="48" y="36"/>
                        <a:pt x="48" y="37"/>
                      </a:cubicBezTo>
                      <a:cubicBezTo>
                        <a:pt x="47" y="37"/>
                        <a:pt x="48" y="38"/>
                        <a:pt x="47" y="39"/>
                      </a:cubicBezTo>
                      <a:cubicBezTo>
                        <a:pt x="47" y="40"/>
                        <a:pt x="46" y="40"/>
                        <a:pt x="45" y="41"/>
                      </a:cubicBezTo>
                      <a:cubicBezTo>
                        <a:pt x="45" y="41"/>
                        <a:pt x="45" y="41"/>
                        <a:pt x="44" y="42"/>
                      </a:cubicBezTo>
                      <a:cubicBezTo>
                        <a:pt x="44" y="41"/>
                        <a:pt x="43" y="41"/>
                        <a:pt x="42" y="41"/>
                      </a:cubicBezTo>
                      <a:cubicBezTo>
                        <a:pt x="41" y="40"/>
                        <a:pt x="38" y="41"/>
                        <a:pt x="37" y="41"/>
                      </a:cubicBezTo>
                      <a:cubicBezTo>
                        <a:pt x="35" y="40"/>
                        <a:pt x="36" y="39"/>
                        <a:pt x="35" y="39"/>
                      </a:cubicBezTo>
                      <a:cubicBezTo>
                        <a:pt x="34" y="38"/>
                        <a:pt x="33" y="38"/>
                        <a:pt x="32" y="38"/>
                      </a:cubicBezTo>
                      <a:cubicBezTo>
                        <a:pt x="31" y="38"/>
                        <a:pt x="31" y="38"/>
                        <a:pt x="30" y="37"/>
                      </a:cubicBezTo>
                      <a:cubicBezTo>
                        <a:pt x="29" y="37"/>
                        <a:pt x="28" y="37"/>
                        <a:pt x="28" y="35"/>
                      </a:cubicBezTo>
                      <a:cubicBezTo>
                        <a:pt x="28" y="35"/>
                        <a:pt x="27" y="36"/>
                        <a:pt x="26" y="36"/>
                      </a:cubicBezTo>
                      <a:cubicBezTo>
                        <a:pt x="25" y="35"/>
                        <a:pt x="25" y="34"/>
                        <a:pt x="24" y="34"/>
                      </a:cubicBezTo>
                      <a:cubicBezTo>
                        <a:pt x="23" y="34"/>
                        <a:pt x="23" y="34"/>
                        <a:pt x="22" y="34"/>
                      </a:cubicBezTo>
                      <a:cubicBezTo>
                        <a:pt x="21" y="35"/>
                        <a:pt x="20" y="35"/>
                        <a:pt x="19" y="34"/>
                      </a:cubicBezTo>
                      <a:cubicBezTo>
                        <a:pt x="18" y="34"/>
                        <a:pt x="19" y="34"/>
                        <a:pt x="18" y="33"/>
                      </a:cubicBezTo>
                      <a:cubicBezTo>
                        <a:pt x="18" y="33"/>
                        <a:pt x="17" y="33"/>
                        <a:pt x="16" y="32"/>
                      </a:cubicBezTo>
                      <a:cubicBezTo>
                        <a:pt x="16" y="32"/>
                        <a:pt x="16" y="32"/>
                        <a:pt x="16" y="31"/>
                      </a:cubicBezTo>
                      <a:cubicBezTo>
                        <a:pt x="15" y="31"/>
                        <a:pt x="15" y="31"/>
                        <a:pt x="15" y="31"/>
                      </a:cubicBezTo>
                      <a:cubicBezTo>
                        <a:pt x="14" y="31"/>
                        <a:pt x="14" y="30"/>
                        <a:pt x="14" y="29"/>
                      </a:cubicBezTo>
                      <a:cubicBezTo>
                        <a:pt x="13" y="29"/>
                        <a:pt x="13" y="29"/>
                        <a:pt x="13" y="29"/>
                      </a:cubicBezTo>
                      <a:cubicBezTo>
                        <a:pt x="12" y="28"/>
                        <a:pt x="11" y="28"/>
                        <a:pt x="11" y="27"/>
                      </a:cubicBezTo>
                      <a:cubicBezTo>
                        <a:pt x="11" y="25"/>
                        <a:pt x="13" y="25"/>
                        <a:pt x="12" y="23"/>
                      </a:cubicBezTo>
                      <a:cubicBezTo>
                        <a:pt x="11" y="22"/>
                        <a:pt x="11" y="22"/>
                        <a:pt x="11" y="21"/>
                      </a:cubicBezTo>
                      <a:cubicBezTo>
                        <a:pt x="11" y="20"/>
                        <a:pt x="12" y="19"/>
                        <a:pt x="12" y="18"/>
                      </a:cubicBezTo>
                      <a:cubicBezTo>
                        <a:pt x="11" y="17"/>
                        <a:pt x="11" y="15"/>
                        <a:pt x="11" y="15"/>
                      </a:cubicBezTo>
                      <a:cubicBezTo>
                        <a:pt x="10" y="14"/>
                        <a:pt x="10" y="16"/>
                        <a:pt x="9" y="15"/>
                      </a:cubicBezTo>
                      <a:cubicBezTo>
                        <a:pt x="8" y="15"/>
                        <a:pt x="6" y="15"/>
                        <a:pt x="5" y="15"/>
                      </a:cubicBezTo>
                      <a:cubicBezTo>
                        <a:pt x="5" y="16"/>
                        <a:pt x="4" y="16"/>
                        <a:pt x="3" y="16"/>
                      </a:cubicBezTo>
                      <a:cubicBezTo>
                        <a:pt x="2" y="16"/>
                        <a:pt x="1" y="16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2" y="14"/>
                        <a:pt x="3" y="13"/>
                        <a:pt x="5" y="12"/>
                      </a:cubicBezTo>
                      <a:cubicBezTo>
                        <a:pt x="6" y="12"/>
                        <a:pt x="7" y="12"/>
                        <a:pt x="8" y="12"/>
                      </a:cubicBezTo>
                      <a:cubicBezTo>
                        <a:pt x="8" y="12"/>
                        <a:pt x="9" y="13"/>
                        <a:pt x="9" y="13"/>
                      </a:cubicBezTo>
                      <a:cubicBezTo>
                        <a:pt x="10" y="12"/>
                        <a:pt x="11" y="12"/>
                        <a:pt x="12" y="12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14" y="11"/>
                        <a:pt x="15" y="9"/>
                        <a:pt x="16" y="9"/>
                      </a:cubicBezTo>
                      <a:cubicBezTo>
                        <a:pt x="17" y="8"/>
                        <a:pt x="18" y="8"/>
                        <a:pt x="19" y="7"/>
                      </a:cubicBezTo>
                      <a:cubicBezTo>
                        <a:pt x="19" y="7"/>
                        <a:pt x="19" y="6"/>
                        <a:pt x="20" y="6"/>
                      </a:cubicBezTo>
                      <a:cubicBezTo>
                        <a:pt x="20" y="5"/>
                        <a:pt x="20" y="4"/>
                        <a:pt x="21" y="4"/>
                      </a:cubicBezTo>
                      <a:cubicBezTo>
                        <a:pt x="21" y="4"/>
                        <a:pt x="22" y="4"/>
                        <a:pt x="22" y="3"/>
                      </a:cubicBezTo>
                      <a:cubicBezTo>
                        <a:pt x="23" y="2"/>
                        <a:pt x="23" y="2"/>
                        <a:pt x="24" y="1"/>
                      </a:cubicBezTo>
                      <a:cubicBezTo>
                        <a:pt x="25" y="1"/>
                        <a:pt x="26" y="1"/>
                        <a:pt x="27" y="1"/>
                      </a:cubicBezTo>
                      <a:cubicBezTo>
                        <a:pt x="28" y="1"/>
                        <a:pt x="28" y="0"/>
                        <a:pt x="29" y="1"/>
                      </a:cubicBezTo>
                      <a:cubicBezTo>
                        <a:pt x="30" y="1"/>
                        <a:pt x="30" y="2"/>
                        <a:pt x="30" y="3"/>
                      </a:cubicBezTo>
                      <a:cubicBezTo>
                        <a:pt x="31" y="4"/>
                        <a:pt x="32" y="4"/>
                        <a:pt x="33" y="5"/>
                      </a:cubicBezTo>
                      <a:cubicBezTo>
                        <a:pt x="34" y="5"/>
                        <a:pt x="36" y="6"/>
                        <a:pt x="37" y="6"/>
                      </a:cubicBezTo>
                      <a:cubicBezTo>
                        <a:pt x="37" y="6"/>
                        <a:pt x="37" y="6"/>
                        <a:pt x="38" y="6"/>
                      </a:cubicBezTo>
                      <a:cubicBezTo>
                        <a:pt x="38" y="6"/>
                        <a:pt x="38" y="6"/>
                        <a:pt x="38" y="7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6" name="Freeform 63">
                  <a:extLst>
                    <a:ext uri="{FF2B5EF4-FFF2-40B4-BE49-F238E27FC236}">
                      <a16:creationId xmlns:a16="http://schemas.microsoft.com/office/drawing/2014/main" id="{E146D9A3-5087-4720-99CF-894344978A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71" y="2310"/>
                  <a:ext cx="1041" cy="1819"/>
                </a:xfrm>
                <a:custGeom>
                  <a:avLst/>
                  <a:gdLst>
                    <a:gd name="T0" fmla="*/ 2147483647 w 36"/>
                    <a:gd name="T1" fmla="*/ 2147483647 h 63"/>
                    <a:gd name="T2" fmla="*/ 2147483647 w 36"/>
                    <a:gd name="T3" fmla="*/ 2147483647 h 63"/>
                    <a:gd name="T4" fmla="*/ 2147483647 w 36"/>
                    <a:gd name="T5" fmla="*/ 2147483647 h 63"/>
                    <a:gd name="T6" fmla="*/ 2147483647 w 36"/>
                    <a:gd name="T7" fmla="*/ 2147483647 h 63"/>
                    <a:gd name="T8" fmla="*/ 2147483647 w 36"/>
                    <a:gd name="T9" fmla="*/ 2147483647 h 63"/>
                    <a:gd name="T10" fmla="*/ 2147483647 w 36"/>
                    <a:gd name="T11" fmla="*/ 2147483647 h 63"/>
                    <a:gd name="T12" fmla="*/ 2147483647 w 36"/>
                    <a:gd name="T13" fmla="*/ 2147483647 h 63"/>
                    <a:gd name="T14" fmla="*/ 2147483647 w 36"/>
                    <a:gd name="T15" fmla="*/ 2147483647 h 63"/>
                    <a:gd name="T16" fmla="*/ 2147483647 w 36"/>
                    <a:gd name="T17" fmla="*/ 2147483647 h 63"/>
                    <a:gd name="T18" fmla="*/ 2147483647 w 36"/>
                    <a:gd name="T19" fmla="*/ 2147483647 h 63"/>
                    <a:gd name="T20" fmla="*/ 2147483647 w 36"/>
                    <a:gd name="T21" fmla="*/ 2147483647 h 63"/>
                    <a:gd name="T22" fmla="*/ 2147483647 w 36"/>
                    <a:gd name="T23" fmla="*/ 2147483647 h 63"/>
                    <a:gd name="T24" fmla="*/ 2147483647 w 36"/>
                    <a:gd name="T25" fmla="*/ 2147483647 h 63"/>
                    <a:gd name="T26" fmla="*/ 2147483647 w 36"/>
                    <a:gd name="T27" fmla="*/ 2147483647 h 63"/>
                    <a:gd name="T28" fmla="*/ 2147483647 w 36"/>
                    <a:gd name="T29" fmla="*/ 2147483647 h 63"/>
                    <a:gd name="T30" fmla="*/ 2147483647 w 36"/>
                    <a:gd name="T31" fmla="*/ 2147483647 h 63"/>
                    <a:gd name="T32" fmla="*/ 2147483647 w 36"/>
                    <a:gd name="T33" fmla="*/ 2147483647 h 63"/>
                    <a:gd name="T34" fmla="*/ 2147483647 w 36"/>
                    <a:gd name="T35" fmla="*/ 2147483647 h 63"/>
                    <a:gd name="T36" fmla="*/ 2147483647 w 36"/>
                    <a:gd name="T37" fmla="*/ 2147483647 h 63"/>
                    <a:gd name="T38" fmla="*/ 2147483647 w 36"/>
                    <a:gd name="T39" fmla="*/ 2147483647 h 63"/>
                    <a:gd name="T40" fmla="*/ 2147483647 w 36"/>
                    <a:gd name="T41" fmla="*/ 2147483647 h 63"/>
                    <a:gd name="T42" fmla="*/ 2147483647 w 36"/>
                    <a:gd name="T43" fmla="*/ 2147483647 h 63"/>
                    <a:gd name="T44" fmla="*/ 2147483647 w 36"/>
                    <a:gd name="T45" fmla="*/ 2147483647 h 63"/>
                    <a:gd name="T46" fmla="*/ 2147483647 w 36"/>
                    <a:gd name="T47" fmla="*/ 2147483647 h 63"/>
                    <a:gd name="T48" fmla="*/ 2147483647 w 36"/>
                    <a:gd name="T49" fmla="*/ 2147483647 h 63"/>
                    <a:gd name="T50" fmla="*/ 2147483647 w 36"/>
                    <a:gd name="T51" fmla="*/ 2147483647 h 63"/>
                    <a:gd name="T52" fmla="*/ 2147483647 w 36"/>
                    <a:gd name="T53" fmla="*/ 2147483647 h 63"/>
                    <a:gd name="T54" fmla="*/ 2147483647 w 36"/>
                    <a:gd name="T55" fmla="*/ 2147483647 h 63"/>
                    <a:gd name="T56" fmla="*/ 2147483647 w 36"/>
                    <a:gd name="T57" fmla="*/ 2147483647 h 63"/>
                    <a:gd name="T58" fmla="*/ 2147483647 w 36"/>
                    <a:gd name="T59" fmla="*/ 2147483647 h 63"/>
                    <a:gd name="T60" fmla="*/ 2147483647 w 36"/>
                    <a:gd name="T61" fmla="*/ 2147483647 h 63"/>
                    <a:gd name="T62" fmla="*/ 2147483647 w 36"/>
                    <a:gd name="T63" fmla="*/ 2147483647 h 63"/>
                    <a:gd name="T64" fmla="*/ 2147483647 w 36"/>
                    <a:gd name="T65" fmla="*/ 2147483647 h 63"/>
                    <a:gd name="T66" fmla="*/ 2147483647 w 36"/>
                    <a:gd name="T67" fmla="*/ 2147483647 h 63"/>
                    <a:gd name="T68" fmla="*/ 2147483647 w 36"/>
                    <a:gd name="T69" fmla="*/ 2147483647 h 63"/>
                    <a:gd name="T70" fmla="*/ 2147483647 w 36"/>
                    <a:gd name="T71" fmla="*/ 2147483647 h 63"/>
                    <a:gd name="T72" fmla="*/ 2147483647 w 36"/>
                    <a:gd name="T73" fmla="*/ 2147483647 h 63"/>
                    <a:gd name="T74" fmla="*/ 2147483647 w 36"/>
                    <a:gd name="T75" fmla="*/ 0 h 63"/>
                    <a:gd name="T76" fmla="*/ 2147483647 w 36"/>
                    <a:gd name="T77" fmla="*/ 2147483647 h 63"/>
                    <a:gd name="T78" fmla="*/ 2147483647 w 36"/>
                    <a:gd name="T79" fmla="*/ 2147483647 h 63"/>
                    <a:gd name="T80" fmla="*/ 2147483647 w 36"/>
                    <a:gd name="T81" fmla="*/ 2147483647 h 63"/>
                    <a:gd name="T82" fmla="*/ 2147483647 w 36"/>
                    <a:gd name="T83" fmla="*/ 2147483647 h 63"/>
                    <a:gd name="T84" fmla="*/ 2147483647 w 36"/>
                    <a:gd name="T85" fmla="*/ 2147483647 h 63"/>
                    <a:gd name="T86" fmla="*/ 2147483647 w 36"/>
                    <a:gd name="T87" fmla="*/ 2147483647 h 63"/>
                    <a:gd name="T88" fmla="*/ 2147483647 w 36"/>
                    <a:gd name="T89" fmla="*/ 2147483647 h 63"/>
                    <a:gd name="T90" fmla="*/ 0 w 36"/>
                    <a:gd name="T91" fmla="*/ 2147483647 h 63"/>
                    <a:gd name="T92" fmla="*/ 0 w 36"/>
                    <a:gd name="T93" fmla="*/ 2147483647 h 63"/>
                    <a:gd name="T94" fmla="*/ 0 w 36"/>
                    <a:gd name="T95" fmla="*/ 2147483647 h 63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36"/>
                    <a:gd name="T145" fmla="*/ 0 h 63"/>
                    <a:gd name="T146" fmla="*/ 36 w 36"/>
                    <a:gd name="T147" fmla="*/ 63 h 63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36" h="63">
                      <a:moveTo>
                        <a:pt x="0" y="59"/>
                      </a:moveTo>
                      <a:cubicBezTo>
                        <a:pt x="1" y="59"/>
                        <a:pt x="1" y="58"/>
                        <a:pt x="1" y="58"/>
                      </a:cubicBezTo>
                      <a:cubicBezTo>
                        <a:pt x="2" y="58"/>
                        <a:pt x="2" y="57"/>
                        <a:pt x="2" y="57"/>
                      </a:cubicBezTo>
                      <a:cubicBezTo>
                        <a:pt x="2" y="57"/>
                        <a:pt x="2" y="56"/>
                        <a:pt x="3" y="56"/>
                      </a:cubicBezTo>
                      <a:cubicBezTo>
                        <a:pt x="3" y="56"/>
                        <a:pt x="3" y="55"/>
                        <a:pt x="4" y="55"/>
                      </a:cubicBezTo>
                      <a:cubicBezTo>
                        <a:pt x="4" y="56"/>
                        <a:pt x="4" y="56"/>
                        <a:pt x="4" y="57"/>
                      </a:cubicBezTo>
                      <a:cubicBezTo>
                        <a:pt x="4" y="57"/>
                        <a:pt x="3" y="58"/>
                        <a:pt x="4" y="59"/>
                      </a:cubicBezTo>
                      <a:cubicBezTo>
                        <a:pt x="4" y="59"/>
                        <a:pt x="5" y="59"/>
                        <a:pt x="5" y="59"/>
                      </a:cubicBezTo>
                      <a:cubicBezTo>
                        <a:pt x="6" y="59"/>
                        <a:pt x="7" y="60"/>
                        <a:pt x="8" y="60"/>
                      </a:cubicBezTo>
                      <a:cubicBezTo>
                        <a:pt x="8" y="60"/>
                        <a:pt x="9" y="61"/>
                        <a:pt x="10" y="61"/>
                      </a:cubicBezTo>
                      <a:cubicBezTo>
                        <a:pt x="10" y="61"/>
                        <a:pt x="10" y="60"/>
                        <a:pt x="10" y="60"/>
                      </a:cubicBezTo>
                      <a:cubicBezTo>
                        <a:pt x="10" y="60"/>
                        <a:pt x="11" y="59"/>
                        <a:pt x="11" y="59"/>
                      </a:cubicBezTo>
                      <a:cubicBezTo>
                        <a:pt x="11" y="59"/>
                        <a:pt x="12" y="59"/>
                        <a:pt x="12" y="59"/>
                      </a:cubicBezTo>
                      <a:cubicBezTo>
                        <a:pt x="13" y="60"/>
                        <a:pt x="14" y="60"/>
                        <a:pt x="14" y="60"/>
                      </a:cubicBezTo>
                      <a:cubicBezTo>
                        <a:pt x="14" y="60"/>
                        <a:pt x="14" y="60"/>
                        <a:pt x="14" y="61"/>
                      </a:cubicBezTo>
                      <a:cubicBezTo>
                        <a:pt x="15" y="61"/>
                        <a:pt x="15" y="62"/>
                        <a:pt x="15" y="62"/>
                      </a:cubicBezTo>
                      <a:cubicBezTo>
                        <a:pt x="15" y="62"/>
                        <a:pt x="15" y="62"/>
                        <a:pt x="15" y="62"/>
                      </a:cubicBezTo>
                      <a:cubicBezTo>
                        <a:pt x="16" y="62"/>
                        <a:pt x="16" y="62"/>
                        <a:pt x="16" y="62"/>
                      </a:cubicBezTo>
                      <a:cubicBezTo>
                        <a:pt x="17" y="61"/>
                        <a:pt x="17" y="61"/>
                        <a:pt x="17" y="61"/>
                      </a:cubicBezTo>
                      <a:cubicBezTo>
                        <a:pt x="18" y="61"/>
                        <a:pt x="18" y="62"/>
                        <a:pt x="18" y="62"/>
                      </a:cubicBezTo>
                      <a:cubicBezTo>
                        <a:pt x="18" y="62"/>
                        <a:pt x="18" y="63"/>
                        <a:pt x="18" y="63"/>
                      </a:cubicBezTo>
                      <a:cubicBezTo>
                        <a:pt x="19" y="63"/>
                        <a:pt x="19" y="63"/>
                        <a:pt x="20" y="63"/>
                      </a:cubicBezTo>
                      <a:cubicBezTo>
                        <a:pt x="20" y="63"/>
                        <a:pt x="20" y="63"/>
                        <a:pt x="20" y="63"/>
                      </a:cubicBezTo>
                      <a:cubicBezTo>
                        <a:pt x="21" y="63"/>
                        <a:pt x="21" y="63"/>
                        <a:pt x="21" y="63"/>
                      </a:cubicBezTo>
                      <a:cubicBezTo>
                        <a:pt x="22" y="62"/>
                        <a:pt x="22" y="62"/>
                        <a:pt x="22" y="62"/>
                      </a:cubicBezTo>
                      <a:cubicBezTo>
                        <a:pt x="22" y="62"/>
                        <a:pt x="22" y="62"/>
                        <a:pt x="22" y="62"/>
                      </a:cubicBezTo>
                      <a:cubicBezTo>
                        <a:pt x="23" y="62"/>
                        <a:pt x="23" y="62"/>
                        <a:pt x="23" y="62"/>
                      </a:cubicBezTo>
                      <a:cubicBezTo>
                        <a:pt x="23" y="62"/>
                        <a:pt x="23" y="62"/>
                        <a:pt x="24" y="62"/>
                      </a:cubicBezTo>
                      <a:cubicBezTo>
                        <a:pt x="24" y="62"/>
                        <a:pt x="24" y="62"/>
                        <a:pt x="24" y="62"/>
                      </a:cubicBezTo>
                      <a:cubicBezTo>
                        <a:pt x="25" y="62"/>
                        <a:pt x="25" y="62"/>
                        <a:pt x="26" y="62"/>
                      </a:cubicBezTo>
                      <a:cubicBezTo>
                        <a:pt x="26" y="62"/>
                        <a:pt x="26" y="62"/>
                        <a:pt x="27" y="62"/>
                      </a:cubicBezTo>
                      <a:cubicBezTo>
                        <a:pt x="27" y="62"/>
                        <a:pt x="27" y="62"/>
                        <a:pt x="28" y="62"/>
                      </a:cubicBezTo>
                      <a:cubicBezTo>
                        <a:pt x="28" y="62"/>
                        <a:pt x="29" y="62"/>
                        <a:pt x="29" y="62"/>
                      </a:cubicBezTo>
                      <a:cubicBezTo>
                        <a:pt x="30" y="62"/>
                        <a:pt x="30" y="62"/>
                        <a:pt x="31" y="62"/>
                      </a:cubicBezTo>
                      <a:cubicBezTo>
                        <a:pt x="30" y="62"/>
                        <a:pt x="30" y="62"/>
                        <a:pt x="31" y="62"/>
                      </a:cubicBezTo>
                      <a:cubicBezTo>
                        <a:pt x="31" y="61"/>
                        <a:pt x="30" y="61"/>
                        <a:pt x="31" y="61"/>
                      </a:cubicBezTo>
                      <a:cubicBezTo>
                        <a:pt x="31" y="60"/>
                        <a:pt x="31" y="60"/>
                        <a:pt x="31" y="60"/>
                      </a:cubicBezTo>
                      <a:cubicBezTo>
                        <a:pt x="32" y="59"/>
                        <a:pt x="32" y="59"/>
                        <a:pt x="32" y="59"/>
                      </a:cubicBezTo>
                      <a:cubicBezTo>
                        <a:pt x="32" y="59"/>
                        <a:pt x="32" y="59"/>
                        <a:pt x="32" y="58"/>
                      </a:cubicBezTo>
                      <a:cubicBezTo>
                        <a:pt x="32" y="58"/>
                        <a:pt x="32" y="58"/>
                        <a:pt x="31" y="58"/>
                      </a:cubicBezTo>
                      <a:cubicBezTo>
                        <a:pt x="31" y="58"/>
                        <a:pt x="31" y="57"/>
                        <a:pt x="31" y="57"/>
                      </a:cubicBezTo>
                      <a:cubicBezTo>
                        <a:pt x="31" y="57"/>
                        <a:pt x="32" y="57"/>
                        <a:pt x="32" y="57"/>
                      </a:cubicBezTo>
                      <a:cubicBezTo>
                        <a:pt x="32" y="57"/>
                        <a:pt x="32" y="57"/>
                        <a:pt x="32" y="56"/>
                      </a:cubicBezTo>
                      <a:cubicBezTo>
                        <a:pt x="32" y="56"/>
                        <a:pt x="32" y="56"/>
                        <a:pt x="32" y="56"/>
                      </a:cubicBezTo>
                      <a:cubicBezTo>
                        <a:pt x="32" y="56"/>
                        <a:pt x="31" y="56"/>
                        <a:pt x="31" y="55"/>
                      </a:cubicBezTo>
                      <a:cubicBezTo>
                        <a:pt x="31" y="55"/>
                        <a:pt x="31" y="55"/>
                        <a:pt x="31" y="55"/>
                      </a:cubicBezTo>
                      <a:cubicBezTo>
                        <a:pt x="31" y="54"/>
                        <a:pt x="31" y="54"/>
                        <a:pt x="32" y="54"/>
                      </a:cubicBezTo>
                      <a:cubicBezTo>
                        <a:pt x="32" y="54"/>
                        <a:pt x="32" y="54"/>
                        <a:pt x="32" y="53"/>
                      </a:cubicBezTo>
                      <a:cubicBezTo>
                        <a:pt x="32" y="53"/>
                        <a:pt x="31" y="53"/>
                        <a:pt x="31" y="53"/>
                      </a:cubicBezTo>
                      <a:cubicBezTo>
                        <a:pt x="31" y="53"/>
                        <a:pt x="31" y="53"/>
                        <a:pt x="31" y="53"/>
                      </a:cubicBezTo>
                      <a:cubicBezTo>
                        <a:pt x="31" y="52"/>
                        <a:pt x="31" y="52"/>
                        <a:pt x="30" y="52"/>
                      </a:cubicBezTo>
                      <a:cubicBezTo>
                        <a:pt x="30" y="52"/>
                        <a:pt x="30" y="52"/>
                        <a:pt x="30" y="51"/>
                      </a:cubicBezTo>
                      <a:cubicBezTo>
                        <a:pt x="30" y="51"/>
                        <a:pt x="30" y="51"/>
                        <a:pt x="30" y="50"/>
                      </a:cubicBezTo>
                      <a:cubicBezTo>
                        <a:pt x="31" y="50"/>
                        <a:pt x="31" y="50"/>
                        <a:pt x="31" y="50"/>
                      </a:cubicBezTo>
                      <a:cubicBezTo>
                        <a:pt x="31" y="50"/>
                        <a:pt x="32" y="50"/>
                        <a:pt x="32" y="49"/>
                      </a:cubicBezTo>
                      <a:cubicBezTo>
                        <a:pt x="32" y="49"/>
                        <a:pt x="32" y="49"/>
                        <a:pt x="32" y="48"/>
                      </a:cubicBezTo>
                      <a:cubicBezTo>
                        <a:pt x="32" y="48"/>
                        <a:pt x="31" y="48"/>
                        <a:pt x="31" y="48"/>
                      </a:cubicBezTo>
                      <a:cubicBezTo>
                        <a:pt x="31" y="48"/>
                        <a:pt x="32" y="48"/>
                        <a:pt x="32" y="48"/>
                      </a:cubicBezTo>
                      <a:cubicBezTo>
                        <a:pt x="32" y="48"/>
                        <a:pt x="32" y="47"/>
                        <a:pt x="32" y="47"/>
                      </a:cubicBezTo>
                      <a:cubicBezTo>
                        <a:pt x="32" y="47"/>
                        <a:pt x="32" y="47"/>
                        <a:pt x="32" y="46"/>
                      </a:cubicBezTo>
                      <a:cubicBezTo>
                        <a:pt x="31" y="46"/>
                        <a:pt x="31" y="46"/>
                        <a:pt x="31" y="46"/>
                      </a:cubicBezTo>
                      <a:cubicBezTo>
                        <a:pt x="30" y="46"/>
                        <a:pt x="30" y="46"/>
                        <a:pt x="29" y="46"/>
                      </a:cubicBezTo>
                      <a:cubicBezTo>
                        <a:pt x="29" y="45"/>
                        <a:pt x="29" y="45"/>
                        <a:pt x="29" y="44"/>
                      </a:cubicBezTo>
                      <a:cubicBezTo>
                        <a:pt x="29" y="44"/>
                        <a:pt x="29" y="44"/>
                        <a:pt x="29" y="43"/>
                      </a:cubicBezTo>
                      <a:cubicBezTo>
                        <a:pt x="30" y="43"/>
                        <a:pt x="30" y="43"/>
                        <a:pt x="30" y="42"/>
                      </a:cubicBezTo>
                      <a:cubicBezTo>
                        <a:pt x="30" y="42"/>
                        <a:pt x="31" y="42"/>
                        <a:pt x="31" y="41"/>
                      </a:cubicBezTo>
                      <a:cubicBezTo>
                        <a:pt x="31" y="41"/>
                        <a:pt x="31" y="41"/>
                        <a:pt x="31" y="40"/>
                      </a:cubicBezTo>
                      <a:cubicBezTo>
                        <a:pt x="32" y="40"/>
                        <a:pt x="32" y="40"/>
                        <a:pt x="33" y="40"/>
                      </a:cubicBezTo>
                      <a:cubicBezTo>
                        <a:pt x="33" y="40"/>
                        <a:pt x="33" y="39"/>
                        <a:pt x="34" y="38"/>
                      </a:cubicBezTo>
                      <a:cubicBezTo>
                        <a:pt x="34" y="38"/>
                        <a:pt x="35" y="38"/>
                        <a:pt x="35" y="38"/>
                      </a:cubicBezTo>
                      <a:cubicBezTo>
                        <a:pt x="35" y="38"/>
                        <a:pt x="35" y="38"/>
                        <a:pt x="36" y="37"/>
                      </a:cubicBezTo>
                      <a:cubicBezTo>
                        <a:pt x="35" y="37"/>
                        <a:pt x="34" y="38"/>
                        <a:pt x="34" y="37"/>
                      </a:cubicBezTo>
                      <a:cubicBezTo>
                        <a:pt x="34" y="37"/>
                        <a:pt x="33" y="37"/>
                        <a:pt x="33" y="37"/>
                      </a:cubicBezTo>
                      <a:cubicBezTo>
                        <a:pt x="33" y="37"/>
                        <a:pt x="33" y="37"/>
                        <a:pt x="33" y="37"/>
                      </a:cubicBezTo>
                      <a:cubicBezTo>
                        <a:pt x="33" y="37"/>
                        <a:pt x="33" y="37"/>
                        <a:pt x="33" y="37"/>
                      </a:cubicBezTo>
                      <a:cubicBezTo>
                        <a:pt x="33" y="37"/>
                        <a:pt x="32" y="37"/>
                        <a:pt x="32" y="37"/>
                      </a:cubicBezTo>
                      <a:cubicBezTo>
                        <a:pt x="32" y="36"/>
                        <a:pt x="31" y="37"/>
                        <a:pt x="31" y="37"/>
                      </a:cubicBezTo>
                      <a:cubicBezTo>
                        <a:pt x="31" y="36"/>
                        <a:pt x="30" y="36"/>
                        <a:pt x="30" y="35"/>
                      </a:cubicBezTo>
                      <a:cubicBezTo>
                        <a:pt x="30" y="35"/>
                        <a:pt x="30" y="35"/>
                        <a:pt x="29" y="34"/>
                      </a:cubicBezTo>
                      <a:cubicBezTo>
                        <a:pt x="29" y="34"/>
                        <a:pt x="29" y="34"/>
                        <a:pt x="29" y="33"/>
                      </a:cubicBezTo>
                      <a:cubicBezTo>
                        <a:pt x="29" y="33"/>
                        <a:pt x="29" y="33"/>
                        <a:pt x="30" y="32"/>
                      </a:cubicBezTo>
                      <a:cubicBezTo>
                        <a:pt x="30" y="32"/>
                        <a:pt x="30" y="32"/>
                        <a:pt x="30" y="32"/>
                      </a:cubicBezTo>
                      <a:cubicBezTo>
                        <a:pt x="29" y="31"/>
                        <a:pt x="29" y="31"/>
                        <a:pt x="29" y="31"/>
                      </a:cubicBezTo>
                      <a:cubicBezTo>
                        <a:pt x="28" y="31"/>
                        <a:pt x="28" y="31"/>
                        <a:pt x="28" y="30"/>
                      </a:cubicBezTo>
                      <a:cubicBezTo>
                        <a:pt x="28" y="30"/>
                        <a:pt x="28" y="30"/>
                        <a:pt x="28" y="30"/>
                      </a:cubicBezTo>
                      <a:cubicBezTo>
                        <a:pt x="28" y="29"/>
                        <a:pt x="28" y="29"/>
                        <a:pt x="28" y="29"/>
                      </a:cubicBezTo>
                      <a:cubicBezTo>
                        <a:pt x="28" y="28"/>
                        <a:pt x="27" y="28"/>
                        <a:pt x="26" y="28"/>
                      </a:cubicBezTo>
                      <a:cubicBezTo>
                        <a:pt x="26" y="27"/>
                        <a:pt x="27" y="27"/>
                        <a:pt x="27" y="27"/>
                      </a:cubicBezTo>
                      <a:cubicBezTo>
                        <a:pt x="27" y="26"/>
                        <a:pt x="27" y="25"/>
                        <a:pt x="28" y="24"/>
                      </a:cubicBezTo>
                      <a:cubicBezTo>
                        <a:pt x="28" y="24"/>
                        <a:pt x="28" y="24"/>
                        <a:pt x="28" y="24"/>
                      </a:cubicBezTo>
                      <a:cubicBezTo>
                        <a:pt x="29" y="24"/>
                        <a:pt x="29" y="24"/>
                        <a:pt x="30" y="24"/>
                      </a:cubicBezTo>
                      <a:cubicBezTo>
                        <a:pt x="30" y="24"/>
                        <a:pt x="30" y="23"/>
                        <a:pt x="30" y="23"/>
                      </a:cubicBezTo>
                      <a:cubicBezTo>
                        <a:pt x="30" y="23"/>
                        <a:pt x="31" y="22"/>
                        <a:pt x="30" y="22"/>
                      </a:cubicBezTo>
                      <a:cubicBezTo>
                        <a:pt x="30" y="21"/>
                        <a:pt x="30" y="21"/>
                        <a:pt x="30" y="20"/>
                      </a:cubicBezTo>
                      <a:cubicBezTo>
                        <a:pt x="29" y="20"/>
                        <a:pt x="28" y="20"/>
                        <a:pt x="28" y="20"/>
                      </a:cubicBezTo>
                      <a:cubicBezTo>
                        <a:pt x="27" y="20"/>
                        <a:pt x="26" y="21"/>
                        <a:pt x="26" y="20"/>
                      </a:cubicBezTo>
                      <a:cubicBezTo>
                        <a:pt x="25" y="20"/>
                        <a:pt x="25" y="19"/>
                        <a:pt x="24" y="18"/>
                      </a:cubicBezTo>
                      <a:cubicBezTo>
                        <a:pt x="24" y="18"/>
                        <a:pt x="24" y="18"/>
                        <a:pt x="24" y="17"/>
                      </a:cubicBezTo>
                      <a:cubicBezTo>
                        <a:pt x="24" y="17"/>
                        <a:pt x="23" y="17"/>
                        <a:pt x="23" y="17"/>
                      </a:cubicBezTo>
                      <a:cubicBezTo>
                        <a:pt x="23" y="16"/>
                        <a:pt x="23" y="16"/>
                        <a:pt x="23" y="15"/>
                      </a:cubicBezTo>
                      <a:cubicBezTo>
                        <a:pt x="23" y="15"/>
                        <a:pt x="22" y="15"/>
                        <a:pt x="22" y="15"/>
                      </a:cubicBezTo>
                      <a:cubicBezTo>
                        <a:pt x="22" y="15"/>
                        <a:pt x="22" y="15"/>
                        <a:pt x="22" y="15"/>
                      </a:cubicBezTo>
                      <a:cubicBezTo>
                        <a:pt x="22" y="14"/>
                        <a:pt x="23" y="14"/>
                        <a:pt x="23" y="14"/>
                      </a:cubicBezTo>
                      <a:cubicBezTo>
                        <a:pt x="23" y="13"/>
                        <a:pt x="23" y="12"/>
                        <a:pt x="23" y="12"/>
                      </a:cubicBezTo>
                      <a:cubicBezTo>
                        <a:pt x="23" y="11"/>
                        <a:pt x="24" y="10"/>
                        <a:pt x="24" y="9"/>
                      </a:cubicBezTo>
                      <a:cubicBezTo>
                        <a:pt x="24" y="8"/>
                        <a:pt x="24" y="7"/>
                        <a:pt x="23" y="5"/>
                      </a:cubicBezTo>
                      <a:cubicBezTo>
                        <a:pt x="23" y="5"/>
                        <a:pt x="23" y="4"/>
                        <a:pt x="23" y="3"/>
                      </a:cubicBezTo>
                      <a:cubicBezTo>
                        <a:pt x="22" y="3"/>
                        <a:pt x="22" y="2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21" y="1"/>
                        <a:pt x="20" y="1"/>
                        <a:pt x="20" y="1"/>
                      </a:cubicBezTo>
                      <a:cubicBezTo>
                        <a:pt x="20" y="0"/>
                        <a:pt x="19" y="1"/>
                        <a:pt x="19" y="1"/>
                      </a:cubicBezTo>
                      <a:cubicBezTo>
                        <a:pt x="18" y="1"/>
                        <a:pt x="17" y="1"/>
                        <a:pt x="17" y="0"/>
                      </a:cubicBezTo>
                      <a:cubicBezTo>
                        <a:pt x="17" y="0"/>
                        <a:pt x="16" y="0"/>
                        <a:pt x="16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0"/>
                        <a:pt x="15" y="1"/>
                        <a:pt x="15" y="2"/>
                      </a:cubicBezTo>
                      <a:cubicBezTo>
                        <a:pt x="16" y="2"/>
                        <a:pt x="18" y="3"/>
                        <a:pt x="18" y="3"/>
                      </a:cubicBezTo>
                      <a:cubicBezTo>
                        <a:pt x="18" y="4"/>
                        <a:pt x="18" y="5"/>
                        <a:pt x="17" y="6"/>
                      </a:cubicBezTo>
                      <a:cubicBezTo>
                        <a:pt x="17" y="6"/>
                        <a:pt x="17" y="7"/>
                        <a:pt x="17" y="8"/>
                      </a:cubicBezTo>
                      <a:cubicBezTo>
                        <a:pt x="16" y="8"/>
                        <a:pt x="16" y="8"/>
                        <a:pt x="16" y="9"/>
                      </a:cubicBezTo>
                      <a:cubicBezTo>
                        <a:pt x="16" y="9"/>
                        <a:pt x="15" y="9"/>
                        <a:pt x="15" y="10"/>
                      </a:cubicBezTo>
                      <a:cubicBezTo>
                        <a:pt x="15" y="10"/>
                        <a:pt x="15" y="11"/>
                        <a:pt x="15" y="11"/>
                      </a:cubicBezTo>
                      <a:cubicBezTo>
                        <a:pt x="14" y="12"/>
                        <a:pt x="13" y="11"/>
                        <a:pt x="12" y="12"/>
                      </a:cubicBezTo>
                      <a:cubicBezTo>
                        <a:pt x="12" y="12"/>
                        <a:pt x="11" y="12"/>
                        <a:pt x="11" y="13"/>
                      </a:cubicBezTo>
                      <a:cubicBezTo>
                        <a:pt x="11" y="14"/>
                        <a:pt x="11" y="14"/>
                        <a:pt x="11" y="15"/>
                      </a:cubicBezTo>
                      <a:cubicBezTo>
                        <a:pt x="11" y="16"/>
                        <a:pt x="10" y="17"/>
                        <a:pt x="10" y="18"/>
                      </a:cubicBezTo>
                      <a:cubicBezTo>
                        <a:pt x="10" y="18"/>
                        <a:pt x="11" y="19"/>
                        <a:pt x="11" y="19"/>
                      </a:cubicBezTo>
                      <a:cubicBezTo>
                        <a:pt x="11" y="20"/>
                        <a:pt x="11" y="20"/>
                        <a:pt x="11" y="21"/>
                      </a:cubicBezTo>
                      <a:cubicBezTo>
                        <a:pt x="11" y="22"/>
                        <a:pt x="10" y="22"/>
                        <a:pt x="10" y="23"/>
                      </a:cubicBezTo>
                      <a:cubicBezTo>
                        <a:pt x="9" y="24"/>
                        <a:pt x="9" y="25"/>
                        <a:pt x="8" y="26"/>
                      </a:cubicBezTo>
                      <a:cubicBezTo>
                        <a:pt x="7" y="27"/>
                        <a:pt x="6" y="27"/>
                        <a:pt x="5" y="28"/>
                      </a:cubicBezTo>
                      <a:cubicBezTo>
                        <a:pt x="4" y="30"/>
                        <a:pt x="4" y="31"/>
                        <a:pt x="3" y="33"/>
                      </a:cubicBezTo>
                      <a:cubicBezTo>
                        <a:pt x="3" y="33"/>
                        <a:pt x="3" y="33"/>
                        <a:pt x="3" y="33"/>
                      </a:cubicBezTo>
                      <a:cubicBezTo>
                        <a:pt x="3" y="33"/>
                        <a:pt x="3" y="33"/>
                        <a:pt x="3" y="33"/>
                      </a:cubicBezTo>
                      <a:cubicBezTo>
                        <a:pt x="3" y="34"/>
                        <a:pt x="3" y="35"/>
                        <a:pt x="2" y="35"/>
                      </a:cubicBezTo>
                      <a:cubicBezTo>
                        <a:pt x="2" y="36"/>
                        <a:pt x="1" y="37"/>
                        <a:pt x="1" y="38"/>
                      </a:cubicBezTo>
                      <a:cubicBezTo>
                        <a:pt x="1" y="39"/>
                        <a:pt x="1" y="40"/>
                        <a:pt x="1" y="41"/>
                      </a:cubicBezTo>
                      <a:cubicBezTo>
                        <a:pt x="1" y="42"/>
                        <a:pt x="0" y="42"/>
                        <a:pt x="0" y="43"/>
                      </a:cubicBezTo>
                      <a:cubicBezTo>
                        <a:pt x="0" y="45"/>
                        <a:pt x="0" y="46"/>
                        <a:pt x="0" y="47"/>
                      </a:cubicBezTo>
                      <a:cubicBezTo>
                        <a:pt x="0" y="48"/>
                        <a:pt x="0" y="50"/>
                        <a:pt x="0" y="50"/>
                      </a:cubicBezTo>
                      <a:cubicBezTo>
                        <a:pt x="1" y="51"/>
                        <a:pt x="0" y="51"/>
                        <a:pt x="0" y="52"/>
                      </a:cubicBezTo>
                      <a:cubicBezTo>
                        <a:pt x="0" y="53"/>
                        <a:pt x="0" y="53"/>
                        <a:pt x="0" y="54"/>
                      </a:cubicBezTo>
                      <a:cubicBezTo>
                        <a:pt x="0" y="55"/>
                        <a:pt x="1" y="55"/>
                        <a:pt x="1" y="55"/>
                      </a:cubicBezTo>
                      <a:cubicBezTo>
                        <a:pt x="1" y="56"/>
                        <a:pt x="1" y="56"/>
                        <a:pt x="1" y="57"/>
                      </a:cubicBezTo>
                      <a:cubicBezTo>
                        <a:pt x="0" y="57"/>
                        <a:pt x="1" y="58"/>
                        <a:pt x="0" y="59"/>
                      </a:cubicBezTo>
                      <a:cubicBezTo>
                        <a:pt x="0" y="59"/>
                        <a:pt x="0" y="59"/>
                        <a:pt x="0" y="59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7" name="Text Box 49">
                  <a:extLst>
                    <a:ext uri="{FF2B5EF4-FFF2-40B4-BE49-F238E27FC236}">
                      <a16:creationId xmlns:a16="http://schemas.microsoft.com/office/drawing/2014/main" id="{D95FFD8E-12E8-468B-85B0-2C64E171942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42" y="3841"/>
                  <a:ext cx="657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altLang="pt-BR" sz="1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itchFamily="34" charset="0"/>
                      <a:ea typeface="Lucida Sans Unicode" pitchFamily="34" charset="0"/>
                      <a:cs typeface="Calibri" pitchFamily="34" charset="0"/>
                    </a:rPr>
                    <a:t>MT</a:t>
                  </a:r>
                  <a:endParaRPr kumimoji="0" lang="en-GB" altLang="pt-BR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itchFamily="34" charset="0"/>
                    <a:ea typeface="Lucida Sans Unicode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61" name="Group 25">
                <a:extLst>
                  <a:ext uri="{FF2B5EF4-FFF2-40B4-BE49-F238E27FC236}">
                    <a16:creationId xmlns:a16="http://schemas.microsoft.com/office/drawing/2014/main" id="{133DAC74-FDAD-45CA-BB52-DAFAF07760C5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437682" y="23593"/>
                <a:ext cx="9495735" cy="8703703"/>
                <a:chOff x="0" y="0"/>
                <a:chExt cx="9294" cy="8520"/>
              </a:xfrm>
            </p:grpSpPr>
            <p:sp>
              <p:nvSpPr>
                <p:cNvPr id="86" name="AutoShape 80">
                  <a:extLst>
                    <a:ext uri="{FF2B5EF4-FFF2-40B4-BE49-F238E27FC236}">
                      <a16:creationId xmlns:a16="http://schemas.microsoft.com/office/drawing/2014/main" id="{EF50834B-10B4-4053-9ADD-0A4965B461A0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0" y="0"/>
                  <a:ext cx="9294" cy="85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Freeform 73">
                  <a:extLst>
                    <a:ext uri="{FF2B5EF4-FFF2-40B4-BE49-F238E27FC236}">
                      <a16:creationId xmlns:a16="http://schemas.microsoft.com/office/drawing/2014/main" id="{F76F4604-0412-4556-8634-567199118B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33" y="1501"/>
                  <a:ext cx="1388" cy="1877"/>
                </a:xfrm>
                <a:custGeom>
                  <a:avLst/>
                  <a:gdLst>
                    <a:gd name="T0" fmla="*/ 2147483647 w 48"/>
                    <a:gd name="T1" fmla="*/ 2147483647 h 65"/>
                    <a:gd name="T2" fmla="*/ 2147483647 w 48"/>
                    <a:gd name="T3" fmla="*/ 2147483647 h 65"/>
                    <a:gd name="T4" fmla="*/ 2147483647 w 48"/>
                    <a:gd name="T5" fmla="*/ 2147483647 h 65"/>
                    <a:gd name="T6" fmla="*/ 2147483647 w 48"/>
                    <a:gd name="T7" fmla="*/ 2147483647 h 65"/>
                    <a:gd name="T8" fmla="*/ 2147483647 w 48"/>
                    <a:gd name="T9" fmla="*/ 2147483647 h 65"/>
                    <a:gd name="T10" fmla="*/ 2147483647 w 48"/>
                    <a:gd name="T11" fmla="*/ 2147483647 h 65"/>
                    <a:gd name="T12" fmla="*/ 2147483647 w 48"/>
                    <a:gd name="T13" fmla="*/ 2147483647 h 65"/>
                    <a:gd name="T14" fmla="*/ 2147483647 w 48"/>
                    <a:gd name="T15" fmla="*/ 2147483647 h 65"/>
                    <a:gd name="T16" fmla="*/ 2147483647 w 48"/>
                    <a:gd name="T17" fmla="*/ 2147483647 h 65"/>
                    <a:gd name="T18" fmla="*/ 2147483647 w 48"/>
                    <a:gd name="T19" fmla="*/ 2147483647 h 65"/>
                    <a:gd name="T20" fmla="*/ 2147483647 w 48"/>
                    <a:gd name="T21" fmla="*/ 2147483647 h 65"/>
                    <a:gd name="T22" fmla="*/ 2147483647 w 48"/>
                    <a:gd name="T23" fmla="*/ 2147483647 h 65"/>
                    <a:gd name="T24" fmla="*/ 2147483647 w 48"/>
                    <a:gd name="T25" fmla="*/ 2147483647 h 65"/>
                    <a:gd name="T26" fmla="*/ 2147483647 w 48"/>
                    <a:gd name="T27" fmla="*/ 2147483647 h 65"/>
                    <a:gd name="T28" fmla="*/ 2147483647 w 48"/>
                    <a:gd name="T29" fmla="*/ 2147483647 h 65"/>
                    <a:gd name="T30" fmla="*/ 2147483647 w 48"/>
                    <a:gd name="T31" fmla="*/ 2147483647 h 65"/>
                    <a:gd name="T32" fmla="*/ 2147483647 w 48"/>
                    <a:gd name="T33" fmla="*/ 2147483647 h 65"/>
                    <a:gd name="T34" fmla="*/ 2147483647 w 48"/>
                    <a:gd name="T35" fmla="*/ 2147483647 h 65"/>
                    <a:gd name="T36" fmla="*/ 2147483647 w 48"/>
                    <a:gd name="T37" fmla="*/ 2147483647 h 65"/>
                    <a:gd name="T38" fmla="*/ 2147483647 w 48"/>
                    <a:gd name="T39" fmla="*/ 2147483647 h 65"/>
                    <a:gd name="T40" fmla="*/ 2147483647 w 48"/>
                    <a:gd name="T41" fmla="*/ 2147483647 h 65"/>
                    <a:gd name="T42" fmla="*/ 2147483647 w 48"/>
                    <a:gd name="T43" fmla="*/ 2147483647 h 65"/>
                    <a:gd name="T44" fmla="*/ 2147483647 w 48"/>
                    <a:gd name="T45" fmla="*/ 2147483647 h 65"/>
                    <a:gd name="T46" fmla="*/ 2147483647 w 48"/>
                    <a:gd name="T47" fmla="*/ 2147483647 h 65"/>
                    <a:gd name="T48" fmla="*/ 2147483647 w 48"/>
                    <a:gd name="T49" fmla="*/ 2147483647 h 65"/>
                    <a:gd name="T50" fmla="*/ 2147483647 w 48"/>
                    <a:gd name="T51" fmla="*/ 2147483647 h 65"/>
                    <a:gd name="T52" fmla="*/ 2147483647 w 48"/>
                    <a:gd name="T53" fmla="*/ 2147483647 h 65"/>
                    <a:gd name="T54" fmla="*/ 2147483647 w 48"/>
                    <a:gd name="T55" fmla="*/ 2147483647 h 65"/>
                    <a:gd name="T56" fmla="*/ 2147483647 w 48"/>
                    <a:gd name="T57" fmla="*/ 2147483647 h 65"/>
                    <a:gd name="T58" fmla="*/ 2147483647 w 48"/>
                    <a:gd name="T59" fmla="*/ 2147483647 h 65"/>
                    <a:gd name="T60" fmla="*/ 2147483647 w 48"/>
                    <a:gd name="T61" fmla="*/ 2147483647 h 65"/>
                    <a:gd name="T62" fmla="*/ 2147483647 w 48"/>
                    <a:gd name="T63" fmla="*/ 2147483647 h 65"/>
                    <a:gd name="T64" fmla="*/ 2147483647 w 48"/>
                    <a:gd name="T65" fmla="*/ 2147483647 h 65"/>
                    <a:gd name="T66" fmla="*/ 2147483647 w 48"/>
                    <a:gd name="T67" fmla="*/ 2147483647 h 65"/>
                    <a:gd name="T68" fmla="*/ 2147483647 w 48"/>
                    <a:gd name="T69" fmla="*/ 2147483647 h 65"/>
                    <a:gd name="T70" fmla="*/ 2147483647 w 48"/>
                    <a:gd name="T71" fmla="*/ 2147483647 h 65"/>
                    <a:gd name="T72" fmla="*/ 2147483647 w 48"/>
                    <a:gd name="T73" fmla="*/ 2147483647 h 65"/>
                    <a:gd name="T74" fmla="*/ 2147483647 w 48"/>
                    <a:gd name="T75" fmla="*/ 2147483647 h 65"/>
                    <a:gd name="T76" fmla="*/ 2147483647 w 48"/>
                    <a:gd name="T77" fmla="*/ 2147483647 h 65"/>
                    <a:gd name="T78" fmla="*/ 2147483647 w 48"/>
                    <a:gd name="T79" fmla="*/ 2147483647 h 65"/>
                    <a:gd name="T80" fmla="*/ 2147483647 w 48"/>
                    <a:gd name="T81" fmla="*/ 2147483647 h 65"/>
                    <a:gd name="T82" fmla="*/ 2147483647 w 48"/>
                    <a:gd name="T83" fmla="*/ 2147483647 h 65"/>
                    <a:gd name="T84" fmla="*/ 2147483647 w 48"/>
                    <a:gd name="T85" fmla="*/ 2147483647 h 65"/>
                    <a:gd name="T86" fmla="*/ 2147483647 w 48"/>
                    <a:gd name="T87" fmla="*/ 2147483647 h 65"/>
                    <a:gd name="T88" fmla="*/ 2147483647 w 48"/>
                    <a:gd name="T89" fmla="*/ 2147483647 h 65"/>
                    <a:gd name="T90" fmla="*/ 2147483647 w 48"/>
                    <a:gd name="T91" fmla="*/ 2147483647 h 65"/>
                    <a:gd name="T92" fmla="*/ 2147483647 w 48"/>
                    <a:gd name="T93" fmla="*/ 2147483647 h 65"/>
                    <a:gd name="T94" fmla="*/ 2147483647 w 48"/>
                    <a:gd name="T95" fmla="*/ 2147483647 h 65"/>
                    <a:gd name="T96" fmla="*/ 2147483647 w 48"/>
                    <a:gd name="T97" fmla="*/ 2147483647 h 65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48"/>
                    <a:gd name="T148" fmla="*/ 0 h 65"/>
                    <a:gd name="T149" fmla="*/ 48 w 48"/>
                    <a:gd name="T150" fmla="*/ 65 h 65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48" h="65">
                      <a:moveTo>
                        <a:pt x="18" y="0"/>
                      </a:moveTo>
                      <a:cubicBezTo>
                        <a:pt x="18" y="0"/>
                        <a:pt x="18" y="0"/>
                        <a:pt x="18" y="1"/>
                      </a:cubicBezTo>
                      <a:cubicBezTo>
                        <a:pt x="18" y="1"/>
                        <a:pt x="19" y="1"/>
                        <a:pt x="19" y="1"/>
                      </a:cubicBezTo>
                      <a:cubicBezTo>
                        <a:pt x="19" y="1"/>
                        <a:pt x="20" y="1"/>
                        <a:pt x="20" y="1"/>
                      </a:cubicBezTo>
                      <a:cubicBezTo>
                        <a:pt x="20" y="1"/>
                        <a:pt x="20" y="1"/>
                        <a:pt x="20" y="1"/>
                      </a:cubicBezTo>
                      <a:cubicBezTo>
                        <a:pt x="20" y="1"/>
                        <a:pt x="21" y="1"/>
                        <a:pt x="21" y="1"/>
                      </a:cubicBezTo>
                      <a:cubicBezTo>
                        <a:pt x="21" y="2"/>
                        <a:pt x="21" y="2"/>
                        <a:pt x="22" y="3"/>
                      </a:cubicBezTo>
                      <a:cubicBezTo>
                        <a:pt x="22" y="3"/>
                        <a:pt x="23" y="2"/>
                        <a:pt x="23" y="3"/>
                      </a:cubicBezTo>
                      <a:cubicBezTo>
                        <a:pt x="23" y="3"/>
                        <a:pt x="23" y="4"/>
                        <a:pt x="23" y="4"/>
                      </a:cubicBezTo>
                      <a:cubicBezTo>
                        <a:pt x="23" y="4"/>
                        <a:pt x="23" y="5"/>
                        <a:pt x="23" y="5"/>
                      </a:cubicBezTo>
                      <a:cubicBezTo>
                        <a:pt x="23" y="5"/>
                        <a:pt x="24" y="5"/>
                        <a:pt x="24" y="4"/>
                      </a:cubicBezTo>
                      <a:cubicBezTo>
                        <a:pt x="24" y="4"/>
                        <a:pt x="24" y="4"/>
                        <a:pt x="25" y="3"/>
                      </a:cubicBezTo>
                      <a:cubicBezTo>
                        <a:pt x="25" y="3"/>
                        <a:pt x="25" y="4"/>
                        <a:pt x="26" y="4"/>
                      </a:cubicBezTo>
                      <a:cubicBezTo>
                        <a:pt x="26" y="4"/>
                        <a:pt x="27" y="4"/>
                        <a:pt x="27" y="5"/>
                      </a:cubicBezTo>
                      <a:cubicBezTo>
                        <a:pt x="28" y="5"/>
                        <a:pt x="28" y="6"/>
                        <a:pt x="29" y="7"/>
                      </a:cubicBezTo>
                      <a:cubicBezTo>
                        <a:pt x="29" y="7"/>
                        <a:pt x="29" y="7"/>
                        <a:pt x="29" y="7"/>
                      </a:cubicBezTo>
                      <a:cubicBezTo>
                        <a:pt x="29" y="7"/>
                        <a:pt x="29" y="7"/>
                        <a:pt x="29" y="7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28" y="9"/>
                        <a:pt x="28" y="9"/>
                        <a:pt x="28" y="9"/>
                      </a:cubicBezTo>
                      <a:cubicBezTo>
                        <a:pt x="28" y="9"/>
                        <a:pt x="28" y="10"/>
                        <a:pt x="28" y="10"/>
                      </a:cubicBezTo>
                      <a:cubicBezTo>
                        <a:pt x="28" y="10"/>
                        <a:pt x="28" y="10"/>
                        <a:pt x="28" y="9"/>
                      </a:cubicBezTo>
                      <a:cubicBezTo>
                        <a:pt x="29" y="9"/>
                        <a:pt x="29" y="9"/>
                        <a:pt x="29" y="9"/>
                      </a:cubicBezTo>
                      <a:cubicBezTo>
                        <a:pt x="29" y="9"/>
                        <a:pt x="29" y="8"/>
                        <a:pt x="29" y="8"/>
                      </a:cubicBezTo>
                      <a:cubicBezTo>
                        <a:pt x="29" y="8"/>
                        <a:pt x="30" y="8"/>
                        <a:pt x="30" y="8"/>
                      </a:cubicBezTo>
                      <a:cubicBezTo>
                        <a:pt x="30" y="9"/>
                        <a:pt x="30" y="9"/>
                        <a:pt x="30" y="9"/>
                      </a:cubicBezTo>
                      <a:cubicBezTo>
                        <a:pt x="30" y="10"/>
                        <a:pt x="29" y="10"/>
                        <a:pt x="29" y="11"/>
                      </a:cubicBezTo>
                      <a:cubicBezTo>
                        <a:pt x="29" y="11"/>
                        <a:pt x="28" y="12"/>
                        <a:pt x="28" y="12"/>
                      </a:cubicBezTo>
                      <a:cubicBezTo>
                        <a:pt x="28" y="12"/>
                        <a:pt x="28" y="13"/>
                        <a:pt x="28" y="13"/>
                      </a:cubicBezTo>
                      <a:cubicBezTo>
                        <a:pt x="28" y="13"/>
                        <a:pt x="29" y="13"/>
                        <a:pt x="29" y="13"/>
                      </a:cubicBezTo>
                      <a:cubicBezTo>
                        <a:pt x="29" y="13"/>
                        <a:pt x="29" y="12"/>
                        <a:pt x="29" y="12"/>
                      </a:cubicBezTo>
                      <a:cubicBezTo>
                        <a:pt x="29" y="13"/>
                        <a:pt x="29" y="13"/>
                        <a:pt x="29" y="14"/>
                      </a:cubicBezTo>
                      <a:cubicBezTo>
                        <a:pt x="29" y="14"/>
                        <a:pt x="29" y="14"/>
                        <a:pt x="29" y="15"/>
                      </a:cubicBezTo>
                      <a:cubicBezTo>
                        <a:pt x="29" y="15"/>
                        <a:pt x="30" y="15"/>
                        <a:pt x="30" y="15"/>
                      </a:cubicBezTo>
                      <a:cubicBezTo>
                        <a:pt x="30" y="15"/>
                        <a:pt x="30" y="15"/>
                        <a:pt x="30" y="15"/>
                      </a:cubicBezTo>
                      <a:cubicBezTo>
                        <a:pt x="30" y="14"/>
                        <a:pt x="30" y="14"/>
                        <a:pt x="31" y="13"/>
                      </a:cubicBezTo>
                      <a:cubicBezTo>
                        <a:pt x="31" y="13"/>
                        <a:pt x="31" y="13"/>
                        <a:pt x="31" y="12"/>
                      </a:cubicBezTo>
                      <a:cubicBezTo>
                        <a:pt x="31" y="12"/>
                        <a:pt x="32" y="12"/>
                        <a:pt x="32" y="12"/>
                      </a:cubicBezTo>
                      <a:cubicBezTo>
                        <a:pt x="32" y="12"/>
                        <a:pt x="32" y="12"/>
                        <a:pt x="33" y="12"/>
                      </a:cubicBezTo>
                      <a:cubicBezTo>
                        <a:pt x="33" y="12"/>
                        <a:pt x="33" y="12"/>
                        <a:pt x="33" y="12"/>
                      </a:cubicBezTo>
                      <a:cubicBezTo>
                        <a:pt x="33" y="12"/>
                        <a:pt x="34" y="11"/>
                        <a:pt x="34" y="11"/>
                      </a:cubicBezTo>
                      <a:cubicBezTo>
                        <a:pt x="34" y="11"/>
                        <a:pt x="35" y="11"/>
                        <a:pt x="35" y="11"/>
                      </a:cubicBezTo>
                      <a:cubicBezTo>
                        <a:pt x="36" y="11"/>
                        <a:pt x="36" y="11"/>
                        <a:pt x="36" y="11"/>
                      </a:cubicBezTo>
                      <a:cubicBezTo>
                        <a:pt x="37" y="11"/>
                        <a:pt x="37" y="10"/>
                        <a:pt x="37" y="10"/>
                      </a:cubicBezTo>
                      <a:cubicBezTo>
                        <a:pt x="37" y="10"/>
                        <a:pt x="37" y="10"/>
                        <a:pt x="38" y="10"/>
                      </a:cubicBezTo>
                      <a:cubicBezTo>
                        <a:pt x="38" y="10"/>
                        <a:pt x="39" y="10"/>
                        <a:pt x="39" y="10"/>
                      </a:cubicBezTo>
                      <a:cubicBezTo>
                        <a:pt x="39" y="10"/>
                        <a:pt x="40" y="10"/>
                        <a:pt x="40" y="11"/>
                      </a:cubicBezTo>
                      <a:cubicBezTo>
                        <a:pt x="41" y="11"/>
                        <a:pt x="42" y="12"/>
                        <a:pt x="42" y="12"/>
                      </a:cubicBezTo>
                      <a:cubicBezTo>
                        <a:pt x="43" y="12"/>
                        <a:pt x="44" y="13"/>
                        <a:pt x="45" y="13"/>
                      </a:cubicBezTo>
                      <a:cubicBezTo>
                        <a:pt x="45" y="13"/>
                        <a:pt x="46" y="13"/>
                        <a:pt x="47" y="13"/>
                      </a:cubicBezTo>
                      <a:cubicBezTo>
                        <a:pt x="47" y="13"/>
                        <a:pt x="48" y="13"/>
                        <a:pt x="48" y="13"/>
                      </a:cubicBezTo>
                      <a:cubicBezTo>
                        <a:pt x="48" y="13"/>
                        <a:pt x="48" y="13"/>
                        <a:pt x="48" y="13"/>
                      </a:cubicBezTo>
                      <a:cubicBezTo>
                        <a:pt x="48" y="13"/>
                        <a:pt x="48" y="13"/>
                        <a:pt x="48" y="14"/>
                      </a:cubicBezTo>
                      <a:cubicBezTo>
                        <a:pt x="48" y="14"/>
                        <a:pt x="48" y="14"/>
                        <a:pt x="48" y="14"/>
                      </a:cubicBezTo>
                      <a:cubicBezTo>
                        <a:pt x="48" y="15"/>
                        <a:pt x="47" y="15"/>
                        <a:pt x="47" y="16"/>
                      </a:cubicBezTo>
                      <a:cubicBezTo>
                        <a:pt x="46" y="16"/>
                        <a:pt x="46" y="17"/>
                        <a:pt x="45" y="17"/>
                      </a:cubicBezTo>
                      <a:cubicBezTo>
                        <a:pt x="45" y="17"/>
                        <a:pt x="44" y="18"/>
                        <a:pt x="44" y="18"/>
                      </a:cubicBezTo>
                      <a:cubicBezTo>
                        <a:pt x="44" y="18"/>
                        <a:pt x="43" y="18"/>
                        <a:pt x="43" y="18"/>
                      </a:cubicBezTo>
                      <a:cubicBezTo>
                        <a:pt x="43" y="18"/>
                        <a:pt x="42" y="19"/>
                        <a:pt x="42" y="19"/>
                      </a:cubicBezTo>
                      <a:cubicBezTo>
                        <a:pt x="42" y="19"/>
                        <a:pt x="42" y="20"/>
                        <a:pt x="42" y="20"/>
                      </a:cubicBezTo>
                      <a:cubicBezTo>
                        <a:pt x="42" y="20"/>
                        <a:pt x="42" y="20"/>
                        <a:pt x="42" y="21"/>
                      </a:cubicBezTo>
                      <a:cubicBezTo>
                        <a:pt x="41" y="21"/>
                        <a:pt x="41" y="21"/>
                        <a:pt x="40" y="22"/>
                      </a:cubicBezTo>
                      <a:cubicBezTo>
                        <a:pt x="40" y="22"/>
                        <a:pt x="40" y="23"/>
                        <a:pt x="40" y="23"/>
                      </a:cubicBezTo>
                      <a:cubicBezTo>
                        <a:pt x="40" y="24"/>
                        <a:pt x="40" y="24"/>
                        <a:pt x="40" y="24"/>
                      </a:cubicBezTo>
                      <a:cubicBezTo>
                        <a:pt x="40" y="24"/>
                        <a:pt x="40" y="24"/>
                        <a:pt x="40" y="25"/>
                      </a:cubicBezTo>
                      <a:cubicBezTo>
                        <a:pt x="40" y="25"/>
                        <a:pt x="40" y="25"/>
                        <a:pt x="40" y="26"/>
                      </a:cubicBezTo>
                      <a:cubicBezTo>
                        <a:pt x="40" y="26"/>
                        <a:pt x="40" y="27"/>
                        <a:pt x="40" y="27"/>
                      </a:cubicBezTo>
                      <a:cubicBezTo>
                        <a:pt x="40" y="27"/>
                        <a:pt x="40" y="28"/>
                        <a:pt x="40" y="28"/>
                      </a:cubicBezTo>
                      <a:cubicBezTo>
                        <a:pt x="40" y="28"/>
                        <a:pt x="41" y="29"/>
                        <a:pt x="41" y="29"/>
                      </a:cubicBezTo>
                      <a:cubicBezTo>
                        <a:pt x="41" y="30"/>
                        <a:pt x="40" y="31"/>
                        <a:pt x="40" y="31"/>
                      </a:cubicBezTo>
                      <a:cubicBezTo>
                        <a:pt x="40" y="32"/>
                        <a:pt x="39" y="33"/>
                        <a:pt x="39" y="34"/>
                      </a:cubicBezTo>
                      <a:cubicBezTo>
                        <a:pt x="38" y="34"/>
                        <a:pt x="39" y="35"/>
                        <a:pt x="39" y="36"/>
                      </a:cubicBezTo>
                      <a:cubicBezTo>
                        <a:pt x="39" y="36"/>
                        <a:pt x="40" y="37"/>
                        <a:pt x="40" y="38"/>
                      </a:cubicBezTo>
                      <a:cubicBezTo>
                        <a:pt x="40" y="38"/>
                        <a:pt x="40" y="38"/>
                        <a:pt x="40" y="39"/>
                      </a:cubicBezTo>
                      <a:cubicBezTo>
                        <a:pt x="40" y="39"/>
                        <a:pt x="40" y="41"/>
                        <a:pt x="39" y="41"/>
                      </a:cubicBezTo>
                      <a:cubicBezTo>
                        <a:pt x="38" y="41"/>
                        <a:pt x="37" y="41"/>
                        <a:pt x="35" y="41"/>
                      </a:cubicBezTo>
                      <a:cubicBezTo>
                        <a:pt x="34" y="41"/>
                        <a:pt x="33" y="40"/>
                        <a:pt x="32" y="40"/>
                      </a:cubicBezTo>
                      <a:cubicBezTo>
                        <a:pt x="32" y="40"/>
                        <a:pt x="31" y="40"/>
                        <a:pt x="31" y="41"/>
                      </a:cubicBezTo>
                      <a:cubicBezTo>
                        <a:pt x="31" y="41"/>
                        <a:pt x="31" y="42"/>
                        <a:pt x="31" y="42"/>
                      </a:cubicBezTo>
                      <a:cubicBezTo>
                        <a:pt x="30" y="42"/>
                        <a:pt x="30" y="43"/>
                        <a:pt x="29" y="43"/>
                      </a:cubicBezTo>
                      <a:cubicBezTo>
                        <a:pt x="29" y="44"/>
                        <a:pt x="28" y="44"/>
                        <a:pt x="28" y="44"/>
                      </a:cubicBezTo>
                      <a:cubicBezTo>
                        <a:pt x="27" y="44"/>
                        <a:pt x="27" y="44"/>
                        <a:pt x="26" y="44"/>
                      </a:cubicBezTo>
                      <a:cubicBezTo>
                        <a:pt x="26" y="45"/>
                        <a:pt x="26" y="45"/>
                        <a:pt x="25" y="46"/>
                      </a:cubicBezTo>
                      <a:cubicBezTo>
                        <a:pt x="25" y="46"/>
                        <a:pt x="24" y="45"/>
                        <a:pt x="23" y="46"/>
                      </a:cubicBezTo>
                      <a:cubicBezTo>
                        <a:pt x="23" y="46"/>
                        <a:pt x="22" y="46"/>
                        <a:pt x="22" y="47"/>
                      </a:cubicBezTo>
                      <a:cubicBezTo>
                        <a:pt x="21" y="47"/>
                        <a:pt x="21" y="48"/>
                        <a:pt x="21" y="49"/>
                      </a:cubicBezTo>
                      <a:cubicBezTo>
                        <a:pt x="20" y="50"/>
                        <a:pt x="21" y="50"/>
                        <a:pt x="20" y="51"/>
                      </a:cubicBezTo>
                      <a:cubicBezTo>
                        <a:pt x="20" y="51"/>
                        <a:pt x="19" y="51"/>
                        <a:pt x="19" y="52"/>
                      </a:cubicBezTo>
                      <a:cubicBezTo>
                        <a:pt x="19" y="52"/>
                        <a:pt x="19" y="53"/>
                        <a:pt x="19" y="53"/>
                      </a:cubicBezTo>
                      <a:cubicBezTo>
                        <a:pt x="19" y="54"/>
                        <a:pt x="18" y="54"/>
                        <a:pt x="18" y="55"/>
                      </a:cubicBezTo>
                      <a:cubicBezTo>
                        <a:pt x="17" y="56"/>
                        <a:pt x="18" y="56"/>
                        <a:pt x="18" y="57"/>
                      </a:cubicBezTo>
                      <a:cubicBezTo>
                        <a:pt x="18" y="58"/>
                        <a:pt x="18" y="58"/>
                        <a:pt x="19" y="59"/>
                      </a:cubicBezTo>
                      <a:cubicBezTo>
                        <a:pt x="19" y="59"/>
                        <a:pt x="18" y="60"/>
                        <a:pt x="18" y="60"/>
                      </a:cubicBezTo>
                      <a:cubicBezTo>
                        <a:pt x="18" y="61"/>
                        <a:pt x="18" y="62"/>
                        <a:pt x="18" y="62"/>
                      </a:cubicBezTo>
                      <a:cubicBezTo>
                        <a:pt x="18" y="63"/>
                        <a:pt x="18" y="63"/>
                        <a:pt x="18" y="64"/>
                      </a:cubicBezTo>
                      <a:cubicBezTo>
                        <a:pt x="18" y="64"/>
                        <a:pt x="18" y="64"/>
                        <a:pt x="17" y="65"/>
                      </a:cubicBezTo>
                      <a:cubicBezTo>
                        <a:pt x="17" y="65"/>
                        <a:pt x="17" y="65"/>
                        <a:pt x="17" y="65"/>
                      </a:cubicBezTo>
                      <a:cubicBezTo>
                        <a:pt x="17" y="65"/>
                        <a:pt x="16" y="65"/>
                        <a:pt x="16" y="65"/>
                      </a:cubicBezTo>
                      <a:cubicBezTo>
                        <a:pt x="16" y="64"/>
                        <a:pt x="15" y="65"/>
                        <a:pt x="15" y="65"/>
                      </a:cubicBezTo>
                      <a:cubicBezTo>
                        <a:pt x="15" y="64"/>
                        <a:pt x="14" y="64"/>
                        <a:pt x="14" y="63"/>
                      </a:cubicBezTo>
                      <a:cubicBezTo>
                        <a:pt x="14" y="63"/>
                        <a:pt x="14" y="63"/>
                        <a:pt x="13" y="62"/>
                      </a:cubicBezTo>
                      <a:cubicBezTo>
                        <a:pt x="13" y="62"/>
                        <a:pt x="13" y="62"/>
                        <a:pt x="13" y="61"/>
                      </a:cubicBezTo>
                      <a:cubicBezTo>
                        <a:pt x="13" y="61"/>
                        <a:pt x="13" y="61"/>
                        <a:pt x="14" y="60"/>
                      </a:cubicBezTo>
                      <a:cubicBezTo>
                        <a:pt x="14" y="60"/>
                        <a:pt x="14" y="60"/>
                        <a:pt x="14" y="60"/>
                      </a:cubicBezTo>
                      <a:cubicBezTo>
                        <a:pt x="13" y="59"/>
                        <a:pt x="13" y="59"/>
                        <a:pt x="13" y="59"/>
                      </a:cubicBezTo>
                      <a:cubicBezTo>
                        <a:pt x="12" y="59"/>
                        <a:pt x="12" y="59"/>
                        <a:pt x="12" y="58"/>
                      </a:cubicBezTo>
                      <a:cubicBezTo>
                        <a:pt x="12" y="58"/>
                        <a:pt x="12" y="58"/>
                        <a:pt x="12" y="58"/>
                      </a:cubicBezTo>
                      <a:cubicBezTo>
                        <a:pt x="12" y="57"/>
                        <a:pt x="12" y="57"/>
                        <a:pt x="12" y="57"/>
                      </a:cubicBezTo>
                      <a:cubicBezTo>
                        <a:pt x="12" y="56"/>
                        <a:pt x="11" y="56"/>
                        <a:pt x="10" y="56"/>
                      </a:cubicBezTo>
                      <a:cubicBezTo>
                        <a:pt x="10" y="55"/>
                        <a:pt x="11" y="55"/>
                        <a:pt x="11" y="55"/>
                      </a:cubicBezTo>
                      <a:cubicBezTo>
                        <a:pt x="11" y="54"/>
                        <a:pt x="11" y="53"/>
                        <a:pt x="12" y="52"/>
                      </a:cubicBezTo>
                      <a:cubicBezTo>
                        <a:pt x="12" y="52"/>
                        <a:pt x="12" y="52"/>
                        <a:pt x="12" y="52"/>
                      </a:cubicBezTo>
                      <a:cubicBezTo>
                        <a:pt x="13" y="52"/>
                        <a:pt x="13" y="52"/>
                        <a:pt x="14" y="52"/>
                      </a:cubicBezTo>
                      <a:cubicBezTo>
                        <a:pt x="14" y="52"/>
                        <a:pt x="14" y="51"/>
                        <a:pt x="14" y="51"/>
                      </a:cubicBezTo>
                      <a:cubicBezTo>
                        <a:pt x="14" y="51"/>
                        <a:pt x="15" y="50"/>
                        <a:pt x="14" y="50"/>
                      </a:cubicBezTo>
                      <a:cubicBezTo>
                        <a:pt x="14" y="49"/>
                        <a:pt x="14" y="49"/>
                        <a:pt x="14" y="48"/>
                      </a:cubicBezTo>
                      <a:cubicBezTo>
                        <a:pt x="13" y="48"/>
                        <a:pt x="12" y="48"/>
                        <a:pt x="12" y="48"/>
                      </a:cubicBezTo>
                      <a:cubicBezTo>
                        <a:pt x="11" y="48"/>
                        <a:pt x="10" y="49"/>
                        <a:pt x="10" y="48"/>
                      </a:cubicBezTo>
                      <a:cubicBezTo>
                        <a:pt x="9" y="48"/>
                        <a:pt x="9" y="47"/>
                        <a:pt x="8" y="46"/>
                      </a:cubicBezTo>
                      <a:cubicBezTo>
                        <a:pt x="8" y="46"/>
                        <a:pt x="8" y="46"/>
                        <a:pt x="8" y="45"/>
                      </a:cubicBezTo>
                      <a:cubicBezTo>
                        <a:pt x="8" y="45"/>
                        <a:pt x="7" y="45"/>
                        <a:pt x="7" y="45"/>
                      </a:cubicBezTo>
                      <a:cubicBezTo>
                        <a:pt x="7" y="44"/>
                        <a:pt x="7" y="44"/>
                        <a:pt x="7" y="43"/>
                      </a:cubicBezTo>
                      <a:cubicBezTo>
                        <a:pt x="7" y="43"/>
                        <a:pt x="6" y="43"/>
                        <a:pt x="6" y="43"/>
                      </a:cubicBezTo>
                      <a:cubicBezTo>
                        <a:pt x="6" y="43"/>
                        <a:pt x="6" y="43"/>
                        <a:pt x="6" y="43"/>
                      </a:cubicBezTo>
                      <a:cubicBezTo>
                        <a:pt x="6" y="42"/>
                        <a:pt x="7" y="42"/>
                        <a:pt x="7" y="42"/>
                      </a:cubicBezTo>
                      <a:cubicBezTo>
                        <a:pt x="7" y="41"/>
                        <a:pt x="7" y="40"/>
                        <a:pt x="7" y="40"/>
                      </a:cubicBezTo>
                      <a:cubicBezTo>
                        <a:pt x="7" y="39"/>
                        <a:pt x="8" y="38"/>
                        <a:pt x="8" y="37"/>
                      </a:cubicBezTo>
                      <a:cubicBezTo>
                        <a:pt x="8" y="36"/>
                        <a:pt x="8" y="35"/>
                        <a:pt x="7" y="33"/>
                      </a:cubicBezTo>
                      <a:cubicBezTo>
                        <a:pt x="7" y="33"/>
                        <a:pt x="7" y="32"/>
                        <a:pt x="7" y="31"/>
                      </a:cubicBezTo>
                      <a:cubicBezTo>
                        <a:pt x="6" y="31"/>
                        <a:pt x="6" y="30"/>
                        <a:pt x="6" y="30"/>
                      </a:cubicBezTo>
                      <a:cubicBezTo>
                        <a:pt x="6" y="30"/>
                        <a:pt x="5" y="30"/>
                        <a:pt x="5" y="30"/>
                      </a:cubicBezTo>
                      <a:cubicBezTo>
                        <a:pt x="5" y="29"/>
                        <a:pt x="4" y="29"/>
                        <a:pt x="4" y="29"/>
                      </a:cubicBezTo>
                      <a:cubicBezTo>
                        <a:pt x="4" y="28"/>
                        <a:pt x="3" y="29"/>
                        <a:pt x="3" y="29"/>
                      </a:cubicBezTo>
                      <a:cubicBezTo>
                        <a:pt x="2" y="29"/>
                        <a:pt x="1" y="29"/>
                        <a:pt x="1" y="28"/>
                      </a:cubicBezTo>
                      <a:cubicBezTo>
                        <a:pt x="1" y="28"/>
                        <a:pt x="0" y="28"/>
                        <a:pt x="0" y="28"/>
                      </a:cubicBezTo>
                      <a:cubicBezTo>
                        <a:pt x="1" y="27"/>
                        <a:pt x="1" y="27"/>
                        <a:pt x="2" y="27"/>
                      </a:cubicBezTo>
                      <a:cubicBezTo>
                        <a:pt x="3" y="26"/>
                        <a:pt x="3" y="26"/>
                        <a:pt x="4" y="25"/>
                      </a:cubicBezTo>
                      <a:cubicBezTo>
                        <a:pt x="5" y="25"/>
                        <a:pt x="6" y="25"/>
                        <a:pt x="6" y="24"/>
                      </a:cubicBezTo>
                      <a:cubicBezTo>
                        <a:pt x="7" y="23"/>
                        <a:pt x="8" y="22"/>
                        <a:pt x="9" y="22"/>
                      </a:cubicBezTo>
                      <a:cubicBezTo>
                        <a:pt x="10" y="20"/>
                        <a:pt x="10" y="19"/>
                        <a:pt x="11" y="18"/>
                      </a:cubicBezTo>
                      <a:cubicBezTo>
                        <a:pt x="12" y="16"/>
                        <a:pt x="13" y="15"/>
                        <a:pt x="14" y="14"/>
                      </a:cubicBezTo>
                      <a:cubicBezTo>
                        <a:pt x="14" y="13"/>
                        <a:pt x="14" y="12"/>
                        <a:pt x="14" y="11"/>
                      </a:cubicBezTo>
                      <a:cubicBezTo>
                        <a:pt x="15" y="10"/>
                        <a:pt x="15" y="10"/>
                        <a:pt x="15" y="9"/>
                      </a:cubicBezTo>
                      <a:cubicBezTo>
                        <a:pt x="16" y="9"/>
                        <a:pt x="15" y="8"/>
                        <a:pt x="16" y="8"/>
                      </a:cubicBezTo>
                      <a:cubicBezTo>
                        <a:pt x="16" y="7"/>
                        <a:pt x="17" y="6"/>
                        <a:pt x="17" y="6"/>
                      </a:cubicBezTo>
                      <a:cubicBezTo>
                        <a:pt x="17" y="5"/>
                        <a:pt x="17" y="5"/>
                        <a:pt x="17" y="4"/>
                      </a:cubicBezTo>
                      <a:cubicBezTo>
                        <a:pt x="17" y="3"/>
                        <a:pt x="18" y="3"/>
                        <a:pt x="18" y="2"/>
                      </a:cubicBezTo>
                      <a:cubicBezTo>
                        <a:pt x="18" y="2"/>
                        <a:pt x="18" y="1"/>
                        <a:pt x="18" y="1"/>
                      </a:cubicBezTo>
                      <a:cubicBezTo>
                        <a:pt x="18" y="1"/>
                        <a:pt x="18" y="1"/>
                        <a:pt x="18" y="0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Freeform 72">
                  <a:extLst>
                    <a:ext uri="{FF2B5EF4-FFF2-40B4-BE49-F238E27FC236}">
                      <a16:creationId xmlns:a16="http://schemas.microsoft.com/office/drawing/2014/main" id="{1CE9C869-3415-4870-99BD-59A9D8D23D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25" y="1877"/>
                  <a:ext cx="1156" cy="1645"/>
                </a:xfrm>
                <a:custGeom>
                  <a:avLst/>
                  <a:gdLst>
                    <a:gd name="T0" fmla="*/ 2147483647 w 40"/>
                    <a:gd name="T1" fmla="*/ 0 h 57"/>
                    <a:gd name="T2" fmla="*/ 2147483647 w 40"/>
                    <a:gd name="T3" fmla="*/ 2147483647 h 57"/>
                    <a:gd name="T4" fmla="*/ 2147483647 w 40"/>
                    <a:gd name="T5" fmla="*/ 2147483647 h 57"/>
                    <a:gd name="T6" fmla="*/ 2147483647 w 40"/>
                    <a:gd name="T7" fmla="*/ 2147483647 h 57"/>
                    <a:gd name="T8" fmla="*/ 2147483647 w 40"/>
                    <a:gd name="T9" fmla="*/ 2147483647 h 57"/>
                    <a:gd name="T10" fmla="*/ 2147483647 w 40"/>
                    <a:gd name="T11" fmla="*/ 2147483647 h 57"/>
                    <a:gd name="T12" fmla="*/ 2147483647 w 40"/>
                    <a:gd name="T13" fmla="*/ 2147483647 h 57"/>
                    <a:gd name="T14" fmla="*/ 2147483647 w 40"/>
                    <a:gd name="T15" fmla="*/ 2147483647 h 57"/>
                    <a:gd name="T16" fmla="*/ 2147483647 w 40"/>
                    <a:gd name="T17" fmla="*/ 2147483647 h 57"/>
                    <a:gd name="T18" fmla="*/ 2147483647 w 40"/>
                    <a:gd name="T19" fmla="*/ 2147483647 h 57"/>
                    <a:gd name="T20" fmla="*/ 2147483647 w 40"/>
                    <a:gd name="T21" fmla="*/ 2147483647 h 57"/>
                    <a:gd name="T22" fmla="*/ 2147483647 w 40"/>
                    <a:gd name="T23" fmla="*/ 2147483647 h 57"/>
                    <a:gd name="T24" fmla="*/ 2147483647 w 40"/>
                    <a:gd name="T25" fmla="*/ 2147483647 h 57"/>
                    <a:gd name="T26" fmla="*/ 2147483647 w 40"/>
                    <a:gd name="T27" fmla="*/ 2147483647 h 57"/>
                    <a:gd name="T28" fmla="*/ 2147483647 w 40"/>
                    <a:gd name="T29" fmla="*/ 2147483647 h 57"/>
                    <a:gd name="T30" fmla="*/ 2147483647 w 40"/>
                    <a:gd name="T31" fmla="*/ 2147483647 h 57"/>
                    <a:gd name="T32" fmla="*/ 2147483647 w 40"/>
                    <a:gd name="T33" fmla="*/ 2147483647 h 57"/>
                    <a:gd name="T34" fmla="*/ 2147483647 w 40"/>
                    <a:gd name="T35" fmla="*/ 2147483647 h 57"/>
                    <a:gd name="T36" fmla="*/ 2147483647 w 40"/>
                    <a:gd name="T37" fmla="*/ 2147483647 h 57"/>
                    <a:gd name="T38" fmla="*/ 2147483647 w 40"/>
                    <a:gd name="T39" fmla="*/ 2147483647 h 57"/>
                    <a:gd name="T40" fmla="*/ 2147483647 w 40"/>
                    <a:gd name="T41" fmla="*/ 2147483647 h 57"/>
                    <a:gd name="T42" fmla="*/ 2147483647 w 40"/>
                    <a:gd name="T43" fmla="*/ 2147483647 h 57"/>
                    <a:gd name="T44" fmla="*/ 2147483647 w 40"/>
                    <a:gd name="T45" fmla="*/ 2147483647 h 57"/>
                    <a:gd name="T46" fmla="*/ 2147483647 w 40"/>
                    <a:gd name="T47" fmla="*/ 2147483647 h 57"/>
                    <a:gd name="T48" fmla="*/ 2147483647 w 40"/>
                    <a:gd name="T49" fmla="*/ 2147483647 h 57"/>
                    <a:gd name="T50" fmla="*/ 2147483647 w 40"/>
                    <a:gd name="T51" fmla="*/ 2147483647 h 57"/>
                    <a:gd name="T52" fmla="*/ 2147483647 w 40"/>
                    <a:gd name="T53" fmla="*/ 2147483647 h 57"/>
                    <a:gd name="T54" fmla="*/ 2147483647 w 40"/>
                    <a:gd name="T55" fmla="*/ 2147483647 h 57"/>
                    <a:gd name="T56" fmla="*/ 2147483647 w 40"/>
                    <a:gd name="T57" fmla="*/ 2147483647 h 57"/>
                    <a:gd name="T58" fmla="*/ 2147483647 w 40"/>
                    <a:gd name="T59" fmla="*/ 2147483647 h 57"/>
                    <a:gd name="T60" fmla="*/ 2147483647 w 40"/>
                    <a:gd name="T61" fmla="*/ 2147483647 h 57"/>
                    <a:gd name="T62" fmla="*/ 2147483647 w 40"/>
                    <a:gd name="T63" fmla="*/ 2147483647 h 57"/>
                    <a:gd name="T64" fmla="*/ 2147483647 w 40"/>
                    <a:gd name="T65" fmla="*/ 2147483647 h 57"/>
                    <a:gd name="T66" fmla="*/ 0 w 40"/>
                    <a:gd name="T67" fmla="*/ 2147483647 h 57"/>
                    <a:gd name="T68" fmla="*/ 0 w 40"/>
                    <a:gd name="T69" fmla="*/ 2147483647 h 57"/>
                    <a:gd name="T70" fmla="*/ 2147483647 w 40"/>
                    <a:gd name="T71" fmla="*/ 2147483647 h 57"/>
                    <a:gd name="T72" fmla="*/ 2147483647 w 40"/>
                    <a:gd name="T73" fmla="*/ 2147483647 h 57"/>
                    <a:gd name="T74" fmla="*/ 2147483647 w 40"/>
                    <a:gd name="T75" fmla="*/ 2147483647 h 57"/>
                    <a:gd name="T76" fmla="*/ 2147483647 w 40"/>
                    <a:gd name="T77" fmla="*/ 2147483647 h 57"/>
                    <a:gd name="T78" fmla="*/ 2147483647 w 40"/>
                    <a:gd name="T79" fmla="*/ 2147483647 h 57"/>
                    <a:gd name="T80" fmla="*/ 2147483647 w 40"/>
                    <a:gd name="T81" fmla="*/ 2147483647 h 57"/>
                    <a:gd name="T82" fmla="*/ 2147483647 w 40"/>
                    <a:gd name="T83" fmla="*/ 2147483647 h 57"/>
                    <a:gd name="T84" fmla="*/ 2147483647 w 40"/>
                    <a:gd name="T85" fmla="*/ 2147483647 h 57"/>
                    <a:gd name="T86" fmla="*/ 2147483647 w 40"/>
                    <a:gd name="T87" fmla="*/ 2147483647 h 57"/>
                    <a:gd name="T88" fmla="*/ 2147483647 w 40"/>
                    <a:gd name="T89" fmla="*/ 2147483647 h 57"/>
                    <a:gd name="T90" fmla="*/ 2147483647 w 40"/>
                    <a:gd name="T91" fmla="*/ 2147483647 h 57"/>
                    <a:gd name="T92" fmla="*/ 2147483647 w 40"/>
                    <a:gd name="T93" fmla="*/ 2147483647 h 57"/>
                    <a:gd name="T94" fmla="*/ 2147483647 w 40"/>
                    <a:gd name="T95" fmla="*/ 2147483647 h 57"/>
                    <a:gd name="T96" fmla="*/ 2147483647 w 40"/>
                    <a:gd name="T97" fmla="*/ 2147483647 h 57"/>
                    <a:gd name="T98" fmla="*/ 2147483647 w 40"/>
                    <a:gd name="T99" fmla="*/ 2147483647 h 57"/>
                    <a:gd name="T100" fmla="*/ 2147483647 w 40"/>
                    <a:gd name="T101" fmla="*/ 2147483647 h 57"/>
                    <a:gd name="T102" fmla="*/ 2147483647 w 40"/>
                    <a:gd name="T103" fmla="*/ 2147483647 h 57"/>
                    <a:gd name="T104" fmla="*/ 2147483647 w 40"/>
                    <a:gd name="T105" fmla="*/ 2147483647 h 57"/>
                    <a:gd name="T106" fmla="*/ 2147483647 w 40"/>
                    <a:gd name="T107" fmla="*/ 2147483647 h 57"/>
                    <a:gd name="T108" fmla="*/ 2147483647 w 40"/>
                    <a:gd name="T109" fmla="*/ 2147483647 h 57"/>
                    <a:gd name="T110" fmla="*/ 2147483647 w 40"/>
                    <a:gd name="T111" fmla="*/ 2147483647 h 57"/>
                    <a:gd name="T112" fmla="*/ 2147483647 w 40"/>
                    <a:gd name="T113" fmla="*/ 0 h 57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40"/>
                    <a:gd name="T172" fmla="*/ 0 h 57"/>
                    <a:gd name="T173" fmla="*/ 40 w 40"/>
                    <a:gd name="T174" fmla="*/ 57 h 57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40" h="57">
                      <a:moveTo>
                        <a:pt x="31" y="0"/>
                      </a:moveTo>
                      <a:cubicBezTo>
                        <a:pt x="31" y="0"/>
                        <a:pt x="32" y="0"/>
                        <a:pt x="32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32" y="0"/>
                        <a:pt x="32" y="1"/>
                        <a:pt x="32" y="1"/>
                      </a:cubicBezTo>
                      <a:cubicBezTo>
                        <a:pt x="32" y="1"/>
                        <a:pt x="33" y="1"/>
                        <a:pt x="33" y="1"/>
                      </a:cubicBezTo>
                      <a:cubicBezTo>
                        <a:pt x="34" y="1"/>
                        <a:pt x="34" y="1"/>
                        <a:pt x="35" y="1"/>
                      </a:cubicBezTo>
                      <a:cubicBezTo>
                        <a:pt x="35" y="1"/>
                        <a:pt x="35" y="1"/>
                        <a:pt x="36" y="1"/>
                      </a:cubicBezTo>
                      <a:cubicBezTo>
                        <a:pt x="36" y="1"/>
                        <a:pt x="36" y="2"/>
                        <a:pt x="36" y="2"/>
                      </a:cubicBezTo>
                      <a:cubicBezTo>
                        <a:pt x="36" y="2"/>
                        <a:pt x="35" y="3"/>
                        <a:pt x="35" y="3"/>
                      </a:cubicBezTo>
                      <a:cubicBezTo>
                        <a:pt x="35" y="3"/>
                        <a:pt x="34" y="3"/>
                        <a:pt x="34" y="4"/>
                      </a:cubicBezTo>
                      <a:cubicBezTo>
                        <a:pt x="34" y="4"/>
                        <a:pt x="35" y="4"/>
                        <a:pt x="35" y="5"/>
                      </a:cubicBezTo>
                      <a:cubicBezTo>
                        <a:pt x="35" y="5"/>
                        <a:pt x="35" y="5"/>
                        <a:pt x="35" y="5"/>
                      </a:cubicBezTo>
                      <a:cubicBezTo>
                        <a:pt x="35" y="5"/>
                        <a:pt x="35" y="5"/>
                        <a:pt x="35" y="6"/>
                      </a:cubicBezTo>
                      <a:cubicBezTo>
                        <a:pt x="35" y="6"/>
                        <a:pt x="35" y="6"/>
                        <a:pt x="35" y="7"/>
                      </a:cubicBezTo>
                      <a:cubicBezTo>
                        <a:pt x="35" y="7"/>
                        <a:pt x="35" y="8"/>
                        <a:pt x="35" y="9"/>
                      </a:cubicBezTo>
                      <a:cubicBezTo>
                        <a:pt x="35" y="9"/>
                        <a:pt x="36" y="10"/>
                        <a:pt x="36" y="10"/>
                      </a:cubicBezTo>
                      <a:cubicBezTo>
                        <a:pt x="36" y="11"/>
                        <a:pt x="36" y="11"/>
                        <a:pt x="36" y="11"/>
                      </a:cubicBezTo>
                      <a:cubicBezTo>
                        <a:pt x="36" y="12"/>
                        <a:pt x="36" y="12"/>
                        <a:pt x="36" y="13"/>
                      </a:cubicBezTo>
                      <a:cubicBezTo>
                        <a:pt x="35" y="13"/>
                        <a:pt x="35" y="14"/>
                        <a:pt x="36" y="15"/>
                      </a:cubicBezTo>
                      <a:cubicBezTo>
                        <a:pt x="36" y="15"/>
                        <a:pt x="36" y="15"/>
                        <a:pt x="36" y="16"/>
                      </a:cubicBezTo>
                      <a:cubicBezTo>
                        <a:pt x="36" y="16"/>
                        <a:pt x="36" y="17"/>
                        <a:pt x="36" y="17"/>
                      </a:cubicBezTo>
                      <a:cubicBezTo>
                        <a:pt x="36" y="18"/>
                        <a:pt x="36" y="19"/>
                        <a:pt x="36" y="20"/>
                      </a:cubicBezTo>
                      <a:cubicBezTo>
                        <a:pt x="36" y="20"/>
                        <a:pt x="36" y="21"/>
                        <a:pt x="36" y="21"/>
                      </a:cubicBezTo>
                      <a:cubicBezTo>
                        <a:pt x="37" y="22"/>
                        <a:pt x="37" y="22"/>
                        <a:pt x="38" y="23"/>
                      </a:cubicBezTo>
                      <a:cubicBezTo>
                        <a:pt x="38" y="23"/>
                        <a:pt x="38" y="24"/>
                        <a:pt x="38" y="25"/>
                      </a:cubicBezTo>
                      <a:cubicBezTo>
                        <a:pt x="38" y="26"/>
                        <a:pt x="38" y="27"/>
                        <a:pt x="38" y="28"/>
                      </a:cubicBezTo>
                      <a:cubicBezTo>
                        <a:pt x="39" y="28"/>
                        <a:pt x="39" y="28"/>
                        <a:pt x="40" y="28"/>
                      </a:cubicBezTo>
                      <a:cubicBezTo>
                        <a:pt x="40" y="29"/>
                        <a:pt x="40" y="29"/>
                        <a:pt x="40" y="30"/>
                      </a:cubicBezTo>
                      <a:cubicBezTo>
                        <a:pt x="40" y="30"/>
                        <a:pt x="40" y="31"/>
                        <a:pt x="40" y="31"/>
                      </a:cubicBezTo>
                      <a:cubicBezTo>
                        <a:pt x="39" y="32"/>
                        <a:pt x="39" y="33"/>
                        <a:pt x="38" y="33"/>
                      </a:cubicBezTo>
                      <a:cubicBezTo>
                        <a:pt x="38" y="34"/>
                        <a:pt x="38" y="34"/>
                        <a:pt x="39" y="35"/>
                      </a:cubicBezTo>
                      <a:cubicBezTo>
                        <a:pt x="39" y="35"/>
                        <a:pt x="39" y="36"/>
                        <a:pt x="39" y="36"/>
                      </a:cubicBezTo>
                      <a:cubicBezTo>
                        <a:pt x="39" y="37"/>
                        <a:pt x="39" y="37"/>
                        <a:pt x="40" y="38"/>
                      </a:cubicBezTo>
                      <a:cubicBezTo>
                        <a:pt x="40" y="38"/>
                        <a:pt x="39" y="39"/>
                        <a:pt x="39" y="39"/>
                      </a:cubicBezTo>
                      <a:cubicBezTo>
                        <a:pt x="39" y="40"/>
                        <a:pt x="38" y="40"/>
                        <a:pt x="37" y="40"/>
                      </a:cubicBezTo>
                      <a:cubicBezTo>
                        <a:pt x="36" y="41"/>
                        <a:pt x="35" y="41"/>
                        <a:pt x="34" y="42"/>
                      </a:cubicBezTo>
                      <a:cubicBezTo>
                        <a:pt x="34" y="42"/>
                        <a:pt x="33" y="42"/>
                        <a:pt x="33" y="43"/>
                      </a:cubicBezTo>
                      <a:cubicBezTo>
                        <a:pt x="32" y="43"/>
                        <a:pt x="33" y="44"/>
                        <a:pt x="32" y="44"/>
                      </a:cubicBezTo>
                      <a:cubicBezTo>
                        <a:pt x="32" y="44"/>
                        <a:pt x="31" y="44"/>
                        <a:pt x="30" y="44"/>
                      </a:cubicBezTo>
                      <a:cubicBezTo>
                        <a:pt x="30" y="45"/>
                        <a:pt x="31" y="45"/>
                        <a:pt x="30" y="45"/>
                      </a:cubicBezTo>
                      <a:cubicBezTo>
                        <a:pt x="30" y="46"/>
                        <a:pt x="29" y="46"/>
                        <a:pt x="29" y="46"/>
                      </a:cubicBezTo>
                      <a:cubicBezTo>
                        <a:pt x="28" y="46"/>
                        <a:pt x="28" y="46"/>
                        <a:pt x="27" y="46"/>
                      </a:cubicBezTo>
                      <a:cubicBezTo>
                        <a:pt x="27" y="46"/>
                        <a:pt x="26" y="46"/>
                        <a:pt x="26" y="47"/>
                      </a:cubicBezTo>
                      <a:cubicBezTo>
                        <a:pt x="25" y="47"/>
                        <a:pt x="25" y="48"/>
                        <a:pt x="24" y="48"/>
                      </a:cubicBezTo>
                      <a:cubicBezTo>
                        <a:pt x="24" y="48"/>
                        <a:pt x="23" y="48"/>
                        <a:pt x="22" y="48"/>
                      </a:cubicBezTo>
                      <a:cubicBezTo>
                        <a:pt x="22" y="47"/>
                        <a:pt x="22" y="47"/>
                        <a:pt x="21" y="47"/>
                      </a:cubicBezTo>
                      <a:cubicBezTo>
                        <a:pt x="21" y="46"/>
                        <a:pt x="21" y="47"/>
                        <a:pt x="20" y="47"/>
                      </a:cubicBezTo>
                      <a:cubicBezTo>
                        <a:pt x="20" y="47"/>
                        <a:pt x="19" y="47"/>
                        <a:pt x="19" y="47"/>
                      </a:cubicBezTo>
                      <a:cubicBezTo>
                        <a:pt x="19" y="46"/>
                        <a:pt x="19" y="46"/>
                        <a:pt x="18" y="46"/>
                      </a:cubicBezTo>
                      <a:cubicBezTo>
                        <a:pt x="18" y="46"/>
                        <a:pt x="18" y="47"/>
                        <a:pt x="18" y="47"/>
                      </a:cubicBezTo>
                      <a:cubicBezTo>
                        <a:pt x="17" y="47"/>
                        <a:pt x="16" y="46"/>
                        <a:pt x="16" y="47"/>
                      </a:cubicBezTo>
                      <a:cubicBezTo>
                        <a:pt x="16" y="47"/>
                        <a:pt x="16" y="48"/>
                        <a:pt x="16" y="48"/>
                      </a:cubicBezTo>
                      <a:cubicBezTo>
                        <a:pt x="16" y="48"/>
                        <a:pt x="16" y="49"/>
                        <a:pt x="16" y="49"/>
                      </a:cubicBezTo>
                      <a:cubicBezTo>
                        <a:pt x="16" y="50"/>
                        <a:pt x="17" y="51"/>
                        <a:pt x="16" y="52"/>
                      </a:cubicBezTo>
                      <a:cubicBezTo>
                        <a:pt x="16" y="52"/>
                        <a:pt x="16" y="53"/>
                        <a:pt x="16" y="53"/>
                      </a:cubicBezTo>
                      <a:cubicBezTo>
                        <a:pt x="15" y="53"/>
                        <a:pt x="15" y="54"/>
                        <a:pt x="14" y="54"/>
                      </a:cubicBezTo>
                      <a:cubicBezTo>
                        <a:pt x="14" y="55"/>
                        <a:pt x="13" y="55"/>
                        <a:pt x="13" y="55"/>
                      </a:cubicBezTo>
                      <a:cubicBezTo>
                        <a:pt x="12" y="55"/>
                        <a:pt x="12" y="55"/>
                        <a:pt x="12" y="55"/>
                      </a:cubicBezTo>
                      <a:cubicBezTo>
                        <a:pt x="11" y="55"/>
                        <a:pt x="10" y="55"/>
                        <a:pt x="10" y="55"/>
                      </a:cubicBezTo>
                      <a:cubicBezTo>
                        <a:pt x="9" y="55"/>
                        <a:pt x="9" y="56"/>
                        <a:pt x="9" y="56"/>
                      </a:cubicBezTo>
                      <a:cubicBezTo>
                        <a:pt x="9" y="57"/>
                        <a:pt x="8" y="57"/>
                        <a:pt x="8" y="57"/>
                      </a:cubicBezTo>
                      <a:cubicBezTo>
                        <a:pt x="7" y="57"/>
                        <a:pt x="6" y="57"/>
                        <a:pt x="6" y="56"/>
                      </a:cubicBezTo>
                      <a:cubicBezTo>
                        <a:pt x="5" y="56"/>
                        <a:pt x="5" y="56"/>
                        <a:pt x="4" y="56"/>
                      </a:cubicBezTo>
                      <a:cubicBezTo>
                        <a:pt x="4" y="55"/>
                        <a:pt x="4" y="55"/>
                        <a:pt x="4" y="54"/>
                      </a:cubicBezTo>
                      <a:cubicBezTo>
                        <a:pt x="4" y="54"/>
                        <a:pt x="4" y="53"/>
                        <a:pt x="4" y="53"/>
                      </a:cubicBezTo>
                      <a:cubicBezTo>
                        <a:pt x="4" y="53"/>
                        <a:pt x="3" y="53"/>
                        <a:pt x="3" y="52"/>
                      </a:cubicBezTo>
                      <a:cubicBezTo>
                        <a:pt x="2" y="52"/>
                        <a:pt x="1" y="53"/>
                        <a:pt x="1" y="52"/>
                      </a:cubicBezTo>
                      <a:cubicBezTo>
                        <a:pt x="1" y="52"/>
                        <a:pt x="0" y="52"/>
                        <a:pt x="0" y="52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1" y="51"/>
                        <a:pt x="1" y="51"/>
                        <a:pt x="1" y="51"/>
                      </a:cubicBezTo>
                      <a:cubicBezTo>
                        <a:pt x="1" y="50"/>
                        <a:pt x="1" y="50"/>
                        <a:pt x="1" y="49"/>
                      </a:cubicBezTo>
                      <a:cubicBezTo>
                        <a:pt x="1" y="49"/>
                        <a:pt x="1" y="48"/>
                        <a:pt x="1" y="47"/>
                      </a:cubicBezTo>
                      <a:cubicBezTo>
                        <a:pt x="1" y="47"/>
                        <a:pt x="2" y="46"/>
                        <a:pt x="2" y="46"/>
                      </a:cubicBezTo>
                      <a:cubicBezTo>
                        <a:pt x="1" y="45"/>
                        <a:pt x="1" y="45"/>
                        <a:pt x="1" y="44"/>
                      </a:cubicBezTo>
                      <a:cubicBezTo>
                        <a:pt x="1" y="43"/>
                        <a:pt x="0" y="43"/>
                        <a:pt x="1" y="42"/>
                      </a:cubicBezTo>
                      <a:cubicBezTo>
                        <a:pt x="1" y="41"/>
                        <a:pt x="2" y="41"/>
                        <a:pt x="2" y="40"/>
                      </a:cubicBezTo>
                      <a:cubicBezTo>
                        <a:pt x="2" y="40"/>
                        <a:pt x="2" y="39"/>
                        <a:pt x="2" y="39"/>
                      </a:cubicBezTo>
                      <a:cubicBezTo>
                        <a:pt x="2" y="38"/>
                        <a:pt x="3" y="38"/>
                        <a:pt x="3" y="38"/>
                      </a:cubicBezTo>
                      <a:cubicBezTo>
                        <a:pt x="4" y="37"/>
                        <a:pt x="3" y="37"/>
                        <a:pt x="4" y="36"/>
                      </a:cubicBezTo>
                      <a:cubicBezTo>
                        <a:pt x="4" y="35"/>
                        <a:pt x="4" y="34"/>
                        <a:pt x="5" y="34"/>
                      </a:cubicBezTo>
                      <a:cubicBezTo>
                        <a:pt x="5" y="33"/>
                        <a:pt x="6" y="33"/>
                        <a:pt x="6" y="33"/>
                      </a:cubicBezTo>
                      <a:cubicBezTo>
                        <a:pt x="7" y="32"/>
                        <a:pt x="8" y="33"/>
                        <a:pt x="8" y="33"/>
                      </a:cubicBezTo>
                      <a:cubicBezTo>
                        <a:pt x="9" y="32"/>
                        <a:pt x="9" y="32"/>
                        <a:pt x="9" y="31"/>
                      </a:cubicBezTo>
                      <a:cubicBezTo>
                        <a:pt x="10" y="31"/>
                        <a:pt x="10" y="31"/>
                        <a:pt x="11" y="31"/>
                      </a:cubicBezTo>
                      <a:cubicBezTo>
                        <a:pt x="11" y="31"/>
                        <a:pt x="12" y="31"/>
                        <a:pt x="12" y="30"/>
                      </a:cubicBezTo>
                      <a:cubicBezTo>
                        <a:pt x="13" y="30"/>
                        <a:pt x="13" y="29"/>
                        <a:pt x="14" y="29"/>
                      </a:cubicBezTo>
                      <a:cubicBezTo>
                        <a:pt x="14" y="29"/>
                        <a:pt x="14" y="28"/>
                        <a:pt x="14" y="28"/>
                      </a:cubicBezTo>
                      <a:cubicBezTo>
                        <a:pt x="14" y="27"/>
                        <a:pt x="15" y="27"/>
                        <a:pt x="15" y="27"/>
                      </a:cubicBezTo>
                      <a:cubicBezTo>
                        <a:pt x="16" y="27"/>
                        <a:pt x="17" y="28"/>
                        <a:pt x="18" y="28"/>
                      </a:cubicBezTo>
                      <a:cubicBezTo>
                        <a:pt x="20" y="28"/>
                        <a:pt x="21" y="28"/>
                        <a:pt x="22" y="28"/>
                      </a:cubicBezTo>
                      <a:cubicBezTo>
                        <a:pt x="23" y="28"/>
                        <a:pt x="23" y="26"/>
                        <a:pt x="23" y="26"/>
                      </a:cubicBez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23" y="24"/>
                        <a:pt x="22" y="23"/>
                        <a:pt x="22" y="23"/>
                      </a:cubicBezTo>
                      <a:cubicBezTo>
                        <a:pt x="22" y="22"/>
                        <a:pt x="21" y="21"/>
                        <a:pt x="22" y="21"/>
                      </a:cubicBezTo>
                      <a:cubicBezTo>
                        <a:pt x="22" y="20"/>
                        <a:pt x="23" y="19"/>
                        <a:pt x="23" y="18"/>
                      </a:cubicBezTo>
                      <a:cubicBezTo>
                        <a:pt x="23" y="18"/>
                        <a:pt x="24" y="17"/>
                        <a:pt x="24" y="16"/>
                      </a:cubicBezTo>
                      <a:cubicBezTo>
                        <a:pt x="24" y="16"/>
                        <a:pt x="23" y="15"/>
                        <a:pt x="23" y="15"/>
                      </a:cubicBezTo>
                      <a:cubicBezTo>
                        <a:pt x="23" y="15"/>
                        <a:pt x="23" y="14"/>
                        <a:pt x="23" y="14"/>
                      </a:cubicBezTo>
                      <a:cubicBezTo>
                        <a:pt x="23" y="14"/>
                        <a:pt x="23" y="13"/>
                        <a:pt x="23" y="13"/>
                      </a:cubicBez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3" y="11"/>
                        <a:pt x="23" y="11"/>
                        <a:pt x="23" y="11"/>
                      </a:cubicBezTo>
                      <a:cubicBezTo>
                        <a:pt x="23" y="11"/>
                        <a:pt x="23" y="11"/>
                        <a:pt x="23" y="10"/>
                      </a:cubicBezTo>
                      <a:cubicBezTo>
                        <a:pt x="23" y="10"/>
                        <a:pt x="23" y="9"/>
                        <a:pt x="23" y="9"/>
                      </a:cubicBezTo>
                      <a:cubicBezTo>
                        <a:pt x="24" y="8"/>
                        <a:pt x="24" y="8"/>
                        <a:pt x="25" y="8"/>
                      </a:cubicBezTo>
                      <a:cubicBezTo>
                        <a:pt x="25" y="7"/>
                        <a:pt x="25" y="7"/>
                        <a:pt x="25" y="7"/>
                      </a:cubicBezTo>
                      <a:cubicBezTo>
                        <a:pt x="25" y="7"/>
                        <a:pt x="25" y="6"/>
                        <a:pt x="25" y="6"/>
                      </a:cubicBezTo>
                      <a:cubicBezTo>
                        <a:pt x="25" y="6"/>
                        <a:pt x="26" y="5"/>
                        <a:pt x="26" y="5"/>
                      </a:cubicBezTo>
                      <a:cubicBezTo>
                        <a:pt x="26" y="5"/>
                        <a:pt x="27" y="5"/>
                        <a:pt x="27" y="5"/>
                      </a:cubicBezTo>
                      <a:cubicBezTo>
                        <a:pt x="27" y="5"/>
                        <a:pt x="28" y="4"/>
                        <a:pt x="28" y="4"/>
                      </a:cubicBezTo>
                      <a:cubicBezTo>
                        <a:pt x="29" y="4"/>
                        <a:pt x="29" y="3"/>
                        <a:pt x="30" y="3"/>
                      </a:cubicBezTo>
                      <a:cubicBezTo>
                        <a:pt x="30" y="2"/>
                        <a:pt x="31" y="2"/>
                        <a:pt x="31" y="1"/>
                      </a:cubicBezTo>
                      <a:cubicBezTo>
                        <a:pt x="31" y="1"/>
                        <a:pt x="31" y="1"/>
                        <a:pt x="31" y="1"/>
                      </a:cubicBezTo>
                      <a:cubicBezTo>
                        <a:pt x="31" y="0"/>
                        <a:pt x="31" y="0"/>
                        <a:pt x="31" y="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Freeform 71">
                  <a:extLst>
                    <a:ext uri="{FF2B5EF4-FFF2-40B4-BE49-F238E27FC236}">
                      <a16:creationId xmlns:a16="http://schemas.microsoft.com/office/drawing/2014/main" id="{205C5B32-7214-43D2-870A-EE1C5D3795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07" y="1906"/>
                  <a:ext cx="839" cy="1039"/>
                </a:xfrm>
                <a:custGeom>
                  <a:avLst/>
                  <a:gdLst>
                    <a:gd name="T0" fmla="*/ 2147483647 w 29"/>
                    <a:gd name="T1" fmla="*/ 2147483647 h 36"/>
                    <a:gd name="T2" fmla="*/ 2147483647 w 29"/>
                    <a:gd name="T3" fmla="*/ 0 h 36"/>
                    <a:gd name="T4" fmla="*/ 2147483647 w 29"/>
                    <a:gd name="T5" fmla="*/ 2147483647 h 36"/>
                    <a:gd name="T6" fmla="*/ 2147483647 w 29"/>
                    <a:gd name="T7" fmla="*/ 2147483647 h 36"/>
                    <a:gd name="T8" fmla="*/ 2147483647 w 29"/>
                    <a:gd name="T9" fmla="*/ 2147483647 h 36"/>
                    <a:gd name="T10" fmla="*/ 2147483647 w 29"/>
                    <a:gd name="T11" fmla="*/ 2147483647 h 36"/>
                    <a:gd name="T12" fmla="*/ 2147483647 w 29"/>
                    <a:gd name="T13" fmla="*/ 2147483647 h 36"/>
                    <a:gd name="T14" fmla="*/ 2147483647 w 29"/>
                    <a:gd name="T15" fmla="*/ 2147483647 h 36"/>
                    <a:gd name="T16" fmla="*/ 2147483647 w 29"/>
                    <a:gd name="T17" fmla="*/ 2147483647 h 36"/>
                    <a:gd name="T18" fmla="*/ 2147483647 w 29"/>
                    <a:gd name="T19" fmla="*/ 2147483647 h 36"/>
                    <a:gd name="T20" fmla="*/ 2147483647 w 29"/>
                    <a:gd name="T21" fmla="*/ 2147483647 h 36"/>
                    <a:gd name="T22" fmla="*/ 2147483647 w 29"/>
                    <a:gd name="T23" fmla="*/ 2147483647 h 36"/>
                    <a:gd name="T24" fmla="*/ 2147483647 w 29"/>
                    <a:gd name="T25" fmla="*/ 2147483647 h 36"/>
                    <a:gd name="T26" fmla="*/ 2147483647 w 29"/>
                    <a:gd name="T27" fmla="*/ 2147483647 h 36"/>
                    <a:gd name="T28" fmla="*/ 2147483647 w 29"/>
                    <a:gd name="T29" fmla="*/ 2147483647 h 36"/>
                    <a:gd name="T30" fmla="*/ 2147483647 w 29"/>
                    <a:gd name="T31" fmla="*/ 2147483647 h 36"/>
                    <a:gd name="T32" fmla="*/ 2147483647 w 29"/>
                    <a:gd name="T33" fmla="*/ 2147483647 h 36"/>
                    <a:gd name="T34" fmla="*/ 2147483647 w 29"/>
                    <a:gd name="T35" fmla="*/ 2147483647 h 36"/>
                    <a:gd name="T36" fmla="*/ 2147483647 w 29"/>
                    <a:gd name="T37" fmla="*/ 2147483647 h 36"/>
                    <a:gd name="T38" fmla="*/ 2147483647 w 29"/>
                    <a:gd name="T39" fmla="*/ 2147483647 h 36"/>
                    <a:gd name="T40" fmla="*/ 2147483647 w 29"/>
                    <a:gd name="T41" fmla="*/ 2147483647 h 36"/>
                    <a:gd name="T42" fmla="*/ 2147483647 w 29"/>
                    <a:gd name="T43" fmla="*/ 2147483647 h 36"/>
                    <a:gd name="T44" fmla="*/ 2147483647 w 29"/>
                    <a:gd name="T45" fmla="*/ 2147483647 h 36"/>
                    <a:gd name="T46" fmla="*/ 2147483647 w 29"/>
                    <a:gd name="T47" fmla="*/ 2147483647 h 36"/>
                    <a:gd name="T48" fmla="*/ 2147483647 w 29"/>
                    <a:gd name="T49" fmla="*/ 2147483647 h 36"/>
                    <a:gd name="T50" fmla="*/ 2147483647 w 29"/>
                    <a:gd name="T51" fmla="*/ 2147483647 h 36"/>
                    <a:gd name="T52" fmla="*/ 2147483647 w 29"/>
                    <a:gd name="T53" fmla="*/ 2147483647 h 36"/>
                    <a:gd name="T54" fmla="*/ 2147483647 w 29"/>
                    <a:gd name="T55" fmla="*/ 2147483647 h 36"/>
                    <a:gd name="T56" fmla="*/ 2147483647 w 29"/>
                    <a:gd name="T57" fmla="*/ 2147483647 h 36"/>
                    <a:gd name="T58" fmla="*/ 2147483647 w 29"/>
                    <a:gd name="T59" fmla="*/ 2147483647 h 36"/>
                    <a:gd name="T60" fmla="*/ 0 w 29"/>
                    <a:gd name="T61" fmla="*/ 2147483647 h 36"/>
                    <a:gd name="T62" fmla="*/ 2147483647 w 29"/>
                    <a:gd name="T63" fmla="*/ 2147483647 h 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9"/>
                    <a:gd name="T97" fmla="*/ 0 h 36"/>
                    <a:gd name="T98" fmla="*/ 29 w 29"/>
                    <a:gd name="T99" fmla="*/ 36 h 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9" h="36">
                      <a:moveTo>
                        <a:pt x="2" y="0"/>
                      </a:moveTo>
                      <a:cubicBezTo>
                        <a:pt x="2" y="0"/>
                        <a:pt x="2" y="1"/>
                        <a:pt x="3" y="1"/>
                      </a:cubicBezTo>
                      <a:cubicBezTo>
                        <a:pt x="4" y="1"/>
                        <a:pt x="4" y="0"/>
                        <a:pt x="5" y="0"/>
                      </a:cubicBezTo>
                      <a:cubicBezTo>
                        <a:pt x="6" y="0"/>
                        <a:pt x="7" y="0"/>
                        <a:pt x="8" y="0"/>
                      </a:cubicBezTo>
                      <a:cubicBezTo>
                        <a:pt x="8" y="0"/>
                        <a:pt x="9" y="0"/>
                        <a:pt x="10" y="0"/>
                      </a:cubicBezTo>
                      <a:cubicBezTo>
                        <a:pt x="10" y="1"/>
                        <a:pt x="11" y="1"/>
                        <a:pt x="12" y="1"/>
                      </a:cubicBezTo>
                      <a:cubicBezTo>
                        <a:pt x="13" y="2"/>
                        <a:pt x="14" y="2"/>
                        <a:pt x="15" y="3"/>
                      </a:cubicBezTo>
                      <a:cubicBezTo>
                        <a:pt x="15" y="3"/>
                        <a:pt x="16" y="4"/>
                        <a:pt x="16" y="4"/>
                      </a:cubicBezTo>
                      <a:cubicBezTo>
                        <a:pt x="17" y="5"/>
                        <a:pt x="17" y="5"/>
                        <a:pt x="18" y="5"/>
                      </a:cubicBezTo>
                      <a:cubicBezTo>
                        <a:pt x="19" y="6"/>
                        <a:pt x="19" y="7"/>
                        <a:pt x="20" y="7"/>
                      </a:cubicBezTo>
                      <a:cubicBezTo>
                        <a:pt x="21" y="8"/>
                        <a:pt x="22" y="8"/>
                        <a:pt x="23" y="9"/>
                      </a:cubicBezTo>
                      <a:cubicBezTo>
                        <a:pt x="23" y="10"/>
                        <a:pt x="23" y="10"/>
                        <a:pt x="24" y="11"/>
                      </a:cubicBezTo>
                      <a:cubicBezTo>
                        <a:pt x="24" y="11"/>
                        <a:pt x="25" y="12"/>
                        <a:pt x="25" y="12"/>
                      </a:cubicBezTo>
                      <a:cubicBezTo>
                        <a:pt x="26" y="13"/>
                        <a:pt x="26" y="13"/>
                        <a:pt x="26" y="13"/>
                      </a:cubicBezTo>
                      <a:cubicBezTo>
                        <a:pt x="27" y="14"/>
                        <a:pt x="27" y="14"/>
                        <a:pt x="27" y="14"/>
                      </a:cubicBezTo>
                      <a:cubicBezTo>
                        <a:pt x="28" y="14"/>
                        <a:pt x="28" y="14"/>
                        <a:pt x="29" y="14"/>
                      </a:cubicBezTo>
                      <a:cubicBezTo>
                        <a:pt x="29" y="14"/>
                        <a:pt x="29" y="15"/>
                        <a:pt x="29" y="15"/>
                      </a:cubicBezTo>
                      <a:cubicBezTo>
                        <a:pt x="29" y="15"/>
                        <a:pt x="29" y="15"/>
                        <a:pt x="28" y="16"/>
                      </a:cubicBezTo>
                      <a:cubicBezTo>
                        <a:pt x="28" y="16"/>
                        <a:pt x="27" y="16"/>
                        <a:pt x="27" y="16"/>
                      </a:cubicBezTo>
                      <a:cubicBezTo>
                        <a:pt x="26" y="16"/>
                        <a:pt x="26" y="17"/>
                        <a:pt x="26" y="17"/>
                      </a:cubicBezTo>
                      <a:cubicBezTo>
                        <a:pt x="26" y="18"/>
                        <a:pt x="25" y="18"/>
                        <a:pt x="25" y="18"/>
                      </a:cubicBezTo>
                      <a:cubicBezTo>
                        <a:pt x="25" y="19"/>
                        <a:pt x="25" y="20"/>
                        <a:pt x="24" y="20"/>
                      </a:cubicBezTo>
                      <a:cubicBezTo>
                        <a:pt x="24" y="20"/>
                        <a:pt x="24" y="20"/>
                        <a:pt x="23" y="21"/>
                      </a:cubicBezTo>
                      <a:cubicBezTo>
                        <a:pt x="23" y="21"/>
                        <a:pt x="23" y="21"/>
                        <a:pt x="23" y="21"/>
                      </a:cubicBezTo>
                      <a:cubicBezTo>
                        <a:pt x="23" y="22"/>
                        <a:pt x="23" y="23"/>
                        <a:pt x="22" y="24"/>
                      </a:cubicBezTo>
                      <a:cubicBezTo>
                        <a:pt x="21" y="24"/>
                        <a:pt x="21" y="24"/>
                        <a:pt x="20" y="24"/>
                      </a:cubicBezTo>
                      <a:cubicBezTo>
                        <a:pt x="20" y="24"/>
                        <a:pt x="20" y="25"/>
                        <a:pt x="20" y="25"/>
                      </a:cubicBezTo>
                      <a:cubicBezTo>
                        <a:pt x="19" y="26"/>
                        <a:pt x="20" y="26"/>
                        <a:pt x="20" y="27"/>
                      </a:cubicBezTo>
                      <a:cubicBezTo>
                        <a:pt x="19" y="28"/>
                        <a:pt x="19" y="28"/>
                        <a:pt x="19" y="29"/>
                      </a:cubicBezTo>
                      <a:cubicBezTo>
                        <a:pt x="19" y="30"/>
                        <a:pt x="19" y="31"/>
                        <a:pt x="19" y="31"/>
                      </a:cubicBezTo>
                      <a:cubicBezTo>
                        <a:pt x="19" y="32"/>
                        <a:pt x="20" y="32"/>
                        <a:pt x="20" y="32"/>
                      </a:cubicBezTo>
                      <a:cubicBezTo>
                        <a:pt x="20" y="33"/>
                        <a:pt x="20" y="33"/>
                        <a:pt x="20" y="33"/>
                      </a:cubicBezTo>
                      <a:cubicBezTo>
                        <a:pt x="19" y="34"/>
                        <a:pt x="19" y="34"/>
                        <a:pt x="19" y="35"/>
                      </a:cubicBezTo>
                      <a:cubicBezTo>
                        <a:pt x="18" y="35"/>
                        <a:pt x="18" y="35"/>
                        <a:pt x="17" y="35"/>
                      </a:cubicBezTo>
                      <a:cubicBezTo>
                        <a:pt x="17" y="35"/>
                        <a:pt x="17" y="36"/>
                        <a:pt x="17" y="36"/>
                      </a:cubicBezTo>
                      <a:cubicBezTo>
                        <a:pt x="16" y="36"/>
                        <a:pt x="16" y="36"/>
                        <a:pt x="15" y="35"/>
                      </a:cubicBezTo>
                      <a:cubicBezTo>
                        <a:pt x="14" y="35"/>
                        <a:pt x="14" y="34"/>
                        <a:pt x="13" y="33"/>
                      </a:cubicBezTo>
                      <a:cubicBezTo>
                        <a:pt x="12" y="33"/>
                        <a:pt x="11" y="32"/>
                        <a:pt x="11" y="32"/>
                      </a:cubicBezTo>
                      <a:cubicBezTo>
                        <a:pt x="10" y="32"/>
                        <a:pt x="10" y="32"/>
                        <a:pt x="10" y="32"/>
                      </a:cubicBezTo>
                      <a:cubicBezTo>
                        <a:pt x="9" y="33"/>
                        <a:pt x="8" y="32"/>
                        <a:pt x="8" y="32"/>
                      </a:cubicBezTo>
                      <a:cubicBezTo>
                        <a:pt x="7" y="32"/>
                        <a:pt x="6" y="32"/>
                        <a:pt x="6" y="32"/>
                      </a:cubicBezTo>
                      <a:cubicBezTo>
                        <a:pt x="5" y="32"/>
                        <a:pt x="5" y="32"/>
                        <a:pt x="5" y="32"/>
                      </a:cubicBezTo>
                      <a:cubicBezTo>
                        <a:pt x="5" y="31"/>
                        <a:pt x="6" y="31"/>
                        <a:pt x="6" y="30"/>
                      </a:cubicBezTo>
                      <a:cubicBezTo>
                        <a:pt x="6" y="30"/>
                        <a:pt x="6" y="29"/>
                        <a:pt x="6" y="29"/>
                      </a:cubicBezTo>
                      <a:cubicBezTo>
                        <a:pt x="6" y="28"/>
                        <a:pt x="6" y="28"/>
                        <a:pt x="6" y="27"/>
                      </a:cubicBezTo>
                      <a:cubicBezTo>
                        <a:pt x="5" y="27"/>
                        <a:pt x="5" y="27"/>
                        <a:pt x="4" y="27"/>
                      </a:cubicBezTo>
                      <a:cubicBezTo>
                        <a:pt x="4" y="26"/>
                        <a:pt x="4" y="25"/>
                        <a:pt x="4" y="24"/>
                      </a:cubicBezTo>
                      <a:cubicBezTo>
                        <a:pt x="4" y="23"/>
                        <a:pt x="4" y="22"/>
                        <a:pt x="4" y="22"/>
                      </a:cubicBezTo>
                      <a:cubicBezTo>
                        <a:pt x="3" y="21"/>
                        <a:pt x="3" y="21"/>
                        <a:pt x="2" y="20"/>
                      </a:cubicBezTo>
                      <a:cubicBezTo>
                        <a:pt x="2" y="20"/>
                        <a:pt x="2" y="19"/>
                        <a:pt x="2" y="19"/>
                      </a:cubicBezTo>
                      <a:cubicBezTo>
                        <a:pt x="2" y="18"/>
                        <a:pt x="2" y="17"/>
                        <a:pt x="2" y="16"/>
                      </a:cubicBezTo>
                      <a:cubicBezTo>
                        <a:pt x="2" y="16"/>
                        <a:pt x="2" y="15"/>
                        <a:pt x="2" y="15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1" y="13"/>
                        <a:pt x="1" y="12"/>
                        <a:pt x="2" y="12"/>
                      </a:cubicBezTo>
                      <a:cubicBezTo>
                        <a:pt x="2" y="11"/>
                        <a:pt x="2" y="11"/>
                        <a:pt x="2" y="10"/>
                      </a:cubicBezTo>
                      <a:cubicBezTo>
                        <a:pt x="2" y="10"/>
                        <a:pt x="2" y="10"/>
                        <a:pt x="2" y="9"/>
                      </a:cubicBezTo>
                      <a:cubicBezTo>
                        <a:pt x="2" y="9"/>
                        <a:pt x="1" y="8"/>
                        <a:pt x="1" y="8"/>
                      </a:cubicBezTo>
                      <a:cubicBezTo>
                        <a:pt x="1" y="7"/>
                        <a:pt x="1" y="6"/>
                        <a:pt x="1" y="6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3"/>
                        <a:pt x="0" y="3"/>
                        <a:pt x="0" y="3"/>
                      </a:cubicBezTo>
                      <a:cubicBezTo>
                        <a:pt x="0" y="2"/>
                        <a:pt x="1" y="2"/>
                        <a:pt x="1" y="2"/>
                      </a:cubicBezTo>
                      <a:cubicBezTo>
                        <a:pt x="1" y="2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90" name="Freeform 70">
                  <a:extLst>
                    <a:ext uri="{FF2B5EF4-FFF2-40B4-BE49-F238E27FC236}">
                      <a16:creationId xmlns:a16="http://schemas.microsoft.com/office/drawing/2014/main" id="{06413BC2-74CD-4D79-B787-3747F52FD4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28" y="2599"/>
                  <a:ext cx="809" cy="462"/>
                </a:xfrm>
                <a:custGeom>
                  <a:avLst/>
                  <a:gdLst>
                    <a:gd name="T0" fmla="*/ 2147483647 w 28"/>
                    <a:gd name="T1" fmla="*/ 2147483647 h 16"/>
                    <a:gd name="T2" fmla="*/ 2147483647 w 28"/>
                    <a:gd name="T3" fmla="*/ 2147483647 h 16"/>
                    <a:gd name="T4" fmla="*/ 2147483647 w 28"/>
                    <a:gd name="T5" fmla="*/ 2147483647 h 16"/>
                    <a:gd name="T6" fmla="*/ 2147483647 w 28"/>
                    <a:gd name="T7" fmla="*/ 2147483647 h 16"/>
                    <a:gd name="T8" fmla="*/ 2147483647 w 28"/>
                    <a:gd name="T9" fmla="*/ 2147483647 h 16"/>
                    <a:gd name="T10" fmla="*/ 2147483647 w 28"/>
                    <a:gd name="T11" fmla="*/ 2147483647 h 16"/>
                    <a:gd name="T12" fmla="*/ 2147483647 w 28"/>
                    <a:gd name="T13" fmla="*/ 2147483647 h 16"/>
                    <a:gd name="T14" fmla="*/ 2147483647 w 28"/>
                    <a:gd name="T15" fmla="*/ 2147483647 h 16"/>
                    <a:gd name="T16" fmla="*/ 2147483647 w 28"/>
                    <a:gd name="T17" fmla="*/ 2147483647 h 16"/>
                    <a:gd name="T18" fmla="*/ 2147483647 w 28"/>
                    <a:gd name="T19" fmla="*/ 2147483647 h 16"/>
                    <a:gd name="T20" fmla="*/ 2147483647 w 28"/>
                    <a:gd name="T21" fmla="*/ 2147483647 h 16"/>
                    <a:gd name="T22" fmla="*/ 2147483647 w 28"/>
                    <a:gd name="T23" fmla="*/ 0 h 16"/>
                    <a:gd name="T24" fmla="*/ 2147483647 w 28"/>
                    <a:gd name="T25" fmla="*/ 0 h 16"/>
                    <a:gd name="T26" fmla="*/ 2147483647 w 28"/>
                    <a:gd name="T27" fmla="*/ 2147483647 h 16"/>
                    <a:gd name="T28" fmla="*/ 2147483647 w 28"/>
                    <a:gd name="T29" fmla="*/ 2147483647 h 16"/>
                    <a:gd name="T30" fmla="*/ 2147483647 w 28"/>
                    <a:gd name="T31" fmla="*/ 2147483647 h 16"/>
                    <a:gd name="T32" fmla="*/ 2147483647 w 28"/>
                    <a:gd name="T33" fmla="*/ 2147483647 h 16"/>
                    <a:gd name="T34" fmla="*/ 2147483647 w 28"/>
                    <a:gd name="T35" fmla="*/ 2147483647 h 16"/>
                    <a:gd name="T36" fmla="*/ 2147483647 w 28"/>
                    <a:gd name="T37" fmla="*/ 2147483647 h 16"/>
                    <a:gd name="T38" fmla="*/ 0 w 28"/>
                    <a:gd name="T39" fmla="*/ 2147483647 h 16"/>
                    <a:gd name="T40" fmla="*/ 2147483647 w 28"/>
                    <a:gd name="T41" fmla="*/ 2147483647 h 16"/>
                    <a:gd name="T42" fmla="*/ 2147483647 w 28"/>
                    <a:gd name="T43" fmla="*/ 2147483647 h 16"/>
                    <a:gd name="T44" fmla="*/ 2147483647 w 28"/>
                    <a:gd name="T45" fmla="*/ 2147483647 h 16"/>
                    <a:gd name="T46" fmla="*/ 2147483647 w 28"/>
                    <a:gd name="T47" fmla="*/ 2147483647 h 16"/>
                    <a:gd name="T48" fmla="*/ 2147483647 w 28"/>
                    <a:gd name="T49" fmla="*/ 2147483647 h 16"/>
                    <a:gd name="T50" fmla="*/ 2147483647 w 28"/>
                    <a:gd name="T51" fmla="*/ 2147483647 h 16"/>
                    <a:gd name="T52" fmla="*/ 2147483647 w 28"/>
                    <a:gd name="T53" fmla="*/ 2147483647 h 16"/>
                    <a:gd name="T54" fmla="*/ 2147483647 w 28"/>
                    <a:gd name="T55" fmla="*/ 2147483647 h 16"/>
                    <a:gd name="T56" fmla="*/ 2147483647 w 28"/>
                    <a:gd name="T57" fmla="*/ 2147483647 h 16"/>
                    <a:gd name="T58" fmla="*/ 2147483647 w 28"/>
                    <a:gd name="T59" fmla="*/ 2147483647 h 16"/>
                    <a:gd name="T60" fmla="*/ 2147483647 w 28"/>
                    <a:gd name="T61" fmla="*/ 2147483647 h 16"/>
                    <a:gd name="T62" fmla="*/ 2147483647 w 28"/>
                    <a:gd name="T63" fmla="*/ 2147483647 h 16"/>
                    <a:gd name="T64" fmla="*/ 2147483647 w 28"/>
                    <a:gd name="T65" fmla="*/ 2147483647 h 16"/>
                    <a:gd name="T66" fmla="*/ 2147483647 w 28"/>
                    <a:gd name="T67" fmla="*/ 2147483647 h 16"/>
                    <a:gd name="T68" fmla="*/ 2147483647 w 28"/>
                    <a:gd name="T69" fmla="*/ 2147483647 h 16"/>
                    <a:gd name="T70" fmla="*/ 2147483647 w 28"/>
                    <a:gd name="T71" fmla="*/ 2147483647 h 16"/>
                    <a:gd name="T72" fmla="*/ 2147483647 w 28"/>
                    <a:gd name="T73" fmla="*/ 2147483647 h 1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28"/>
                    <a:gd name="T112" fmla="*/ 0 h 16"/>
                    <a:gd name="T113" fmla="*/ 28 w 28"/>
                    <a:gd name="T114" fmla="*/ 16 h 1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28" h="16">
                      <a:moveTo>
                        <a:pt x="27" y="5"/>
                      </a:moveTo>
                      <a:cubicBezTo>
                        <a:pt x="27" y="4"/>
                        <a:pt x="26" y="4"/>
                        <a:pt x="26" y="4"/>
                      </a:cubicBezTo>
                      <a:cubicBezTo>
                        <a:pt x="25" y="4"/>
                        <a:pt x="25" y="4"/>
                        <a:pt x="24" y="4"/>
                      </a:cubicBezTo>
                      <a:cubicBezTo>
                        <a:pt x="24" y="3"/>
                        <a:pt x="23" y="3"/>
                        <a:pt x="23" y="3"/>
                      </a:cubicBezTo>
                      <a:cubicBezTo>
                        <a:pt x="22" y="3"/>
                        <a:pt x="22" y="3"/>
                        <a:pt x="21" y="3"/>
                      </a:cubicBezTo>
                      <a:cubicBezTo>
                        <a:pt x="21" y="3"/>
                        <a:pt x="21" y="3"/>
                        <a:pt x="20" y="3"/>
                      </a:cubicBezTo>
                      <a:cubicBezTo>
                        <a:pt x="20" y="3"/>
                        <a:pt x="19" y="3"/>
                        <a:pt x="19" y="3"/>
                      </a:cubicBezTo>
                      <a:cubicBezTo>
                        <a:pt x="19" y="3"/>
                        <a:pt x="18" y="2"/>
                        <a:pt x="18" y="2"/>
                      </a:cubicBezTo>
                      <a:cubicBezTo>
                        <a:pt x="18" y="2"/>
                        <a:pt x="17" y="2"/>
                        <a:pt x="17" y="2"/>
                      </a:cubicBezTo>
                      <a:cubicBezTo>
                        <a:pt x="17" y="2"/>
                        <a:pt x="17" y="2"/>
                        <a:pt x="17" y="3"/>
                      </a:cubicBezTo>
                      <a:cubicBezTo>
                        <a:pt x="17" y="3"/>
                        <a:pt x="17" y="3"/>
                        <a:pt x="17" y="4"/>
                      </a:cubicBezTo>
                      <a:cubicBezTo>
                        <a:pt x="17" y="4"/>
                        <a:pt x="17" y="5"/>
                        <a:pt x="17" y="5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6" y="7"/>
                        <a:pt x="15" y="6"/>
                        <a:pt x="15" y="6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15" y="5"/>
                        <a:pt x="14" y="5"/>
                        <a:pt x="14" y="5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1" y="5"/>
                        <a:pt x="10" y="5"/>
                        <a:pt x="10" y="5"/>
                      </a:cubicBezTo>
                      <a:cubicBezTo>
                        <a:pt x="10" y="5"/>
                        <a:pt x="10" y="4"/>
                        <a:pt x="10" y="4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1" y="2"/>
                        <a:pt x="11" y="2"/>
                        <a:pt x="12" y="1"/>
                      </a:cubicBezTo>
                      <a:cubicBezTo>
                        <a:pt x="12" y="1"/>
                        <a:pt x="12" y="0"/>
                        <a:pt x="12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1" y="0"/>
                        <a:pt x="11" y="0"/>
                        <a:pt x="10" y="0"/>
                      </a:cubicBezTo>
                      <a:cubicBezTo>
                        <a:pt x="10" y="0"/>
                        <a:pt x="9" y="0"/>
                        <a:pt x="9" y="0"/>
                      </a:cubicBezTo>
                      <a:cubicBezTo>
                        <a:pt x="9" y="1"/>
                        <a:pt x="8" y="1"/>
                        <a:pt x="8" y="1"/>
                      </a:cubicBezTo>
                      <a:cubicBezTo>
                        <a:pt x="7" y="2"/>
                        <a:pt x="7" y="2"/>
                        <a:pt x="6" y="2"/>
                      </a:cubicBezTo>
                      <a:cubicBezTo>
                        <a:pt x="6" y="2"/>
                        <a:pt x="6" y="2"/>
                        <a:pt x="5" y="2"/>
                      </a:cubicBezTo>
                      <a:cubicBezTo>
                        <a:pt x="5" y="2"/>
                        <a:pt x="4" y="2"/>
                        <a:pt x="4" y="2"/>
                      </a:cubicBezTo>
                      <a:cubicBezTo>
                        <a:pt x="3" y="2"/>
                        <a:pt x="3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3"/>
                        <a:pt x="2" y="3"/>
                      </a:cubicBezTo>
                      <a:cubicBezTo>
                        <a:pt x="1" y="4"/>
                        <a:pt x="1" y="4"/>
                        <a:pt x="1" y="5"/>
                      </a:cubicBezTo>
                      <a:cubicBezTo>
                        <a:pt x="1" y="6"/>
                        <a:pt x="1" y="7"/>
                        <a:pt x="1" y="7"/>
                      </a:cubicBezTo>
                      <a:cubicBezTo>
                        <a:pt x="1" y="8"/>
                        <a:pt x="2" y="8"/>
                        <a:pt x="2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10"/>
                        <a:pt x="1" y="10"/>
                        <a:pt x="1" y="11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1" y="11"/>
                        <a:pt x="1" y="11"/>
                        <a:pt x="0" y="11"/>
                      </a:cubicBezTo>
                      <a:cubicBezTo>
                        <a:pt x="1" y="11"/>
                        <a:pt x="2" y="12"/>
                        <a:pt x="2" y="12"/>
                      </a:cubicBezTo>
                      <a:cubicBezTo>
                        <a:pt x="3" y="12"/>
                        <a:pt x="4" y="12"/>
                        <a:pt x="4" y="12"/>
                      </a:cubicBezTo>
                      <a:cubicBezTo>
                        <a:pt x="5" y="12"/>
                        <a:pt x="6" y="12"/>
                        <a:pt x="7" y="12"/>
                      </a:cubicBezTo>
                      <a:cubicBezTo>
                        <a:pt x="7" y="12"/>
                        <a:pt x="9" y="11"/>
                        <a:pt x="9" y="10"/>
                      </a:cubicBezTo>
                      <a:cubicBezTo>
                        <a:pt x="9" y="10"/>
                        <a:pt x="10" y="9"/>
                        <a:pt x="10" y="9"/>
                      </a:cubicBezTo>
                      <a:cubicBezTo>
                        <a:pt x="10" y="9"/>
                        <a:pt x="11" y="9"/>
                        <a:pt x="11" y="9"/>
                      </a:cubicBezTo>
                      <a:cubicBezTo>
                        <a:pt x="11" y="9"/>
                        <a:pt x="12" y="9"/>
                        <a:pt x="12" y="9"/>
                      </a:cubicBezTo>
                      <a:cubicBezTo>
                        <a:pt x="12" y="9"/>
                        <a:pt x="12" y="9"/>
                        <a:pt x="12" y="10"/>
                      </a:cubicBezTo>
                      <a:cubicBezTo>
                        <a:pt x="12" y="10"/>
                        <a:pt x="12" y="10"/>
                        <a:pt x="12" y="11"/>
                      </a:cubicBezTo>
                      <a:cubicBezTo>
                        <a:pt x="12" y="11"/>
                        <a:pt x="11" y="12"/>
                        <a:pt x="11" y="12"/>
                      </a:cubicBezTo>
                      <a:cubicBezTo>
                        <a:pt x="11" y="12"/>
                        <a:pt x="11" y="13"/>
                        <a:pt x="11" y="13"/>
                      </a:cubicBezTo>
                      <a:cubicBezTo>
                        <a:pt x="11" y="13"/>
                        <a:pt x="11" y="14"/>
                        <a:pt x="11" y="14"/>
                      </a:cubicBezTo>
                      <a:cubicBezTo>
                        <a:pt x="11" y="14"/>
                        <a:pt x="11" y="14"/>
                        <a:pt x="12" y="14"/>
                      </a:cubicBezTo>
                      <a:cubicBezTo>
                        <a:pt x="12" y="14"/>
                        <a:pt x="12" y="15"/>
                        <a:pt x="12" y="15"/>
                      </a:cubicBezTo>
                      <a:cubicBezTo>
                        <a:pt x="12" y="15"/>
                        <a:pt x="12" y="16"/>
                        <a:pt x="12" y="16"/>
                      </a:cubicBezTo>
                      <a:cubicBezTo>
                        <a:pt x="13" y="16"/>
                        <a:pt x="14" y="16"/>
                        <a:pt x="14" y="16"/>
                      </a:cubicBezTo>
                      <a:cubicBezTo>
                        <a:pt x="14" y="16"/>
                        <a:pt x="14" y="15"/>
                        <a:pt x="14" y="15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7" y="13"/>
                        <a:pt x="18" y="13"/>
                        <a:pt x="18" y="13"/>
                      </a:cubicBezTo>
                      <a:cubicBezTo>
                        <a:pt x="19" y="13"/>
                        <a:pt x="20" y="13"/>
                        <a:pt x="20" y="13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3" y="11"/>
                        <a:pt x="23" y="11"/>
                        <a:pt x="24" y="11"/>
                      </a:cubicBezTo>
                      <a:cubicBezTo>
                        <a:pt x="24" y="11"/>
                        <a:pt x="25" y="10"/>
                        <a:pt x="26" y="11"/>
                      </a:cubicBezTo>
                      <a:cubicBezTo>
                        <a:pt x="26" y="11"/>
                        <a:pt x="27" y="11"/>
                        <a:pt x="27" y="11"/>
                      </a:cubicBezTo>
                      <a:cubicBezTo>
                        <a:pt x="27" y="11"/>
                        <a:pt x="27" y="12"/>
                        <a:pt x="28" y="12"/>
                      </a:cubicBezTo>
                      <a:cubicBezTo>
                        <a:pt x="28" y="11"/>
                        <a:pt x="28" y="11"/>
                        <a:pt x="28" y="11"/>
                      </a:cubicBezTo>
                      <a:cubicBezTo>
                        <a:pt x="28" y="10"/>
                        <a:pt x="28" y="9"/>
                        <a:pt x="28" y="9"/>
                      </a:cubicBezTo>
                      <a:cubicBezTo>
                        <a:pt x="28" y="8"/>
                        <a:pt x="28" y="7"/>
                        <a:pt x="28" y="7"/>
                      </a:cubicBezTo>
                      <a:cubicBezTo>
                        <a:pt x="28" y="6"/>
                        <a:pt x="27" y="5"/>
                        <a:pt x="27" y="5"/>
                      </a:cubicBezTo>
                      <a:cubicBezTo>
                        <a:pt x="27" y="5"/>
                        <a:pt x="27" y="5"/>
                        <a:pt x="27" y="5"/>
                      </a:cubicBezTo>
                      <a:cubicBezTo>
                        <a:pt x="27" y="5"/>
                        <a:pt x="27" y="5"/>
                        <a:pt x="27" y="5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91" name="Freeform 69">
                  <a:extLst>
                    <a:ext uri="{FF2B5EF4-FFF2-40B4-BE49-F238E27FC236}">
                      <a16:creationId xmlns:a16="http://schemas.microsoft.com/office/drawing/2014/main" id="{3A09E96F-056A-42FC-B3B0-0D9F05CF83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57" y="2339"/>
                  <a:ext cx="751" cy="462"/>
                </a:xfrm>
                <a:custGeom>
                  <a:avLst/>
                  <a:gdLst>
                    <a:gd name="T0" fmla="*/ 2147483647 w 26"/>
                    <a:gd name="T1" fmla="*/ 0 h 16"/>
                    <a:gd name="T2" fmla="*/ 2147483647 w 26"/>
                    <a:gd name="T3" fmla="*/ 0 h 16"/>
                    <a:gd name="T4" fmla="*/ 2147483647 w 26"/>
                    <a:gd name="T5" fmla="*/ 2147483647 h 16"/>
                    <a:gd name="T6" fmla="*/ 2147483647 w 26"/>
                    <a:gd name="T7" fmla="*/ 2147483647 h 16"/>
                    <a:gd name="T8" fmla="*/ 2147483647 w 26"/>
                    <a:gd name="T9" fmla="*/ 2147483647 h 16"/>
                    <a:gd name="T10" fmla="*/ 2147483647 w 26"/>
                    <a:gd name="T11" fmla="*/ 2147483647 h 16"/>
                    <a:gd name="T12" fmla="*/ 2147483647 w 26"/>
                    <a:gd name="T13" fmla="*/ 2147483647 h 16"/>
                    <a:gd name="T14" fmla="*/ 2147483647 w 26"/>
                    <a:gd name="T15" fmla="*/ 2147483647 h 16"/>
                    <a:gd name="T16" fmla="*/ 2147483647 w 26"/>
                    <a:gd name="T17" fmla="*/ 2147483647 h 16"/>
                    <a:gd name="T18" fmla="*/ 2147483647 w 26"/>
                    <a:gd name="T19" fmla="*/ 2147483647 h 16"/>
                    <a:gd name="T20" fmla="*/ 2147483647 w 26"/>
                    <a:gd name="T21" fmla="*/ 2147483647 h 16"/>
                    <a:gd name="T22" fmla="*/ 2147483647 w 26"/>
                    <a:gd name="T23" fmla="*/ 2147483647 h 16"/>
                    <a:gd name="T24" fmla="*/ 2147483647 w 26"/>
                    <a:gd name="T25" fmla="*/ 2147483647 h 16"/>
                    <a:gd name="T26" fmla="*/ 2147483647 w 26"/>
                    <a:gd name="T27" fmla="*/ 2147483647 h 16"/>
                    <a:gd name="T28" fmla="*/ 2147483647 w 26"/>
                    <a:gd name="T29" fmla="*/ 2147483647 h 16"/>
                    <a:gd name="T30" fmla="*/ 2147483647 w 26"/>
                    <a:gd name="T31" fmla="*/ 2147483647 h 16"/>
                    <a:gd name="T32" fmla="*/ 2147483647 w 26"/>
                    <a:gd name="T33" fmla="*/ 2147483647 h 16"/>
                    <a:gd name="T34" fmla="*/ 2147483647 w 26"/>
                    <a:gd name="T35" fmla="*/ 2147483647 h 16"/>
                    <a:gd name="T36" fmla="*/ 2147483647 w 26"/>
                    <a:gd name="T37" fmla="*/ 2147483647 h 16"/>
                    <a:gd name="T38" fmla="*/ 2147483647 w 26"/>
                    <a:gd name="T39" fmla="*/ 2147483647 h 16"/>
                    <a:gd name="T40" fmla="*/ 2147483647 w 26"/>
                    <a:gd name="T41" fmla="*/ 2147483647 h 16"/>
                    <a:gd name="T42" fmla="*/ 2147483647 w 26"/>
                    <a:gd name="T43" fmla="*/ 2147483647 h 16"/>
                    <a:gd name="T44" fmla="*/ 2147483647 w 26"/>
                    <a:gd name="T45" fmla="*/ 2147483647 h 16"/>
                    <a:gd name="T46" fmla="*/ 2147483647 w 26"/>
                    <a:gd name="T47" fmla="*/ 2147483647 h 16"/>
                    <a:gd name="T48" fmla="*/ 2147483647 w 26"/>
                    <a:gd name="T49" fmla="*/ 2147483647 h 16"/>
                    <a:gd name="T50" fmla="*/ 2147483647 w 26"/>
                    <a:gd name="T51" fmla="*/ 2147483647 h 16"/>
                    <a:gd name="T52" fmla="*/ 2147483647 w 26"/>
                    <a:gd name="T53" fmla="*/ 2147483647 h 16"/>
                    <a:gd name="T54" fmla="*/ 2147483647 w 26"/>
                    <a:gd name="T55" fmla="*/ 2147483647 h 16"/>
                    <a:gd name="T56" fmla="*/ 2147483647 w 26"/>
                    <a:gd name="T57" fmla="*/ 2147483647 h 16"/>
                    <a:gd name="T58" fmla="*/ 2147483647 w 26"/>
                    <a:gd name="T59" fmla="*/ 2147483647 h 16"/>
                    <a:gd name="T60" fmla="*/ 2147483647 w 26"/>
                    <a:gd name="T61" fmla="*/ 2147483647 h 16"/>
                    <a:gd name="T62" fmla="*/ 2147483647 w 26"/>
                    <a:gd name="T63" fmla="*/ 2147483647 h 16"/>
                    <a:gd name="T64" fmla="*/ 2147483647 w 26"/>
                    <a:gd name="T65" fmla="*/ 2147483647 h 16"/>
                    <a:gd name="T66" fmla="*/ 2147483647 w 26"/>
                    <a:gd name="T67" fmla="*/ 2147483647 h 16"/>
                    <a:gd name="T68" fmla="*/ 2147483647 w 26"/>
                    <a:gd name="T69" fmla="*/ 2147483647 h 16"/>
                    <a:gd name="T70" fmla="*/ 2147483647 w 26"/>
                    <a:gd name="T71" fmla="*/ 2147483647 h 16"/>
                    <a:gd name="T72" fmla="*/ 2147483647 w 26"/>
                    <a:gd name="T73" fmla="*/ 2147483647 h 16"/>
                    <a:gd name="T74" fmla="*/ 2147483647 w 26"/>
                    <a:gd name="T75" fmla="*/ 2147483647 h 16"/>
                    <a:gd name="T76" fmla="*/ 2147483647 w 26"/>
                    <a:gd name="T77" fmla="*/ 2147483647 h 16"/>
                    <a:gd name="T78" fmla="*/ 2147483647 w 26"/>
                    <a:gd name="T79" fmla="*/ 2147483647 h 16"/>
                    <a:gd name="T80" fmla="*/ 2147483647 w 26"/>
                    <a:gd name="T81" fmla="*/ 2147483647 h 16"/>
                    <a:gd name="T82" fmla="*/ 2147483647 w 26"/>
                    <a:gd name="T83" fmla="*/ 2147483647 h 16"/>
                    <a:gd name="T84" fmla="*/ 2147483647 w 26"/>
                    <a:gd name="T85" fmla="*/ 2147483647 h 16"/>
                    <a:gd name="T86" fmla="*/ 2147483647 w 26"/>
                    <a:gd name="T87" fmla="*/ 2147483647 h 16"/>
                    <a:gd name="T88" fmla="*/ 2147483647 w 26"/>
                    <a:gd name="T89" fmla="*/ 2147483647 h 16"/>
                    <a:gd name="T90" fmla="*/ 2147483647 w 26"/>
                    <a:gd name="T91" fmla="*/ 2147483647 h 16"/>
                    <a:gd name="T92" fmla="*/ 2147483647 w 26"/>
                    <a:gd name="T93" fmla="*/ 2147483647 h 16"/>
                    <a:gd name="T94" fmla="*/ 2147483647 w 26"/>
                    <a:gd name="T95" fmla="*/ 2147483647 h 16"/>
                    <a:gd name="T96" fmla="*/ 2147483647 w 26"/>
                    <a:gd name="T97" fmla="*/ 2147483647 h 16"/>
                    <a:gd name="T98" fmla="*/ 2147483647 w 26"/>
                    <a:gd name="T99" fmla="*/ 2147483647 h 16"/>
                    <a:gd name="T100" fmla="*/ 2147483647 w 26"/>
                    <a:gd name="T101" fmla="*/ 2147483647 h 16"/>
                    <a:gd name="T102" fmla="*/ 2147483647 w 26"/>
                    <a:gd name="T103" fmla="*/ 2147483647 h 16"/>
                    <a:gd name="T104" fmla="*/ 2147483647 w 26"/>
                    <a:gd name="T105" fmla="*/ 2147483647 h 16"/>
                    <a:gd name="T106" fmla="*/ 2147483647 w 26"/>
                    <a:gd name="T107" fmla="*/ 2147483647 h 16"/>
                    <a:gd name="T108" fmla="*/ 2147483647 w 26"/>
                    <a:gd name="T109" fmla="*/ 2147483647 h 16"/>
                    <a:gd name="T110" fmla="*/ 2147483647 w 26"/>
                    <a:gd name="T111" fmla="*/ 0 h 16"/>
                    <a:gd name="T112" fmla="*/ 2147483647 w 26"/>
                    <a:gd name="T113" fmla="*/ 0 h 1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26"/>
                    <a:gd name="T172" fmla="*/ 0 h 16"/>
                    <a:gd name="T173" fmla="*/ 26 w 26"/>
                    <a:gd name="T174" fmla="*/ 16 h 1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26" h="16">
                      <a:moveTo>
                        <a:pt x="10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1" y="0"/>
                        <a:pt x="11" y="1"/>
                        <a:pt x="12" y="1"/>
                      </a:cubicBezTo>
                      <a:cubicBezTo>
                        <a:pt x="13" y="2"/>
                        <a:pt x="13" y="3"/>
                        <a:pt x="14" y="3"/>
                      </a:cubicBezTo>
                      <a:cubicBezTo>
                        <a:pt x="15" y="3"/>
                        <a:pt x="16" y="3"/>
                        <a:pt x="16" y="3"/>
                      </a:cubicBezTo>
                      <a:cubicBezTo>
                        <a:pt x="17" y="3"/>
                        <a:pt x="18" y="3"/>
                        <a:pt x="19" y="3"/>
                      </a:cubicBezTo>
                      <a:cubicBezTo>
                        <a:pt x="20" y="3"/>
                        <a:pt x="20" y="3"/>
                        <a:pt x="21" y="3"/>
                      </a:cubicBezTo>
                      <a:cubicBezTo>
                        <a:pt x="22" y="3"/>
                        <a:pt x="23" y="4"/>
                        <a:pt x="23" y="4"/>
                      </a:cubicBezTo>
                      <a:cubicBezTo>
                        <a:pt x="24" y="4"/>
                        <a:pt x="24" y="5"/>
                        <a:pt x="24" y="6"/>
                      </a:cubicBezTo>
                      <a:cubicBezTo>
                        <a:pt x="25" y="6"/>
                        <a:pt x="25" y="7"/>
                        <a:pt x="25" y="8"/>
                      </a:cubicBezTo>
                      <a:cubicBezTo>
                        <a:pt x="25" y="9"/>
                        <a:pt x="25" y="10"/>
                        <a:pt x="25" y="11"/>
                      </a:cubicBezTo>
                      <a:cubicBezTo>
                        <a:pt x="25" y="12"/>
                        <a:pt x="26" y="12"/>
                        <a:pt x="26" y="12"/>
                      </a:cubicBezTo>
                      <a:cubicBezTo>
                        <a:pt x="26" y="13"/>
                        <a:pt x="26" y="13"/>
                        <a:pt x="26" y="14"/>
                      </a:cubicBezTo>
                      <a:cubicBezTo>
                        <a:pt x="26" y="13"/>
                        <a:pt x="25" y="13"/>
                        <a:pt x="25" y="13"/>
                      </a:cubicBezTo>
                      <a:cubicBezTo>
                        <a:pt x="24" y="13"/>
                        <a:pt x="24" y="13"/>
                        <a:pt x="23" y="13"/>
                      </a:cubicBezTo>
                      <a:cubicBezTo>
                        <a:pt x="23" y="12"/>
                        <a:pt x="22" y="12"/>
                        <a:pt x="22" y="12"/>
                      </a:cubicBezTo>
                      <a:cubicBezTo>
                        <a:pt x="21" y="12"/>
                        <a:pt x="21" y="12"/>
                        <a:pt x="20" y="12"/>
                      </a:cubicBezTo>
                      <a:cubicBezTo>
                        <a:pt x="20" y="12"/>
                        <a:pt x="20" y="12"/>
                        <a:pt x="19" y="12"/>
                      </a:cubicBezTo>
                      <a:cubicBezTo>
                        <a:pt x="19" y="12"/>
                        <a:pt x="18" y="12"/>
                        <a:pt x="18" y="12"/>
                      </a:cubicBezTo>
                      <a:cubicBezTo>
                        <a:pt x="18" y="12"/>
                        <a:pt x="17" y="11"/>
                        <a:pt x="17" y="11"/>
                      </a:cubicBezTo>
                      <a:cubicBezTo>
                        <a:pt x="17" y="11"/>
                        <a:pt x="16" y="11"/>
                        <a:pt x="16" y="11"/>
                      </a:cubicBezTo>
                      <a:cubicBezTo>
                        <a:pt x="16" y="11"/>
                        <a:pt x="16" y="11"/>
                        <a:pt x="16" y="12"/>
                      </a:cubicBezTo>
                      <a:cubicBezTo>
                        <a:pt x="16" y="12"/>
                        <a:pt x="16" y="12"/>
                        <a:pt x="16" y="13"/>
                      </a:cubicBezTo>
                      <a:cubicBezTo>
                        <a:pt x="16" y="13"/>
                        <a:pt x="16" y="14"/>
                        <a:pt x="16" y="14"/>
                      </a:cubicBezTo>
                      <a:cubicBezTo>
                        <a:pt x="15" y="15"/>
                        <a:pt x="15" y="15"/>
                        <a:pt x="15" y="15"/>
                      </a:cubicBezTo>
                      <a:cubicBezTo>
                        <a:pt x="15" y="16"/>
                        <a:pt x="14" y="15"/>
                        <a:pt x="14" y="15"/>
                      </a:cubicBezTo>
                      <a:cubicBezTo>
                        <a:pt x="14" y="15"/>
                        <a:pt x="14" y="15"/>
                        <a:pt x="14" y="15"/>
                      </a:cubicBezTo>
                      <a:cubicBezTo>
                        <a:pt x="14" y="14"/>
                        <a:pt x="13" y="14"/>
                        <a:pt x="13" y="14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0" y="14"/>
                        <a:pt x="9" y="14"/>
                        <a:pt x="9" y="14"/>
                      </a:cubicBezTo>
                      <a:cubicBezTo>
                        <a:pt x="9" y="14"/>
                        <a:pt x="9" y="13"/>
                        <a:pt x="9" y="13"/>
                      </a:cubicBezTo>
                      <a:cubicBezTo>
                        <a:pt x="9" y="12"/>
                        <a:pt x="9" y="12"/>
                        <a:pt x="9" y="12"/>
                      </a:cubicBezTo>
                      <a:cubicBezTo>
                        <a:pt x="10" y="11"/>
                        <a:pt x="10" y="11"/>
                        <a:pt x="11" y="10"/>
                      </a:cubicBezTo>
                      <a:cubicBezTo>
                        <a:pt x="11" y="10"/>
                        <a:pt x="11" y="9"/>
                        <a:pt x="11" y="9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0" y="9"/>
                        <a:pt x="10" y="9"/>
                        <a:pt x="9" y="9"/>
                      </a:cubicBezTo>
                      <a:cubicBezTo>
                        <a:pt x="9" y="9"/>
                        <a:pt x="8" y="9"/>
                        <a:pt x="8" y="9"/>
                      </a:cubicBezTo>
                      <a:cubicBezTo>
                        <a:pt x="8" y="10"/>
                        <a:pt x="7" y="10"/>
                        <a:pt x="7" y="10"/>
                      </a:cubicBezTo>
                      <a:cubicBezTo>
                        <a:pt x="6" y="11"/>
                        <a:pt x="6" y="11"/>
                        <a:pt x="5" y="11"/>
                      </a:cubicBezTo>
                      <a:cubicBezTo>
                        <a:pt x="5" y="11"/>
                        <a:pt x="5" y="11"/>
                        <a:pt x="4" y="11"/>
                      </a:cubicBezTo>
                      <a:cubicBezTo>
                        <a:pt x="4" y="11"/>
                        <a:pt x="3" y="11"/>
                        <a:pt x="3" y="11"/>
                      </a:cubicBezTo>
                      <a:cubicBezTo>
                        <a:pt x="2" y="11"/>
                        <a:pt x="2" y="11"/>
                        <a:pt x="1" y="11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0" y="10"/>
                        <a:pt x="0" y="10"/>
                        <a:pt x="1" y="10"/>
                      </a:cubicBezTo>
                      <a:cubicBezTo>
                        <a:pt x="1" y="10"/>
                        <a:pt x="1" y="9"/>
                        <a:pt x="1" y="9"/>
                      </a:cubicBezTo>
                      <a:cubicBezTo>
                        <a:pt x="2" y="9"/>
                        <a:pt x="2" y="9"/>
                        <a:pt x="3" y="9"/>
                      </a:cubicBezTo>
                      <a:cubicBezTo>
                        <a:pt x="4" y="8"/>
                        <a:pt x="4" y="7"/>
                        <a:pt x="4" y="6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6" y="5"/>
                        <a:pt x="6" y="4"/>
                        <a:pt x="6" y="3"/>
                      </a:cubicBezTo>
                      <a:cubicBezTo>
                        <a:pt x="6" y="3"/>
                        <a:pt x="7" y="3"/>
                        <a:pt x="7" y="2"/>
                      </a:cubicBezTo>
                      <a:cubicBezTo>
                        <a:pt x="7" y="2"/>
                        <a:pt x="7" y="1"/>
                        <a:pt x="8" y="1"/>
                      </a:cubicBezTo>
                      <a:cubicBezTo>
                        <a:pt x="8" y="1"/>
                        <a:pt x="9" y="1"/>
                        <a:pt x="9" y="1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Freeform 68">
                  <a:extLst>
                    <a:ext uri="{FF2B5EF4-FFF2-40B4-BE49-F238E27FC236}">
                      <a16:creationId xmlns:a16="http://schemas.microsoft.com/office/drawing/2014/main" id="{0AF1B455-55BB-4504-BDB6-E8E2870F66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09" y="3089"/>
                  <a:ext cx="1850" cy="2021"/>
                </a:xfrm>
                <a:custGeom>
                  <a:avLst/>
                  <a:gdLst>
                    <a:gd name="T0" fmla="*/ 2147483647 w 64"/>
                    <a:gd name="T1" fmla="*/ 2147483647 h 70"/>
                    <a:gd name="T2" fmla="*/ 2147483647 w 64"/>
                    <a:gd name="T3" fmla="*/ 2147483647 h 70"/>
                    <a:gd name="T4" fmla="*/ 2147483647 w 64"/>
                    <a:gd name="T5" fmla="*/ 2147483647 h 70"/>
                    <a:gd name="T6" fmla="*/ 2147483647 w 64"/>
                    <a:gd name="T7" fmla="*/ 2147483647 h 70"/>
                    <a:gd name="T8" fmla="*/ 2147483647 w 64"/>
                    <a:gd name="T9" fmla="*/ 2147483647 h 70"/>
                    <a:gd name="T10" fmla="*/ 2147483647 w 64"/>
                    <a:gd name="T11" fmla="*/ 2147483647 h 70"/>
                    <a:gd name="T12" fmla="*/ 2147483647 w 64"/>
                    <a:gd name="T13" fmla="*/ 2147483647 h 70"/>
                    <a:gd name="T14" fmla="*/ 2147483647 w 64"/>
                    <a:gd name="T15" fmla="*/ 2147483647 h 70"/>
                    <a:gd name="T16" fmla="*/ 2147483647 w 64"/>
                    <a:gd name="T17" fmla="*/ 2147483647 h 70"/>
                    <a:gd name="T18" fmla="*/ 2147483647 w 64"/>
                    <a:gd name="T19" fmla="*/ 2147483647 h 70"/>
                    <a:gd name="T20" fmla="*/ 2147483647 w 64"/>
                    <a:gd name="T21" fmla="*/ 2147483647 h 70"/>
                    <a:gd name="T22" fmla="*/ 2147483647 w 64"/>
                    <a:gd name="T23" fmla="*/ 2147483647 h 70"/>
                    <a:gd name="T24" fmla="*/ 2147483647 w 64"/>
                    <a:gd name="T25" fmla="*/ 2147483647 h 70"/>
                    <a:gd name="T26" fmla="*/ 2147483647 w 64"/>
                    <a:gd name="T27" fmla="*/ 2147483647 h 70"/>
                    <a:gd name="T28" fmla="*/ 2147483647 w 64"/>
                    <a:gd name="T29" fmla="*/ 2147483647 h 70"/>
                    <a:gd name="T30" fmla="*/ 2147483647 w 64"/>
                    <a:gd name="T31" fmla="*/ 2147483647 h 70"/>
                    <a:gd name="T32" fmla="*/ 2147483647 w 64"/>
                    <a:gd name="T33" fmla="*/ 2147483647 h 70"/>
                    <a:gd name="T34" fmla="*/ 2147483647 w 64"/>
                    <a:gd name="T35" fmla="*/ 2147483647 h 70"/>
                    <a:gd name="T36" fmla="*/ 2147483647 w 64"/>
                    <a:gd name="T37" fmla="*/ 2147483647 h 70"/>
                    <a:gd name="T38" fmla="*/ 2147483647 w 64"/>
                    <a:gd name="T39" fmla="*/ 2147483647 h 70"/>
                    <a:gd name="T40" fmla="*/ 2147483647 w 64"/>
                    <a:gd name="T41" fmla="*/ 2147483647 h 70"/>
                    <a:gd name="T42" fmla="*/ 2147483647 w 64"/>
                    <a:gd name="T43" fmla="*/ 2147483647 h 70"/>
                    <a:gd name="T44" fmla="*/ 2147483647 w 64"/>
                    <a:gd name="T45" fmla="*/ 2147483647 h 70"/>
                    <a:gd name="T46" fmla="*/ 2147483647 w 64"/>
                    <a:gd name="T47" fmla="*/ 2147483647 h 70"/>
                    <a:gd name="T48" fmla="*/ 2147483647 w 64"/>
                    <a:gd name="T49" fmla="*/ 2147483647 h 70"/>
                    <a:gd name="T50" fmla="*/ 2147483647 w 64"/>
                    <a:gd name="T51" fmla="*/ 2147483647 h 70"/>
                    <a:gd name="T52" fmla="*/ 2147483647 w 64"/>
                    <a:gd name="T53" fmla="*/ 2147483647 h 70"/>
                    <a:gd name="T54" fmla="*/ 2147483647 w 64"/>
                    <a:gd name="T55" fmla="*/ 2147483647 h 70"/>
                    <a:gd name="T56" fmla="*/ 2147483647 w 64"/>
                    <a:gd name="T57" fmla="*/ 2147483647 h 70"/>
                    <a:gd name="T58" fmla="*/ 2147483647 w 64"/>
                    <a:gd name="T59" fmla="*/ 2147483647 h 70"/>
                    <a:gd name="T60" fmla="*/ 2147483647 w 64"/>
                    <a:gd name="T61" fmla="*/ 2147483647 h 70"/>
                    <a:gd name="T62" fmla="*/ 2147483647 w 64"/>
                    <a:gd name="T63" fmla="*/ 2147483647 h 70"/>
                    <a:gd name="T64" fmla="*/ 2147483647 w 64"/>
                    <a:gd name="T65" fmla="*/ 2147483647 h 70"/>
                    <a:gd name="T66" fmla="*/ 2147483647 w 64"/>
                    <a:gd name="T67" fmla="*/ 2147483647 h 70"/>
                    <a:gd name="T68" fmla="*/ 2147483647 w 64"/>
                    <a:gd name="T69" fmla="*/ 2147483647 h 70"/>
                    <a:gd name="T70" fmla="*/ 2147483647 w 64"/>
                    <a:gd name="T71" fmla="*/ 2147483647 h 70"/>
                    <a:gd name="T72" fmla="*/ 2147483647 w 64"/>
                    <a:gd name="T73" fmla="*/ 2147483647 h 70"/>
                    <a:gd name="T74" fmla="*/ 2147483647 w 64"/>
                    <a:gd name="T75" fmla="*/ 2147483647 h 70"/>
                    <a:gd name="T76" fmla="*/ 2147483647 w 64"/>
                    <a:gd name="T77" fmla="*/ 2147483647 h 70"/>
                    <a:gd name="T78" fmla="*/ 2147483647 w 64"/>
                    <a:gd name="T79" fmla="*/ 2147483647 h 70"/>
                    <a:gd name="T80" fmla="*/ 2147483647 w 64"/>
                    <a:gd name="T81" fmla="*/ 2147483647 h 70"/>
                    <a:gd name="T82" fmla="*/ 2147483647 w 64"/>
                    <a:gd name="T83" fmla="*/ 2147483647 h 70"/>
                    <a:gd name="T84" fmla="*/ 2147483647 w 64"/>
                    <a:gd name="T85" fmla="*/ 2147483647 h 70"/>
                    <a:gd name="T86" fmla="*/ 2147483647 w 64"/>
                    <a:gd name="T87" fmla="*/ 2147483647 h 70"/>
                    <a:gd name="T88" fmla="*/ 2147483647 w 64"/>
                    <a:gd name="T89" fmla="*/ 2147483647 h 70"/>
                    <a:gd name="T90" fmla="*/ 2147483647 w 64"/>
                    <a:gd name="T91" fmla="*/ 2147483647 h 70"/>
                    <a:gd name="T92" fmla="*/ 2147483647 w 64"/>
                    <a:gd name="T93" fmla="*/ 2147483647 h 70"/>
                    <a:gd name="T94" fmla="*/ 2147483647 w 64"/>
                    <a:gd name="T95" fmla="*/ 0 h 70"/>
                    <a:gd name="T96" fmla="*/ 2147483647 w 64"/>
                    <a:gd name="T97" fmla="*/ 2147483647 h 70"/>
                    <a:gd name="T98" fmla="*/ 2147483647 w 64"/>
                    <a:gd name="T99" fmla="*/ 2147483647 h 70"/>
                    <a:gd name="T100" fmla="*/ 2147483647 w 64"/>
                    <a:gd name="T101" fmla="*/ 2147483647 h 70"/>
                    <a:gd name="T102" fmla="*/ 2147483647 w 64"/>
                    <a:gd name="T103" fmla="*/ 2147483647 h 70"/>
                    <a:gd name="T104" fmla="*/ 2147483647 w 64"/>
                    <a:gd name="T105" fmla="*/ 2147483647 h 70"/>
                    <a:gd name="T106" fmla="*/ 2147483647 w 64"/>
                    <a:gd name="T107" fmla="*/ 2147483647 h 70"/>
                    <a:gd name="T108" fmla="*/ 2147483647 w 64"/>
                    <a:gd name="T109" fmla="*/ 2147483647 h 70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64"/>
                    <a:gd name="T166" fmla="*/ 0 h 70"/>
                    <a:gd name="T167" fmla="*/ 64 w 64"/>
                    <a:gd name="T168" fmla="*/ 70 h 70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64" h="70">
                      <a:moveTo>
                        <a:pt x="64" y="22"/>
                      </a:moveTo>
                      <a:cubicBezTo>
                        <a:pt x="64" y="23"/>
                        <a:pt x="64" y="23"/>
                        <a:pt x="64" y="23"/>
                      </a:cubicBezTo>
                      <a:cubicBezTo>
                        <a:pt x="64" y="23"/>
                        <a:pt x="63" y="24"/>
                        <a:pt x="63" y="25"/>
                      </a:cubicBezTo>
                      <a:cubicBezTo>
                        <a:pt x="63" y="26"/>
                        <a:pt x="62" y="27"/>
                        <a:pt x="62" y="27"/>
                      </a:cubicBezTo>
                      <a:cubicBezTo>
                        <a:pt x="61" y="28"/>
                        <a:pt x="60" y="29"/>
                        <a:pt x="59" y="30"/>
                      </a:cubicBezTo>
                      <a:cubicBezTo>
                        <a:pt x="59" y="31"/>
                        <a:pt x="58" y="31"/>
                        <a:pt x="58" y="32"/>
                      </a:cubicBezTo>
                      <a:cubicBezTo>
                        <a:pt x="57" y="32"/>
                        <a:pt x="57" y="32"/>
                        <a:pt x="57" y="32"/>
                      </a:cubicBezTo>
                      <a:cubicBezTo>
                        <a:pt x="57" y="32"/>
                        <a:pt x="57" y="32"/>
                        <a:pt x="56" y="32"/>
                      </a:cubicBezTo>
                      <a:cubicBezTo>
                        <a:pt x="56" y="32"/>
                        <a:pt x="56" y="32"/>
                        <a:pt x="56" y="32"/>
                      </a:cubicBezTo>
                      <a:cubicBezTo>
                        <a:pt x="56" y="32"/>
                        <a:pt x="56" y="31"/>
                        <a:pt x="56" y="31"/>
                      </a:cubicBezTo>
                      <a:cubicBezTo>
                        <a:pt x="56" y="31"/>
                        <a:pt x="56" y="30"/>
                        <a:pt x="55" y="30"/>
                      </a:cubicBezTo>
                      <a:cubicBezTo>
                        <a:pt x="55" y="30"/>
                        <a:pt x="54" y="30"/>
                        <a:pt x="54" y="30"/>
                      </a:cubicBezTo>
                      <a:cubicBezTo>
                        <a:pt x="54" y="30"/>
                        <a:pt x="54" y="30"/>
                        <a:pt x="54" y="31"/>
                      </a:cubicBezTo>
                      <a:cubicBezTo>
                        <a:pt x="54" y="31"/>
                        <a:pt x="54" y="31"/>
                        <a:pt x="54" y="32"/>
                      </a:cubicBezTo>
                      <a:cubicBezTo>
                        <a:pt x="54" y="32"/>
                        <a:pt x="54" y="32"/>
                        <a:pt x="54" y="32"/>
                      </a:cubicBezTo>
                      <a:cubicBezTo>
                        <a:pt x="54" y="32"/>
                        <a:pt x="55" y="33"/>
                        <a:pt x="55" y="33"/>
                      </a:cubicBezTo>
                      <a:cubicBezTo>
                        <a:pt x="55" y="33"/>
                        <a:pt x="55" y="33"/>
                        <a:pt x="54" y="33"/>
                      </a:cubicBezTo>
                      <a:cubicBezTo>
                        <a:pt x="54" y="34"/>
                        <a:pt x="54" y="34"/>
                        <a:pt x="53" y="34"/>
                      </a:cubicBezTo>
                      <a:cubicBezTo>
                        <a:pt x="53" y="34"/>
                        <a:pt x="53" y="34"/>
                        <a:pt x="52" y="34"/>
                      </a:cubicBezTo>
                      <a:cubicBezTo>
                        <a:pt x="52" y="35"/>
                        <a:pt x="52" y="35"/>
                        <a:pt x="52" y="35"/>
                      </a:cubicBezTo>
                      <a:cubicBezTo>
                        <a:pt x="52" y="35"/>
                        <a:pt x="53" y="36"/>
                        <a:pt x="53" y="36"/>
                      </a:cubicBezTo>
                      <a:cubicBezTo>
                        <a:pt x="53" y="36"/>
                        <a:pt x="53" y="37"/>
                        <a:pt x="53" y="37"/>
                      </a:cubicBezTo>
                      <a:cubicBezTo>
                        <a:pt x="53" y="37"/>
                        <a:pt x="52" y="38"/>
                        <a:pt x="52" y="38"/>
                      </a:cubicBezTo>
                      <a:cubicBezTo>
                        <a:pt x="52" y="38"/>
                        <a:pt x="52" y="38"/>
                        <a:pt x="52" y="38"/>
                      </a:cubicBezTo>
                      <a:cubicBezTo>
                        <a:pt x="52" y="39"/>
                        <a:pt x="52" y="39"/>
                        <a:pt x="52" y="39"/>
                      </a:cubicBezTo>
                      <a:cubicBezTo>
                        <a:pt x="52" y="39"/>
                        <a:pt x="52" y="40"/>
                        <a:pt x="52" y="40"/>
                      </a:cubicBezTo>
                      <a:cubicBezTo>
                        <a:pt x="52" y="40"/>
                        <a:pt x="52" y="40"/>
                        <a:pt x="52" y="41"/>
                      </a:cubicBezTo>
                      <a:cubicBezTo>
                        <a:pt x="52" y="41"/>
                        <a:pt x="52" y="41"/>
                        <a:pt x="52" y="42"/>
                      </a:cubicBezTo>
                      <a:cubicBezTo>
                        <a:pt x="52" y="42"/>
                        <a:pt x="52" y="43"/>
                        <a:pt x="51" y="43"/>
                      </a:cubicBezTo>
                      <a:cubicBezTo>
                        <a:pt x="51" y="44"/>
                        <a:pt x="51" y="45"/>
                        <a:pt x="51" y="46"/>
                      </a:cubicBezTo>
                      <a:cubicBezTo>
                        <a:pt x="51" y="47"/>
                        <a:pt x="51" y="48"/>
                        <a:pt x="52" y="49"/>
                      </a:cubicBezTo>
                      <a:cubicBezTo>
                        <a:pt x="52" y="50"/>
                        <a:pt x="52" y="51"/>
                        <a:pt x="52" y="52"/>
                      </a:cubicBezTo>
                      <a:cubicBezTo>
                        <a:pt x="52" y="53"/>
                        <a:pt x="52" y="54"/>
                        <a:pt x="52" y="55"/>
                      </a:cubicBezTo>
                      <a:cubicBezTo>
                        <a:pt x="52" y="55"/>
                        <a:pt x="51" y="56"/>
                        <a:pt x="51" y="56"/>
                      </a:cubicBezTo>
                      <a:cubicBezTo>
                        <a:pt x="51" y="57"/>
                        <a:pt x="51" y="58"/>
                        <a:pt x="50" y="59"/>
                      </a:cubicBezTo>
                      <a:cubicBezTo>
                        <a:pt x="50" y="60"/>
                        <a:pt x="49" y="60"/>
                        <a:pt x="49" y="61"/>
                      </a:cubicBezTo>
                      <a:cubicBezTo>
                        <a:pt x="49" y="62"/>
                        <a:pt x="49" y="63"/>
                        <a:pt x="49" y="64"/>
                      </a:cubicBezTo>
                      <a:cubicBezTo>
                        <a:pt x="49" y="65"/>
                        <a:pt x="49" y="66"/>
                        <a:pt x="49" y="66"/>
                      </a:cubicBezTo>
                      <a:cubicBezTo>
                        <a:pt x="49" y="66"/>
                        <a:pt x="49" y="67"/>
                        <a:pt x="49" y="67"/>
                      </a:cubicBezTo>
                      <a:cubicBezTo>
                        <a:pt x="49" y="67"/>
                        <a:pt x="49" y="67"/>
                        <a:pt x="48" y="67"/>
                      </a:cubicBezTo>
                      <a:cubicBezTo>
                        <a:pt x="48" y="67"/>
                        <a:pt x="48" y="68"/>
                        <a:pt x="47" y="68"/>
                      </a:cubicBezTo>
                      <a:cubicBezTo>
                        <a:pt x="47" y="68"/>
                        <a:pt x="46" y="69"/>
                        <a:pt x="46" y="69"/>
                      </a:cubicBezTo>
                      <a:cubicBezTo>
                        <a:pt x="46" y="69"/>
                        <a:pt x="46" y="70"/>
                        <a:pt x="45" y="70"/>
                      </a:cubicBezTo>
                      <a:cubicBezTo>
                        <a:pt x="45" y="70"/>
                        <a:pt x="45" y="70"/>
                        <a:pt x="45" y="70"/>
                      </a:cubicBezTo>
                      <a:cubicBezTo>
                        <a:pt x="44" y="69"/>
                        <a:pt x="43" y="69"/>
                        <a:pt x="43" y="68"/>
                      </a:cubicBezTo>
                      <a:cubicBezTo>
                        <a:pt x="43" y="68"/>
                        <a:pt x="42" y="68"/>
                        <a:pt x="42" y="67"/>
                      </a:cubicBezTo>
                      <a:cubicBezTo>
                        <a:pt x="42" y="67"/>
                        <a:pt x="42" y="67"/>
                        <a:pt x="42" y="66"/>
                      </a:cubicBezTo>
                      <a:cubicBezTo>
                        <a:pt x="42" y="66"/>
                        <a:pt x="42" y="66"/>
                        <a:pt x="41" y="66"/>
                      </a:cubicBezTo>
                      <a:cubicBezTo>
                        <a:pt x="41" y="65"/>
                        <a:pt x="41" y="64"/>
                        <a:pt x="40" y="64"/>
                      </a:cubicBezTo>
                      <a:cubicBezTo>
                        <a:pt x="40" y="63"/>
                        <a:pt x="40" y="63"/>
                        <a:pt x="40" y="63"/>
                      </a:cubicBezTo>
                      <a:cubicBezTo>
                        <a:pt x="40" y="62"/>
                        <a:pt x="40" y="62"/>
                        <a:pt x="40" y="61"/>
                      </a:cubicBezTo>
                      <a:cubicBezTo>
                        <a:pt x="40" y="61"/>
                        <a:pt x="40" y="60"/>
                        <a:pt x="40" y="60"/>
                      </a:cubicBezTo>
                      <a:cubicBezTo>
                        <a:pt x="40" y="60"/>
                        <a:pt x="40" y="59"/>
                        <a:pt x="41" y="59"/>
                      </a:cubicBezTo>
                      <a:cubicBezTo>
                        <a:pt x="41" y="59"/>
                        <a:pt x="41" y="59"/>
                        <a:pt x="42" y="59"/>
                      </a:cubicBezTo>
                      <a:cubicBezTo>
                        <a:pt x="42" y="59"/>
                        <a:pt x="42" y="59"/>
                        <a:pt x="42" y="58"/>
                      </a:cubicBezTo>
                      <a:cubicBezTo>
                        <a:pt x="42" y="58"/>
                        <a:pt x="42" y="58"/>
                        <a:pt x="42" y="57"/>
                      </a:cubicBezTo>
                      <a:cubicBezTo>
                        <a:pt x="43" y="57"/>
                        <a:pt x="43" y="56"/>
                        <a:pt x="43" y="56"/>
                      </a:cubicBezTo>
                      <a:cubicBezTo>
                        <a:pt x="43" y="56"/>
                        <a:pt x="44" y="55"/>
                        <a:pt x="44" y="55"/>
                      </a:cubicBezTo>
                      <a:cubicBezTo>
                        <a:pt x="44" y="55"/>
                        <a:pt x="45" y="55"/>
                        <a:pt x="45" y="55"/>
                      </a:cubicBezTo>
                      <a:cubicBezTo>
                        <a:pt x="45" y="55"/>
                        <a:pt x="45" y="54"/>
                        <a:pt x="45" y="54"/>
                      </a:cubicBezTo>
                      <a:cubicBezTo>
                        <a:pt x="45" y="53"/>
                        <a:pt x="45" y="53"/>
                        <a:pt x="44" y="53"/>
                      </a:cubicBezTo>
                      <a:cubicBezTo>
                        <a:pt x="44" y="52"/>
                        <a:pt x="43" y="52"/>
                        <a:pt x="42" y="52"/>
                      </a:cubicBezTo>
                      <a:cubicBezTo>
                        <a:pt x="42" y="52"/>
                        <a:pt x="41" y="52"/>
                        <a:pt x="40" y="52"/>
                      </a:cubicBezTo>
                      <a:cubicBezTo>
                        <a:pt x="40" y="52"/>
                        <a:pt x="40" y="51"/>
                        <a:pt x="39" y="51"/>
                      </a:cubicBezTo>
                      <a:cubicBezTo>
                        <a:pt x="39" y="51"/>
                        <a:pt x="39" y="51"/>
                        <a:pt x="39" y="51"/>
                      </a:cubicBezTo>
                      <a:cubicBezTo>
                        <a:pt x="39" y="51"/>
                        <a:pt x="39" y="51"/>
                        <a:pt x="38" y="51"/>
                      </a:cubicBezTo>
                      <a:cubicBezTo>
                        <a:pt x="38" y="51"/>
                        <a:pt x="37" y="51"/>
                        <a:pt x="37" y="51"/>
                      </a:cubicBezTo>
                      <a:cubicBezTo>
                        <a:pt x="36" y="51"/>
                        <a:pt x="36" y="51"/>
                        <a:pt x="36" y="51"/>
                      </a:cubicBezTo>
                      <a:cubicBezTo>
                        <a:pt x="35" y="51"/>
                        <a:pt x="35" y="51"/>
                        <a:pt x="35" y="50"/>
                      </a:cubicBezTo>
                      <a:cubicBezTo>
                        <a:pt x="35" y="50"/>
                        <a:pt x="35" y="49"/>
                        <a:pt x="35" y="49"/>
                      </a:cubicBezTo>
                      <a:cubicBezTo>
                        <a:pt x="35" y="48"/>
                        <a:pt x="34" y="47"/>
                        <a:pt x="33" y="47"/>
                      </a:cubicBezTo>
                      <a:cubicBezTo>
                        <a:pt x="33" y="47"/>
                        <a:pt x="32" y="46"/>
                        <a:pt x="31" y="46"/>
                      </a:cubicBezTo>
                      <a:cubicBezTo>
                        <a:pt x="30" y="46"/>
                        <a:pt x="30" y="47"/>
                        <a:pt x="29" y="46"/>
                      </a:cubicBezTo>
                      <a:cubicBezTo>
                        <a:pt x="28" y="46"/>
                        <a:pt x="28" y="46"/>
                        <a:pt x="28" y="45"/>
                      </a:cubicBezTo>
                      <a:cubicBezTo>
                        <a:pt x="27" y="44"/>
                        <a:pt x="25" y="44"/>
                        <a:pt x="24" y="43"/>
                      </a:cubicBezTo>
                      <a:cubicBezTo>
                        <a:pt x="24" y="43"/>
                        <a:pt x="23" y="42"/>
                        <a:pt x="23" y="42"/>
                      </a:cubicBezTo>
                      <a:cubicBezTo>
                        <a:pt x="23" y="42"/>
                        <a:pt x="22" y="43"/>
                        <a:pt x="22" y="43"/>
                      </a:cubicBezTo>
                      <a:cubicBezTo>
                        <a:pt x="21" y="43"/>
                        <a:pt x="21" y="43"/>
                        <a:pt x="20" y="43"/>
                      </a:cubicBezTo>
                      <a:cubicBezTo>
                        <a:pt x="20" y="43"/>
                        <a:pt x="19" y="43"/>
                        <a:pt x="19" y="43"/>
                      </a:cubicBezTo>
                      <a:cubicBezTo>
                        <a:pt x="18" y="43"/>
                        <a:pt x="18" y="43"/>
                        <a:pt x="18" y="42"/>
                      </a:cubicBezTo>
                      <a:cubicBezTo>
                        <a:pt x="18" y="42"/>
                        <a:pt x="18" y="42"/>
                        <a:pt x="18" y="42"/>
                      </a:cubicBezTo>
                      <a:cubicBezTo>
                        <a:pt x="18" y="41"/>
                        <a:pt x="18" y="41"/>
                        <a:pt x="18" y="41"/>
                      </a:cubicBezTo>
                      <a:cubicBezTo>
                        <a:pt x="18" y="40"/>
                        <a:pt x="18" y="40"/>
                        <a:pt x="18" y="40"/>
                      </a:cubicBezTo>
                      <a:cubicBezTo>
                        <a:pt x="18" y="40"/>
                        <a:pt x="17" y="40"/>
                        <a:pt x="17" y="39"/>
                      </a:cubicBezTo>
                      <a:cubicBezTo>
                        <a:pt x="17" y="39"/>
                        <a:pt x="16" y="39"/>
                        <a:pt x="16" y="39"/>
                      </a:cubicBezTo>
                      <a:cubicBezTo>
                        <a:pt x="15" y="39"/>
                        <a:pt x="14" y="39"/>
                        <a:pt x="14" y="39"/>
                      </a:cubicBezTo>
                      <a:cubicBezTo>
                        <a:pt x="13" y="40"/>
                        <a:pt x="13" y="40"/>
                        <a:pt x="12" y="40"/>
                      </a:cubicBezTo>
                      <a:cubicBezTo>
                        <a:pt x="12" y="41"/>
                        <a:pt x="11" y="42"/>
                        <a:pt x="11" y="42"/>
                      </a:cubicBezTo>
                      <a:cubicBezTo>
                        <a:pt x="10" y="42"/>
                        <a:pt x="10" y="42"/>
                        <a:pt x="9" y="42"/>
                      </a:cubicBezTo>
                      <a:cubicBezTo>
                        <a:pt x="9" y="42"/>
                        <a:pt x="8" y="43"/>
                        <a:pt x="8" y="43"/>
                      </a:cubicBezTo>
                      <a:cubicBezTo>
                        <a:pt x="8" y="43"/>
                        <a:pt x="8" y="43"/>
                        <a:pt x="7" y="43"/>
                      </a:cubicBezTo>
                      <a:cubicBezTo>
                        <a:pt x="7" y="43"/>
                        <a:pt x="6" y="43"/>
                        <a:pt x="6" y="44"/>
                      </a:cubicBezTo>
                      <a:cubicBezTo>
                        <a:pt x="6" y="44"/>
                        <a:pt x="5" y="45"/>
                        <a:pt x="5" y="45"/>
                      </a:cubicBezTo>
                      <a:cubicBezTo>
                        <a:pt x="4" y="45"/>
                        <a:pt x="4" y="45"/>
                        <a:pt x="4" y="45"/>
                      </a:cubicBezTo>
                      <a:cubicBezTo>
                        <a:pt x="4" y="46"/>
                        <a:pt x="3" y="46"/>
                        <a:pt x="3" y="46"/>
                      </a:cubicBezTo>
                      <a:cubicBezTo>
                        <a:pt x="3" y="46"/>
                        <a:pt x="3" y="45"/>
                        <a:pt x="3" y="45"/>
                      </a:cubicBezTo>
                      <a:cubicBezTo>
                        <a:pt x="3" y="45"/>
                        <a:pt x="3" y="45"/>
                        <a:pt x="3" y="45"/>
                      </a:cubicBezTo>
                      <a:cubicBezTo>
                        <a:pt x="3" y="44"/>
                        <a:pt x="3" y="44"/>
                        <a:pt x="3" y="43"/>
                      </a:cubicBezTo>
                      <a:cubicBezTo>
                        <a:pt x="3" y="43"/>
                        <a:pt x="4" y="43"/>
                        <a:pt x="4" y="43"/>
                      </a:cubicBezTo>
                      <a:cubicBezTo>
                        <a:pt x="4" y="42"/>
                        <a:pt x="4" y="42"/>
                        <a:pt x="4" y="42"/>
                      </a:cubicBezTo>
                      <a:cubicBezTo>
                        <a:pt x="4" y="41"/>
                        <a:pt x="4" y="41"/>
                        <a:pt x="4" y="40"/>
                      </a:cubicBezTo>
                      <a:cubicBezTo>
                        <a:pt x="4" y="40"/>
                        <a:pt x="4" y="39"/>
                        <a:pt x="4" y="39"/>
                      </a:cubicBezTo>
                      <a:cubicBezTo>
                        <a:pt x="4" y="39"/>
                        <a:pt x="3" y="39"/>
                        <a:pt x="3" y="39"/>
                      </a:cubicBezTo>
                      <a:cubicBezTo>
                        <a:pt x="3" y="38"/>
                        <a:pt x="2" y="38"/>
                        <a:pt x="2" y="38"/>
                      </a:cubicBezTo>
                      <a:cubicBezTo>
                        <a:pt x="1" y="37"/>
                        <a:pt x="2" y="37"/>
                        <a:pt x="2" y="36"/>
                      </a:cubicBezTo>
                      <a:cubicBezTo>
                        <a:pt x="2" y="36"/>
                        <a:pt x="1" y="35"/>
                        <a:pt x="2" y="35"/>
                      </a:cubicBezTo>
                      <a:cubicBezTo>
                        <a:pt x="2" y="34"/>
                        <a:pt x="1" y="34"/>
                        <a:pt x="2" y="34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3" y="32"/>
                        <a:pt x="3" y="32"/>
                        <a:pt x="3" y="32"/>
                      </a:cubicBezTo>
                      <a:cubicBezTo>
                        <a:pt x="3" y="32"/>
                        <a:pt x="3" y="32"/>
                        <a:pt x="3" y="31"/>
                      </a:cubicBezTo>
                      <a:cubicBezTo>
                        <a:pt x="3" y="31"/>
                        <a:pt x="3" y="31"/>
                        <a:pt x="2" y="31"/>
                      </a:cubicBezTo>
                      <a:cubicBezTo>
                        <a:pt x="2" y="31"/>
                        <a:pt x="2" y="30"/>
                        <a:pt x="2" y="30"/>
                      </a:cubicBezTo>
                      <a:cubicBezTo>
                        <a:pt x="2" y="30"/>
                        <a:pt x="3" y="30"/>
                        <a:pt x="3" y="30"/>
                      </a:cubicBezTo>
                      <a:cubicBezTo>
                        <a:pt x="3" y="30"/>
                        <a:pt x="3" y="30"/>
                        <a:pt x="3" y="29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3" y="29"/>
                        <a:pt x="2" y="29"/>
                        <a:pt x="2" y="28"/>
                      </a:cubicBezTo>
                      <a:cubicBezTo>
                        <a:pt x="2" y="28"/>
                        <a:pt x="2" y="28"/>
                        <a:pt x="2" y="28"/>
                      </a:cubicBezTo>
                      <a:cubicBezTo>
                        <a:pt x="2" y="27"/>
                        <a:pt x="2" y="27"/>
                        <a:pt x="3" y="27"/>
                      </a:cubicBezTo>
                      <a:cubicBezTo>
                        <a:pt x="3" y="27"/>
                        <a:pt x="3" y="27"/>
                        <a:pt x="3" y="26"/>
                      </a:cubicBezTo>
                      <a:cubicBezTo>
                        <a:pt x="3" y="26"/>
                        <a:pt x="2" y="26"/>
                        <a:pt x="2" y="26"/>
                      </a:cubicBezTo>
                      <a:cubicBezTo>
                        <a:pt x="2" y="26"/>
                        <a:pt x="2" y="26"/>
                        <a:pt x="2" y="26"/>
                      </a:cubicBezTo>
                      <a:cubicBezTo>
                        <a:pt x="2" y="25"/>
                        <a:pt x="2" y="25"/>
                        <a:pt x="1" y="25"/>
                      </a:cubicBezTo>
                      <a:cubicBezTo>
                        <a:pt x="1" y="25"/>
                        <a:pt x="1" y="25"/>
                        <a:pt x="1" y="24"/>
                      </a:cubicBezTo>
                      <a:cubicBezTo>
                        <a:pt x="1" y="24"/>
                        <a:pt x="1" y="24"/>
                        <a:pt x="1" y="23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2" y="23"/>
                        <a:pt x="3" y="23"/>
                        <a:pt x="3" y="22"/>
                      </a:cubicBezTo>
                      <a:cubicBezTo>
                        <a:pt x="3" y="22"/>
                        <a:pt x="3" y="22"/>
                        <a:pt x="3" y="21"/>
                      </a:cubicBezTo>
                      <a:cubicBezTo>
                        <a:pt x="3" y="21"/>
                        <a:pt x="2" y="21"/>
                        <a:pt x="2" y="21"/>
                      </a:cubicBezTo>
                      <a:cubicBezTo>
                        <a:pt x="2" y="21"/>
                        <a:pt x="3" y="21"/>
                        <a:pt x="3" y="21"/>
                      </a:cubicBezTo>
                      <a:cubicBezTo>
                        <a:pt x="3" y="21"/>
                        <a:pt x="3" y="20"/>
                        <a:pt x="3" y="20"/>
                      </a:cubicBezTo>
                      <a:cubicBezTo>
                        <a:pt x="3" y="20"/>
                        <a:pt x="3" y="20"/>
                        <a:pt x="3" y="19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1" y="19"/>
                        <a:pt x="1" y="19"/>
                        <a:pt x="0" y="19"/>
                      </a:cubicBezTo>
                      <a:cubicBezTo>
                        <a:pt x="0" y="18"/>
                        <a:pt x="0" y="18"/>
                        <a:pt x="0" y="17"/>
                      </a:cubicBezTo>
                      <a:cubicBezTo>
                        <a:pt x="0" y="17"/>
                        <a:pt x="0" y="17"/>
                        <a:pt x="0" y="16"/>
                      </a:cubicBezTo>
                      <a:cubicBezTo>
                        <a:pt x="1" y="16"/>
                        <a:pt x="1" y="16"/>
                        <a:pt x="1" y="15"/>
                      </a:cubicBezTo>
                      <a:cubicBezTo>
                        <a:pt x="1" y="15"/>
                        <a:pt x="2" y="15"/>
                        <a:pt x="2" y="14"/>
                      </a:cubicBezTo>
                      <a:cubicBezTo>
                        <a:pt x="2" y="14"/>
                        <a:pt x="2" y="14"/>
                        <a:pt x="2" y="13"/>
                      </a:cubicBezTo>
                      <a:cubicBezTo>
                        <a:pt x="3" y="13"/>
                        <a:pt x="3" y="13"/>
                        <a:pt x="4" y="13"/>
                      </a:cubicBezTo>
                      <a:cubicBezTo>
                        <a:pt x="4" y="13"/>
                        <a:pt x="4" y="12"/>
                        <a:pt x="5" y="11"/>
                      </a:cubicBezTo>
                      <a:cubicBezTo>
                        <a:pt x="5" y="11"/>
                        <a:pt x="6" y="11"/>
                        <a:pt x="6" y="11"/>
                      </a:cubicBezTo>
                      <a:cubicBezTo>
                        <a:pt x="6" y="11"/>
                        <a:pt x="6" y="11"/>
                        <a:pt x="7" y="10"/>
                      </a:cubicBez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7" y="11"/>
                        <a:pt x="8" y="11"/>
                        <a:pt x="8" y="11"/>
                      </a:cubicBezTo>
                      <a:cubicBezTo>
                        <a:pt x="8" y="11"/>
                        <a:pt x="8" y="12"/>
                        <a:pt x="8" y="12"/>
                      </a:cubicBezTo>
                      <a:cubicBezTo>
                        <a:pt x="8" y="13"/>
                        <a:pt x="8" y="13"/>
                        <a:pt x="8" y="14"/>
                      </a:cubicBezTo>
                      <a:cubicBezTo>
                        <a:pt x="9" y="14"/>
                        <a:pt x="9" y="14"/>
                        <a:pt x="10" y="14"/>
                      </a:cubicBezTo>
                      <a:cubicBezTo>
                        <a:pt x="10" y="15"/>
                        <a:pt x="11" y="15"/>
                        <a:pt x="12" y="15"/>
                      </a:cubicBezTo>
                      <a:cubicBezTo>
                        <a:pt x="12" y="15"/>
                        <a:pt x="13" y="15"/>
                        <a:pt x="13" y="14"/>
                      </a:cubicBezTo>
                      <a:cubicBezTo>
                        <a:pt x="13" y="14"/>
                        <a:pt x="13" y="13"/>
                        <a:pt x="14" y="13"/>
                      </a:cubicBezTo>
                      <a:cubicBezTo>
                        <a:pt x="14" y="13"/>
                        <a:pt x="15" y="13"/>
                        <a:pt x="16" y="13"/>
                      </a:cubicBezTo>
                      <a:cubicBezTo>
                        <a:pt x="16" y="13"/>
                        <a:pt x="16" y="13"/>
                        <a:pt x="17" y="13"/>
                      </a:cubicBezTo>
                      <a:cubicBezTo>
                        <a:pt x="17" y="13"/>
                        <a:pt x="18" y="13"/>
                        <a:pt x="18" y="12"/>
                      </a:cubicBezTo>
                      <a:cubicBezTo>
                        <a:pt x="19" y="12"/>
                        <a:pt x="19" y="11"/>
                        <a:pt x="20" y="11"/>
                      </a:cubicBezTo>
                      <a:cubicBezTo>
                        <a:pt x="20" y="11"/>
                        <a:pt x="20" y="10"/>
                        <a:pt x="20" y="10"/>
                      </a:cubicBezTo>
                      <a:cubicBezTo>
                        <a:pt x="21" y="9"/>
                        <a:pt x="20" y="8"/>
                        <a:pt x="20" y="7"/>
                      </a:cubicBezTo>
                      <a:cubicBezTo>
                        <a:pt x="20" y="7"/>
                        <a:pt x="20" y="6"/>
                        <a:pt x="20" y="6"/>
                      </a:cubicBezTo>
                      <a:cubicBezTo>
                        <a:pt x="20" y="6"/>
                        <a:pt x="20" y="5"/>
                        <a:pt x="20" y="5"/>
                      </a:cubicBezTo>
                      <a:cubicBezTo>
                        <a:pt x="20" y="4"/>
                        <a:pt x="21" y="5"/>
                        <a:pt x="22" y="5"/>
                      </a:cubicBezTo>
                      <a:cubicBezTo>
                        <a:pt x="22" y="5"/>
                        <a:pt x="22" y="4"/>
                        <a:pt x="22" y="4"/>
                      </a:cubicBezTo>
                      <a:cubicBezTo>
                        <a:pt x="23" y="4"/>
                        <a:pt x="23" y="4"/>
                        <a:pt x="23" y="5"/>
                      </a:cubicBezTo>
                      <a:cubicBezTo>
                        <a:pt x="23" y="5"/>
                        <a:pt x="24" y="5"/>
                        <a:pt x="24" y="5"/>
                      </a:cubicBezTo>
                      <a:cubicBezTo>
                        <a:pt x="25" y="5"/>
                        <a:pt x="25" y="4"/>
                        <a:pt x="25" y="5"/>
                      </a:cubicBezTo>
                      <a:cubicBezTo>
                        <a:pt x="26" y="5"/>
                        <a:pt x="26" y="5"/>
                        <a:pt x="26" y="6"/>
                      </a:cubicBezTo>
                      <a:cubicBezTo>
                        <a:pt x="27" y="6"/>
                        <a:pt x="28" y="6"/>
                        <a:pt x="28" y="6"/>
                      </a:cubicBezTo>
                      <a:cubicBezTo>
                        <a:pt x="29" y="6"/>
                        <a:pt x="29" y="5"/>
                        <a:pt x="30" y="5"/>
                      </a:cubicBezTo>
                      <a:cubicBezTo>
                        <a:pt x="30" y="4"/>
                        <a:pt x="31" y="4"/>
                        <a:pt x="31" y="4"/>
                      </a:cubicBezTo>
                      <a:cubicBezTo>
                        <a:pt x="32" y="4"/>
                        <a:pt x="32" y="4"/>
                        <a:pt x="33" y="4"/>
                      </a:cubicBezTo>
                      <a:cubicBezTo>
                        <a:pt x="33" y="4"/>
                        <a:pt x="34" y="4"/>
                        <a:pt x="34" y="3"/>
                      </a:cubicBezTo>
                      <a:cubicBezTo>
                        <a:pt x="35" y="3"/>
                        <a:pt x="34" y="3"/>
                        <a:pt x="34" y="2"/>
                      </a:cubicBezTo>
                      <a:cubicBezTo>
                        <a:pt x="35" y="2"/>
                        <a:pt x="36" y="2"/>
                        <a:pt x="36" y="2"/>
                      </a:cubicBezTo>
                      <a:cubicBezTo>
                        <a:pt x="37" y="2"/>
                        <a:pt x="36" y="1"/>
                        <a:pt x="37" y="1"/>
                      </a:cubicBezTo>
                      <a:cubicBezTo>
                        <a:pt x="37" y="1"/>
                        <a:pt x="37" y="1"/>
                        <a:pt x="37" y="0"/>
                      </a:cubicBezTo>
                      <a:cubicBezTo>
                        <a:pt x="37" y="0"/>
                        <a:pt x="37" y="0"/>
                        <a:pt x="38" y="0"/>
                      </a:cubicBezTo>
                      <a:cubicBezTo>
                        <a:pt x="38" y="0"/>
                        <a:pt x="38" y="0"/>
                        <a:pt x="39" y="0"/>
                      </a:cubicBezTo>
                      <a:cubicBezTo>
                        <a:pt x="39" y="0"/>
                        <a:pt x="40" y="0"/>
                        <a:pt x="40" y="1"/>
                      </a:cubicBezTo>
                      <a:cubicBezTo>
                        <a:pt x="41" y="1"/>
                        <a:pt x="41" y="2"/>
                        <a:pt x="41" y="2"/>
                      </a:cubicBezTo>
                      <a:cubicBezTo>
                        <a:pt x="41" y="3"/>
                        <a:pt x="41" y="3"/>
                        <a:pt x="41" y="4"/>
                      </a:cubicBezTo>
                      <a:cubicBezTo>
                        <a:pt x="41" y="4"/>
                        <a:pt x="42" y="4"/>
                        <a:pt x="42" y="4"/>
                      </a:cubicBezTo>
                      <a:cubicBezTo>
                        <a:pt x="42" y="4"/>
                        <a:pt x="42" y="5"/>
                        <a:pt x="42" y="5"/>
                      </a:cubicBezTo>
                      <a:cubicBezTo>
                        <a:pt x="42" y="6"/>
                        <a:pt x="42" y="6"/>
                        <a:pt x="42" y="6"/>
                      </a:cubicBezTo>
                      <a:cubicBezTo>
                        <a:pt x="43" y="6"/>
                        <a:pt x="43" y="5"/>
                        <a:pt x="43" y="5"/>
                      </a:cubicBezTo>
                      <a:cubicBezTo>
                        <a:pt x="43" y="5"/>
                        <a:pt x="44" y="6"/>
                        <a:pt x="44" y="6"/>
                      </a:cubicBezTo>
                      <a:cubicBezTo>
                        <a:pt x="44" y="5"/>
                        <a:pt x="44" y="5"/>
                        <a:pt x="45" y="5"/>
                      </a:cubicBezTo>
                      <a:cubicBezTo>
                        <a:pt x="45" y="5"/>
                        <a:pt x="44" y="4"/>
                        <a:pt x="45" y="4"/>
                      </a:cubicBezTo>
                      <a:cubicBezTo>
                        <a:pt x="45" y="4"/>
                        <a:pt x="46" y="4"/>
                        <a:pt x="46" y="4"/>
                      </a:cubicBezTo>
                      <a:cubicBezTo>
                        <a:pt x="46" y="4"/>
                        <a:pt x="47" y="4"/>
                        <a:pt x="47" y="4"/>
                      </a:cubicBezTo>
                      <a:cubicBezTo>
                        <a:pt x="47" y="3"/>
                        <a:pt x="48" y="3"/>
                        <a:pt x="48" y="2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8" y="2"/>
                        <a:pt x="49" y="2"/>
                        <a:pt x="49" y="2"/>
                      </a:cubicBezTo>
                      <a:cubicBezTo>
                        <a:pt x="49" y="1"/>
                        <a:pt x="49" y="1"/>
                        <a:pt x="49" y="1"/>
                      </a:cubicBezTo>
                      <a:cubicBezTo>
                        <a:pt x="49" y="1"/>
                        <a:pt x="50" y="0"/>
                        <a:pt x="50" y="0"/>
                      </a:cubicBezTo>
                      <a:cubicBezTo>
                        <a:pt x="51" y="0"/>
                        <a:pt x="52" y="0"/>
                        <a:pt x="52" y="0"/>
                      </a:cubicBezTo>
                      <a:cubicBezTo>
                        <a:pt x="52" y="0"/>
                        <a:pt x="52" y="0"/>
                        <a:pt x="52" y="0"/>
                      </a:cubicBezTo>
                      <a:cubicBezTo>
                        <a:pt x="53" y="1"/>
                        <a:pt x="54" y="2"/>
                        <a:pt x="54" y="2"/>
                      </a:cubicBezTo>
                      <a:cubicBezTo>
                        <a:pt x="54" y="2"/>
                        <a:pt x="55" y="2"/>
                        <a:pt x="55" y="2"/>
                      </a:cubicBezTo>
                      <a:cubicBezTo>
                        <a:pt x="55" y="2"/>
                        <a:pt x="56" y="2"/>
                        <a:pt x="56" y="2"/>
                      </a:cubicBezTo>
                      <a:cubicBezTo>
                        <a:pt x="56" y="2"/>
                        <a:pt x="55" y="3"/>
                        <a:pt x="56" y="3"/>
                      </a:cubicBezTo>
                      <a:cubicBezTo>
                        <a:pt x="56" y="3"/>
                        <a:pt x="57" y="3"/>
                        <a:pt x="57" y="2"/>
                      </a:cubicBezTo>
                      <a:cubicBezTo>
                        <a:pt x="57" y="2"/>
                        <a:pt x="58" y="2"/>
                        <a:pt x="58" y="2"/>
                      </a:cubicBezTo>
                      <a:cubicBezTo>
                        <a:pt x="58" y="3"/>
                        <a:pt x="58" y="3"/>
                        <a:pt x="58" y="3"/>
                      </a:cubicBezTo>
                      <a:cubicBezTo>
                        <a:pt x="58" y="4"/>
                        <a:pt x="58" y="4"/>
                        <a:pt x="58" y="4"/>
                      </a:cubicBezTo>
                      <a:cubicBezTo>
                        <a:pt x="58" y="4"/>
                        <a:pt x="59" y="4"/>
                        <a:pt x="59" y="4"/>
                      </a:cubicBezTo>
                      <a:cubicBezTo>
                        <a:pt x="59" y="4"/>
                        <a:pt x="59" y="5"/>
                        <a:pt x="59" y="5"/>
                      </a:cubicBezTo>
                      <a:cubicBezTo>
                        <a:pt x="59" y="6"/>
                        <a:pt x="59" y="6"/>
                        <a:pt x="59" y="6"/>
                      </a:cubicBezTo>
                      <a:cubicBezTo>
                        <a:pt x="60" y="7"/>
                        <a:pt x="60" y="7"/>
                        <a:pt x="60" y="7"/>
                      </a:cubicBezTo>
                      <a:cubicBezTo>
                        <a:pt x="60" y="7"/>
                        <a:pt x="61" y="7"/>
                        <a:pt x="61" y="7"/>
                      </a:cubicBezTo>
                      <a:cubicBezTo>
                        <a:pt x="61" y="8"/>
                        <a:pt x="61" y="8"/>
                        <a:pt x="61" y="9"/>
                      </a:cubicBezTo>
                      <a:cubicBezTo>
                        <a:pt x="61" y="9"/>
                        <a:pt x="61" y="10"/>
                        <a:pt x="61" y="11"/>
                      </a:cubicBezTo>
                      <a:cubicBezTo>
                        <a:pt x="62" y="11"/>
                        <a:pt x="62" y="12"/>
                        <a:pt x="62" y="12"/>
                      </a:cubicBezTo>
                      <a:cubicBezTo>
                        <a:pt x="62" y="13"/>
                        <a:pt x="62" y="13"/>
                        <a:pt x="62" y="14"/>
                      </a:cubicBezTo>
                      <a:cubicBezTo>
                        <a:pt x="62" y="15"/>
                        <a:pt x="62" y="16"/>
                        <a:pt x="62" y="17"/>
                      </a:cubicBezTo>
                      <a:cubicBezTo>
                        <a:pt x="62" y="17"/>
                        <a:pt x="61" y="17"/>
                        <a:pt x="61" y="17"/>
                      </a:cubicBezTo>
                      <a:cubicBezTo>
                        <a:pt x="60" y="17"/>
                        <a:pt x="60" y="16"/>
                        <a:pt x="59" y="16"/>
                      </a:cubicBezTo>
                      <a:cubicBezTo>
                        <a:pt x="59" y="16"/>
                        <a:pt x="59" y="17"/>
                        <a:pt x="59" y="17"/>
                      </a:cubicBezTo>
                      <a:cubicBezTo>
                        <a:pt x="59" y="17"/>
                        <a:pt x="59" y="18"/>
                        <a:pt x="59" y="19"/>
                      </a:cubicBezTo>
                      <a:cubicBezTo>
                        <a:pt x="59" y="19"/>
                        <a:pt x="60" y="19"/>
                        <a:pt x="61" y="19"/>
                      </a:cubicBezTo>
                      <a:cubicBezTo>
                        <a:pt x="61" y="20"/>
                        <a:pt x="60" y="20"/>
                        <a:pt x="60" y="21"/>
                      </a:cubicBezTo>
                      <a:cubicBezTo>
                        <a:pt x="60" y="21"/>
                        <a:pt x="61" y="21"/>
                        <a:pt x="61" y="22"/>
                      </a:cubicBezTo>
                      <a:cubicBezTo>
                        <a:pt x="61" y="22"/>
                        <a:pt x="61" y="22"/>
                        <a:pt x="62" y="22"/>
                      </a:cubicBezTo>
                      <a:cubicBezTo>
                        <a:pt x="62" y="22"/>
                        <a:pt x="63" y="22"/>
                        <a:pt x="63" y="22"/>
                      </a:cubicBezTo>
                      <a:cubicBezTo>
                        <a:pt x="64" y="22"/>
                        <a:pt x="64" y="22"/>
                        <a:pt x="64" y="22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93" name="Freeform 67">
                  <a:extLst>
                    <a:ext uri="{FF2B5EF4-FFF2-40B4-BE49-F238E27FC236}">
                      <a16:creationId xmlns:a16="http://schemas.microsoft.com/office/drawing/2014/main" id="{6A571256-67CC-4074-8879-02D943DE78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14" y="3291"/>
                  <a:ext cx="376" cy="434"/>
                </a:xfrm>
                <a:custGeom>
                  <a:avLst/>
                  <a:gdLst>
                    <a:gd name="T0" fmla="*/ 2147483647 w 13"/>
                    <a:gd name="T1" fmla="*/ 2147483647 h 15"/>
                    <a:gd name="T2" fmla="*/ 2147483647 w 13"/>
                    <a:gd name="T3" fmla="*/ 2147483647 h 15"/>
                    <a:gd name="T4" fmla="*/ 2147483647 w 13"/>
                    <a:gd name="T5" fmla="*/ 2147483647 h 15"/>
                    <a:gd name="T6" fmla="*/ 2147483647 w 13"/>
                    <a:gd name="T7" fmla="*/ 2147483647 h 15"/>
                    <a:gd name="T8" fmla="*/ 2147483647 w 13"/>
                    <a:gd name="T9" fmla="*/ 2147483647 h 15"/>
                    <a:gd name="T10" fmla="*/ 2147483647 w 13"/>
                    <a:gd name="T11" fmla="*/ 2147483647 h 15"/>
                    <a:gd name="T12" fmla="*/ 2147483647 w 13"/>
                    <a:gd name="T13" fmla="*/ 2147483647 h 15"/>
                    <a:gd name="T14" fmla="*/ 2147483647 w 13"/>
                    <a:gd name="T15" fmla="*/ 2147483647 h 15"/>
                    <a:gd name="T16" fmla="*/ 2147483647 w 13"/>
                    <a:gd name="T17" fmla="*/ 2147483647 h 15"/>
                    <a:gd name="T18" fmla="*/ 2147483647 w 13"/>
                    <a:gd name="T19" fmla="*/ 2147483647 h 15"/>
                    <a:gd name="T20" fmla="*/ 2147483647 w 13"/>
                    <a:gd name="T21" fmla="*/ 2147483647 h 15"/>
                    <a:gd name="T22" fmla="*/ 2147483647 w 13"/>
                    <a:gd name="T23" fmla="*/ 2147483647 h 15"/>
                    <a:gd name="T24" fmla="*/ 2147483647 w 13"/>
                    <a:gd name="T25" fmla="*/ 2147483647 h 15"/>
                    <a:gd name="T26" fmla="*/ 2147483647 w 13"/>
                    <a:gd name="T27" fmla="*/ 2147483647 h 15"/>
                    <a:gd name="T28" fmla="*/ 2147483647 w 13"/>
                    <a:gd name="T29" fmla="*/ 2147483647 h 15"/>
                    <a:gd name="T30" fmla="*/ 0 w 13"/>
                    <a:gd name="T31" fmla="*/ 2147483647 h 15"/>
                    <a:gd name="T32" fmla="*/ 0 w 13"/>
                    <a:gd name="T33" fmla="*/ 2147483647 h 15"/>
                    <a:gd name="T34" fmla="*/ 0 w 13"/>
                    <a:gd name="T35" fmla="*/ 2147483647 h 15"/>
                    <a:gd name="T36" fmla="*/ 2147483647 w 13"/>
                    <a:gd name="T37" fmla="*/ 2147483647 h 15"/>
                    <a:gd name="T38" fmla="*/ 2147483647 w 13"/>
                    <a:gd name="T39" fmla="*/ 2147483647 h 15"/>
                    <a:gd name="T40" fmla="*/ 2147483647 w 13"/>
                    <a:gd name="T41" fmla="*/ 2147483647 h 15"/>
                    <a:gd name="T42" fmla="*/ 2147483647 w 13"/>
                    <a:gd name="T43" fmla="*/ 2147483647 h 15"/>
                    <a:gd name="T44" fmla="*/ 2147483647 w 13"/>
                    <a:gd name="T45" fmla="*/ 2147483647 h 15"/>
                    <a:gd name="T46" fmla="*/ 2147483647 w 13"/>
                    <a:gd name="T47" fmla="*/ 2147483647 h 15"/>
                    <a:gd name="T48" fmla="*/ 2147483647 w 13"/>
                    <a:gd name="T49" fmla="*/ 0 h 15"/>
                    <a:gd name="T50" fmla="*/ 2147483647 w 13"/>
                    <a:gd name="T51" fmla="*/ 2147483647 h 15"/>
                    <a:gd name="T52" fmla="*/ 2147483647 w 13"/>
                    <a:gd name="T53" fmla="*/ 2147483647 h 15"/>
                    <a:gd name="T54" fmla="*/ 2147483647 w 13"/>
                    <a:gd name="T55" fmla="*/ 2147483647 h 15"/>
                    <a:gd name="T56" fmla="*/ 2147483647 w 13"/>
                    <a:gd name="T57" fmla="*/ 2147483647 h 15"/>
                    <a:gd name="T58" fmla="*/ 2147483647 w 13"/>
                    <a:gd name="T59" fmla="*/ 2147483647 h 15"/>
                    <a:gd name="T60" fmla="*/ 2147483647 w 13"/>
                    <a:gd name="T61" fmla="*/ 2147483647 h 15"/>
                    <a:gd name="T62" fmla="*/ 2147483647 w 13"/>
                    <a:gd name="T63" fmla="*/ 2147483647 h 15"/>
                    <a:gd name="T64" fmla="*/ 2147483647 w 13"/>
                    <a:gd name="T65" fmla="*/ 2147483647 h 15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3"/>
                    <a:gd name="T100" fmla="*/ 0 h 15"/>
                    <a:gd name="T101" fmla="*/ 13 w 13"/>
                    <a:gd name="T102" fmla="*/ 15 h 15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3" h="15">
                      <a:moveTo>
                        <a:pt x="13" y="8"/>
                      </a:moveTo>
                      <a:cubicBezTo>
                        <a:pt x="13" y="8"/>
                        <a:pt x="13" y="8"/>
                        <a:pt x="13" y="9"/>
                      </a:cubicBezTo>
                      <a:cubicBezTo>
                        <a:pt x="13" y="9"/>
                        <a:pt x="13" y="9"/>
                        <a:pt x="13" y="9"/>
                      </a:cubicBezTo>
                      <a:cubicBezTo>
                        <a:pt x="12" y="9"/>
                        <a:pt x="12" y="9"/>
                        <a:pt x="11" y="10"/>
                      </a:cubicBezTo>
                      <a:cubicBezTo>
                        <a:pt x="11" y="10"/>
                        <a:pt x="10" y="10"/>
                        <a:pt x="10" y="10"/>
                      </a:cubicBezTo>
                      <a:cubicBezTo>
                        <a:pt x="9" y="10"/>
                        <a:pt x="9" y="11"/>
                        <a:pt x="8" y="11"/>
                      </a:cubicBezTo>
                      <a:cubicBezTo>
                        <a:pt x="8" y="12"/>
                        <a:pt x="7" y="12"/>
                        <a:pt x="6" y="13"/>
                      </a:cubicBezTo>
                      <a:cubicBezTo>
                        <a:pt x="6" y="13"/>
                        <a:pt x="6" y="14"/>
                        <a:pt x="6" y="15"/>
                      </a:cubicBezTo>
                      <a:cubicBezTo>
                        <a:pt x="6" y="15"/>
                        <a:pt x="6" y="15"/>
                        <a:pt x="6" y="15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5" y="15"/>
                        <a:pt x="5" y="15"/>
                        <a:pt x="4" y="15"/>
                      </a:cubicBezTo>
                      <a:cubicBezTo>
                        <a:pt x="4" y="15"/>
                        <a:pt x="3" y="15"/>
                        <a:pt x="3" y="15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2" y="14"/>
                        <a:pt x="1" y="14"/>
                        <a:pt x="1" y="14"/>
                      </a:cubicBezTo>
                      <a:cubicBezTo>
                        <a:pt x="1" y="13"/>
                        <a:pt x="2" y="13"/>
                        <a:pt x="2" y="12"/>
                      </a:cubicBezTo>
                      <a:cubicBezTo>
                        <a:pt x="1" y="12"/>
                        <a:pt x="0" y="12"/>
                        <a:pt x="0" y="12"/>
                      </a:cubicBezTo>
                      <a:cubicBezTo>
                        <a:pt x="0" y="11"/>
                        <a:pt x="0" y="10"/>
                        <a:pt x="0" y="10"/>
                      </a:cubicBezTo>
                      <a:cubicBezTo>
                        <a:pt x="0" y="10"/>
                        <a:pt x="0" y="9"/>
                        <a:pt x="0" y="9"/>
                      </a:cubicBezTo>
                      <a:cubicBezTo>
                        <a:pt x="1" y="9"/>
                        <a:pt x="1" y="10"/>
                        <a:pt x="2" y="10"/>
                      </a:cubicBezTo>
                      <a:cubicBezTo>
                        <a:pt x="2" y="10"/>
                        <a:pt x="3" y="10"/>
                        <a:pt x="3" y="10"/>
                      </a:cubicBezTo>
                      <a:cubicBezTo>
                        <a:pt x="3" y="9"/>
                        <a:pt x="3" y="8"/>
                        <a:pt x="3" y="7"/>
                      </a:cubicBezTo>
                      <a:cubicBezTo>
                        <a:pt x="3" y="6"/>
                        <a:pt x="3" y="6"/>
                        <a:pt x="3" y="5"/>
                      </a:cubicBezTo>
                      <a:cubicBezTo>
                        <a:pt x="3" y="5"/>
                        <a:pt x="3" y="4"/>
                        <a:pt x="2" y="4"/>
                      </a:cubicBezTo>
                      <a:cubicBezTo>
                        <a:pt x="2" y="3"/>
                        <a:pt x="2" y="2"/>
                        <a:pt x="2" y="2"/>
                      </a:cubicBezTo>
                      <a:cubicBezTo>
                        <a:pt x="2" y="1"/>
                        <a:pt x="2" y="1"/>
                        <a:pt x="2" y="0"/>
                      </a:cubicBez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4" y="1"/>
                        <a:pt x="4" y="2"/>
                        <a:pt x="5" y="2"/>
                      </a:cubicBezTo>
                      <a:cubicBezTo>
                        <a:pt x="6" y="3"/>
                        <a:pt x="7" y="3"/>
                        <a:pt x="7" y="4"/>
                      </a:cubicBezTo>
                      <a:cubicBezTo>
                        <a:pt x="8" y="4"/>
                        <a:pt x="9" y="4"/>
                        <a:pt x="10" y="5"/>
                      </a:cubicBezTo>
                      <a:cubicBezTo>
                        <a:pt x="10" y="5"/>
                        <a:pt x="10" y="6"/>
                        <a:pt x="11" y="6"/>
                      </a:cubicBezTo>
                      <a:cubicBezTo>
                        <a:pt x="11" y="7"/>
                        <a:pt x="12" y="7"/>
                        <a:pt x="12" y="7"/>
                      </a:cubicBezTo>
                      <a:cubicBezTo>
                        <a:pt x="13" y="8"/>
                        <a:pt x="13" y="8"/>
                        <a:pt x="13" y="8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94" name="Freeform 66">
                  <a:extLst>
                    <a:ext uri="{FF2B5EF4-FFF2-40B4-BE49-F238E27FC236}">
                      <a16:creationId xmlns:a16="http://schemas.microsoft.com/office/drawing/2014/main" id="{A3D2364D-BB4D-420E-A489-7515C600E8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14" y="3176"/>
                  <a:ext cx="665" cy="346"/>
                </a:xfrm>
                <a:custGeom>
                  <a:avLst/>
                  <a:gdLst>
                    <a:gd name="T0" fmla="*/ 2147483647 w 23"/>
                    <a:gd name="T1" fmla="*/ 2147483647 h 12"/>
                    <a:gd name="T2" fmla="*/ 2147483647 w 23"/>
                    <a:gd name="T3" fmla="*/ 2147483647 h 12"/>
                    <a:gd name="T4" fmla="*/ 2147483647 w 23"/>
                    <a:gd name="T5" fmla="*/ 2147483647 h 12"/>
                    <a:gd name="T6" fmla="*/ 2147483647 w 23"/>
                    <a:gd name="T7" fmla="*/ 2147483647 h 12"/>
                    <a:gd name="T8" fmla="*/ 2147483647 w 23"/>
                    <a:gd name="T9" fmla="*/ 2147483647 h 12"/>
                    <a:gd name="T10" fmla="*/ 2147483647 w 23"/>
                    <a:gd name="T11" fmla="*/ 2147483647 h 12"/>
                    <a:gd name="T12" fmla="*/ 2147483647 w 23"/>
                    <a:gd name="T13" fmla="*/ 2147483647 h 12"/>
                    <a:gd name="T14" fmla="*/ 2147483647 w 23"/>
                    <a:gd name="T15" fmla="*/ 2147483647 h 12"/>
                    <a:gd name="T16" fmla="*/ 2147483647 w 23"/>
                    <a:gd name="T17" fmla="*/ 2147483647 h 12"/>
                    <a:gd name="T18" fmla="*/ 2147483647 w 23"/>
                    <a:gd name="T19" fmla="*/ 2147483647 h 12"/>
                    <a:gd name="T20" fmla="*/ 2147483647 w 23"/>
                    <a:gd name="T21" fmla="*/ 2147483647 h 12"/>
                    <a:gd name="T22" fmla="*/ 2147483647 w 23"/>
                    <a:gd name="T23" fmla="*/ 2147483647 h 12"/>
                    <a:gd name="T24" fmla="*/ 2147483647 w 23"/>
                    <a:gd name="T25" fmla="*/ 2147483647 h 12"/>
                    <a:gd name="T26" fmla="*/ 2147483647 w 23"/>
                    <a:gd name="T27" fmla="*/ 2147483647 h 12"/>
                    <a:gd name="T28" fmla="*/ 2147483647 w 23"/>
                    <a:gd name="T29" fmla="*/ 2147483647 h 12"/>
                    <a:gd name="T30" fmla="*/ 2147483647 w 23"/>
                    <a:gd name="T31" fmla="*/ 2147483647 h 12"/>
                    <a:gd name="T32" fmla="*/ 2147483647 w 23"/>
                    <a:gd name="T33" fmla="*/ 0 h 12"/>
                    <a:gd name="T34" fmla="*/ 2147483647 w 23"/>
                    <a:gd name="T35" fmla="*/ 2147483647 h 12"/>
                    <a:gd name="T36" fmla="*/ 2147483647 w 23"/>
                    <a:gd name="T37" fmla="*/ 2147483647 h 12"/>
                    <a:gd name="T38" fmla="*/ 0 w 23"/>
                    <a:gd name="T39" fmla="*/ 2147483647 h 12"/>
                    <a:gd name="T40" fmla="*/ 0 w 23"/>
                    <a:gd name="T41" fmla="*/ 2147483647 h 12"/>
                    <a:gd name="T42" fmla="*/ 2147483647 w 23"/>
                    <a:gd name="T43" fmla="*/ 2147483647 h 12"/>
                    <a:gd name="T44" fmla="*/ 2147483647 w 23"/>
                    <a:gd name="T45" fmla="*/ 2147483647 h 12"/>
                    <a:gd name="T46" fmla="*/ 2147483647 w 23"/>
                    <a:gd name="T47" fmla="*/ 2147483647 h 12"/>
                    <a:gd name="T48" fmla="*/ 2147483647 w 23"/>
                    <a:gd name="T49" fmla="*/ 2147483647 h 12"/>
                    <a:gd name="T50" fmla="*/ 2147483647 w 23"/>
                    <a:gd name="T51" fmla="*/ 2147483647 h 12"/>
                    <a:gd name="T52" fmla="*/ 2147483647 w 23"/>
                    <a:gd name="T53" fmla="*/ 2147483647 h 12"/>
                    <a:gd name="T54" fmla="*/ 2147483647 w 23"/>
                    <a:gd name="T55" fmla="*/ 2147483647 h 12"/>
                    <a:gd name="T56" fmla="*/ 2147483647 w 23"/>
                    <a:gd name="T57" fmla="*/ 2147483647 h 12"/>
                    <a:gd name="T58" fmla="*/ 2147483647 w 23"/>
                    <a:gd name="T59" fmla="*/ 2147483647 h 12"/>
                    <a:gd name="T60" fmla="*/ 2147483647 w 23"/>
                    <a:gd name="T61" fmla="*/ 2147483647 h 12"/>
                    <a:gd name="T62" fmla="*/ 2147483647 w 23"/>
                    <a:gd name="T63" fmla="*/ 2147483647 h 12"/>
                    <a:gd name="T64" fmla="*/ 2147483647 w 23"/>
                    <a:gd name="T65" fmla="*/ 2147483647 h 12"/>
                    <a:gd name="T66" fmla="*/ 2147483647 w 23"/>
                    <a:gd name="T67" fmla="*/ 2147483647 h 12"/>
                    <a:gd name="T68" fmla="*/ 2147483647 w 23"/>
                    <a:gd name="T69" fmla="*/ 2147483647 h 12"/>
                    <a:gd name="T70" fmla="*/ 2147483647 w 23"/>
                    <a:gd name="T71" fmla="*/ 2147483647 h 12"/>
                    <a:gd name="T72" fmla="*/ 2147483647 w 23"/>
                    <a:gd name="T73" fmla="*/ 2147483647 h 12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23"/>
                    <a:gd name="T112" fmla="*/ 0 h 12"/>
                    <a:gd name="T113" fmla="*/ 23 w 23"/>
                    <a:gd name="T114" fmla="*/ 12 h 12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23" h="12">
                      <a:moveTo>
                        <a:pt x="23" y="1"/>
                      </a:moveTo>
                      <a:cubicBezTo>
                        <a:pt x="22" y="1"/>
                        <a:pt x="22" y="1"/>
                        <a:pt x="22" y="1"/>
                      </a:cubicBezTo>
                      <a:cubicBezTo>
                        <a:pt x="22" y="1"/>
                        <a:pt x="21" y="1"/>
                        <a:pt x="21" y="1"/>
                      </a:cubicBezTo>
                      <a:cubicBezTo>
                        <a:pt x="21" y="1"/>
                        <a:pt x="20" y="1"/>
                        <a:pt x="19" y="1"/>
                      </a:cubicBezTo>
                      <a:cubicBezTo>
                        <a:pt x="19" y="1"/>
                        <a:pt x="18" y="1"/>
                        <a:pt x="18" y="1"/>
                      </a:cubicBezTo>
                      <a:cubicBezTo>
                        <a:pt x="17" y="1"/>
                        <a:pt x="16" y="1"/>
                        <a:pt x="16" y="1"/>
                      </a:cubicBezTo>
                      <a:cubicBezTo>
                        <a:pt x="16" y="1"/>
                        <a:pt x="15" y="2"/>
                        <a:pt x="15" y="2"/>
                      </a:cubicBezTo>
                      <a:cubicBezTo>
                        <a:pt x="15" y="2"/>
                        <a:pt x="14" y="2"/>
                        <a:pt x="14" y="3"/>
                      </a:cubicBezTo>
                      <a:cubicBezTo>
                        <a:pt x="14" y="3"/>
                        <a:pt x="13" y="3"/>
                        <a:pt x="12" y="4"/>
                      </a:cubicBezTo>
                      <a:cubicBezTo>
                        <a:pt x="12" y="4"/>
                        <a:pt x="11" y="4"/>
                        <a:pt x="11" y="4"/>
                      </a:cubicBezTo>
                      <a:cubicBezTo>
                        <a:pt x="11" y="4"/>
                        <a:pt x="11" y="3"/>
                        <a:pt x="10" y="4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9" y="4"/>
                        <a:pt x="8" y="3"/>
                        <a:pt x="8" y="3"/>
                      </a:cubicBezTo>
                      <a:cubicBezTo>
                        <a:pt x="8" y="3"/>
                        <a:pt x="8" y="3"/>
                        <a:pt x="7" y="2"/>
                      </a:cubicBezTo>
                      <a:cubicBezTo>
                        <a:pt x="7" y="2"/>
                        <a:pt x="7" y="1"/>
                        <a:pt x="6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4" y="1"/>
                        <a:pt x="4" y="0"/>
                        <a:pt x="4" y="0"/>
                      </a:cubicBezTo>
                      <a:cubicBezTo>
                        <a:pt x="3" y="0"/>
                        <a:pt x="3" y="1"/>
                        <a:pt x="2" y="2"/>
                      </a:cubicBezTo>
                      <a:cubicBezTo>
                        <a:pt x="2" y="2"/>
                        <a:pt x="2" y="2"/>
                        <a:pt x="1" y="2"/>
                      </a:cubicBezTo>
                      <a:cubicBezTo>
                        <a:pt x="1" y="3"/>
                        <a:pt x="0" y="3"/>
                        <a:pt x="0" y="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5"/>
                        <a:pt x="2" y="4"/>
                        <a:pt x="3" y="5"/>
                      </a:cubicBezTo>
                      <a:cubicBezTo>
                        <a:pt x="4" y="5"/>
                        <a:pt x="4" y="6"/>
                        <a:pt x="5" y="6"/>
                      </a:cubicBezTo>
                      <a:cubicBezTo>
                        <a:pt x="6" y="7"/>
                        <a:pt x="7" y="7"/>
                        <a:pt x="7" y="8"/>
                      </a:cubicBezTo>
                      <a:cubicBezTo>
                        <a:pt x="8" y="8"/>
                        <a:pt x="9" y="8"/>
                        <a:pt x="10" y="9"/>
                      </a:cubicBezTo>
                      <a:cubicBezTo>
                        <a:pt x="10" y="9"/>
                        <a:pt x="10" y="10"/>
                        <a:pt x="11" y="10"/>
                      </a:cubicBezTo>
                      <a:cubicBezTo>
                        <a:pt x="11" y="11"/>
                        <a:pt x="12" y="11"/>
                        <a:pt x="12" y="11"/>
                      </a:cubicBezTo>
                      <a:cubicBezTo>
                        <a:pt x="13" y="12"/>
                        <a:pt x="13" y="12"/>
                        <a:pt x="13" y="12"/>
                      </a:cubicBezTo>
                      <a:cubicBezTo>
                        <a:pt x="13" y="12"/>
                        <a:pt x="13" y="12"/>
                        <a:pt x="14" y="12"/>
                      </a:cubicBezTo>
                      <a:cubicBezTo>
                        <a:pt x="14" y="11"/>
                        <a:pt x="15" y="11"/>
                        <a:pt x="15" y="10"/>
                      </a:cubicBezTo>
                      <a:cubicBezTo>
                        <a:pt x="16" y="9"/>
                        <a:pt x="16" y="9"/>
                        <a:pt x="17" y="8"/>
                      </a:cubicBezTo>
                      <a:cubicBezTo>
                        <a:pt x="17" y="7"/>
                        <a:pt x="18" y="7"/>
                        <a:pt x="19" y="6"/>
                      </a:cubicBezTo>
                      <a:cubicBezTo>
                        <a:pt x="19" y="6"/>
                        <a:pt x="20" y="5"/>
                        <a:pt x="20" y="4"/>
                      </a:cubicBezTo>
                      <a:cubicBezTo>
                        <a:pt x="21" y="4"/>
                        <a:pt x="21" y="3"/>
                        <a:pt x="22" y="3"/>
                      </a:cubicBezTo>
                      <a:cubicBezTo>
                        <a:pt x="22" y="3"/>
                        <a:pt x="22" y="2"/>
                        <a:pt x="22" y="2"/>
                      </a:cubicBezTo>
                      <a:cubicBezTo>
                        <a:pt x="22" y="2"/>
                        <a:pt x="22" y="2"/>
                        <a:pt x="23" y="1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95" name="Freeform 65">
                  <a:extLst>
                    <a:ext uri="{FF2B5EF4-FFF2-40B4-BE49-F238E27FC236}">
                      <a16:creationId xmlns:a16="http://schemas.microsoft.com/office/drawing/2014/main" id="{C1176C51-6637-45DF-BBB5-181FA3304C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07" y="2830"/>
                  <a:ext cx="1330" cy="461"/>
                </a:xfrm>
                <a:custGeom>
                  <a:avLst/>
                  <a:gdLst>
                    <a:gd name="T0" fmla="*/ 2147483647 w 46"/>
                    <a:gd name="T1" fmla="*/ 2147483647 h 16"/>
                    <a:gd name="T2" fmla="*/ 2147483647 w 46"/>
                    <a:gd name="T3" fmla="*/ 2147483647 h 16"/>
                    <a:gd name="T4" fmla="*/ 2147483647 w 46"/>
                    <a:gd name="T5" fmla="*/ 2147483647 h 16"/>
                    <a:gd name="T6" fmla="*/ 2147483647 w 46"/>
                    <a:gd name="T7" fmla="*/ 2147483647 h 16"/>
                    <a:gd name="T8" fmla="*/ 2147483647 w 46"/>
                    <a:gd name="T9" fmla="*/ 2147483647 h 16"/>
                    <a:gd name="T10" fmla="*/ 2147483647 w 46"/>
                    <a:gd name="T11" fmla="*/ 2147483647 h 16"/>
                    <a:gd name="T12" fmla="*/ 2147483647 w 46"/>
                    <a:gd name="T13" fmla="*/ 2147483647 h 16"/>
                    <a:gd name="T14" fmla="*/ 2147483647 w 46"/>
                    <a:gd name="T15" fmla="*/ 2147483647 h 16"/>
                    <a:gd name="T16" fmla="*/ 2147483647 w 46"/>
                    <a:gd name="T17" fmla="*/ 2147483647 h 16"/>
                    <a:gd name="T18" fmla="*/ 2147483647 w 46"/>
                    <a:gd name="T19" fmla="*/ 2147483647 h 16"/>
                    <a:gd name="T20" fmla="*/ 2147483647 w 46"/>
                    <a:gd name="T21" fmla="*/ 2147483647 h 16"/>
                    <a:gd name="T22" fmla="*/ 2147483647 w 46"/>
                    <a:gd name="T23" fmla="*/ 2147483647 h 16"/>
                    <a:gd name="T24" fmla="*/ 2147483647 w 46"/>
                    <a:gd name="T25" fmla="*/ 2147483647 h 16"/>
                    <a:gd name="T26" fmla="*/ 2147483647 w 46"/>
                    <a:gd name="T27" fmla="*/ 2147483647 h 16"/>
                    <a:gd name="T28" fmla="*/ 2147483647 w 46"/>
                    <a:gd name="T29" fmla="*/ 2147483647 h 16"/>
                    <a:gd name="T30" fmla="*/ 2147483647 w 46"/>
                    <a:gd name="T31" fmla="*/ 2147483647 h 16"/>
                    <a:gd name="T32" fmla="*/ 2147483647 w 46"/>
                    <a:gd name="T33" fmla="*/ 2147483647 h 16"/>
                    <a:gd name="T34" fmla="*/ 2147483647 w 46"/>
                    <a:gd name="T35" fmla="*/ 2147483647 h 16"/>
                    <a:gd name="T36" fmla="*/ 2147483647 w 46"/>
                    <a:gd name="T37" fmla="*/ 2147483647 h 16"/>
                    <a:gd name="T38" fmla="*/ 2147483647 w 46"/>
                    <a:gd name="T39" fmla="*/ 2147483647 h 16"/>
                    <a:gd name="T40" fmla="*/ 2147483647 w 46"/>
                    <a:gd name="T41" fmla="*/ 2147483647 h 16"/>
                    <a:gd name="T42" fmla="*/ 2147483647 w 46"/>
                    <a:gd name="T43" fmla="*/ 2147483647 h 16"/>
                    <a:gd name="T44" fmla="*/ 2147483647 w 46"/>
                    <a:gd name="T45" fmla="*/ 2147483647 h 16"/>
                    <a:gd name="T46" fmla="*/ 2147483647 w 46"/>
                    <a:gd name="T47" fmla="*/ 2147483647 h 16"/>
                    <a:gd name="T48" fmla="*/ 2147483647 w 46"/>
                    <a:gd name="T49" fmla="*/ 2147483647 h 16"/>
                    <a:gd name="T50" fmla="*/ 2147483647 w 46"/>
                    <a:gd name="T51" fmla="*/ 2147483647 h 16"/>
                    <a:gd name="T52" fmla="*/ 2147483647 w 46"/>
                    <a:gd name="T53" fmla="*/ 2147483647 h 16"/>
                    <a:gd name="T54" fmla="*/ 2147483647 w 46"/>
                    <a:gd name="T55" fmla="*/ 2147483647 h 16"/>
                    <a:gd name="T56" fmla="*/ 2147483647 w 46"/>
                    <a:gd name="T57" fmla="*/ 2147483647 h 16"/>
                    <a:gd name="T58" fmla="*/ 2147483647 w 46"/>
                    <a:gd name="T59" fmla="*/ 2147483647 h 16"/>
                    <a:gd name="T60" fmla="*/ 2147483647 w 46"/>
                    <a:gd name="T61" fmla="*/ 2147483647 h 16"/>
                    <a:gd name="T62" fmla="*/ 2147483647 w 46"/>
                    <a:gd name="T63" fmla="*/ 2147483647 h 16"/>
                    <a:gd name="T64" fmla="*/ 2147483647 w 46"/>
                    <a:gd name="T65" fmla="*/ 2147483647 h 16"/>
                    <a:gd name="T66" fmla="*/ 2147483647 w 46"/>
                    <a:gd name="T67" fmla="*/ 2147483647 h 16"/>
                    <a:gd name="T68" fmla="*/ 2147483647 w 46"/>
                    <a:gd name="T69" fmla="*/ 2147483647 h 16"/>
                    <a:gd name="T70" fmla="*/ 2147483647 w 46"/>
                    <a:gd name="T71" fmla="*/ 2147483647 h 16"/>
                    <a:gd name="T72" fmla="*/ 2147483647 w 46"/>
                    <a:gd name="T73" fmla="*/ 2147483647 h 16"/>
                    <a:gd name="T74" fmla="*/ 2147483647 w 46"/>
                    <a:gd name="T75" fmla="*/ 2147483647 h 16"/>
                    <a:gd name="T76" fmla="*/ 2147483647 w 46"/>
                    <a:gd name="T77" fmla="*/ 2147483647 h 16"/>
                    <a:gd name="T78" fmla="*/ 2147483647 w 46"/>
                    <a:gd name="T79" fmla="*/ 2147483647 h 16"/>
                    <a:gd name="T80" fmla="*/ 2147483647 w 46"/>
                    <a:gd name="T81" fmla="*/ 2147483647 h 16"/>
                    <a:gd name="T82" fmla="*/ 2147483647 w 46"/>
                    <a:gd name="T83" fmla="*/ 2147483647 h 16"/>
                    <a:gd name="T84" fmla="*/ 2147483647 w 46"/>
                    <a:gd name="T85" fmla="*/ 2147483647 h 16"/>
                    <a:gd name="T86" fmla="*/ 0 w 46"/>
                    <a:gd name="T87" fmla="*/ 2147483647 h 16"/>
                    <a:gd name="T88" fmla="*/ 2147483647 w 46"/>
                    <a:gd name="T89" fmla="*/ 2147483647 h 16"/>
                    <a:gd name="T90" fmla="*/ 2147483647 w 46"/>
                    <a:gd name="T91" fmla="*/ 2147483647 h 16"/>
                    <a:gd name="T92" fmla="*/ 2147483647 w 46"/>
                    <a:gd name="T93" fmla="*/ 0 h 16"/>
                    <a:gd name="T94" fmla="*/ 2147483647 w 46"/>
                    <a:gd name="T95" fmla="*/ 0 h 16"/>
                    <a:gd name="T96" fmla="*/ 2147483647 w 46"/>
                    <a:gd name="T97" fmla="*/ 0 h 16"/>
                    <a:gd name="T98" fmla="*/ 2147483647 w 46"/>
                    <a:gd name="T99" fmla="*/ 2147483647 h 16"/>
                    <a:gd name="T100" fmla="*/ 2147483647 w 46"/>
                    <a:gd name="T101" fmla="*/ 2147483647 h 16"/>
                    <a:gd name="T102" fmla="*/ 2147483647 w 46"/>
                    <a:gd name="T103" fmla="*/ 2147483647 h 1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46"/>
                    <a:gd name="T157" fmla="*/ 0 h 16"/>
                    <a:gd name="T158" fmla="*/ 46 w 46"/>
                    <a:gd name="T159" fmla="*/ 16 h 1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46" h="16">
                      <a:moveTo>
                        <a:pt x="18" y="3"/>
                      </a:moveTo>
                      <a:cubicBezTo>
                        <a:pt x="19" y="3"/>
                        <a:pt x="20" y="4"/>
                        <a:pt x="20" y="4"/>
                      </a:cubicBezTo>
                      <a:cubicBezTo>
                        <a:pt x="21" y="4"/>
                        <a:pt x="22" y="4"/>
                        <a:pt x="22" y="4"/>
                      </a:cubicBezTo>
                      <a:cubicBezTo>
                        <a:pt x="23" y="4"/>
                        <a:pt x="24" y="4"/>
                        <a:pt x="25" y="4"/>
                      </a:cubicBezTo>
                      <a:cubicBezTo>
                        <a:pt x="25" y="4"/>
                        <a:pt x="27" y="3"/>
                        <a:pt x="27" y="2"/>
                      </a:cubicBezTo>
                      <a:cubicBezTo>
                        <a:pt x="27" y="2"/>
                        <a:pt x="28" y="1"/>
                        <a:pt x="28" y="1"/>
                      </a:cubicBezTo>
                      <a:cubicBezTo>
                        <a:pt x="28" y="1"/>
                        <a:pt x="29" y="1"/>
                        <a:pt x="29" y="1"/>
                      </a:cubicBezTo>
                      <a:cubicBezTo>
                        <a:pt x="29" y="1"/>
                        <a:pt x="30" y="1"/>
                        <a:pt x="30" y="1"/>
                      </a:cubicBezTo>
                      <a:cubicBezTo>
                        <a:pt x="30" y="1"/>
                        <a:pt x="30" y="1"/>
                        <a:pt x="30" y="2"/>
                      </a:cubicBezTo>
                      <a:cubicBezTo>
                        <a:pt x="30" y="2"/>
                        <a:pt x="30" y="2"/>
                        <a:pt x="30" y="3"/>
                      </a:cubicBezTo>
                      <a:cubicBezTo>
                        <a:pt x="30" y="3"/>
                        <a:pt x="29" y="4"/>
                        <a:pt x="29" y="4"/>
                      </a:cubicBezTo>
                      <a:cubicBezTo>
                        <a:pt x="29" y="4"/>
                        <a:pt x="29" y="5"/>
                        <a:pt x="29" y="5"/>
                      </a:cubicBezTo>
                      <a:cubicBezTo>
                        <a:pt x="29" y="5"/>
                        <a:pt x="29" y="6"/>
                        <a:pt x="29" y="6"/>
                      </a:cubicBezTo>
                      <a:cubicBezTo>
                        <a:pt x="29" y="6"/>
                        <a:pt x="29" y="6"/>
                        <a:pt x="30" y="6"/>
                      </a:cubicBezTo>
                      <a:cubicBezTo>
                        <a:pt x="30" y="6"/>
                        <a:pt x="30" y="7"/>
                        <a:pt x="30" y="7"/>
                      </a:cubicBezTo>
                      <a:cubicBezTo>
                        <a:pt x="30" y="7"/>
                        <a:pt x="30" y="8"/>
                        <a:pt x="30" y="8"/>
                      </a:cubicBezTo>
                      <a:cubicBezTo>
                        <a:pt x="31" y="8"/>
                        <a:pt x="32" y="8"/>
                        <a:pt x="32" y="8"/>
                      </a:cubicBezTo>
                      <a:cubicBezTo>
                        <a:pt x="32" y="8"/>
                        <a:pt x="32" y="7"/>
                        <a:pt x="32" y="7"/>
                      </a:cubicBezTo>
                      <a:cubicBezTo>
                        <a:pt x="33" y="6"/>
                        <a:pt x="33" y="6"/>
                        <a:pt x="33" y="6"/>
                      </a:cubicBezTo>
                      <a:cubicBezTo>
                        <a:pt x="34" y="5"/>
                        <a:pt x="34" y="5"/>
                        <a:pt x="34" y="5"/>
                      </a:cubicBezTo>
                      <a:cubicBezTo>
                        <a:pt x="35" y="5"/>
                        <a:pt x="36" y="5"/>
                        <a:pt x="36" y="5"/>
                      </a:cubicBezTo>
                      <a:cubicBezTo>
                        <a:pt x="37" y="5"/>
                        <a:pt x="38" y="5"/>
                        <a:pt x="38" y="5"/>
                      </a:cubicBezTo>
                      <a:cubicBezTo>
                        <a:pt x="39" y="5"/>
                        <a:pt x="39" y="5"/>
                        <a:pt x="39" y="5"/>
                      </a:cubicBezTo>
                      <a:cubicBezTo>
                        <a:pt x="40" y="5"/>
                        <a:pt x="40" y="5"/>
                        <a:pt x="40" y="5"/>
                      </a:cubicBezTo>
                      <a:cubicBezTo>
                        <a:pt x="41" y="4"/>
                        <a:pt x="41" y="4"/>
                        <a:pt x="41" y="4"/>
                      </a:cubicBezTo>
                      <a:cubicBezTo>
                        <a:pt x="41" y="3"/>
                        <a:pt x="41" y="3"/>
                        <a:pt x="42" y="3"/>
                      </a:cubicBezTo>
                      <a:cubicBezTo>
                        <a:pt x="42" y="3"/>
                        <a:pt x="43" y="2"/>
                        <a:pt x="44" y="3"/>
                      </a:cubicBezTo>
                      <a:cubicBezTo>
                        <a:pt x="44" y="3"/>
                        <a:pt x="45" y="3"/>
                        <a:pt x="45" y="3"/>
                      </a:cubicBezTo>
                      <a:cubicBezTo>
                        <a:pt x="45" y="3"/>
                        <a:pt x="45" y="4"/>
                        <a:pt x="46" y="4"/>
                      </a:cubicBezTo>
                      <a:cubicBezTo>
                        <a:pt x="46" y="4"/>
                        <a:pt x="46" y="4"/>
                        <a:pt x="46" y="4"/>
                      </a:cubicBezTo>
                      <a:cubicBezTo>
                        <a:pt x="46" y="5"/>
                        <a:pt x="46" y="5"/>
                        <a:pt x="46" y="5"/>
                      </a:cubicBezTo>
                      <a:cubicBezTo>
                        <a:pt x="46" y="6"/>
                        <a:pt x="46" y="6"/>
                        <a:pt x="46" y="7"/>
                      </a:cubicBezTo>
                      <a:cubicBezTo>
                        <a:pt x="46" y="8"/>
                        <a:pt x="46" y="8"/>
                        <a:pt x="45" y="9"/>
                      </a:cubicBezTo>
                      <a:cubicBezTo>
                        <a:pt x="45" y="9"/>
                        <a:pt x="45" y="10"/>
                        <a:pt x="45" y="10"/>
                      </a:cubicBezTo>
                      <a:cubicBezTo>
                        <a:pt x="45" y="11"/>
                        <a:pt x="44" y="12"/>
                        <a:pt x="44" y="13"/>
                      </a:cubicBezTo>
                      <a:cubicBezTo>
                        <a:pt x="44" y="13"/>
                        <a:pt x="44" y="13"/>
                        <a:pt x="44" y="13"/>
                      </a:cubicBezTo>
                      <a:cubicBezTo>
                        <a:pt x="43" y="13"/>
                        <a:pt x="43" y="13"/>
                        <a:pt x="43" y="13"/>
                      </a:cubicBezTo>
                      <a:cubicBezTo>
                        <a:pt x="43" y="13"/>
                        <a:pt x="42" y="13"/>
                        <a:pt x="42" y="13"/>
                      </a:cubicBezTo>
                      <a:cubicBezTo>
                        <a:pt x="42" y="13"/>
                        <a:pt x="41" y="13"/>
                        <a:pt x="40" y="13"/>
                      </a:cubicBezTo>
                      <a:cubicBezTo>
                        <a:pt x="40" y="13"/>
                        <a:pt x="39" y="13"/>
                        <a:pt x="39" y="13"/>
                      </a:cubicBezTo>
                      <a:cubicBezTo>
                        <a:pt x="38" y="13"/>
                        <a:pt x="37" y="13"/>
                        <a:pt x="37" y="13"/>
                      </a:cubicBezTo>
                      <a:cubicBezTo>
                        <a:pt x="37" y="13"/>
                        <a:pt x="36" y="14"/>
                        <a:pt x="36" y="14"/>
                      </a:cubicBezTo>
                      <a:cubicBezTo>
                        <a:pt x="36" y="14"/>
                        <a:pt x="35" y="14"/>
                        <a:pt x="35" y="15"/>
                      </a:cubicBezTo>
                      <a:cubicBezTo>
                        <a:pt x="35" y="15"/>
                        <a:pt x="34" y="15"/>
                        <a:pt x="33" y="16"/>
                      </a:cubicBezTo>
                      <a:cubicBezTo>
                        <a:pt x="33" y="16"/>
                        <a:pt x="32" y="16"/>
                        <a:pt x="32" y="16"/>
                      </a:cubicBezTo>
                      <a:cubicBezTo>
                        <a:pt x="32" y="16"/>
                        <a:pt x="32" y="15"/>
                        <a:pt x="31" y="16"/>
                      </a:cubicBezTo>
                      <a:cubicBezTo>
                        <a:pt x="31" y="16"/>
                        <a:pt x="31" y="16"/>
                        <a:pt x="31" y="16"/>
                      </a:cubicBezTo>
                      <a:cubicBezTo>
                        <a:pt x="30" y="16"/>
                        <a:pt x="29" y="15"/>
                        <a:pt x="29" y="15"/>
                      </a:cubicBezTo>
                      <a:cubicBezTo>
                        <a:pt x="29" y="15"/>
                        <a:pt x="29" y="15"/>
                        <a:pt x="28" y="14"/>
                      </a:cubicBezTo>
                      <a:cubicBezTo>
                        <a:pt x="28" y="14"/>
                        <a:pt x="28" y="13"/>
                        <a:pt x="27" y="13"/>
                      </a:cubicBezTo>
                      <a:cubicBezTo>
                        <a:pt x="26" y="13"/>
                        <a:pt x="26" y="13"/>
                        <a:pt x="26" y="13"/>
                      </a:cubicBezTo>
                      <a:cubicBezTo>
                        <a:pt x="25" y="13"/>
                        <a:pt x="25" y="12"/>
                        <a:pt x="25" y="12"/>
                      </a:cubicBezTo>
                      <a:cubicBezTo>
                        <a:pt x="24" y="12"/>
                        <a:pt x="24" y="13"/>
                        <a:pt x="23" y="14"/>
                      </a:cubicBezTo>
                      <a:cubicBezTo>
                        <a:pt x="23" y="14"/>
                        <a:pt x="23" y="14"/>
                        <a:pt x="22" y="14"/>
                      </a:cubicBezTo>
                      <a:cubicBezTo>
                        <a:pt x="22" y="15"/>
                        <a:pt x="21" y="15"/>
                        <a:pt x="21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1" y="14"/>
                        <a:pt x="21" y="13"/>
                        <a:pt x="21" y="13"/>
                      </a:cubicBezTo>
                      <a:cubicBezTo>
                        <a:pt x="21" y="13"/>
                        <a:pt x="20" y="13"/>
                        <a:pt x="20" y="13"/>
                      </a:cubicBezTo>
                      <a:cubicBezTo>
                        <a:pt x="20" y="13"/>
                        <a:pt x="20" y="13"/>
                        <a:pt x="20" y="12"/>
                      </a:cubicBezTo>
                      <a:cubicBezTo>
                        <a:pt x="20" y="12"/>
                        <a:pt x="20" y="12"/>
                        <a:pt x="20" y="11"/>
                      </a:cubicBezTo>
                      <a:cubicBezTo>
                        <a:pt x="20" y="11"/>
                        <a:pt x="19" y="11"/>
                        <a:pt x="19" y="11"/>
                      </a:cubicBezTo>
                      <a:cubicBezTo>
                        <a:pt x="19" y="12"/>
                        <a:pt x="18" y="12"/>
                        <a:pt x="18" y="12"/>
                      </a:cubicBezTo>
                      <a:cubicBezTo>
                        <a:pt x="17" y="12"/>
                        <a:pt x="18" y="11"/>
                        <a:pt x="18" y="11"/>
                      </a:cubicBezTo>
                      <a:cubicBezTo>
                        <a:pt x="18" y="11"/>
                        <a:pt x="17" y="11"/>
                        <a:pt x="17" y="11"/>
                      </a:cubicBezTo>
                      <a:cubicBezTo>
                        <a:pt x="17" y="11"/>
                        <a:pt x="16" y="11"/>
                        <a:pt x="16" y="11"/>
                      </a:cubicBezTo>
                      <a:cubicBezTo>
                        <a:pt x="16" y="11"/>
                        <a:pt x="15" y="10"/>
                        <a:pt x="14" y="9"/>
                      </a:cubicBezTo>
                      <a:cubicBezTo>
                        <a:pt x="14" y="9"/>
                        <a:pt x="14" y="9"/>
                        <a:pt x="14" y="9"/>
                      </a:cubicBezTo>
                      <a:cubicBezTo>
                        <a:pt x="14" y="9"/>
                        <a:pt x="13" y="9"/>
                        <a:pt x="12" y="9"/>
                      </a:cubicBezTo>
                      <a:cubicBezTo>
                        <a:pt x="12" y="9"/>
                        <a:pt x="11" y="10"/>
                        <a:pt x="11" y="10"/>
                      </a:cubicBezTo>
                      <a:cubicBezTo>
                        <a:pt x="11" y="10"/>
                        <a:pt x="11" y="10"/>
                        <a:pt x="11" y="11"/>
                      </a:cubicBezTo>
                      <a:cubicBezTo>
                        <a:pt x="11" y="11"/>
                        <a:pt x="10" y="11"/>
                        <a:pt x="10" y="11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0" y="12"/>
                        <a:pt x="9" y="12"/>
                        <a:pt x="9" y="13"/>
                      </a:cubicBezTo>
                      <a:cubicBezTo>
                        <a:pt x="9" y="13"/>
                        <a:pt x="8" y="13"/>
                        <a:pt x="8" y="13"/>
                      </a:cubicBezTo>
                      <a:cubicBezTo>
                        <a:pt x="8" y="13"/>
                        <a:pt x="7" y="13"/>
                        <a:pt x="7" y="13"/>
                      </a:cubicBezTo>
                      <a:cubicBezTo>
                        <a:pt x="6" y="13"/>
                        <a:pt x="7" y="14"/>
                        <a:pt x="7" y="14"/>
                      </a:cubicBezTo>
                      <a:cubicBezTo>
                        <a:pt x="6" y="14"/>
                        <a:pt x="6" y="14"/>
                        <a:pt x="6" y="15"/>
                      </a:cubicBezTo>
                      <a:cubicBezTo>
                        <a:pt x="6" y="15"/>
                        <a:pt x="5" y="14"/>
                        <a:pt x="5" y="14"/>
                      </a:cubicBezTo>
                      <a:cubicBezTo>
                        <a:pt x="5" y="14"/>
                        <a:pt x="5" y="15"/>
                        <a:pt x="4" y="15"/>
                      </a:cubicBezTo>
                      <a:cubicBezTo>
                        <a:pt x="4" y="15"/>
                        <a:pt x="4" y="15"/>
                        <a:pt x="4" y="14"/>
                      </a:cubicBezTo>
                      <a:cubicBezTo>
                        <a:pt x="4" y="14"/>
                        <a:pt x="4" y="13"/>
                        <a:pt x="4" y="13"/>
                      </a:cubicBezTo>
                      <a:cubicBezTo>
                        <a:pt x="4" y="13"/>
                        <a:pt x="3" y="13"/>
                        <a:pt x="3" y="13"/>
                      </a:cubicBezTo>
                      <a:cubicBezTo>
                        <a:pt x="3" y="12"/>
                        <a:pt x="3" y="12"/>
                        <a:pt x="3" y="11"/>
                      </a:cubicBezTo>
                      <a:cubicBezTo>
                        <a:pt x="3" y="11"/>
                        <a:pt x="3" y="10"/>
                        <a:pt x="2" y="10"/>
                      </a:cubicBezTo>
                      <a:cubicBezTo>
                        <a:pt x="2" y="9"/>
                        <a:pt x="1" y="9"/>
                        <a:pt x="1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1" y="8"/>
                        <a:pt x="2" y="8"/>
                        <a:pt x="3" y="7"/>
                      </a:cubicBezTo>
                      <a:cubicBezTo>
                        <a:pt x="4" y="7"/>
                        <a:pt x="5" y="7"/>
                        <a:pt x="5" y="6"/>
                      </a:cubicBezTo>
                      <a:cubicBezTo>
                        <a:pt x="5" y="6"/>
                        <a:pt x="6" y="5"/>
                        <a:pt x="6" y="5"/>
                      </a:cubicBezTo>
                      <a:cubicBezTo>
                        <a:pt x="5" y="4"/>
                        <a:pt x="5" y="4"/>
                        <a:pt x="5" y="3"/>
                      </a:cubicBezTo>
                      <a:cubicBezTo>
                        <a:pt x="5" y="3"/>
                        <a:pt x="5" y="2"/>
                        <a:pt x="5" y="2"/>
                      </a:cubicBezTo>
                      <a:cubicBezTo>
                        <a:pt x="4" y="1"/>
                        <a:pt x="4" y="1"/>
                        <a:pt x="4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6" y="0"/>
                      </a:cubicBezTo>
                      <a:cubicBezTo>
                        <a:pt x="6" y="0"/>
                        <a:pt x="7" y="0"/>
                        <a:pt x="8" y="0"/>
                      </a:cubicBezTo>
                      <a:cubicBezTo>
                        <a:pt x="8" y="0"/>
                        <a:pt x="9" y="1"/>
                        <a:pt x="10" y="0"/>
                      </a:cubicBezTo>
                      <a:cubicBezTo>
                        <a:pt x="10" y="0"/>
                        <a:pt x="10" y="0"/>
                        <a:pt x="11" y="0"/>
                      </a:cubicBezTo>
                      <a:cubicBezTo>
                        <a:pt x="11" y="0"/>
                        <a:pt x="12" y="1"/>
                        <a:pt x="13" y="1"/>
                      </a:cubicBezTo>
                      <a:cubicBezTo>
                        <a:pt x="14" y="2"/>
                        <a:pt x="14" y="3"/>
                        <a:pt x="15" y="3"/>
                      </a:cubicBezTo>
                      <a:cubicBezTo>
                        <a:pt x="16" y="4"/>
                        <a:pt x="16" y="4"/>
                        <a:pt x="17" y="4"/>
                      </a:cubicBezTo>
                      <a:cubicBezTo>
                        <a:pt x="17" y="4"/>
                        <a:pt x="17" y="3"/>
                        <a:pt x="17" y="3"/>
                      </a:cubicBezTo>
                      <a:cubicBezTo>
                        <a:pt x="18" y="3"/>
                        <a:pt x="18" y="3"/>
                        <a:pt x="18" y="3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96" name="Text Box 49">
                  <a:extLst>
                    <a:ext uri="{FF2B5EF4-FFF2-40B4-BE49-F238E27FC236}">
                      <a16:creationId xmlns:a16="http://schemas.microsoft.com/office/drawing/2014/main" id="{F966B3DD-7F9B-4443-B7E4-E502F32172C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42" y="3841"/>
                  <a:ext cx="657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altLang="pt-BR" sz="1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itchFamily="34" charset="0"/>
                      <a:ea typeface="Lucida Sans Unicode" pitchFamily="34" charset="0"/>
                      <a:cs typeface="Calibri" pitchFamily="34" charset="0"/>
                    </a:rPr>
                    <a:t>MT</a:t>
                  </a:r>
                  <a:endParaRPr kumimoji="0" lang="en-GB" altLang="pt-BR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itchFamily="34" charset="0"/>
                    <a:ea typeface="Lucida Sans Unicode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97" name="Text Box 42">
                  <a:extLst>
                    <a:ext uri="{FF2B5EF4-FFF2-40B4-BE49-F238E27FC236}">
                      <a16:creationId xmlns:a16="http://schemas.microsoft.com/office/drawing/2014/main" id="{1D88DE8E-1420-4A75-BC3D-CD27034D7DB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911" y="4909"/>
                  <a:ext cx="736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altLang="pt-BR" sz="1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itchFamily="34" charset="0"/>
                      <a:ea typeface="Lucida Sans Unicode" pitchFamily="34" charset="0"/>
                      <a:cs typeface="Calibri" pitchFamily="34" charset="0"/>
                    </a:rPr>
                    <a:t>MG</a:t>
                  </a:r>
                  <a:endParaRPr kumimoji="0" lang="en-GB" altLang="pt-BR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itchFamily="34" charset="0"/>
                    <a:ea typeface="Lucida Sans Unicode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98" name="Text Box 37">
                  <a:extLst>
                    <a:ext uri="{FF2B5EF4-FFF2-40B4-BE49-F238E27FC236}">
                      <a16:creationId xmlns:a16="http://schemas.microsoft.com/office/drawing/2014/main" id="{9711F1DA-14E8-4926-BBFC-D452A87295F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761" y="4446"/>
                  <a:ext cx="736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altLang="pt-BR" sz="1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itchFamily="34" charset="0"/>
                      <a:ea typeface="Lucida Sans Unicode" pitchFamily="34" charset="0"/>
                      <a:cs typeface="Calibri" pitchFamily="34" charset="0"/>
                    </a:rPr>
                    <a:t>GO</a:t>
                  </a:r>
                  <a:endParaRPr kumimoji="0" lang="en-GB" altLang="pt-BR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itchFamily="34" charset="0"/>
                    <a:ea typeface="Lucida Sans Unicode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62" name="Group 25">
                <a:extLst>
                  <a:ext uri="{FF2B5EF4-FFF2-40B4-BE49-F238E27FC236}">
                    <a16:creationId xmlns:a16="http://schemas.microsoft.com/office/drawing/2014/main" id="{E5D61AB9-21BA-4A74-B213-8D57773896E3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420223" y="-15766"/>
                <a:ext cx="9590054" cy="8790155"/>
                <a:chOff x="0" y="0"/>
                <a:chExt cx="9294" cy="8520"/>
              </a:xfrm>
            </p:grpSpPr>
            <p:sp>
              <p:nvSpPr>
                <p:cNvPr id="80" name="AutoShape 80">
                  <a:extLst>
                    <a:ext uri="{FF2B5EF4-FFF2-40B4-BE49-F238E27FC236}">
                      <a16:creationId xmlns:a16="http://schemas.microsoft.com/office/drawing/2014/main" id="{262C1715-FF02-41D8-9F11-A1EBD0720357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0" y="0"/>
                  <a:ext cx="9294" cy="85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Freeform 64">
                  <a:extLst>
                    <a:ext uri="{FF2B5EF4-FFF2-40B4-BE49-F238E27FC236}">
                      <a16:creationId xmlns:a16="http://schemas.microsoft.com/office/drawing/2014/main" id="{4752F6F6-834A-4643-8CFB-DC8EE3E604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45" y="2743"/>
                  <a:ext cx="2310" cy="2284"/>
                </a:xfrm>
                <a:custGeom>
                  <a:avLst/>
                  <a:gdLst>
                    <a:gd name="T0" fmla="*/ 2147483647 w 80"/>
                    <a:gd name="T1" fmla="*/ 2147483647 h 79"/>
                    <a:gd name="T2" fmla="*/ 2147483647 w 80"/>
                    <a:gd name="T3" fmla="*/ 2147483647 h 79"/>
                    <a:gd name="T4" fmla="*/ 2147483647 w 80"/>
                    <a:gd name="T5" fmla="*/ 2147483647 h 79"/>
                    <a:gd name="T6" fmla="*/ 2147483647 w 80"/>
                    <a:gd name="T7" fmla="*/ 2147483647 h 79"/>
                    <a:gd name="T8" fmla="*/ 2147483647 w 80"/>
                    <a:gd name="T9" fmla="*/ 2147483647 h 79"/>
                    <a:gd name="T10" fmla="*/ 2147483647 w 80"/>
                    <a:gd name="T11" fmla="*/ 2147483647 h 79"/>
                    <a:gd name="T12" fmla="*/ 2147483647 w 80"/>
                    <a:gd name="T13" fmla="*/ 2147483647 h 79"/>
                    <a:gd name="T14" fmla="*/ 2147483647 w 80"/>
                    <a:gd name="T15" fmla="*/ 2147483647 h 79"/>
                    <a:gd name="T16" fmla="*/ 2147483647 w 80"/>
                    <a:gd name="T17" fmla="*/ 2147483647 h 79"/>
                    <a:gd name="T18" fmla="*/ 2147483647 w 80"/>
                    <a:gd name="T19" fmla="*/ 2147483647 h 79"/>
                    <a:gd name="T20" fmla="*/ 2147483647 w 80"/>
                    <a:gd name="T21" fmla="*/ 2147483647 h 79"/>
                    <a:gd name="T22" fmla="*/ 2147483647 w 80"/>
                    <a:gd name="T23" fmla="*/ 2147483647 h 79"/>
                    <a:gd name="T24" fmla="*/ 2147483647 w 80"/>
                    <a:gd name="T25" fmla="*/ 2147483647 h 79"/>
                    <a:gd name="T26" fmla="*/ 2147483647 w 80"/>
                    <a:gd name="T27" fmla="*/ 2147483647 h 79"/>
                    <a:gd name="T28" fmla="*/ 2147483647 w 80"/>
                    <a:gd name="T29" fmla="*/ 2147483647 h 79"/>
                    <a:gd name="T30" fmla="*/ 2147483647 w 80"/>
                    <a:gd name="T31" fmla="*/ 2147483647 h 79"/>
                    <a:gd name="T32" fmla="*/ 2147483647 w 80"/>
                    <a:gd name="T33" fmla="*/ 2147483647 h 79"/>
                    <a:gd name="T34" fmla="*/ 2147483647 w 80"/>
                    <a:gd name="T35" fmla="*/ 2147483647 h 79"/>
                    <a:gd name="T36" fmla="*/ 2147483647 w 80"/>
                    <a:gd name="T37" fmla="*/ 2147483647 h 79"/>
                    <a:gd name="T38" fmla="*/ 2147483647 w 80"/>
                    <a:gd name="T39" fmla="*/ 2147483647 h 79"/>
                    <a:gd name="T40" fmla="*/ 2147483647 w 80"/>
                    <a:gd name="T41" fmla="*/ 2147483647 h 79"/>
                    <a:gd name="T42" fmla="*/ 2147483647 w 80"/>
                    <a:gd name="T43" fmla="*/ 2147483647 h 79"/>
                    <a:gd name="T44" fmla="*/ 2147483647 w 80"/>
                    <a:gd name="T45" fmla="*/ 2147483647 h 79"/>
                    <a:gd name="T46" fmla="*/ 2147483647 w 80"/>
                    <a:gd name="T47" fmla="*/ 2147483647 h 79"/>
                    <a:gd name="T48" fmla="*/ 2147483647 w 80"/>
                    <a:gd name="T49" fmla="*/ 2147483647 h 79"/>
                    <a:gd name="T50" fmla="*/ 2147483647 w 80"/>
                    <a:gd name="T51" fmla="*/ 2147483647 h 79"/>
                    <a:gd name="T52" fmla="*/ 2147483647 w 80"/>
                    <a:gd name="T53" fmla="*/ 2147483647 h 79"/>
                    <a:gd name="T54" fmla="*/ 2147483647 w 80"/>
                    <a:gd name="T55" fmla="*/ 2147483647 h 79"/>
                    <a:gd name="T56" fmla="*/ 2147483647 w 80"/>
                    <a:gd name="T57" fmla="*/ 2147483647 h 79"/>
                    <a:gd name="T58" fmla="*/ 2147483647 w 80"/>
                    <a:gd name="T59" fmla="*/ 2147483647 h 79"/>
                    <a:gd name="T60" fmla="*/ 2147483647 w 80"/>
                    <a:gd name="T61" fmla="*/ 2147483647 h 79"/>
                    <a:gd name="T62" fmla="*/ 2147483647 w 80"/>
                    <a:gd name="T63" fmla="*/ 2147483647 h 79"/>
                    <a:gd name="T64" fmla="*/ 2147483647 w 80"/>
                    <a:gd name="T65" fmla="*/ 2147483647 h 79"/>
                    <a:gd name="T66" fmla="*/ 2147483647 w 80"/>
                    <a:gd name="T67" fmla="*/ 2147483647 h 79"/>
                    <a:gd name="T68" fmla="*/ 2147483647 w 80"/>
                    <a:gd name="T69" fmla="*/ 0 h 79"/>
                    <a:gd name="T70" fmla="*/ 2147483647 w 80"/>
                    <a:gd name="T71" fmla="*/ 2147483647 h 79"/>
                    <a:gd name="T72" fmla="*/ 2147483647 w 80"/>
                    <a:gd name="T73" fmla="*/ 2147483647 h 79"/>
                    <a:gd name="T74" fmla="*/ 2147483647 w 80"/>
                    <a:gd name="T75" fmla="*/ 2147483647 h 79"/>
                    <a:gd name="T76" fmla="*/ 2147483647 w 80"/>
                    <a:gd name="T77" fmla="*/ 2147483647 h 79"/>
                    <a:gd name="T78" fmla="*/ 2147483647 w 80"/>
                    <a:gd name="T79" fmla="*/ 2147483647 h 79"/>
                    <a:gd name="T80" fmla="*/ 2147483647 w 80"/>
                    <a:gd name="T81" fmla="*/ 2147483647 h 79"/>
                    <a:gd name="T82" fmla="*/ 2147483647 w 80"/>
                    <a:gd name="T83" fmla="*/ 2147483647 h 79"/>
                    <a:gd name="T84" fmla="*/ 2147483647 w 80"/>
                    <a:gd name="T85" fmla="*/ 2147483647 h 79"/>
                    <a:gd name="T86" fmla="*/ 2147483647 w 80"/>
                    <a:gd name="T87" fmla="*/ 2147483647 h 79"/>
                    <a:gd name="T88" fmla="*/ 2147483647 w 80"/>
                    <a:gd name="T89" fmla="*/ 2147483647 h 79"/>
                    <a:gd name="T90" fmla="*/ 2147483647 w 80"/>
                    <a:gd name="T91" fmla="*/ 2147483647 h 79"/>
                    <a:gd name="T92" fmla="*/ 2147483647 w 80"/>
                    <a:gd name="T93" fmla="*/ 2147483647 h 79"/>
                    <a:gd name="T94" fmla="*/ 2147483647 w 80"/>
                    <a:gd name="T95" fmla="*/ 2147483647 h 79"/>
                    <a:gd name="T96" fmla="*/ 2147483647 w 80"/>
                    <a:gd name="T97" fmla="*/ 2147483647 h 79"/>
                    <a:gd name="T98" fmla="*/ 2147483647 w 80"/>
                    <a:gd name="T99" fmla="*/ 2147483647 h 79"/>
                    <a:gd name="T100" fmla="*/ 2147483647 w 80"/>
                    <a:gd name="T101" fmla="*/ 2147483647 h 79"/>
                    <a:gd name="T102" fmla="*/ 2147483647 w 80"/>
                    <a:gd name="T103" fmla="*/ 2147483647 h 79"/>
                    <a:gd name="T104" fmla="*/ 2147483647 w 80"/>
                    <a:gd name="T105" fmla="*/ 2147483647 h 79"/>
                    <a:gd name="T106" fmla="*/ 2147483647 w 80"/>
                    <a:gd name="T107" fmla="*/ 2147483647 h 79"/>
                    <a:gd name="T108" fmla="*/ 2147483647 w 80"/>
                    <a:gd name="T109" fmla="*/ 2147483647 h 79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80"/>
                    <a:gd name="T166" fmla="*/ 0 h 79"/>
                    <a:gd name="T167" fmla="*/ 80 w 80"/>
                    <a:gd name="T168" fmla="*/ 79 h 79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80" h="79">
                      <a:moveTo>
                        <a:pt x="29" y="79"/>
                      </a:moveTo>
                      <a:cubicBezTo>
                        <a:pt x="29" y="78"/>
                        <a:pt x="29" y="78"/>
                        <a:pt x="30" y="78"/>
                      </a:cubicBezTo>
                      <a:cubicBezTo>
                        <a:pt x="30" y="77"/>
                        <a:pt x="30" y="77"/>
                        <a:pt x="30" y="76"/>
                      </a:cubicBezTo>
                      <a:cubicBezTo>
                        <a:pt x="30" y="76"/>
                        <a:pt x="30" y="75"/>
                        <a:pt x="31" y="75"/>
                      </a:cubicBezTo>
                      <a:cubicBezTo>
                        <a:pt x="31" y="75"/>
                        <a:pt x="31" y="75"/>
                        <a:pt x="32" y="75"/>
                      </a:cubicBezTo>
                      <a:cubicBezTo>
                        <a:pt x="33" y="75"/>
                        <a:pt x="33" y="74"/>
                        <a:pt x="34" y="73"/>
                      </a:cubicBezTo>
                      <a:cubicBezTo>
                        <a:pt x="34" y="72"/>
                        <a:pt x="34" y="72"/>
                        <a:pt x="35" y="71"/>
                      </a:cubicBezTo>
                      <a:cubicBezTo>
                        <a:pt x="35" y="71"/>
                        <a:pt x="36" y="71"/>
                        <a:pt x="36" y="71"/>
                      </a:cubicBezTo>
                      <a:cubicBezTo>
                        <a:pt x="37" y="71"/>
                        <a:pt x="38" y="71"/>
                        <a:pt x="39" y="71"/>
                      </a:cubicBezTo>
                      <a:cubicBezTo>
                        <a:pt x="40" y="71"/>
                        <a:pt x="40" y="71"/>
                        <a:pt x="41" y="71"/>
                      </a:cubicBezTo>
                      <a:cubicBezTo>
                        <a:pt x="42" y="71"/>
                        <a:pt x="42" y="72"/>
                        <a:pt x="43" y="72"/>
                      </a:cubicBezTo>
                      <a:cubicBezTo>
                        <a:pt x="44" y="73"/>
                        <a:pt x="44" y="73"/>
                        <a:pt x="45" y="73"/>
                      </a:cubicBezTo>
                      <a:cubicBezTo>
                        <a:pt x="46" y="73"/>
                        <a:pt x="46" y="74"/>
                        <a:pt x="47" y="74"/>
                      </a:cubicBezTo>
                      <a:cubicBezTo>
                        <a:pt x="47" y="74"/>
                        <a:pt x="48" y="73"/>
                        <a:pt x="49" y="73"/>
                      </a:cubicBezTo>
                      <a:cubicBezTo>
                        <a:pt x="49" y="73"/>
                        <a:pt x="49" y="72"/>
                        <a:pt x="50" y="72"/>
                      </a:cubicBezTo>
                      <a:cubicBezTo>
                        <a:pt x="50" y="72"/>
                        <a:pt x="50" y="73"/>
                        <a:pt x="50" y="73"/>
                      </a:cubicBezTo>
                      <a:cubicBezTo>
                        <a:pt x="51" y="73"/>
                        <a:pt x="52" y="73"/>
                        <a:pt x="53" y="73"/>
                      </a:cubicBezTo>
                      <a:cubicBezTo>
                        <a:pt x="54" y="73"/>
                        <a:pt x="54" y="72"/>
                        <a:pt x="54" y="72"/>
                      </a:cubicBezTo>
                      <a:cubicBezTo>
                        <a:pt x="54" y="72"/>
                        <a:pt x="55" y="72"/>
                        <a:pt x="55" y="71"/>
                      </a:cubicBezTo>
                      <a:cubicBezTo>
                        <a:pt x="55" y="71"/>
                        <a:pt x="56" y="72"/>
                        <a:pt x="56" y="72"/>
                      </a:cubicBezTo>
                      <a:cubicBezTo>
                        <a:pt x="56" y="72"/>
                        <a:pt x="56" y="72"/>
                        <a:pt x="56" y="73"/>
                      </a:cubicBezTo>
                      <a:cubicBezTo>
                        <a:pt x="56" y="73"/>
                        <a:pt x="56" y="73"/>
                        <a:pt x="56" y="74"/>
                      </a:cubicBezTo>
                      <a:cubicBezTo>
                        <a:pt x="57" y="74"/>
                        <a:pt x="57" y="75"/>
                        <a:pt x="57" y="75"/>
                      </a:cubicBezTo>
                      <a:cubicBezTo>
                        <a:pt x="58" y="76"/>
                        <a:pt x="58" y="76"/>
                        <a:pt x="59" y="76"/>
                      </a:cubicBezTo>
                      <a:cubicBezTo>
                        <a:pt x="59" y="77"/>
                        <a:pt x="60" y="76"/>
                        <a:pt x="60" y="76"/>
                      </a:cubicBezTo>
                      <a:cubicBezTo>
                        <a:pt x="60" y="76"/>
                        <a:pt x="60" y="75"/>
                        <a:pt x="60" y="75"/>
                      </a:cubicBezTo>
                      <a:cubicBezTo>
                        <a:pt x="60" y="74"/>
                        <a:pt x="59" y="73"/>
                        <a:pt x="59" y="73"/>
                      </a:cubicBezTo>
                      <a:cubicBezTo>
                        <a:pt x="59" y="72"/>
                        <a:pt x="59" y="71"/>
                        <a:pt x="59" y="71"/>
                      </a:cubicBezTo>
                      <a:cubicBezTo>
                        <a:pt x="59" y="70"/>
                        <a:pt x="60" y="70"/>
                        <a:pt x="60" y="69"/>
                      </a:cubicBezTo>
                      <a:cubicBezTo>
                        <a:pt x="60" y="69"/>
                        <a:pt x="60" y="69"/>
                        <a:pt x="61" y="68"/>
                      </a:cubicBezTo>
                      <a:cubicBezTo>
                        <a:pt x="61" y="68"/>
                        <a:pt x="62" y="68"/>
                        <a:pt x="62" y="67"/>
                      </a:cubicBezTo>
                      <a:cubicBezTo>
                        <a:pt x="63" y="66"/>
                        <a:pt x="63" y="66"/>
                        <a:pt x="63" y="65"/>
                      </a:cubicBezTo>
                      <a:cubicBezTo>
                        <a:pt x="63" y="65"/>
                        <a:pt x="63" y="65"/>
                        <a:pt x="64" y="64"/>
                      </a:cubicBezTo>
                      <a:cubicBezTo>
                        <a:pt x="64" y="64"/>
                        <a:pt x="64" y="63"/>
                        <a:pt x="65" y="63"/>
                      </a:cubicBezTo>
                      <a:cubicBezTo>
                        <a:pt x="65" y="62"/>
                        <a:pt x="65" y="62"/>
                        <a:pt x="66" y="61"/>
                      </a:cubicBezTo>
                      <a:cubicBezTo>
                        <a:pt x="66" y="61"/>
                        <a:pt x="67" y="62"/>
                        <a:pt x="67" y="61"/>
                      </a:cubicBezTo>
                      <a:cubicBezTo>
                        <a:pt x="68" y="61"/>
                        <a:pt x="69" y="61"/>
                        <a:pt x="69" y="60"/>
                      </a:cubicBezTo>
                      <a:cubicBezTo>
                        <a:pt x="69" y="60"/>
                        <a:pt x="69" y="59"/>
                        <a:pt x="69" y="58"/>
                      </a:cubicBezTo>
                      <a:cubicBezTo>
                        <a:pt x="70" y="57"/>
                        <a:pt x="70" y="56"/>
                        <a:pt x="72" y="55"/>
                      </a:cubicBezTo>
                      <a:cubicBezTo>
                        <a:pt x="72" y="55"/>
                        <a:pt x="73" y="55"/>
                        <a:pt x="74" y="55"/>
                      </a:cubicBezTo>
                      <a:cubicBezTo>
                        <a:pt x="74" y="55"/>
                        <a:pt x="74" y="54"/>
                        <a:pt x="74" y="53"/>
                      </a:cubicBezTo>
                      <a:cubicBezTo>
                        <a:pt x="75" y="52"/>
                        <a:pt x="74" y="52"/>
                        <a:pt x="75" y="51"/>
                      </a:cubicBezTo>
                      <a:cubicBezTo>
                        <a:pt x="75" y="50"/>
                        <a:pt x="76" y="49"/>
                        <a:pt x="76" y="49"/>
                      </a:cubicBezTo>
                      <a:cubicBezTo>
                        <a:pt x="76" y="48"/>
                        <a:pt x="76" y="48"/>
                        <a:pt x="76" y="47"/>
                      </a:cubicBezTo>
                      <a:cubicBezTo>
                        <a:pt x="76" y="46"/>
                        <a:pt x="76" y="46"/>
                        <a:pt x="76" y="45"/>
                      </a:cubicBezTo>
                      <a:cubicBezTo>
                        <a:pt x="76" y="44"/>
                        <a:pt x="77" y="44"/>
                        <a:pt x="77" y="44"/>
                      </a:cubicBezTo>
                      <a:cubicBezTo>
                        <a:pt x="78" y="43"/>
                        <a:pt x="77" y="42"/>
                        <a:pt x="78" y="42"/>
                      </a:cubicBezTo>
                      <a:cubicBezTo>
                        <a:pt x="78" y="41"/>
                        <a:pt x="78" y="41"/>
                        <a:pt x="78" y="40"/>
                      </a:cubicBezTo>
                      <a:cubicBezTo>
                        <a:pt x="78" y="40"/>
                        <a:pt x="77" y="40"/>
                        <a:pt x="77" y="39"/>
                      </a:cubicBezTo>
                      <a:cubicBezTo>
                        <a:pt x="77" y="38"/>
                        <a:pt x="77" y="38"/>
                        <a:pt x="77" y="37"/>
                      </a:cubicBezTo>
                      <a:cubicBezTo>
                        <a:pt x="77" y="36"/>
                        <a:pt x="78" y="36"/>
                        <a:pt x="77" y="35"/>
                      </a:cubicBezTo>
                      <a:cubicBezTo>
                        <a:pt x="77" y="35"/>
                        <a:pt x="77" y="33"/>
                        <a:pt x="77" y="32"/>
                      </a:cubicBezTo>
                      <a:cubicBezTo>
                        <a:pt x="77" y="31"/>
                        <a:pt x="77" y="30"/>
                        <a:pt x="77" y="28"/>
                      </a:cubicBezTo>
                      <a:cubicBezTo>
                        <a:pt x="77" y="27"/>
                        <a:pt x="78" y="27"/>
                        <a:pt x="78" y="26"/>
                      </a:cubicBezTo>
                      <a:cubicBezTo>
                        <a:pt x="78" y="25"/>
                        <a:pt x="78" y="24"/>
                        <a:pt x="78" y="23"/>
                      </a:cubicBezTo>
                      <a:cubicBezTo>
                        <a:pt x="78" y="22"/>
                        <a:pt x="79" y="21"/>
                        <a:pt x="79" y="20"/>
                      </a:cubicBezTo>
                      <a:cubicBezTo>
                        <a:pt x="80" y="20"/>
                        <a:pt x="80" y="19"/>
                        <a:pt x="80" y="18"/>
                      </a:cubicBezTo>
                      <a:cubicBezTo>
                        <a:pt x="80" y="18"/>
                        <a:pt x="80" y="18"/>
                        <a:pt x="80" y="18"/>
                      </a:cubicBezTo>
                      <a:cubicBezTo>
                        <a:pt x="80" y="18"/>
                        <a:pt x="80" y="18"/>
                        <a:pt x="80" y="18"/>
                      </a:cubicBezTo>
                      <a:cubicBezTo>
                        <a:pt x="79" y="18"/>
                        <a:pt x="72" y="18"/>
                        <a:pt x="70" y="18"/>
                      </a:cubicBezTo>
                      <a:cubicBezTo>
                        <a:pt x="69" y="18"/>
                        <a:pt x="68" y="17"/>
                        <a:pt x="66" y="17"/>
                      </a:cubicBezTo>
                      <a:cubicBezTo>
                        <a:pt x="60" y="17"/>
                        <a:pt x="49" y="16"/>
                        <a:pt x="49" y="16"/>
                      </a:cubicBezTo>
                      <a:cubicBezTo>
                        <a:pt x="46" y="16"/>
                        <a:pt x="42" y="16"/>
                        <a:pt x="38" y="16"/>
                      </a:cubicBezTo>
                      <a:cubicBezTo>
                        <a:pt x="36" y="16"/>
                        <a:pt x="35" y="16"/>
                        <a:pt x="33" y="15"/>
                      </a:cubicBezTo>
                      <a:cubicBezTo>
                        <a:pt x="33" y="14"/>
                        <a:pt x="32" y="13"/>
                        <a:pt x="31" y="12"/>
                      </a:cubicBezTo>
                      <a:cubicBezTo>
                        <a:pt x="31" y="11"/>
                        <a:pt x="29" y="12"/>
                        <a:pt x="28" y="11"/>
                      </a:cubicBezTo>
                      <a:cubicBezTo>
                        <a:pt x="28" y="10"/>
                        <a:pt x="28" y="9"/>
                        <a:pt x="28" y="8"/>
                      </a:cubicBezTo>
                      <a:cubicBezTo>
                        <a:pt x="27" y="6"/>
                        <a:pt x="26" y="3"/>
                        <a:pt x="25" y="1"/>
                      </a:cubicBezTo>
                      <a:cubicBezTo>
                        <a:pt x="25" y="1"/>
                        <a:pt x="25" y="0"/>
                        <a:pt x="24" y="0"/>
                      </a:cubicBezTo>
                      <a:cubicBezTo>
                        <a:pt x="24" y="0"/>
                        <a:pt x="24" y="0"/>
                        <a:pt x="24" y="1"/>
                      </a:cubicBezTo>
                      <a:cubicBezTo>
                        <a:pt x="24" y="1"/>
                        <a:pt x="24" y="2"/>
                        <a:pt x="24" y="3"/>
                      </a:cubicBezTo>
                      <a:cubicBezTo>
                        <a:pt x="23" y="3"/>
                        <a:pt x="22" y="4"/>
                        <a:pt x="22" y="4"/>
                      </a:cubicBezTo>
                      <a:cubicBezTo>
                        <a:pt x="22" y="5"/>
                        <a:pt x="23" y="6"/>
                        <a:pt x="23" y="6"/>
                      </a:cubicBezTo>
                      <a:cubicBezTo>
                        <a:pt x="23" y="7"/>
                        <a:pt x="23" y="7"/>
                        <a:pt x="23" y="8"/>
                      </a:cubicBezTo>
                      <a:cubicBezTo>
                        <a:pt x="22" y="9"/>
                        <a:pt x="23" y="10"/>
                        <a:pt x="22" y="11"/>
                      </a:cubicBezTo>
                      <a:cubicBezTo>
                        <a:pt x="22" y="12"/>
                        <a:pt x="21" y="12"/>
                        <a:pt x="20" y="12"/>
                      </a:cubicBezTo>
                      <a:cubicBezTo>
                        <a:pt x="14" y="11"/>
                        <a:pt x="7" y="12"/>
                        <a:pt x="1" y="12"/>
                      </a:cubicBezTo>
                      <a:cubicBezTo>
                        <a:pt x="1" y="12"/>
                        <a:pt x="1" y="12"/>
                        <a:pt x="0" y="12"/>
                      </a:cubicBezTo>
                      <a:cubicBezTo>
                        <a:pt x="0" y="12"/>
                        <a:pt x="1" y="14"/>
                        <a:pt x="1" y="14"/>
                      </a:cubicBezTo>
                      <a:cubicBezTo>
                        <a:pt x="1" y="16"/>
                        <a:pt x="2" y="17"/>
                        <a:pt x="2" y="18"/>
                      </a:cubicBezTo>
                      <a:cubicBezTo>
                        <a:pt x="2" y="19"/>
                        <a:pt x="1" y="21"/>
                        <a:pt x="1" y="22"/>
                      </a:cubicBezTo>
                      <a:cubicBezTo>
                        <a:pt x="1" y="23"/>
                        <a:pt x="1" y="24"/>
                        <a:pt x="2" y="24"/>
                      </a:cubicBezTo>
                      <a:cubicBezTo>
                        <a:pt x="2" y="25"/>
                        <a:pt x="2" y="26"/>
                        <a:pt x="3" y="27"/>
                      </a:cubicBezTo>
                      <a:cubicBezTo>
                        <a:pt x="4" y="27"/>
                        <a:pt x="5" y="27"/>
                        <a:pt x="6" y="27"/>
                      </a:cubicBezTo>
                      <a:cubicBezTo>
                        <a:pt x="7" y="27"/>
                        <a:pt x="7" y="28"/>
                        <a:pt x="8" y="28"/>
                      </a:cubicBezTo>
                      <a:cubicBezTo>
                        <a:pt x="10" y="28"/>
                        <a:pt x="11" y="27"/>
                        <a:pt x="12" y="29"/>
                      </a:cubicBezTo>
                      <a:cubicBezTo>
                        <a:pt x="12" y="30"/>
                        <a:pt x="11" y="31"/>
                        <a:pt x="11" y="32"/>
                      </a:cubicBezTo>
                      <a:cubicBezTo>
                        <a:pt x="11" y="33"/>
                        <a:pt x="12" y="33"/>
                        <a:pt x="12" y="35"/>
                      </a:cubicBezTo>
                      <a:cubicBezTo>
                        <a:pt x="13" y="36"/>
                        <a:pt x="13" y="38"/>
                        <a:pt x="12" y="40"/>
                      </a:cubicBezTo>
                      <a:cubicBezTo>
                        <a:pt x="12" y="40"/>
                        <a:pt x="10" y="41"/>
                        <a:pt x="10" y="42"/>
                      </a:cubicBezTo>
                      <a:cubicBezTo>
                        <a:pt x="9" y="42"/>
                        <a:pt x="10" y="43"/>
                        <a:pt x="9" y="44"/>
                      </a:cubicBezTo>
                      <a:cubicBezTo>
                        <a:pt x="9" y="45"/>
                        <a:pt x="8" y="45"/>
                        <a:pt x="7" y="46"/>
                      </a:cubicBezTo>
                      <a:cubicBezTo>
                        <a:pt x="7" y="46"/>
                        <a:pt x="7" y="46"/>
                        <a:pt x="6" y="47"/>
                      </a:cubicBezTo>
                      <a:cubicBezTo>
                        <a:pt x="7" y="47"/>
                        <a:pt x="7" y="47"/>
                        <a:pt x="8" y="47"/>
                      </a:cubicBezTo>
                      <a:cubicBezTo>
                        <a:pt x="8" y="48"/>
                        <a:pt x="8" y="48"/>
                        <a:pt x="9" y="49"/>
                      </a:cubicBezTo>
                      <a:cubicBezTo>
                        <a:pt x="9" y="49"/>
                        <a:pt x="9" y="49"/>
                        <a:pt x="9" y="50"/>
                      </a:cubicBezTo>
                      <a:cubicBezTo>
                        <a:pt x="9" y="50"/>
                        <a:pt x="9" y="50"/>
                        <a:pt x="9" y="50"/>
                      </a:cubicBezTo>
                      <a:cubicBezTo>
                        <a:pt x="9" y="51"/>
                        <a:pt x="9" y="52"/>
                        <a:pt x="9" y="52"/>
                      </a:cubicBezTo>
                      <a:cubicBezTo>
                        <a:pt x="10" y="53"/>
                        <a:pt x="9" y="54"/>
                        <a:pt x="9" y="55"/>
                      </a:cubicBezTo>
                      <a:cubicBezTo>
                        <a:pt x="9" y="56"/>
                        <a:pt x="9" y="56"/>
                        <a:pt x="9" y="56"/>
                      </a:cubicBezTo>
                      <a:cubicBezTo>
                        <a:pt x="9" y="57"/>
                        <a:pt x="9" y="57"/>
                        <a:pt x="8" y="57"/>
                      </a:cubicBezTo>
                      <a:cubicBezTo>
                        <a:pt x="8" y="58"/>
                        <a:pt x="11" y="59"/>
                        <a:pt x="11" y="60"/>
                      </a:cubicBezTo>
                      <a:cubicBezTo>
                        <a:pt x="11" y="62"/>
                        <a:pt x="11" y="64"/>
                        <a:pt x="11" y="65"/>
                      </a:cubicBezTo>
                      <a:cubicBezTo>
                        <a:pt x="11" y="66"/>
                        <a:pt x="21" y="65"/>
                        <a:pt x="23" y="65"/>
                      </a:cubicBezTo>
                      <a:cubicBezTo>
                        <a:pt x="24" y="66"/>
                        <a:pt x="23" y="69"/>
                        <a:pt x="23" y="70"/>
                      </a:cubicBezTo>
                      <a:cubicBezTo>
                        <a:pt x="23" y="72"/>
                        <a:pt x="24" y="72"/>
                        <a:pt x="26" y="73"/>
                      </a:cubicBezTo>
                      <a:cubicBezTo>
                        <a:pt x="27" y="73"/>
                        <a:pt x="28" y="74"/>
                        <a:pt x="28" y="74"/>
                      </a:cubicBezTo>
                      <a:cubicBezTo>
                        <a:pt x="28" y="75"/>
                        <a:pt x="28" y="76"/>
                        <a:pt x="28" y="77"/>
                      </a:cubicBezTo>
                      <a:cubicBezTo>
                        <a:pt x="29" y="77"/>
                        <a:pt x="29" y="78"/>
                        <a:pt x="29" y="79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Freeform 62">
                  <a:extLst>
                    <a:ext uri="{FF2B5EF4-FFF2-40B4-BE49-F238E27FC236}">
                      <a16:creationId xmlns:a16="http://schemas.microsoft.com/office/drawing/2014/main" id="{90C8DDE8-97EC-4ABE-83A4-D166C8D8F5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53" y="3898"/>
                  <a:ext cx="1473" cy="1359"/>
                </a:xfrm>
                <a:custGeom>
                  <a:avLst/>
                  <a:gdLst>
                    <a:gd name="T0" fmla="*/ 2147483647 w 51"/>
                    <a:gd name="T1" fmla="*/ 2147483647 h 47"/>
                    <a:gd name="T2" fmla="*/ 2147483647 w 51"/>
                    <a:gd name="T3" fmla="*/ 2147483647 h 47"/>
                    <a:gd name="T4" fmla="*/ 2147483647 w 51"/>
                    <a:gd name="T5" fmla="*/ 2147483647 h 47"/>
                    <a:gd name="T6" fmla="*/ 2147483647 w 51"/>
                    <a:gd name="T7" fmla="*/ 2147483647 h 47"/>
                    <a:gd name="T8" fmla="*/ 2147483647 w 51"/>
                    <a:gd name="T9" fmla="*/ 2147483647 h 47"/>
                    <a:gd name="T10" fmla="*/ 2147483647 w 51"/>
                    <a:gd name="T11" fmla="*/ 2147483647 h 47"/>
                    <a:gd name="T12" fmla="*/ 2147483647 w 51"/>
                    <a:gd name="T13" fmla="*/ 2147483647 h 47"/>
                    <a:gd name="T14" fmla="*/ 2147483647 w 51"/>
                    <a:gd name="T15" fmla="*/ 2147483647 h 47"/>
                    <a:gd name="T16" fmla="*/ 2147483647 w 51"/>
                    <a:gd name="T17" fmla="*/ 2147483647 h 47"/>
                    <a:gd name="T18" fmla="*/ 2147483647 w 51"/>
                    <a:gd name="T19" fmla="*/ 2147483647 h 47"/>
                    <a:gd name="T20" fmla="*/ 2147483647 w 51"/>
                    <a:gd name="T21" fmla="*/ 2147483647 h 47"/>
                    <a:gd name="T22" fmla="*/ 2147483647 w 51"/>
                    <a:gd name="T23" fmla="*/ 2147483647 h 47"/>
                    <a:gd name="T24" fmla="*/ 2147483647 w 51"/>
                    <a:gd name="T25" fmla="*/ 2147483647 h 47"/>
                    <a:gd name="T26" fmla="*/ 2147483647 w 51"/>
                    <a:gd name="T27" fmla="*/ 2147483647 h 47"/>
                    <a:gd name="T28" fmla="*/ 2147483647 w 51"/>
                    <a:gd name="T29" fmla="*/ 2147483647 h 47"/>
                    <a:gd name="T30" fmla="*/ 2147483647 w 51"/>
                    <a:gd name="T31" fmla="*/ 2147483647 h 47"/>
                    <a:gd name="T32" fmla="*/ 2147483647 w 51"/>
                    <a:gd name="T33" fmla="*/ 2147483647 h 47"/>
                    <a:gd name="T34" fmla="*/ 2147483647 w 51"/>
                    <a:gd name="T35" fmla="*/ 2147483647 h 47"/>
                    <a:gd name="T36" fmla="*/ 2147483647 w 51"/>
                    <a:gd name="T37" fmla="*/ 2147483647 h 47"/>
                    <a:gd name="T38" fmla="*/ 2147483647 w 51"/>
                    <a:gd name="T39" fmla="*/ 2147483647 h 47"/>
                    <a:gd name="T40" fmla="*/ 2147483647 w 51"/>
                    <a:gd name="T41" fmla="*/ 2147483647 h 47"/>
                    <a:gd name="T42" fmla="*/ 2147483647 w 51"/>
                    <a:gd name="T43" fmla="*/ 2147483647 h 47"/>
                    <a:gd name="T44" fmla="*/ 2147483647 w 51"/>
                    <a:gd name="T45" fmla="*/ 2147483647 h 47"/>
                    <a:gd name="T46" fmla="*/ 2147483647 w 51"/>
                    <a:gd name="T47" fmla="*/ 2147483647 h 47"/>
                    <a:gd name="T48" fmla="*/ 2147483647 w 51"/>
                    <a:gd name="T49" fmla="*/ 2147483647 h 47"/>
                    <a:gd name="T50" fmla="*/ 2147483647 w 51"/>
                    <a:gd name="T51" fmla="*/ 2147483647 h 47"/>
                    <a:gd name="T52" fmla="*/ 2147483647 w 51"/>
                    <a:gd name="T53" fmla="*/ 2147483647 h 47"/>
                    <a:gd name="T54" fmla="*/ 2147483647 w 51"/>
                    <a:gd name="T55" fmla="*/ 2147483647 h 47"/>
                    <a:gd name="T56" fmla="*/ 0 w 51"/>
                    <a:gd name="T57" fmla="*/ 2147483647 h 47"/>
                    <a:gd name="T58" fmla="*/ 2147483647 w 51"/>
                    <a:gd name="T59" fmla="*/ 2147483647 h 47"/>
                    <a:gd name="T60" fmla="*/ 0 w 51"/>
                    <a:gd name="T61" fmla="*/ 2147483647 h 47"/>
                    <a:gd name="T62" fmla="*/ 2147483647 w 51"/>
                    <a:gd name="T63" fmla="*/ 2147483647 h 47"/>
                    <a:gd name="T64" fmla="*/ 2147483647 w 51"/>
                    <a:gd name="T65" fmla="*/ 2147483647 h 47"/>
                    <a:gd name="T66" fmla="*/ 2147483647 w 51"/>
                    <a:gd name="T67" fmla="*/ 2147483647 h 47"/>
                    <a:gd name="T68" fmla="*/ 2147483647 w 51"/>
                    <a:gd name="T69" fmla="*/ 2147483647 h 47"/>
                    <a:gd name="T70" fmla="*/ 2147483647 w 51"/>
                    <a:gd name="T71" fmla="*/ 2147483647 h 47"/>
                    <a:gd name="T72" fmla="*/ 2147483647 w 51"/>
                    <a:gd name="T73" fmla="*/ 2147483647 h 47"/>
                    <a:gd name="T74" fmla="*/ 2147483647 w 51"/>
                    <a:gd name="T75" fmla="*/ 2147483647 h 47"/>
                    <a:gd name="T76" fmla="*/ 2147483647 w 51"/>
                    <a:gd name="T77" fmla="*/ 2147483647 h 47"/>
                    <a:gd name="T78" fmla="*/ 2147483647 w 51"/>
                    <a:gd name="T79" fmla="*/ 2147483647 h 47"/>
                    <a:gd name="T80" fmla="*/ 2147483647 w 51"/>
                    <a:gd name="T81" fmla="*/ 2147483647 h 47"/>
                    <a:gd name="T82" fmla="*/ 2147483647 w 51"/>
                    <a:gd name="T83" fmla="*/ 2147483647 h 47"/>
                    <a:gd name="T84" fmla="*/ 2147483647 w 51"/>
                    <a:gd name="T85" fmla="*/ 2147483647 h 47"/>
                    <a:gd name="T86" fmla="*/ 2147483647 w 51"/>
                    <a:gd name="T87" fmla="*/ 2147483647 h 47"/>
                    <a:gd name="T88" fmla="*/ 2147483647 w 51"/>
                    <a:gd name="T89" fmla="*/ 2147483647 h 47"/>
                    <a:gd name="T90" fmla="*/ 2147483647 w 51"/>
                    <a:gd name="T91" fmla="*/ 2147483647 h 47"/>
                    <a:gd name="T92" fmla="*/ 2147483647 w 51"/>
                    <a:gd name="T93" fmla="*/ 2147483647 h 47"/>
                    <a:gd name="T94" fmla="*/ 2147483647 w 51"/>
                    <a:gd name="T95" fmla="*/ 2147483647 h 47"/>
                    <a:gd name="T96" fmla="*/ 2147483647 w 51"/>
                    <a:gd name="T97" fmla="*/ 2147483647 h 47"/>
                    <a:gd name="T98" fmla="*/ 2147483647 w 51"/>
                    <a:gd name="T99" fmla="*/ 2147483647 h 47"/>
                    <a:gd name="T100" fmla="*/ 2147483647 w 51"/>
                    <a:gd name="T101" fmla="*/ 2147483647 h 47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51"/>
                    <a:gd name="T154" fmla="*/ 0 h 47"/>
                    <a:gd name="T155" fmla="*/ 51 w 51"/>
                    <a:gd name="T156" fmla="*/ 47 h 47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51" h="47">
                      <a:moveTo>
                        <a:pt x="50" y="15"/>
                      </a:move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49" y="16"/>
                        <a:pt x="49" y="16"/>
                        <a:pt x="49" y="16"/>
                      </a:cubicBezTo>
                      <a:cubicBezTo>
                        <a:pt x="48" y="15"/>
                        <a:pt x="48" y="15"/>
                        <a:pt x="48" y="15"/>
                      </a:cubicBezTo>
                      <a:cubicBezTo>
                        <a:pt x="47" y="14"/>
                        <a:pt x="47" y="14"/>
                        <a:pt x="47" y="14"/>
                      </a:cubicBezTo>
                      <a:cubicBezTo>
                        <a:pt x="47" y="14"/>
                        <a:pt x="46" y="14"/>
                        <a:pt x="46" y="14"/>
                      </a:cubicBezTo>
                      <a:cubicBezTo>
                        <a:pt x="46" y="15"/>
                        <a:pt x="46" y="15"/>
                        <a:pt x="46" y="16"/>
                      </a:cubicBezTo>
                      <a:cubicBezTo>
                        <a:pt x="46" y="16"/>
                        <a:pt x="46" y="16"/>
                        <a:pt x="46" y="16"/>
                      </a:cubicBezTo>
                      <a:cubicBezTo>
                        <a:pt x="46" y="17"/>
                        <a:pt x="45" y="16"/>
                        <a:pt x="45" y="16"/>
                      </a:cubicBezTo>
                      <a:cubicBezTo>
                        <a:pt x="45" y="16"/>
                        <a:pt x="44" y="16"/>
                        <a:pt x="44" y="16"/>
                      </a:cubicBezTo>
                      <a:cubicBezTo>
                        <a:pt x="44" y="17"/>
                        <a:pt x="44" y="17"/>
                        <a:pt x="44" y="17"/>
                      </a:cubicBezTo>
                      <a:cubicBezTo>
                        <a:pt x="44" y="18"/>
                        <a:pt x="44" y="18"/>
                        <a:pt x="44" y="18"/>
                      </a:cubicBezTo>
                      <a:cubicBezTo>
                        <a:pt x="44" y="18"/>
                        <a:pt x="44" y="18"/>
                        <a:pt x="44" y="19"/>
                      </a:cubicBezTo>
                      <a:cubicBezTo>
                        <a:pt x="44" y="19"/>
                        <a:pt x="44" y="19"/>
                        <a:pt x="44" y="19"/>
                      </a:cubicBezTo>
                      <a:cubicBezTo>
                        <a:pt x="44" y="19"/>
                        <a:pt x="44" y="20"/>
                        <a:pt x="44" y="20"/>
                      </a:cubicBezTo>
                      <a:cubicBezTo>
                        <a:pt x="44" y="20"/>
                        <a:pt x="44" y="21"/>
                        <a:pt x="44" y="21"/>
                      </a:cubicBezTo>
                      <a:cubicBezTo>
                        <a:pt x="44" y="21"/>
                        <a:pt x="44" y="22"/>
                        <a:pt x="44" y="22"/>
                      </a:cubicBezTo>
                      <a:cubicBezTo>
                        <a:pt x="44" y="22"/>
                        <a:pt x="44" y="22"/>
                        <a:pt x="43" y="22"/>
                      </a:cubicBezTo>
                      <a:cubicBezTo>
                        <a:pt x="43" y="23"/>
                        <a:pt x="43" y="23"/>
                        <a:pt x="42" y="23"/>
                      </a:cubicBezTo>
                      <a:cubicBezTo>
                        <a:pt x="42" y="23"/>
                        <a:pt x="42" y="23"/>
                        <a:pt x="41" y="23"/>
                      </a:cubicBezTo>
                      <a:cubicBezTo>
                        <a:pt x="41" y="23"/>
                        <a:pt x="41" y="23"/>
                        <a:pt x="41" y="23"/>
                      </a:cubicBezTo>
                      <a:cubicBezTo>
                        <a:pt x="41" y="24"/>
                        <a:pt x="41" y="24"/>
                        <a:pt x="41" y="24"/>
                      </a:cubicBezTo>
                      <a:cubicBezTo>
                        <a:pt x="41" y="24"/>
                        <a:pt x="41" y="25"/>
                        <a:pt x="41" y="25"/>
                      </a:cubicBezTo>
                      <a:cubicBezTo>
                        <a:pt x="40" y="25"/>
                        <a:pt x="40" y="26"/>
                        <a:pt x="40" y="26"/>
                      </a:cubicBezTo>
                      <a:cubicBezTo>
                        <a:pt x="40" y="26"/>
                        <a:pt x="40" y="27"/>
                        <a:pt x="40" y="27"/>
                      </a:cubicBezTo>
                      <a:cubicBezTo>
                        <a:pt x="40" y="27"/>
                        <a:pt x="40" y="28"/>
                        <a:pt x="41" y="28"/>
                      </a:cubicBezTo>
                      <a:cubicBezTo>
                        <a:pt x="41" y="28"/>
                        <a:pt x="41" y="28"/>
                        <a:pt x="42" y="29"/>
                      </a:cubicBezTo>
                      <a:cubicBezTo>
                        <a:pt x="42" y="29"/>
                        <a:pt x="41" y="30"/>
                        <a:pt x="41" y="30"/>
                      </a:cubicBezTo>
                      <a:cubicBezTo>
                        <a:pt x="41" y="31"/>
                        <a:pt x="41" y="31"/>
                        <a:pt x="41" y="31"/>
                      </a:cubicBezTo>
                      <a:cubicBezTo>
                        <a:pt x="40" y="32"/>
                        <a:pt x="40" y="32"/>
                        <a:pt x="39" y="33"/>
                      </a:cubicBezTo>
                      <a:cubicBezTo>
                        <a:pt x="39" y="33"/>
                        <a:pt x="39" y="33"/>
                        <a:pt x="39" y="33"/>
                      </a:cubicBezTo>
                      <a:cubicBezTo>
                        <a:pt x="39" y="33"/>
                        <a:pt x="39" y="34"/>
                        <a:pt x="40" y="34"/>
                      </a:cubicBezTo>
                      <a:cubicBezTo>
                        <a:pt x="40" y="34"/>
                        <a:pt x="40" y="34"/>
                        <a:pt x="41" y="34"/>
                      </a:cubicBezTo>
                      <a:cubicBezTo>
                        <a:pt x="41" y="34"/>
                        <a:pt x="41" y="35"/>
                        <a:pt x="41" y="35"/>
                      </a:cubicBezTo>
                      <a:cubicBezTo>
                        <a:pt x="41" y="35"/>
                        <a:pt x="41" y="36"/>
                        <a:pt x="41" y="36"/>
                      </a:cubicBezTo>
                      <a:cubicBezTo>
                        <a:pt x="41" y="36"/>
                        <a:pt x="41" y="36"/>
                        <a:pt x="41" y="37"/>
                      </a:cubicBezTo>
                      <a:cubicBezTo>
                        <a:pt x="41" y="37"/>
                        <a:pt x="41" y="37"/>
                        <a:pt x="41" y="38"/>
                      </a:cubicBezTo>
                      <a:cubicBezTo>
                        <a:pt x="41" y="38"/>
                        <a:pt x="40" y="38"/>
                        <a:pt x="40" y="38"/>
                      </a:cubicBezTo>
                      <a:cubicBezTo>
                        <a:pt x="40" y="38"/>
                        <a:pt x="40" y="39"/>
                        <a:pt x="39" y="39"/>
                      </a:cubicBezTo>
                      <a:cubicBezTo>
                        <a:pt x="39" y="39"/>
                        <a:pt x="39" y="39"/>
                        <a:pt x="39" y="39"/>
                      </a:cubicBezTo>
                      <a:cubicBezTo>
                        <a:pt x="38" y="39"/>
                        <a:pt x="38" y="40"/>
                        <a:pt x="38" y="40"/>
                      </a:cubicBezTo>
                      <a:cubicBezTo>
                        <a:pt x="37" y="40"/>
                        <a:pt x="37" y="40"/>
                        <a:pt x="36" y="40"/>
                      </a:cubicBezTo>
                      <a:cubicBezTo>
                        <a:pt x="36" y="40"/>
                        <a:pt x="35" y="40"/>
                        <a:pt x="35" y="40"/>
                      </a:cubicBezTo>
                      <a:cubicBezTo>
                        <a:pt x="34" y="40"/>
                        <a:pt x="34" y="40"/>
                        <a:pt x="34" y="40"/>
                      </a:cubicBezTo>
                      <a:cubicBezTo>
                        <a:pt x="33" y="39"/>
                        <a:pt x="32" y="40"/>
                        <a:pt x="31" y="40"/>
                      </a:cubicBezTo>
                      <a:cubicBezTo>
                        <a:pt x="30" y="40"/>
                        <a:pt x="30" y="40"/>
                        <a:pt x="29" y="40"/>
                      </a:cubicBezTo>
                      <a:cubicBezTo>
                        <a:pt x="29" y="40"/>
                        <a:pt x="28" y="39"/>
                        <a:pt x="28" y="39"/>
                      </a:cubicBezTo>
                      <a:cubicBezTo>
                        <a:pt x="28" y="39"/>
                        <a:pt x="28" y="40"/>
                        <a:pt x="27" y="40"/>
                      </a:cubicBezTo>
                      <a:cubicBezTo>
                        <a:pt x="27" y="40"/>
                        <a:pt x="27" y="40"/>
                        <a:pt x="27" y="40"/>
                      </a:cubicBezTo>
                      <a:cubicBezTo>
                        <a:pt x="27" y="41"/>
                        <a:pt x="27" y="41"/>
                        <a:pt x="27" y="41"/>
                      </a:cubicBezTo>
                      <a:cubicBezTo>
                        <a:pt x="27" y="41"/>
                        <a:pt x="26" y="42"/>
                        <a:pt x="26" y="42"/>
                      </a:cubicBezTo>
                      <a:cubicBezTo>
                        <a:pt x="26" y="42"/>
                        <a:pt x="26" y="42"/>
                        <a:pt x="26" y="42"/>
                      </a:cubicBezTo>
                      <a:cubicBezTo>
                        <a:pt x="25" y="41"/>
                        <a:pt x="25" y="41"/>
                        <a:pt x="25" y="40"/>
                      </a:cubicBezTo>
                      <a:cubicBezTo>
                        <a:pt x="25" y="40"/>
                        <a:pt x="24" y="40"/>
                        <a:pt x="24" y="40"/>
                      </a:cubicBezTo>
                      <a:cubicBezTo>
                        <a:pt x="24" y="41"/>
                        <a:pt x="24" y="41"/>
                        <a:pt x="23" y="41"/>
                      </a:cubicBezTo>
                      <a:cubicBezTo>
                        <a:pt x="23" y="41"/>
                        <a:pt x="23" y="41"/>
                        <a:pt x="23" y="41"/>
                      </a:cubicBezTo>
                      <a:cubicBezTo>
                        <a:pt x="23" y="42"/>
                        <a:pt x="22" y="42"/>
                        <a:pt x="22" y="42"/>
                      </a:cubicBezTo>
                      <a:cubicBezTo>
                        <a:pt x="22" y="42"/>
                        <a:pt x="21" y="42"/>
                        <a:pt x="21" y="42"/>
                      </a:cubicBezTo>
                      <a:cubicBezTo>
                        <a:pt x="21" y="42"/>
                        <a:pt x="20" y="42"/>
                        <a:pt x="20" y="42"/>
                      </a:cubicBezTo>
                      <a:cubicBezTo>
                        <a:pt x="19" y="42"/>
                        <a:pt x="19" y="42"/>
                        <a:pt x="19" y="43"/>
                      </a:cubicBezTo>
                      <a:cubicBezTo>
                        <a:pt x="19" y="43"/>
                        <a:pt x="18" y="43"/>
                        <a:pt x="18" y="44"/>
                      </a:cubicBezTo>
                      <a:cubicBezTo>
                        <a:pt x="18" y="44"/>
                        <a:pt x="18" y="45"/>
                        <a:pt x="18" y="45"/>
                      </a:cubicBezTo>
                      <a:cubicBezTo>
                        <a:pt x="18" y="45"/>
                        <a:pt x="17" y="45"/>
                        <a:pt x="16" y="45"/>
                      </a:cubicBezTo>
                      <a:cubicBezTo>
                        <a:pt x="16" y="45"/>
                        <a:pt x="16" y="45"/>
                        <a:pt x="16" y="45"/>
                      </a:cubicBezTo>
                      <a:cubicBezTo>
                        <a:pt x="16" y="46"/>
                        <a:pt x="16" y="46"/>
                        <a:pt x="16" y="46"/>
                      </a:cubicBezTo>
                      <a:cubicBezTo>
                        <a:pt x="16" y="46"/>
                        <a:pt x="16" y="47"/>
                        <a:pt x="15" y="47"/>
                      </a:cubicBezTo>
                      <a:cubicBezTo>
                        <a:pt x="15" y="47"/>
                        <a:pt x="14" y="46"/>
                        <a:pt x="14" y="46"/>
                      </a:cubicBezTo>
                      <a:cubicBezTo>
                        <a:pt x="14" y="46"/>
                        <a:pt x="13" y="46"/>
                        <a:pt x="13" y="45"/>
                      </a:cubicBezTo>
                      <a:cubicBezTo>
                        <a:pt x="12" y="45"/>
                        <a:pt x="12" y="45"/>
                        <a:pt x="12" y="45"/>
                      </a:cubicBezTo>
                      <a:cubicBezTo>
                        <a:pt x="11" y="45"/>
                        <a:pt x="11" y="44"/>
                        <a:pt x="11" y="44"/>
                      </a:cubicBezTo>
                      <a:cubicBezTo>
                        <a:pt x="10" y="44"/>
                        <a:pt x="10" y="44"/>
                        <a:pt x="10" y="44"/>
                      </a:cubicBezTo>
                      <a:cubicBezTo>
                        <a:pt x="9" y="44"/>
                        <a:pt x="9" y="44"/>
                        <a:pt x="9" y="44"/>
                      </a:cubicBezTo>
                      <a:cubicBezTo>
                        <a:pt x="8" y="44"/>
                        <a:pt x="8" y="43"/>
                        <a:pt x="7" y="43"/>
                      </a:cubicBezTo>
                      <a:cubicBezTo>
                        <a:pt x="7" y="43"/>
                        <a:pt x="7" y="43"/>
                        <a:pt x="6" y="42"/>
                      </a:cubicBezTo>
                      <a:cubicBezTo>
                        <a:pt x="6" y="42"/>
                        <a:pt x="6" y="42"/>
                        <a:pt x="6" y="42"/>
                      </a:cubicBezTo>
                      <a:cubicBezTo>
                        <a:pt x="6" y="42"/>
                        <a:pt x="5" y="42"/>
                        <a:pt x="5" y="42"/>
                      </a:cubicBezTo>
                      <a:cubicBezTo>
                        <a:pt x="5" y="42"/>
                        <a:pt x="4" y="42"/>
                        <a:pt x="4" y="42"/>
                      </a:cubicBezTo>
                      <a:cubicBezTo>
                        <a:pt x="3" y="42"/>
                        <a:pt x="3" y="42"/>
                        <a:pt x="2" y="42"/>
                      </a:cubicBezTo>
                      <a:cubicBezTo>
                        <a:pt x="2" y="41"/>
                        <a:pt x="2" y="41"/>
                        <a:pt x="2" y="41"/>
                      </a:cubicBezTo>
                      <a:cubicBezTo>
                        <a:pt x="2" y="41"/>
                        <a:pt x="2" y="40"/>
                        <a:pt x="2" y="40"/>
                      </a:cubicBezTo>
                      <a:cubicBezTo>
                        <a:pt x="2" y="40"/>
                        <a:pt x="2" y="40"/>
                        <a:pt x="2" y="40"/>
                      </a:cubicBezTo>
                      <a:cubicBezTo>
                        <a:pt x="3" y="40"/>
                        <a:pt x="3" y="39"/>
                        <a:pt x="2" y="39"/>
                      </a:cubicBezTo>
                      <a:cubicBezTo>
                        <a:pt x="2" y="39"/>
                        <a:pt x="2" y="39"/>
                        <a:pt x="2" y="39"/>
                      </a:cubicBezTo>
                      <a:cubicBezTo>
                        <a:pt x="2" y="39"/>
                        <a:pt x="2" y="39"/>
                        <a:pt x="2" y="39"/>
                      </a:cubicBezTo>
                      <a:cubicBezTo>
                        <a:pt x="1" y="39"/>
                        <a:pt x="1" y="39"/>
                        <a:pt x="1" y="39"/>
                      </a:cubicBezTo>
                      <a:cubicBezTo>
                        <a:pt x="1" y="39"/>
                        <a:pt x="0" y="38"/>
                        <a:pt x="0" y="38"/>
                      </a:cubicBezTo>
                      <a:cubicBezTo>
                        <a:pt x="0" y="38"/>
                        <a:pt x="0" y="38"/>
                        <a:pt x="0" y="37"/>
                      </a:cubicBezTo>
                      <a:cubicBezTo>
                        <a:pt x="0" y="37"/>
                        <a:pt x="0" y="37"/>
                        <a:pt x="0" y="37"/>
                      </a:cubicBezTo>
                      <a:cubicBezTo>
                        <a:pt x="0" y="37"/>
                        <a:pt x="0" y="36"/>
                        <a:pt x="0" y="36"/>
                      </a:cubicBezTo>
                      <a:cubicBezTo>
                        <a:pt x="1" y="36"/>
                        <a:pt x="1" y="36"/>
                        <a:pt x="1" y="36"/>
                      </a:cubicBezTo>
                      <a:cubicBezTo>
                        <a:pt x="1" y="36"/>
                        <a:pt x="1" y="35"/>
                        <a:pt x="1" y="35"/>
                      </a:cubicBezTo>
                      <a:cubicBezTo>
                        <a:pt x="1" y="34"/>
                        <a:pt x="0" y="33"/>
                        <a:pt x="0" y="33"/>
                      </a:cubicBezTo>
                      <a:cubicBezTo>
                        <a:pt x="0" y="32"/>
                        <a:pt x="0" y="31"/>
                        <a:pt x="0" y="31"/>
                      </a:cubicBezTo>
                      <a:cubicBezTo>
                        <a:pt x="0" y="30"/>
                        <a:pt x="1" y="30"/>
                        <a:pt x="1" y="29"/>
                      </a:cubicBezTo>
                      <a:cubicBezTo>
                        <a:pt x="1" y="29"/>
                        <a:pt x="1" y="29"/>
                        <a:pt x="2" y="28"/>
                      </a:cubicBezTo>
                      <a:cubicBezTo>
                        <a:pt x="2" y="28"/>
                        <a:pt x="3" y="28"/>
                        <a:pt x="3" y="27"/>
                      </a:cubicBezTo>
                      <a:cubicBezTo>
                        <a:pt x="4" y="26"/>
                        <a:pt x="4" y="26"/>
                        <a:pt x="4" y="25"/>
                      </a:cubicBezTo>
                      <a:cubicBezTo>
                        <a:pt x="4" y="25"/>
                        <a:pt x="4" y="25"/>
                        <a:pt x="5" y="24"/>
                      </a:cubicBezTo>
                      <a:cubicBezTo>
                        <a:pt x="5" y="24"/>
                        <a:pt x="5" y="23"/>
                        <a:pt x="6" y="23"/>
                      </a:cubicBezTo>
                      <a:cubicBezTo>
                        <a:pt x="6" y="22"/>
                        <a:pt x="6" y="22"/>
                        <a:pt x="7" y="21"/>
                      </a:cubicBezTo>
                      <a:cubicBezTo>
                        <a:pt x="7" y="21"/>
                        <a:pt x="8" y="22"/>
                        <a:pt x="8" y="21"/>
                      </a:cubicBezTo>
                      <a:cubicBezTo>
                        <a:pt x="9" y="21"/>
                        <a:pt x="10" y="21"/>
                        <a:pt x="10" y="20"/>
                      </a:cubicBezTo>
                      <a:cubicBezTo>
                        <a:pt x="10" y="20"/>
                        <a:pt x="10" y="19"/>
                        <a:pt x="10" y="18"/>
                      </a:cubicBezTo>
                      <a:cubicBezTo>
                        <a:pt x="11" y="17"/>
                        <a:pt x="11" y="16"/>
                        <a:pt x="13" y="15"/>
                      </a:cubicBezTo>
                      <a:cubicBezTo>
                        <a:pt x="13" y="15"/>
                        <a:pt x="14" y="15"/>
                        <a:pt x="15" y="15"/>
                      </a:cubicBezTo>
                      <a:cubicBezTo>
                        <a:pt x="15" y="15"/>
                        <a:pt x="15" y="14"/>
                        <a:pt x="15" y="13"/>
                      </a:cubicBezTo>
                      <a:cubicBezTo>
                        <a:pt x="16" y="12"/>
                        <a:pt x="15" y="12"/>
                        <a:pt x="16" y="11"/>
                      </a:cubicBezTo>
                      <a:cubicBezTo>
                        <a:pt x="16" y="10"/>
                        <a:pt x="17" y="9"/>
                        <a:pt x="17" y="9"/>
                      </a:cubicBezTo>
                      <a:cubicBezTo>
                        <a:pt x="17" y="8"/>
                        <a:pt x="17" y="8"/>
                        <a:pt x="17" y="7"/>
                      </a:cubicBezTo>
                      <a:cubicBezTo>
                        <a:pt x="17" y="6"/>
                        <a:pt x="17" y="6"/>
                        <a:pt x="17" y="5"/>
                      </a:cubicBezTo>
                      <a:cubicBezTo>
                        <a:pt x="17" y="4"/>
                        <a:pt x="18" y="4"/>
                        <a:pt x="18" y="4"/>
                      </a:cubicBezTo>
                      <a:cubicBezTo>
                        <a:pt x="19" y="4"/>
                        <a:pt x="19" y="3"/>
                        <a:pt x="19" y="3"/>
                      </a:cubicBezTo>
                      <a:cubicBezTo>
                        <a:pt x="20" y="3"/>
                        <a:pt x="20" y="2"/>
                        <a:pt x="20" y="2"/>
                      </a:cubicBezTo>
                      <a:cubicBezTo>
                        <a:pt x="20" y="2"/>
                        <a:pt x="20" y="1"/>
                        <a:pt x="21" y="1"/>
                      </a:cubicBezTo>
                      <a:cubicBezTo>
                        <a:pt x="21" y="1"/>
                        <a:pt x="21" y="0"/>
                        <a:pt x="22" y="0"/>
                      </a:cubicBezTo>
                      <a:cubicBezTo>
                        <a:pt x="22" y="1"/>
                        <a:pt x="22" y="1"/>
                        <a:pt x="22" y="2"/>
                      </a:cubicBezTo>
                      <a:cubicBezTo>
                        <a:pt x="22" y="2"/>
                        <a:pt x="21" y="3"/>
                        <a:pt x="22" y="4"/>
                      </a:cubicBezTo>
                      <a:cubicBezTo>
                        <a:pt x="22" y="4"/>
                        <a:pt x="23" y="4"/>
                        <a:pt x="23" y="4"/>
                      </a:cubicBezTo>
                      <a:cubicBezTo>
                        <a:pt x="24" y="4"/>
                        <a:pt x="25" y="5"/>
                        <a:pt x="26" y="5"/>
                      </a:cubicBezTo>
                      <a:cubicBezTo>
                        <a:pt x="26" y="5"/>
                        <a:pt x="27" y="6"/>
                        <a:pt x="28" y="6"/>
                      </a:cubicBezTo>
                      <a:cubicBezTo>
                        <a:pt x="28" y="6"/>
                        <a:pt x="28" y="5"/>
                        <a:pt x="28" y="5"/>
                      </a:cubicBezTo>
                      <a:cubicBezTo>
                        <a:pt x="28" y="5"/>
                        <a:pt x="29" y="4"/>
                        <a:pt x="29" y="4"/>
                      </a:cubicBezTo>
                      <a:cubicBezTo>
                        <a:pt x="29" y="4"/>
                        <a:pt x="30" y="4"/>
                        <a:pt x="30" y="4"/>
                      </a:cubicBezTo>
                      <a:cubicBezTo>
                        <a:pt x="31" y="5"/>
                        <a:pt x="32" y="5"/>
                        <a:pt x="32" y="5"/>
                      </a:cubicBezTo>
                      <a:cubicBezTo>
                        <a:pt x="32" y="5"/>
                        <a:pt x="32" y="5"/>
                        <a:pt x="32" y="6"/>
                      </a:cubicBezTo>
                      <a:cubicBezTo>
                        <a:pt x="33" y="6"/>
                        <a:pt x="33" y="7"/>
                        <a:pt x="33" y="7"/>
                      </a:cubicBezTo>
                      <a:cubicBezTo>
                        <a:pt x="33" y="7"/>
                        <a:pt x="33" y="7"/>
                        <a:pt x="33" y="7"/>
                      </a:cubicBezTo>
                      <a:cubicBezTo>
                        <a:pt x="34" y="7"/>
                        <a:pt x="34" y="7"/>
                        <a:pt x="34" y="7"/>
                      </a:cubicBez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36" y="6"/>
                        <a:pt x="36" y="7"/>
                        <a:pt x="36" y="7"/>
                      </a:cubicBezTo>
                      <a:cubicBezTo>
                        <a:pt x="36" y="7"/>
                        <a:pt x="36" y="8"/>
                        <a:pt x="36" y="8"/>
                      </a:cubicBezTo>
                      <a:cubicBezTo>
                        <a:pt x="37" y="8"/>
                        <a:pt x="37" y="8"/>
                        <a:pt x="38" y="8"/>
                      </a:cubicBezTo>
                      <a:cubicBezTo>
                        <a:pt x="38" y="8"/>
                        <a:pt x="38" y="8"/>
                        <a:pt x="38" y="8"/>
                      </a:cubicBezTo>
                      <a:cubicBezTo>
                        <a:pt x="39" y="8"/>
                        <a:pt x="39" y="8"/>
                        <a:pt x="39" y="8"/>
                      </a:cubicBezTo>
                      <a:cubicBezTo>
                        <a:pt x="40" y="7"/>
                        <a:pt x="40" y="7"/>
                        <a:pt x="40" y="7"/>
                      </a:cubicBezTo>
                      <a:cubicBezTo>
                        <a:pt x="40" y="7"/>
                        <a:pt x="40" y="7"/>
                        <a:pt x="40" y="7"/>
                      </a:cubicBezTo>
                      <a:cubicBezTo>
                        <a:pt x="41" y="7"/>
                        <a:pt x="41" y="7"/>
                        <a:pt x="41" y="7"/>
                      </a:cubicBezTo>
                      <a:cubicBezTo>
                        <a:pt x="41" y="7"/>
                        <a:pt x="41" y="7"/>
                        <a:pt x="42" y="7"/>
                      </a:cubicBezTo>
                      <a:cubicBezTo>
                        <a:pt x="42" y="7"/>
                        <a:pt x="42" y="7"/>
                        <a:pt x="42" y="7"/>
                      </a:cubicBezTo>
                      <a:cubicBezTo>
                        <a:pt x="43" y="7"/>
                        <a:pt x="43" y="7"/>
                        <a:pt x="44" y="7"/>
                      </a:cubicBezTo>
                      <a:cubicBezTo>
                        <a:pt x="44" y="7"/>
                        <a:pt x="44" y="7"/>
                        <a:pt x="45" y="7"/>
                      </a:cubicBezTo>
                      <a:cubicBezTo>
                        <a:pt x="45" y="7"/>
                        <a:pt x="45" y="7"/>
                        <a:pt x="46" y="7"/>
                      </a:cubicBezTo>
                      <a:cubicBezTo>
                        <a:pt x="46" y="7"/>
                        <a:pt x="47" y="7"/>
                        <a:pt x="47" y="7"/>
                      </a:cubicBezTo>
                      <a:cubicBezTo>
                        <a:pt x="48" y="7"/>
                        <a:pt x="48" y="7"/>
                        <a:pt x="49" y="7"/>
                      </a:cubicBezTo>
                      <a:cubicBezTo>
                        <a:pt x="48" y="7"/>
                        <a:pt x="48" y="7"/>
                        <a:pt x="49" y="7"/>
                      </a:cubicBezTo>
                      <a:cubicBezTo>
                        <a:pt x="49" y="8"/>
                        <a:pt x="49" y="8"/>
                        <a:pt x="49" y="8"/>
                      </a:cubicBezTo>
                      <a:cubicBezTo>
                        <a:pt x="49" y="9"/>
                        <a:pt x="48" y="9"/>
                        <a:pt x="49" y="10"/>
                      </a:cubicBezTo>
                      <a:cubicBezTo>
                        <a:pt x="49" y="10"/>
                        <a:pt x="50" y="10"/>
                        <a:pt x="50" y="11"/>
                      </a:cubicBezTo>
                      <a:cubicBezTo>
                        <a:pt x="50" y="11"/>
                        <a:pt x="51" y="11"/>
                        <a:pt x="51" y="11"/>
                      </a:cubicBezTo>
                      <a:cubicBezTo>
                        <a:pt x="51" y="11"/>
                        <a:pt x="51" y="12"/>
                        <a:pt x="51" y="12"/>
                      </a:cubicBezTo>
                      <a:cubicBezTo>
                        <a:pt x="51" y="13"/>
                        <a:pt x="51" y="13"/>
                        <a:pt x="51" y="14"/>
                      </a:cubicBezTo>
                      <a:cubicBezTo>
                        <a:pt x="51" y="14"/>
                        <a:pt x="51" y="14"/>
                        <a:pt x="51" y="15"/>
                      </a:cubicBezTo>
                      <a:cubicBezTo>
                        <a:pt x="51" y="15"/>
                        <a:pt x="50" y="15"/>
                        <a:pt x="50" y="15"/>
                      </a:cubicBezTo>
                      <a:cubicBezTo>
                        <a:pt x="50" y="15"/>
                        <a:pt x="50" y="15"/>
                        <a:pt x="50" y="15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Freeform 61">
                  <a:extLst>
                    <a:ext uri="{FF2B5EF4-FFF2-40B4-BE49-F238E27FC236}">
                      <a16:creationId xmlns:a16="http://schemas.microsoft.com/office/drawing/2014/main" id="{9C6744FE-42C4-4936-B4CE-153FF126F9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68" y="4794"/>
                  <a:ext cx="1443" cy="1444"/>
                </a:xfrm>
                <a:custGeom>
                  <a:avLst/>
                  <a:gdLst>
                    <a:gd name="T0" fmla="*/ 2147483647 w 50"/>
                    <a:gd name="T1" fmla="*/ 2147483647 h 50"/>
                    <a:gd name="T2" fmla="*/ 2147483647 w 50"/>
                    <a:gd name="T3" fmla="*/ 2147483647 h 50"/>
                    <a:gd name="T4" fmla="*/ 2147483647 w 50"/>
                    <a:gd name="T5" fmla="*/ 2147483647 h 50"/>
                    <a:gd name="T6" fmla="*/ 2147483647 w 50"/>
                    <a:gd name="T7" fmla="*/ 2147483647 h 50"/>
                    <a:gd name="T8" fmla="*/ 2147483647 w 50"/>
                    <a:gd name="T9" fmla="*/ 2147483647 h 50"/>
                    <a:gd name="T10" fmla="*/ 2147483647 w 50"/>
                    <a:gd name="T11" fmla="*/ 2147483647 h 50"/>
                    <a:gd name="T12" fmla="*/ 2147483647 w 50"/>
                    <a:gd name="T13" fmla="*/ 2147483647 h 50"/>
                    <a:gd name="T14" fmla="*/ 2147483647 w 50"/>
                    <a:gd name="T15" fmla="*/ 2147483647 h 50"/>
                    <a:gd name="T16" fmla="*/ 2147483647 w 50"/>
                    <a:gd name="T17" fmla="*/ 2147483647 h 50"/>
                    <a:gd name="T18" fmla="*/ 2147483647 w 50"/>
                    <a:gd name="T19" fmla="*/ 2147483647 h 50"/>
                    <a:gd name="T20" fmla="*/ 2147483647 w 50"/>
                    <a:gd name="T21" fmla="*/ 2147483647 h 50"/>
                    <a:gd name="T22" fmla="*/ 2147483647 w 50"/>
                    <a:gd name="T23" fmla="*/ 2147483647 h 50"/>
                    <a:gd name="T24" fmla="*/ 2147483647 w 50"/>
                    <a:gd name="T25" fmla="*/ 2147483647 h 50"/>
                    <a:gd name="T26" fmla="*/ 2147483647 w 50"/>
                    <a:gd name="T27" fmla="*/ 2147483647 h 50"/>
                    <a:gd name="T28" fmla="*/ 2147483647 w 50"/>
                    <a:gd name="T29" fmla="*/ 2147483647 h 50"/>
                    <a:gd name="T30" fmla="*/ 2147483647 w 50"/>
                    <a:gd name="T31" fmla="*/ 2147483647 h 50"/>
                    <a:gd name="T32" fmla="*/ 2147483647 w 50"/>
                    <a:gd name="T33" fmla="*/ 2147483647 h 50"/>
                    <a:gd name="T34" fmla="*/ 2147483647 w 50"/>
                    <a:gd name="T35" fmla="*/ 2147483647 h 50"/>
                    <a:gd name="T36" fmla="*/ 2147483647 w 50"/>
                    <a:gd name="T37" fmla="*/ 2147483647 h 50"/>
                    <a:gd name="T38" fmla="*/ 2147483647 w 50"/>
                    <a:gd name="T39" fmla="*/ 2147483647 h 50"/>
                    <a:gd name="T40" fmla="*/ 2147483647 w 50"/>
                    <a:gd name="T41" fmla="*/ 2147483647 h 50"/>
                    <a:gd name="T42" fmla="*/ 2147483647 w 50"/>
                    <a:gd name="T43" fmla="*/ 2147483647 h 50"/>
                    <a:gd name="T44" fmla="*/ 2147483647 w 50"/>
                    <a:gd name="T45" fmla="*/ 2147483647 h 50"/>
                    <a:gd name="T46" fmla="*/ 2147483647 w 50"/>
                    <a:gd name="T47" fmla="*/ 2147483647 h 50"/>
                    <a:gd name="T48" fmla="*/ 2147483647 w 50"/>
                    <a:gd name="T49" fmla="*/ 2147483647 h 50"/>
                    <a:gd name="T50" fmla="*/ 2147483647 w 50"/>
                    <a:gd name="T51" fmla="*/ 2147483647 h 50"/>
                    <a:gd name="T52" fmla="*/ 2147483647 w 50"/>
                    <a:gd name="T53" fmla="*/ 2147483647 h 50"/>
                    <a:gd name="T54" fmla="*/ 2147483647 w 50"/>
                    <a:gd name="T55" fmla="*/ 2147483647 h 50"/>
                    <a:gd name="T56" fmla="*/ 2147483647 w 50"/>
                    <a:gd name="T57" fmla="*/ 2147483647 h 50"/>
                    <a:gd name="T58" fmla="*/ 2147483647 w 50"/>
                    <a:gd name="T59" fmla="*/ 2147483647 h 50"/>
                    <a:gd name="T60" fmla="*/ 2147483647 w 50"/>
                    <a:gd name="T61" fmla="*/ 2147483647 h 50"/>
                    <a:gd name="T62" fmla="*/ 2147483647 w 50"/>
                    <a:gd name="T63" fmla="*/ 0 h 50"/>
                    <a:gd name="T64" fmla="*/ 2147483647 w 50"/>
                    <a:gd name="T65" fmla="*/ 0 h 50"/>
                    <a:gd name="T66" fmla="*/ 2147483647 w 50"/>
                    <a:gd name="T67" fmla="*/ 2147483647 h 50"/>
                    <a:gd name="T68" fmla="*/ 2147483647 w 50"/>
                    <a:gd name="T69" fmla="*/ 2147483647 h 50"/>
                    <a:gd name="T70" fmla="*/ 2147483647 w 50"/>
                    <a:gd name="T71" fmla="*/ 2147483647 h 50"/>
                    <a:gd name="T72" fmla="*/ 2147483647 w 50"/>
                    <a:gd name="T73" fmla="*/ 2147483647 h 50"/>
                    <a:gd name="T74" fmla="*/ 2147483647 w 50"/>
                    <a:gd name="T75" fmla="*/ 2147483647 h 50"/>
                    <a:gd name="T76" fmla="*/ 2147483647 w 50"/>
                    <a:gd name="T77" fmla="*/ 2147483647 h 50"/>
                    <a:gd name="T78" fmla="*/ 2147483647 w 50"/>
                    <a:gd name="T79" fmla="*/ 2147483647 h 50"/>
                    <a:gd name="T80" fmla="*/ 2147483647 w 50"/>
                    <a:gd name="T81" fmla="*/ 2147483647 h 50"/>
                    <a:gd name="T82" fmla="*/ 2147483647 w 50"/>
                    <a:gd name="T83" fmla="*/ 2147483647 h 50"/>
                    <a:gd name="T84" fmla="*/ 2147483647 w 50"/>
                    <a:gd name="T85" fmla="*/ 2147483647 h 50"/>
                    <a:gd name="T86" fmla="*/ 2147483647 w 50"/>
                    <a:gd name="T87" fmla="*/ 2147483647 h 50"/>
                    <a:gd name="T88" fmla="*/ 2147483647 w 50"/>
                    <a:gd name="T89" fmla="*/ 2147483647 h 50"/>
                    <a:gd name="T90" fmla="*/ 2147483647 w 50"/>
                    <a:gd name="T91" fmla="*/ 2147483647 h 50"/>
                    <a:gd name="T92" fmla="*/ 2147483647 w 50"/>
                    <a:gd name="T93" fmla="*/ 2147483647 h 50"/>
                    <a:gd name="T94" fmla="*/ 2147483647 w 50"/>
                    <a:gd name="T95" fmla="*/ 2147483647 h 50"/>
                    <a:gd name="T96" fmla="*/ 2147483647 w 50"/>
                    <a:gd name="T97" fmla="*/ 2147483647 h 50"/>
                    <a:gd name="T98" fmla="*/ 2147483647 w 50"/>
                    <a:gd name="T99" fmla="*/ 2147483647 h 50"/>
                    <a:gd name="T100" fmla="*/ 2147483647 w 50"/>
                    <a:gd name="T101" fmla="*/ 2147483647 h 50"/>
                    <a:gd name="T102" fmla="*/ 2147483647 w 50"/>
                    <a:gd name="T103" fmla="*/ 2147483647 h 50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50"/>
                    <a:gd name="T157" fmla="*/ 0 h 50"/>
                    <a:gd name="T158" fmla="*/ 50 w 50"/>
                    <a:gd name="T159" fmla="*/ 50 h 50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50" h="50">
                      <a:moveTo>
                        <a:pt x="50" y="16"/>
                      </a:move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49" y="17"/>
                        <a:pt x="49" y="17"/>
                        <a:pt x="49" y="18"/>
                      </a:cubicBezTo>
                      <a:cubicBezTo>
                        <a:pt x="49" y="18"/>
                        <a:pt x="49" y="19"/>
                        <a:pt x="49" y="19"/>
                      </a:cubicBezTo>
                      <a:cubicBezTo>
                        <a:pt x="49" y="20"/>
                        <a:pt x="49" y="20"/>
                        <a:pt x="49" y="20"/>
                      </a:cubicBezTo>
                      <a:cubicBezTo>
                        <a:pt x="49" y="21"/>
                        <a:pt x="49" y="21"/>
                        <a:pt x="49" y="21"/>
                      </a:cubicBezTo>
                      <a:cubicBezTo>
                        <a:pt x="49" y="22"/>
                        <a:pt x="48" y="22"/>
                        <a:pt x="48" y="22"/>
                      </a:cubicBezTo>
                      <a:cubicBezTo>
                        <a:pt x="48" y="22"/>
                        <a:pt x="47" y="22"/>
                        <a:pt x="47" y="22"/>
                      </a:cubicBezTo>
                      <a:cubicBezTo>
                        <a:pt x="46" y="22"/>
                        <a:pt x="46" y="23"/>
                        <a:pt x="46" y="23"/>
                      </a:cubicBezTo>
                      <a:cubicBezTo>
                        <a:pt x="46" y="23"/>
                        <a:pt x="46" y="24"/>
                        <a:pt x="45" y="24"/>
                      </a:cubicBezTo>
                      <a:cubicBezTo>
                        <a:pt x="45" y="24"/>
                        <a:pt x="45" y="24"/>
                        <a:pt x="44" y="25"/>
                      </a:cubicBezTo>
                      <a:cubicBezTo>
                        <a:pt x="44" y="25"/>
                        <a:pt x="45" y="26"/>
                        <a:pt x="44" y="26"/>
                      </a:cubicBezTo>
                      <a:cubicBezTo>
                        <a:pt x="44" y="27"/>
                        <a:pt x="44" y="27"/>
                        <a:pt x="44" y="27"/>
                      </a:cubicBezTo>
                      <a:cubicBezTo>
                        <a:pt x="44" y="27"/>
                        <a:pt x="43" y="28"/>
                        <a:pt x="43" y="28"/>
                      </a:cubicBezTo>
                      <a:cubicBezTo>
                        <a:pt x="43" y="29"/>
                        <a:pt x="43" y="30"/>
                        <a:pt x="43" y="30"/>
                      </a:cubicBezTo>
                      <a:cubicBezTo>
                        <a:pt x="42" y="30"/>
                        <a:pt x="42" y="31"/>
                        <a:pt x="41" y="31"/>
                      </a:cubicBezTo>
                      <a:cubicBezTo>
                        <a:pt x="41" y="31"/>
                        <a:pt x="41" y="32"/>
                        <a:pt x="41" y="32"/>
                      </a:cubicBezTo>
                      <a:cubicBezTo>
                        <a:pt x="41" y="33"/>
                        <a:pt x="40" y="34"/>
                        <a:pt x="40" y="35"/>
                      </a:cubicBezTo>
                      <a:cubicBezTo>
                        <a:pt x="39" y="35"/>
                        <a:pt x="38" y="36"/>
                        <a:pt x="37" y="36"/>
                      </a:cubicBezTo>
                      <a:cubicBezTo>
                        <a:pt x="37" y="37"/>
                        <a:pt x="37" y="37"/>
                        <a:pt x="36" y="37"/>
                      </a:cubicBezTo>
                      <a:cubicBezTo>
                        <a:pt x="36" y="37"/>
                        <a:pt x="36" y="38"/>
                        <a:pt x="36" y="38"/>
                      </a:cubicBezTo>
                      <a:cubicBezTo>
                        <a:pt x="35" y="38"/>
                        <a:pt x="35" y="39"/>
                        <a:pt x="35" y="39"/>
                      </a:cubicBezTo>
                      <a:cubicBezTo>
                        <a:pt x="34" y="39"/>
                        <a:pt x="33" y="40"/>
                        <a:pt x="32" y="40"/>
                      </a:cubicBezTo>
                      <a:cubicBezTo>
                        <a:pt x="32" y="40"/>
                        <a:pt x="32" y="40"/>
                        <a:pt x="31" y="40"/>
                      </a:cubicBezTo>
                      <a:cubicBezTo>
                        <a:pt x="31" y="41"/>
                        <a:pt x="31" y="42"/>
                        <a:pt x="31" y="42"/>
                      </a:cubicBezTo>
                      <a:cubicBezTo>
                        <a:pt x="30" y="43"/>
                        <a:pt x="30" y="43"/>
                        <a:pt x="30" y="44"/>
                      </a:cubicBezTo>
                      <a:cubicBezTo>
                        <a:pt x="30" y="44"/>
                        <a:pt x="30" y="44"/>
                        <a:pt x="29" y="45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29" y="45"/>
                        <a:pt x="29" y="46"/>
                        <a:pt x="28" y="46"/>
                      </a:cubicBezTo>
                      <a:cubicBezTo>
                        <a:pt x="28" y="47"/>
                        <a:pt x="28" y="47"/>
                        <a:pt x="28" y="48"/>
                      </a:cubicBezTo>
                      <a:cubicBezTo>
                        <a:pt x="28" y="48"/>
                        <a:pt x="28" y="49"/>
                        <a:pt x="28" y="49"/>
                      </a:cubicBezTo>
                      <a:cubicBezTo>
                        <a:pt x="27" y="49"/>
                        <a:pt x="27" y="49"/>
                        <a:pt x="26" y="49"/>
                      </a:cubicBezTo>
                      <a:cubicBezTo>
                        <a:pt x="26" y="49"/>
                        <a:pt x="26" y="48"/>
                        <a:pt x="26" y="48"/>
                      </a:cubicBezTo>
                      <a:cubicBezTo>
                        <a:pt x="25" y="47"/>
                        <a:pt x="23" y="49"/>
                        <a:pt x="22" y="49"/>
                      </a:cubicBezTo>
                      <a:cubicBezTo>
                        <a:pt x="21" y="49"/>
                        <a:pt x="19" y="50"/>
                        <a:pt x="19" y="48"/>
                      </a:cubicBezTo>
                      <a:cubicBezTo>
                        <a:pt x="19" y="46"/>
                        <a:pt x="19" y="46"/>
                        <a:pt x="19" y="44"/>
                      </a:cubicBezTo>
                      <a:cubicBezTo>
                        <a:pt x="19" y="44"/>
                        <a:pt x="18" y="42"/>
                        <a:pt x="18" y="42"/>
                      </a:cubicBezTo>
                      <a:cubicBezTo>
                        <a:pt x="17" y="41"/>
                        <a:pt x="18" y="41"/>
                        <a:pt x="17" y="38"/>
                      </a:cubicBezTo>
                      <a:cubicBezTo>
                        <a:pt x="16" y="36"/>
                        <a:pt x="16" y="38"/>
                        <a:pt x="14" y="37"/>
                      </a:cubicBezTo>
                      <a:cubicBezTo>
                        <a:pt x="13" y="37"/>
                        <a:pt x="13" y="35"/>
                        <a:pt x="12" y="35"/>
                      </a:cubicBezTo>
                      <a:cubicBezTo>
                        <a:pt x="12" y="35"/>
                        <a:pt x="11" y="36"/>
                        <a:pt x="11" y="36"/>
                      </a:cubicBezTo>
                      <a:cubicBezTo>
                        <a:pt x="10" y="36"/>
                        <a:pt x="9" y="37"/>
                        <a:pt x="8" y="36"/>
                      </a:cubicBezTo>
                      <a:cubicBezTo>
                        <a:pt x="7" y="36"/>
                        <a:pt x="6" y="37"/>
                        <a:pt x="5" y="36"/>
                      </a:cubicBezTo>
                      <a:cubicBezTo>
                        <a:pt x="4" y="36"/>
                        <a:pt x="3" y="36"/>
                        <a:pt x="3" y="36"/>
                      </a:cubicBezTo>
                      <a:cubicBezTo>
                        <a:pt x="2" y="36"/>
                        <a:pt x="2" y="35"/>
                        <a:pt x="2" y="34"/>
                      </a:cubicBezTo>
                      <a:cubicBezTo>
                        <a:pt x="2" y="34"/>
                        <a:pt x="3" y="33"/>
                        <a:pt x="2" y="32"/>
                      </a:cubicBezTo>
                      <a:cubicBezTo>
                        <a:pt x="2" y="32"/>
                        <a:pt x="3" y="31"/>
                        <a:pt x="2" y="30"/>
                      </a:cubicBezTo>
                      <a:cubicBezTo>
                        <a:pt x="2" y="29"/>
                        <a:pt x="3" y="28"/>
                        <a:pt x="3" y="27"/>
                      </a:cubicBezTo>
                      <a:cubicBezTo>
                        <a:pt x="2" y="25"/>
                        <a:pt x="1" y="24"/>
                        <a:pt x="1" y="23"/>
                      </a:cubicBezTo>
                      <a:cubicBezTo>
                        <a:pt x="1" y="22"/>
                        <a:pt x="0" y="22"/>
                        <a:pt x="1" y="21"/>
                      </a:cubicBezTo>
                      <a:cubicBezTo>
                        <a:pt x="1" y="20"/>
                        <a:pt x="1" y="21"/>
                        <a:pt x="2" y="21"/>
                      </a:cubicBezTo>
                      <a:cubicBezTo>
                        <a:pt x="2" y="21"/>
                        <a:pt x="3" y="21"/>
                        <a:pt x="3" y="20"/>
                      </a:cubicBezTo>
                      <a:cubicBezTo>
                        <a:pt x="2" y="19"/>
                        <a:pt x="1" y="20"/>
                        <a:pt x="1" y="18"/>
                      </a:cubicBezTo>
                      <a:cubicBezTo>
                        <a:pt x="1" y="17"/>
                        <a:pt x="3" y="15"/>
                        <a:pt x="3" y="14"/>
                      </a:cubicBezTo>
                      <a:cubicBezTo>
                        <a:pt x="3" y="13"/>
                        <a:pt x="3" y="11"/>
                        <a:pt x="3" y="11"/>
                      </a:cubicBezTo>
                      <a:cubicBezTo>
                        <a:pt x="3" y="10"/>
                        <a:pt x="4" y="9"/>
                        <a:pt x="4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4" y="7"/>
                        <a:pt x="4" y="7"/>
                        <a:pt x="5" y="7"/>
                      </a:cubicBezTo>
                      <a:cubicBezTo>
                        <a:pt x="5" y="6"/>
                        <a:pt x="5" y="6"/>
                        <a:pt x="5" y="5"/>
                      </a:cubicBezTo>
                      <a:cubicBezTo>
                        <a:pt x="5" y="5"/>
                        <a:pt x="5" y="4"/>
                        <a:pt x="6" y="4"/>
                      </a:cubicBezTo>
                      <a:cubicBezTo>
                        <a:pt x="6" y="4"/>
                        <a:pt x="6" y="4"/>
                        <a:pt x="7" y="4"/>
                      </a:cubicBezTo>
                      <a:cubicBezTo>
                        <a:pt x="8" y="4"/>
                        <a:pt x="8" y="3"/>
                        <a:pt x="9" y="2"/>
                      </a:cubicBezTo>
                      <a:cubicBezTo>
                        <a:pt x="9" y="1"/>
                        <a:pt x="9" y="1"/>
                        <a:pt x="10" y="0"/>
                      </a:cubicBezTo>
                      <a:cubicBezTo>
                        <a:pt x="10" y="0"/>
                        <a:pt x="11" y="0"/>
                        <a:pt x="11" y="0"/>
                      </a:cubicBezTo>
                      <a:cubicBezTo>
                        <a:pt x="12" y="0"/>
                        <a:pt x="13" y="0"/>
                        <a:pt x="14" y="0"/>
                      </a:cubicBezTo>
                      <a:cubicBezTo>
                        <a:pt x="15" y="0"/>
                        <a:pt x="15" y="0"/>
                        <a:pt x="16" y="0"/>
                      </a:cubicBezTo>
                      <a:cubicBezTo>
                        <a:pt x="17" y="0"/>
                        <a:pt x="17" y="1"/>
                        <a:pt x="18" y="1"/>
                      </a:cubicBezTo>
                      <a:cubicBezTo>
                        <a:pt x="19" y="2"/>
                        <a:pt x="19" y="2"/>
                        <a:pt x="20" y="2"/>
                      </a:cubicBezTo>
                      <a:cubicBezTo>
                        <a:pt x="21" y="2"/>
                        <a:pt x="21" y="3"/>
                        <a:pt x="22" y="3"/>
                      </a:cubicBezTo>
                      <a:cubicBezTo>
                        <a:pt x="22" y="3"/>
                        <a:pt x="23" y="2"/>
                        <a:pt x="24" y="2"/>
                      </a:cubicBezTo>
                      <a:cubicBezTo>
                        <a:pt x="24" y="2"/>
                        <a:pt x="24" y="1"/>
                        <a:pt x="25" y="1"/>
                      </a:cubicBezTo>
                      <a:cubicBezTo>
                        <a:pt x="25" y="1"/>
                        <a:pt x="25" y="2"/>
                        <a:pt x="25" y="2"/>
                      </a:cubicBezTo>
                      <a:cubicBezTo>
                        <a:pt x="26" y="2"/>
                        <a:pt x="27" y="2"/>
                        <a:pt x="28" y="2"/>
                      </a:cubicBezTo>
                      <a:cubicBezTo>
                        <a:pt x="29" y="2"/>
                        <a:pt x="29" y="1"/>
                        <a:pt x="29" y="1"/>
                      </a:cubicBezTo>
                      <a:cubicBezTo>
                        <a:pt x="29" y="1"/>
                        <a:pt x="30" y="1"/>
                        <a:pt x="30" y="0"/>
                      </a:cubicBezTo>
                      <a:cubicBezTo>
                        <a:pt x="30" y="0"/>
                        <a:pt x="31" y="1"/>
                        <a:pt x="31" y="1"/>
                      </a:cubicBezTo>
                      <a:cubicBezTo>
                        <a:pt x="31" y="1"/>
                        <a:pt x="31" y="1"/>
                        <a:pt x="31" y="2"/>
                      </a:cubicBezTo>
                      <a:cubicBezTo>
                        <a:pt x="31" y="2"/>
                        <a:pt x="31" y="2"/>
                        <a:pt x="31" y="3"/>
                      </a:cubicBezTo>
                      <a:cubicBezTo>
                        <a:pt x="32" y="3"/>
                        <a:pt x="32" y="4"/>
                        <a:pt x="32" y="4"/>
                      </a:cubicBezTo>
                      <a:cubicBezTo>
                        <a:pt x="33" y="5"/>
                        <a:pt x="33" y="5"/>
                        <a:pt x="34" y="5"/>
                      </a:cubicBezTo>
                      <a:cubicBezTo>
                        <a:pt x="34" y="6"/>
                        <a:pt x="34" y="6"/>
                        <a:pt x="34" y="5"/>
                      </a:cubicBezTo>
                      <a:cubicBezTo>
                        <a:pt x="34" y="5"/>
                        <a:pt x="34" y="6"/>
                        <a:pt x="34" y="6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7"/>
                        <a:pt x="34" y="7"/>
                        <a:pt x="34" y="7"/>
                      </a:cubicBezTo>
                      <a:cubicBezTo>
                        <a:pt x="34" y="7"/>
                        <a:pt x="35" y="8"/>
                        <a:pt x="35" y="8"/>
                      </a:cubicBezTo>
                      <a:cubicBezTo>
                        <a:pt x="35" y="8"/>
                        <a:pt x="35" y="8"/>
                        <a:pt x="36" y="8"/>
                      </a:cubicBezTo>
                      <a:cubicBezTo>
                        <a:pt x="36" y="8"/>
                        <a:pt x="36" y="8"/>
                        <a:pt x="36" y="8"/>
                      </a:cubicBezTo>
                      <a:cubicBezTo>
                        <a:pt x="36" y="8"/>
                        <a:pt x="36" y="8"/>
                        <a:pt x="36" y="8"/>
                      </a:cubicBezTo>
                      <a:cubicBezTo>
                        <a:pt x="37" y="8"/>
                        <a:pt x="37" y="9"/>
                        <a:pt x="36" y="9"/>
                      </a:cubicBezTo>
                      <a:cubicBezTo>
                        <a:pt x="36" y="9"/>
                        <a:pt x="36" y="9"/>
                        <a:pt x="36" y="9"/>
                      </a:cubicBezTo>
                      <a:cubicBezTo>
                        <a:pt x="36" y="9"/>
                        <a:pt x="36" y="10"/>
                        <a:pt x="36" y="10"/>
                      </a:cubicBezTo>
                      <a:cubicBezTo>
                        <a:pt x="36" y="10"/>
                        <a:pt x="36" y="10"/>
                        <a:pt x="36" y="11"/>
                      </a:cubicBezTo>
                      <a:cubicBezTo>
                        <a:pt x="37" y="11"/>
                        <a:pt x="37" y="11"/>
                        <a:pt x="38" y="11"/>
                      </a:cubicBezTo>
                      <a:cubicBezTo>
                        <a:pt x="38" y="11"/>
                        <a:pt x="39" y="11"/>
                        <a:pt x="39" y="11"/>
                      </a:cubicBezTo>
                      <a:cubicBezTo>
                        <a:pt x="39" y="11"/>
                        <a:pt x="40" y="11"/>
                        <a:pt x="40" y="11"/>
                      </a:cubicBezTo>
                      <a:cubicBezTo>
                        <a:pt x="40" y="11"/>
                        <a:pt x="40" y="11"/>
                        <a:pt x="40" y="11"/>
                      </a:cubicBezTo>
                      <a:cubicBezTo>
                        <a:pt x="41" y="12"/>
                        <a:pt x="41" y="12"/>
                        <a:pt x="41" y="12"/>
                      </a:cubicBezTo>
                      <a:cubicBezTo>
                        <a:pt x="42" y="12"/>
                        <a:pt x="42" y="13"/>
                        <a:pt x="43" y="13"/>
                      </a:cubicBezTo>
                      <a:cubicBezTo>
                        <a:pt x="43" y="13"/>
                        <a:pt x="43" y="13"/>
                        <a:pt x="44" y="13"/>
                      </a:cubicBezTo>
                      <a:cubicBezTo>
                        <a:pt x="44" y="13"/>
                        <a:pt x="44" y="13"/>
                        <a:pt x="45" y="13"/>
                      </a:cubicBezTo>
                      <a:cubicBezTo>
                        <a:pt x="45" y="13"/>
                        <a:pt x="45" y="14"/>
                        <a:pt x="46" y="14"/>
                      </a:cubicBezTo>
                      <a:cubicBezTo>
                        <a:pt x="46" y="14"/>
                        <a:pt x="46" y="14"/>
                        <a:pt x="47" y="14"/>
                      </a:cubicBezTo>
                      <a:cubicBezTo>
                        <a:pt x="47" y="15"/>
                        <a:pt x="48" y="15"/>
                        <a:pt x="48" y="15"/>
                      </a:cubicBezTo>
                      <a:cubicBezTo>
                        <a:pt x="48" y="15"/>
                        <a:pt x="49" y="16"/>
                        <a:pt x="49" y="16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4" name="Freeform 53">
                  <a:extLst>
                    <a:ext uri="{FF2B5EF4-FFF2-40B4-BE49-F238E27FC236}">
                      <a16:creationId xmlns:a16="http://schemas.microsoft.com/office/drawing/2014/main" id="{501A5A77-3A41-4BAA-BAD6-4A1850F69D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6" y="4447"/>
                  <a:ext cx="260" cy="115"/>
                </a:xfrm>
                <a:custGeom>
                  <a:avLst/>
                  <a:gdLst>
                    <a:gd name="T0" fmla="*/ 0 w 9"/>
                    <a:gd name="T1" fmla="*/ 0 h 4"/>
                    <a:gd name="T2" fmla="*/ 2147483647 w 9"/>
                    <a:gd name="T3" fmla="*/ 0 h 4"/>
                    <a:gd name="T4" fmla="*/ 2147483647 w 9"/>
                    <a:gd name="T5" fmla="*/ 2147483647 h 4"/>
                    <a:gd name="T6" fmla="*/ 2147483647 w 9"/>
                    <a:gd name="T7" fmla="*/ 2147483647 h 4"/>
                    <a:gd name="T8" fmla="*/ 2147483647 w 9"/>
                    <a:gd name="T9" fmla="*/ 2147483647 h 4"/>
                    <a:gd name="T10" fmla="*/ 2147483647 w 9"/>
                    <a:gd name="T11" fmla="*/ 2147483647 h 4"/>
                    <a:gd name="T12" fmla="*/ 2147483647 w 9"/>
                    <a:gd name="T13" fmla="*/ 2147483647 h 4"/>
                    <a:gd name="T14" fmla="*/ 2147483647 w 9"/>
                    <a:gd name="T15" fmla="*/ 2147483647 h 4"/>
                    <a:gd name="T16" fmla="*/ 2147483647 w 9"/>
                    <a:gd name="T17" fmla="*/ 2147483647 h 4"/>
                    <a:gd name="T18" fmla="*/ 0 w 9"/>
                    <a:gd name="T19" fmla="*/ 2147483647 h 4"/>
                    <a:gd name="T20" fmla="*/ 0 w 9"/>
                    <a:gd name="T21" fmla="*/ 2147483647 h 4"/>
                    <a:gd name="T22" fmla="*/ 0 w 9"/>
                    <a:gd name="T23" fmla="*/ 2147483647 h 4"/>
                    <a:gd name="T24" fmla="*/ 0 w 9"/>
                    <a:gd name="T25" fmla="*/ 2147483647 h 4"/>
                    <a:gd name="T26" fmla="*/ 0 w 9"/>
                    <a:gd name="T27" fmla="*/ 2147483647 h 4"/>
                    <a:gd name="T28" fmla="*/ 0 w 9"/>
                    <a:gd name="T29" fmla="*/ 2147483647 h 4"/>
                    <a:gd name="T30" fmla="*/ 0 w 9"/>
                    <a:gd name="T31" fmla="*/ 2147483647 h 4"/>
                    <a:gd name="T32" fmla="*/ 0 w 9"/>
                    <a:gd name="T33" fmla="*/ 0 h 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9"/>
                    <a:gd name="T52" fmla="*/ 0 h 4"/>
                    <a:gd name="T53" fmla="*/ 9 w 9"/>
                    <a:gd name="T54" fmla="*/ 4 h 4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9" h="4">
                      <a:moveTo>
                        <a:pt x="0" y="0"/>
                      </a:moveTo>
                      <a:lnTo>
                        <a:pt x="7" y="0"/>
                      </a:lnTo>
                      <a:cubicBezTo>
                        <a:pt x="8" y="0"/>
                        <a:pt x="8" y="0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8" y="2"/>
                        <a:pt x="8" y="2"/>
                      </a:cubicBezTo>
                      <a:cubicBezTo>
                        <a:pt x="8" y="2"/>
                        <a:pt x="8" y="3"/>
                        <a:pt x="8" y="3"/>
                      </a:cubicBezTo>
                      <a:cubicBezTo>
                        <a:pt x="8" y="3"/>
                        <a:pt x="8" y="4"/>
                        <a:pt x="8" y="4"/>
                      </a:cubicBezTo>
                      <a:cubicBezTo>
                        <a:pt x="8" y="4"/>
                        <a:pt x="9" y="4"/>
                        <a:pt x="9" y="4"/>
                      </a:cubicBezTo>
                      <a:cubicBezTo>
                        <a:pt x="9" y="4"/>
                        <a:pt x="9" y="4"/>
                        <a:pt x="8" y="4"/>
                      </a:cubicBezTo>
                      <a:lnTo>
                        <a:pt x="0" y="4"/>
                      </a:ln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Text Box 42">
                  <a:extLst>
                    <a:ext uri="{FF2B5EF4-FFF2-40B4-BE49-F238E27FC236}">
                      <a16:creationId xmlns:a16="http://schemas.microsoft.com/office/drawing/2014/main" id="{D48BAF6C-CB54-4A4F-A9AC-7F0FF9DDED3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911" y="4909"/>
                  <a:ext cx="736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altLang="pt-BR" sz="1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itchFamily="34" charset="0"/>
                      <a:ea typeface="Lucida Sans Unicode" pitchFamily="34" charset="0"/>
                      <a:cs typeface="Calibri" pitchFamily="34" charset="0"/>
                    </a:rPr>
                    <a:t>MG</a:t>
                  </a:r>
                  <a:endParaRPr kumimoji="0" lang="en-GB" altLang="pt-BR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itchFamily="34" charset="0"/>
                    <a:ea typeface="Lucida Sans Unicode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63" name="Group 25">
                <a:extLst>
                  <a:ext uri="{FF2B5EF4-FFF2-40B4-BE49-F238E27FC236}">
                    <a16:creationId xmlns:a16="http://schemas.microsoft.com/office/drawing/2014/main" id="{3C12F4E7-8591-4497-94A9-E4AEC79374CC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-439367" y="-229390"/>
                <a:ext cx="9426236" cy="8640000"/>
                <a:chOff x="0" y="0"/>
                <a:chExt cx="9294" cy="8520"/>
              </a:xfrm>
            </p:grpSpPr>
            <p:sp>
              <p:nvSpPr>
                <p:cNvPr id="69" name="AutoShape 80">
                  <a:extLst>
                    <a:ext uri="{FF2B5EF4-FFF2-40B4-BE49-F238E27FC236}">
                      <a16:creationId xmlns:a16="http://schemas.microsoft.com/office/drawing/2014/main" id="{34952116-CB1B-4C3D-838E-C9B01740307B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0" y="0"/>
                  <a:ext cx="9294" cy="85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Freeform 60">
                  <a:extLst>
                    <a:ext uri="{FF2B5EF4-FFF2-40B4-BE49-F238E27FC236}">
                      <a16:creationId xmlns:a16="http://schemas.microsoft.com/office/drawing/2014/main" id="{1F01D5B2-2FF6-4504-B0CC-1756F35D6B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00" y="4486"/>
                  <a:ext cx="2226" cy="1763"/>
                </a:xfrm>
                <a:custGeom>
                  <a:avLst/>
                  <a:gdLst>
                    <a:gd name="T0" fmla="*/ 2147483647 w 77"/>
                    <a:gd name="T1" fmla="*/ 2147483647 h 61"/>
                    <a:gd name="T2" fmla="*/ 2147483647 w 77"/>
                    <a:gd name="T3" fmla="*/ 2147483647 h 61"/>
                    <a:gd name="T4" fmla="*/ 2147483647 w 77"/>
                    <a:gd name="T5" fmla="*/ 2147483647 h 61"/>
                    <a:gd name="T6" fmla="*/ 2147483647 w 77"/>
                    <a:gd name="T7" fmla="*/ 2147483647 h 61"/>
                    <a:gd name="T8" fmla="*/ 2147483647 w 77"/>
                    <a:gd name="T9" fmla="*/ 2147483647 h 61"/>
                    <a:gd name="T10" fmla="*/ 2147483647 w 77"/>
                    <a:gd name="T11" fmla="*/ 2147483647 h 61"/>
                    <a:gd name="T12" fmla="*/ 2147483647 w 77"/>
                    <a:gd name="T13" fmla="*/ 2147483647 h 61"/>
                    <a:gd name="T14" fmla="*/ 2147483647 w 77"/>
                    <a:gd name="T15" fmla="*/ 2147483647 h 61"/>
                    <a:gd name="T16" fmla="*/ 2147483647 w 77"/>
                    <a:gd name="T17" fmla="*/ 2147483647 h 61"/>
                    <a:gd name="T18" fmla="*/ 2147483647 w 77"/>
                    <a:gd name="T19" fmla="*/ 2147483647 h 61"/>
                    <a:gd name="T20" fmla="*/ 2147483647 w 77"/>
                    <a:gd name="T21" fmla="*/ 2147483647 h 61"/>
                    <a:gd name="T22" fmla="*/ 2147483647 w 77"/>
                    <a:gd name="T23" fmla="*/ 2147483647 h 61"/>
                    <a:gd name="T24" fmla="*/ 2147483647 w 77"/>
                    <a:gd name="T25" fmla="*/ 2147483647 h 61"/>
                    <a:gd name="T26" fmla="*/ 2147483647 w 77"/>
                    <a:gd name="T27" fmla="*/ 2147483647 h 61"/>
                    <a:gd name="T28" fmla="*/ 2147483647 w 77"/>
                    <a:gd name="T29" fmla="*/ 2147483647 h 61"/>
                    <a:gd name="T30" fmla="*/ 2147483647 w 77"/>
                    <a:gd name="T31" fmla="*/ 2147483647 h 61"/>
                    <a:gd name="T32" fmla="*/ 2147483647 w 77"/>
                    <a:gd name="T33" fmla="*/ 2147483647 h 61"/>
                    <a:gd name="T34" fmla="*/ 2147483647 w 77"/>
                    <a:gd name="T35" fmla="*/ 2147483647 h 61"/>
                    <a:gd name="T36" fmla="*/ 2147483647 w 77"/>
                    <a:gd name="T37" fmla="*/ 2147483647 h 61"/>
                    <a:gd name="T38" fmla="*/ 2147483647 w 77"/>
                    <a:gd name="T39" fmla="*/ 2147483647 h 61"/>
                    <a:gd name="T40" fmla="*/ 2147483647 w 77"/>
                    <a:gd name="T41" fmla="*/ 2147483647 h 61"/>
                    <a:gd name="T42" fmla="*/ 2147483647 w 77"/>
                    <a:gd name="T43" fmla="*/ 2147483647 h 61"/>
                    <a:gd name="T44" fmla="*/ 2147483647 w 77"/>
                    <a:gd name="T45" fmla="*/ 2147483647 h 61"/>
                    <a:gd name="T46" fmla="*/ 2147483647 w 77"/>
                    <a:gd name="T47" fmla="*/ 2147483647 h 61"/>
                    <a:gd name="T48" fmla="*/ 2147483647 w 77"/>
                    <a:gd name="T49" fmla="*/ 2147483647 h 61"/>
                    <a:gd name="T50" fmla="*/ 2147483647 w 77"/>
                    <a:gd name="T51" fmla="*/ 2147483647 h 61"/>
                    <a:gd name="T52" fmla="*/ 2147483647 w 77"/>
                    <a:gd name="T53" fmla="*/ 2147483647 h 61"/>
                    <a:gd name="T54" fmla="*/ 2147483647 w 77"/>
                    <a:gd name="T55" fmla="*/ 2147483647 h 61"/>
                    <a:gd name="T56" fmla="*/ 2147483647 w 77"/>
                    <a:gd name="T57" fmla="*/ 2147483647 h 61"/>
                    <a:gd name="T58" fmla="*/ 2147483647 w 77"/>
                    <a:gd name="T59" fmla="*/ 2147483647 h 61"/>
                    <a:gd name="T60" fmla="*/ 2147483647 w 77"/>
                    <a:gd name="T61" fmla="*/ 2147483647 h 61"/>
                    <a:gd name="T62" fmla="*/ 2147483647 w 77"/>
                    <a:gd name="T63" fmla="*/ 2147483647 h 61"/>
                    <a:gd name="T64" fmla="*/ 2147483647 w 77"/>
                    <a:gd name="T65" fmla="*/ 2147483647 h 61"/>
                    <a:gd name="T66" fmla="*/ 2147483647 w 77"/>
                    <a:gd name="T67" fmla="*/ 0 h 61"/>
                    <a:gd name="T68" fmla="*/ 2147483647 w 77"/>
                    <a:gd name="T69" fmla="*/ 2147483647 h 61"/>
                    <a:gd name="T70" fmla="*/ 2147483647 w 77"/>
                    <a:gd name="T71" fmla="*/ 2147483647 h 61"/>
                    <a:gd name="T72" fmla="*/ 2147483647 w 77"/>
                    <a:gd name="T73" fmla="*/ 2147483647 h 61"/>
                    <a:gd name="T74" fmla="*/ 2147483647 w 77"/>
                    <a:gd name="T75" fmla="*/ 2147483647 h 61"/>
                    <a:gd name="T76" fmla="*/ 2147483647 w 77"/>
                    <a:gd name="T77" fmla="*/ 2147483647 h 61"/>
                    <a:gd name="T78" fmla="*/ 2147483647 w 77"/>
                    <a:gd name="T79" fmla="*/ 2147483647 h 61"/>
                    <a:gd name="T80" fmla="*/ 2147483647 w 77"/>
                    <a:gd name="T81" fmla="*/ 2147483647 h 61"/>
                    <a:gd name="T82" fmla="*/ 2147483647 w 77"/>
                    <a:gd name="T83" fmla="*/ 2147483647 h 61"/>
                    <a:gd name="T84" fmla="*/ 2147483647 w 77"/>
                    <a:gd name="T85" fmla="*/ 2147483647 h 61"/>
                    <a:gd name="T86" fmla="*/ 2147483647 w 77"/>
                    <a:gd name="T87" fmla="*/ 2147483647 h 61"/>
                    <a:gd name="T88" fmla="*/ 2147483647 w 77"/>
                    <a:gd name="T89" fmla="*/ 2147483647 h 61"/>
                    <a:gd name="T90" fmla="*/ 2147483647 w 77"/>
                    <a:gd name="T91" fmla="*/ 2147483647 h 61"/>
                    <a:gd name="T92" fmla="*/ 2147483647 w 77"/>
                    <a:gd name="T93" fmla="*/ 2147483647 h 61"/>
                    <a:gd name="T94" fmla="*/ 2147483647 w 77"/>
                    <a:gd name="T95" fmla="*/ 2147483647 h 61"/>
                    <a:gd name="T96" fmla="*/ 2147483647 w 77"/>
                    <a:gd name="T97" fmla="*/ 2147483647 h 61"/>
                    <a:gd name="T98" fmla="*/ 2147483647 w 77"/>
                    <a:gd name="T99" fmla="*/ 2147483647 h 61"/>
                    <a:gd name="T100" fmla="*/ 2147483647 w 77"/>
                    <a:gd name="T101" fmla="*/ 2147483647 h 61"/>
                    <a:gd name="T102" fmla="*/ 2147483647 w 77"/>
                    <a:gd name="T103" fmla="*/ 2147483647 h 61"/>
                    <a:gd name="T104" fmla="*/ 2147483647 w 77"/>
                    <a:gd name="T105" fmla="*/ 2147483647 h 61"/>
                    <a:gd name="T106" fmla="*/ 0 w 77"/>
                    <a:gd name="T107" fmla="*/ 2147483647 h 6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77"/>
                    <a:gd name="T163" fmla="*/ 0 h 61"/>
                    <a:gd name="T164" fmla="*/ 77 w 77"/>
                    <a:gd name="T165" fmla="*/ 61 h 61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77" h="61">
                      <a:moveTo>
                        <a:pt x="0" y="40"/>
                      </a:moveTo>
                      <a:cubicBezTo>
                        <a:pt x="0" y="40"/>
                        <a:pt x="0" y="40"/>
                        <a:pt x="1" y="40"/>
                      </a:cubicBezTo>
                      <a:cubicBezTo>
                        <a:pt x="1" y="40"/>
                        <a:pt x="1" y="39"/>
                        <a:pt x="2" y="39"/>
                      </a:cubicBezTo>
                      <a:cubicBezTo>
                        <a:pt x="2" y="39"/>
                        <a:pt x="3" y="38"/>
                        <a:pt x="3" y="38"/>
                      </a:cubicBezTo>
                      <a:cubicBezTo>
                        <a:pt x="3" y="38"/>
                        <a:pt x="4" y="38"/>
                        <a:pt x="4" y="39"/>
                      </a:cubicBezTo>
                      <a:cubicBezTo>
                        <a:pt x="4" y="39"/>
                        <a:pt x="4" y="39"/>
                        <a:pt x="4" y="39"/>
                      </a:cubicBezTo>
                      <a:cubicBezTo>
                        <a:pt x="5" y="39"/>
                        <a:pt x="5" y="39"/>
                        <a:pt x="6" y="39"/>
                      </a:cubicBezTo>
                      <a:cubicBezTo>
                        <a:pt x="6" y="40"/>
                        <a:pt x="7" y="40"/>
                        <a:pt x="8" y="40"/>
                      </a:cubicBezTo>
                      <a:cubicBezTo>
                        <a:pt x="8" y="40"/>
                        <a:pt x="9" y="40"/>
                        <a:pt x="9" y="40"/>
                      </a:cubicBezTo>
                      <a:cubicBezTo>
                        <a:pt x="10" y="40"/>
                        <a:pt x="10" y="40"/>
                        <a:pt x="10" y="40"/>
                      </a:cubicBezTo>
                      <a:cubicBezTo>
                        <a:pt x="11" y="40"/>
                        <a:pt x="11" y="40"/>
                        <a:pt x="11" y="40"/>
                      </a:cubicBezTo>
                      <a:cubicBezTo>
                        <a:pt x="11" y="40"/>
                        <a:pt x="11" y="41"/>
                        <a:pt x="11" y="41"/>
                      </a:cubicBezTo>
                      <a:cubicBezTo>
                        <a:pt x="11" y="41"/>
                        <a:pt x="11" y="41"/>
                        <a:pt x="12" y="42"/>
                      </a:cubicBezTo>
                      <a:cubicBezTo>
                        <a:pt x="12" y="42"/>
                        <a:pt x="12" y="42"/>
                        <a:pt x="12" y="42"/>
                      </a:cubicBezTo>
                      <a:cubicBezTo>
                        <a:pt x="12" y="42"/>
                        <a:pt x="12" y="42"/>
                        <a:pt x="13" y="42"/>
                      </a:cubicBezTo>
                      <a:cubicBezTo>
                        <a:pt x="13" y="42"/>
                        <a:pt x="13" y="42"/>
                        <a:pt x="13" y="42"/>
                      </a:cubicBezTo>
                      <a:cubicBezTo>
                        <a:pt x="13" y="42"/>
                        <a:pt x="13" y="42"/>
                        <a:pt x="13" y="42"/>
                      </a:cubicBezTo>
                      <a:cubicBezTo>
                        <a:pt x="14" y="42"/>
                        <a:pt x="14" y="42"/>
                        <a:pt x="14" y="42"/>
                      </a:cubicBezTo>
                      <a:cubicBezTo>
                        <a:pt x="14" y="42"/>
                        <a:pt x="14" y="42"/>
                        <a:pt x="14" y="42"/>
                      </a:cubicBezTo>
                      <a:cubicBezTo>
                        <a:pt x="14" y="42"/>
                        <a:pt x="14" y="42"/>
                        <a:pt x="15" y="42"/>
                      </a:cubicBezTo>
                      <a:cubicBezTo>
                        <a:pt x="15" y="41"/>
                        <a:pt x="15" y="41"/>
                        <a:pt x="16" y="41"/>
                      </a:cubicBezTo>
                      <a:cubicBezTo>
                        <a:pt x="16" y="41"/>
                        <a:pt x="17" y="42"/>
                        <a:pt x="17" y="41"/>
                      </a:cubicBezTo>
                      <a:cubicBezTo>
                        <a:pt x="18" y="41"/>
                        <a:pt x="18" y="41"/>
                        <a:pt x="18" y="41"/>
                      </a:cubicBezTo>
                      <a:cubicBezTo>
                        <a:pt x="18" y="41"/>
                        <a:pt x="19" y="41"/>
                        <a:pt x="19" y="41"/>
                      </a:cubicBezTo>
                      <a:cubicBezTo>
                        <a:pt x="20" y="41"/>
                        <a:pt x="21" y="41"/>
                        <a:pt x="21" y="41"/>
                      </a:cubicBezTo>
                      <a:cubicBezTo>
                        <a:pt x="22" y="41"/>
                        <a:pt x="21" y="41"/>
                        <a:pt x="22" y="41"/>
                      </a:cubicBezTo>
                      <a:cubicBezTo>
                        <a:pt x="22" y="41"/>
                        <a:pt x="23" y="41"/>
                        <a:pt x="23" y="41"/>
                      </a:cubicBezTo>
                      <a:cubicBezTo>
                        <a:pt x="24" y="41"/>
                        <a:pt x="24" y="40"/>
                        <a:pt x="24" y="41"/>
                      </a:cubicBezTo>
                      <a:cubicBezTo>
                        <a:pt x="25" y="41"/>
                        <a:pt x="24" y="41"/>
                        <a:pt x="25" y="41"/>
                      </a:cubicBezTo>
                      <a:cubicBezTo>
                        <a:pt x="25" y="42"/>
                        <a:pt x="25" y="42"/>
                        <a:pt x="25" y="42"/>
                      </a:cubicBezTo>
                      <a:cubicBezTo>
                        <a:pt x="25" y="43"/>
                        <a:pt x="25" y="43"/>
                        <a:pt x="25" y="43"/>
                      </a:cubicBezTo>
                      <a:cubicBezTo>
                        <a:pt x="25" y="43"/>
                        <a:pt x="25" y="44"/>
                        <a:pt x="25" y="44"/>
                      </a:cubicBezTo>
                      <a:cubicBezTo>
                        <a:pt x="26" y="44"/>
                        <a:pt x="26" y="44"/>
                        <a:pt x="26" y="45"/>
                      </a:cubicBezTo>
                      <a:cubicBezTo>
                        <a:pt x="26" y="45"/>
                        <a:pt x="26" y="45"/>
                        <a:pt x="26" y="45"/>
                      </a:cubicBezTo>
                      <a:cubicBezTo>
                        <a:pt x="26" y="46"/>
                        <a:pt x="26" y="46"/>
                        <a:pt x="25" y="46"/>
                      </a:cubicBezTo>
                      <a:cubicBezTo>
                        <a:pt x="25" y="47"/>
                        <a:pt x="26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6" y="51"/>
                        <a:pt x="27" y="51"/>
                        <a:pt x="27" y="51"/>
                      </a:cubicBezTo>
                      <a:cubicBezTo>
                        <a:pt x="27" y="51"/>
                        <a:pt x="27" y="51"/>
                        <a:pt x="28" y="51"/>
                      </a:cubicBezTo>
                      <a:cubicBezTo>
                        <a:pt x="28" y="51"/>
                        <a:pt x="28" y="51"/>
                        <a:pt x="28" y="51"/>
                      </a:cubicBezTo>
                      <a:cubicBezTo>
                        <a:pt x="29" y="51"/>
                        <a:pt x="29" y="51"/>
                        <a:pt x="29" y="52"/>
                      </a:cubicBezTo>
                      <a:cubicBezTo>
                        <a:pt x="30" y="52"/>
                        <a:pt x="29" y="53"/>
                        <a:pt x="29" y="53"/>
                      </a:cubicBezTo>
                      <a:cubicBezTo>
                        <a:pt x="29" y="54"/>
                        <a:pt x="29" y="54"/>
                        <a:pt x="29" y="54"/>
                      </a:cubicBezTo>
                      <a:cubicBezTo>
                        <a:pt x="29" y="55"/>
                        <a:pt x="29" y="56"/>
                        <a:pt x="29" y="57"/>
                      </a:cubicBezTo>
                      <a:cubicBezTo>
                        <a:pt x="29" y="57"/>
                        <a:pt x="29" y="58"/>
                        <a:pt x="29" y="58"/>
                      </a:cubicBezTo>
                      <a:cubicBezTo>
                        <a:pt x="29" y="58"/>
                        <a:pt x="29" y="58"/>
                        <a:pt x="29" y="58"/>
                      </a:cubicBezTo>
                      <a:cubicBezTo>
                        <a:pt x="30" y="59"/>
                        <a:pt x="30" y="59"/>
                        <a:pt x="30" y="60"/>
                      </a:cubicBezTo>
                      <a:cubicBezTo>
                        <a:pt x="30" y="60"/>
                        <a:pt x="30" y="60"/>
                        <a:pt x="30" y="61"/>
                      </a:cubicBezTo>
                      <a:cubicBezTo>
                        <a:pt x="31" y="61"/>
                        <a:pt x="31" y="61"/>
                        <a:pt x="31" y="61"/>
                      </a:cubicBezTo>
                      <a:cubicBezTo>
                        <a:pt x="32" y="61"/>
                        <a:pt x="32" y="61"/>
                        <a:pt x="33" y="61"/>
                      </a:cubicBezTo>
                      <a:cubicBezTo>
                        <a:pt x="33" y="61"/>
                        <a:pt x="33" y="61"/>
                        <a:pt x="34" y="61"/>
                      </a:cubicBezTo>
                      <a:cubicBezTo>
                        <a:pt x="34" y="61"/>
                        <a:pt x="34" y="61"/>
                        <a:pt x="34" y="61"/>
                      </a:cubicBezTo>
                      <a:cubicBezTo>
                        <a:pt x="34" y="60"/>
                        <a:pt x="34" y="60"/>
                        <a:pt x="35" y="59"/>
                      </a:cubicBezTo>
                      <a:cubicBezTo>
                        <a:pt x="35" y="59"/>
                        <a:pt x="35" y="59"/>
                        <a:pt x="35" y="59"/>
                      </a:cubicBezTo>
                      <a:cubicBezTo>
                        <a:pt x="36" y="59"/>
                        <a:pt x="36" y="60"/>
                        <a:pt x="36" y="60"/>
                      </a:cubicBezTo>
                      <a:cubicBezTo>
                        <a:pt x="36" y="60"/>
                        <a:pt x="37" y="60"/>
                        <a:pt x="37" y="60"/>
                      </a:cubicBezTo>
                      <a:cubicBezTo>
                        <a:pt x="38" y="60"/>
                        <a:pt x="38" y="59"/>
                        <a:pt x="39" y="59"/>
                      </a:cubicBezTo>
                      <a:cubicBezTo>
                        <a:pt x="40" y="58"/>
                        <a:pt x="40" y="59"/>
                        <a:pt x="41" y="59"/>
                      </a:cubicBezTo>
                      <a:cubicBezTo>
                        <a:pt x="42" y="58"/>
                        <a:pt x="43" y="58"/>
                        <a:pt x="43" y="58"/>
                      </a:cubicBezTo>
                      <a:cubicBezTo>
                        <a:pt x="44" y="57"/>
                        <a:pt x="45" y="57"/>
                        <a:pt x="45" y="57"/>
                      </a:cubicBezTo>
                      <a:cubicBezTo>
                        <a:pt x="46" y="56"/>
                        <a:pt x="47" y="57"/>
                        <a:pt x="48" y="57"/>
                      </a:cubicBezTo>
                      <a:cubicBezTo>
                        <a:pt x="48" y="57"/>
                        <a:pt x="49" y="56"/>
                        <a:pt x="49" y="56"/>
                      </a:cubicBezTo>
                      <a:cubicBezTo>
                        <a:pt x="50" y="56"/>
                        <a:pt x="51" y="56"/>
                        <a:pt x="51" y="56"/>
                      </a:cubicBezTo>
                      <a:cubicBezTo>
                        <a:pt x="52" y="56"/>
                        <a:pt x="52" y="57"/>
                        <a:pt x="53" y="56"/>
                      </a:cubicBezTo>
                      <a:cubicBezTo>
                        <a:pt x="53" y="56"/>
                        <a:pt x="54" y="56"/>
                        <a:pt x="55" y="56"/>
                      </a:cubicBezTo>
                      <a:cubicBezTo>
                        <a:pt x="55" y="55"/>
                        <a:pt x="56" y="55"/>
                        <a:pt x="56" y="55"/>
                      </a:cubicBezTo>
                      <a:cubicBezTo>
                        <a:pt x="57" y="55"/>
                        <a:pt x="58" y="54"/>
                        <a:pt x="58" y="54"/>
                      </a:cubicBezTo>
                      <a:cubicBezTo>
                        <a:pt x="58" y="53"/>
                        <a:pt x="58" y="52"/>
                        <a:pt x="58" y="52"/>
                      </a:cubicBezTo>
                      <a:cubicBezTo>
                        <a:pt x="58" y="51"/>
                        <a:pt x="59" y="51"/>
                        <a:pt x="59" y="50"/>
                      </a:cubicBezTo>
                      <a:cubicBezTo>
                        <a:pt x="60" y="50"/>
                        <a:pt x="60" y="49"/>
                        <a:pt x="60" y="49"/>
                      </a:cubicBezTo>
                      <a:cubicBezTo>
                        <a:pt x="60" y="48"/>
                        <a:pt x="61" y="48"/>
                        <a:pt x="61" y="48"/>
                      </a:cubicBezTo>
                      <a:cubicBezTo>
                        <a:pt x="61" y="48"/>
                        <a:pt x="61" y="47"/>
                        <a:pt x="61" y="47"/>
                      </a:cubicBezTo>
                      <a:cubicBezTo>
                        <a:pt x="62" y="46"/>
                        <a:pt x="61" y="45"/>
                        <a:pt x="62" y="44"/>
                      </a:cubicBezTo>
                      <a:cubicBezTo>
                        <a:pt x="62" y="44"/>
                        <a:pt x="62" y="44"/>
                        <a:pt x="62" y="44"/>
                      </a:cubicBezTo>
                      <a:cubicBezTo>
                        <a:pt x="63" y="44"/>
                        <a:pt x="64" y="44"/>
                        <a:pt x="65" y="44"/>
                      </a:cubicBezTo>
                      <a:cubicBezTo>
                        <a:pt x="65" y="44"/>
                        <a:pt x="65" y="43"/>
                        <a:pt x="65" y="43"/>
                      </a:cubicBezTo>
                      <a:cubicBezTo>
                        <a:pt x="66" y="42"/>
                        <a:pt x="66" y="41"/>
                        <a:pt x="66" y="40"/>
                      </a:cubicBezTo>
                      <a:cubicBezTo>
                        <a:pt x="67" y="40"/>
                        <a:pt x="67" y="39"/>
                        <a:pt x="67" y="39"/>
                      </a:cubicBezTo>
                      <a:cubicBezTo>
                        <a:pt x="67" y="38"/>
                        <a:pt x="68" y="38"/>
                        <a:pt x="68" y="38"/>
                      </a:cubicBezTo>
                      <a:cubicBezTo>
                        <a:pt x="69" y="37"/>
                        <a:pt x="68" y="37"/>
                        <a:pt x="68" y="36"/>
                      </a:cubicBezTo>
                      <a:cubicBezTo>
                        <a:pt x="68" y="36"/>
                        <a:pt x="67" y="35"/>
                        <a:pt x="67" y="34"/>
                      </a:cubicBezTo>
                      <a:cubicBezTo>
                        <a:pt x="67" y="34"/>
                        <a:pt x="67" y="34"/>
                        <a:pt x="67" y="34"/>
                      </a:cubicBezTo>
                      <a:cubicBezTo>
                        <a:pt x="67" y="34"/>
                        <a:pt x="67" y="34"/>
                        <a:pt x="68" y="34"/>
                      </a:cubicBezTo>
                      <a:cubicBezTo>
                        <a:pt x="68" y="34"/>
                        <a:pt x="68" y="34"/>
                        <a:pt x="68" y="34"/>
                      </a:cubicBezTo>
                      <a:cubicBezTo>
                        <a:pt x="68" y="34"/>
                        <a:pt x="69" y="34"/>
                        <a:pt x="69" y="33"/>
                      </a:cubicBezTo>
                      <a:cubicBezTo>
                        <a:pt x="69" y="33"/>
                        <a:pt x="69" y="32"/>
                        <a:pt x="68" y="32"/>
                      </a:cubicBezTo>
                      <a:cubicBezTo>
                        <a:pt x="68" y="32"/>
                        <a:pt x="68" y="31"/>
                        <a:pt x="67" y="31"/>
                      </a:cubicBezTo>
                      <a:cubicBezTo>
                        <a:pt x="67" y="31"/>
                        <a:pt x="67" y="30"/>
                        <a:pt x="67" y="30"/>
                      </a:cubicBezTo>
                      <a:cubicBezTo>
                        <a:pt x="67" y="30"/>
                        <a:pt x="68" y="29"/>
                        <a:pt x="68" y="29"/>
                      </a:cubicBezTo>
                      <a:cubicBezTo>
                        <a:pt x="68" y="29"/>
                        <a:pt x="69" y="29"/>
                        <a:pt x="69" y="29"/>
                      </a:cubicBezTo>
                      <a:cubicBezTo>
                        <a:pt x="69" y="29"/>
                        <a:pt x="69" y="29"/>
                        <a:pt x="70" y="29"/>
                      </a:cubicBezTo>
                      <a:cubicBezTo>
                        <a:pt x="70" y="29"/>
                        <a:pt x="70" y="29"/>
                        <a:pt x="70" y="29"/>
                      </a:cubicBezTo>
                      <a:cubicBezTo>
                        <a:pt x="70" y="28"/>
                        <a:pt x="69" y="28"/>
                        <a:pt x="69" y="28"/>
                      </a:cubicBezTo>
                      <a:cubicBezTo>
                        <a:pt x="70" y="28"/>
                        <a:pt x="70" y="28"/>
                        <a:pt x="70" y="28"/>
                      </a:cubicBezTo>
                      <a:cubicBezTo>
                        <a:pt x="71" y="28"/>
                        <a:pt x="72" y="28"/>
                        <a:pt x="73" y="28"/>
                      </a:cubicBezTo>
                      <a:cubicBezTo>
                        <a:pt x="73" y="28"/>
                        <a:pt x="74" y="28"/>
                        <a:pt x="74" y="28"/>
                      </a:cubicBezTo>
                      <a:cubicBezTo>
                        <a:pt x="74" y="28"/>
                        <a:pt x="74" y="28"/>
                        <a:pt x="74" y="27"/>
                      </a:cubicBezTo>
                      <a:cubicBezTo>
                        <a:pt x="74" y="27"/>
                        <a:pt x="74" y="27"/>
                        <a:pt x="73" y="27"/>
                      </a:cubicBezTo>
                      <a:cubicBezTo>
                        <a:pt x="73" y="26"/>
                        <a:pt x="73" y="25"/>
                        <a:pt x="72" y="25"/>
                      </a:cubicBezTo>
                      <a:cubicBezTo>
                        <a:pt x="72" y="24"/>
                        <a:pt x="72" y="24"/>
                        <a:pt x="72" y="24"/>
                      </a:cubicBezTo>
                      <a:cubicBezTo>
                        <a:pt x="72" y="23"/>
                        <a:pt x="72" y="23"/>
                        <a:pt x="72" y="22"/>
                      </a:cubicBezTo>
                      <a:cubicBezTo>
                        <a:pt x="72" y="22"/>
                        <a:pt x="72" y="21"/>
                        <a:pt x="72" y="21"/>
                      </a:cubicBezTo>
                      <a:cubicBezTo>
                        <a:pt x="72" y="21"/>
                        <a:pt x="72" y="20"/>
                        <a:pt x="73" y="20"/>
                      </a:cubicBezTo>
                      <a:cubicBezTo>
                        <a:pt x="73" y="20"/>
                        <a:pt x="73" y="20"/>
                        <a:pt x="74" y="20"/>
                      </a:cubicBezTo>
                      <a:cubicBezTo>
                        <a:pt x="74" y="20"/>
                        <a:pt x="74" y="20"/>
                        <a:pt x="74" y="19"/>
                      </a:cubicBezTo>
                      <a:cubicBezTo>
                        <a:pt x="74" y="19"/>
                        <a:pt x="74" y="19"/>
                        <a:pt x="74" y="18"/>
                      </a:cubicBezTo>
                      <a:cubicBezTo>
                        <a:pt x="75" y="18"/>
                        <a:pt x="75" y="17"/>
                        <a:pt x="75" y="17"/>
                      </a:cubicBezTo>
                      <a:cubicBezTo>
                        <a:pt x="75" y="17"/>
                        <a:pt x="76" y="16"/>
                        <a:pt x="76" y="16"/>
                      </a:cubicBezTo>
                      <a:cubicBezTo>
                        <a:pt x="76" y="16"/>
                        <a:pt x="77" y="16"/>
                        <a:pt x="77" y="16"/>
                      </a:cubicBezTo>
                      <a:cubicBezTo>
                        <a:pt x="77" y="16"/>
                        <a:pt x="77" y="15"/>
                        <a:pt x="77" y="15"/>
                      </a:cubicBezTo>
                      <a:cubicBezTo>
                        <a:pt x="77" y="14"/>
                        <a:pt x="77" y="14"/>
                        <a:pt x="76" y="14"/>
                      </a:cubicBezTo>
                      <a:cubicBezTo>
                        <a:pt x="76" y="13"/>
                        <a:pt x="75" y="13"/>
                        <a:pt x="74" y="13"/>
                      </a:cubicBezTo>
                      <a:cubicBezTo>
                        <a:pt x="74" y="13"/>
                        <a:pt x="73" y="13"/>
                        <a:pt x="72" y="13"/>
                      </a:cubicBezTo>
                      <a:cubicBezTo>
                        <a:pt x="72" y="13"/>
                        <a:pt x="72" y="12"/>
                        <a:pt x="71" y="12"/>
                      </a:cubicBezTo>
                      <a:cubicBezTo>
                        <a:pt x="71" y="12"/>
                        <a:pt x="71" y="12"/>
                        <a:pt x="71" y="12"/>
                      </a:cubicBezTo>
                      <a:cubicBezTo>
                        <a:pt x="71" y="12"/>
                        <a:pt x="71" y="12"/>
                        <a:pt x="70" y="12"/>
                      </a:cubicBezTo>
                      <a:cubicBezTo>
                        <a:pt x="70" y="12"/>
                        <a:pt x="69" y="12"/>
                        <a:pt x="69" y="12"/>
                      </a:cubicBezTo>
                      <a:cubicBezTo>
                        <a:pt x="68" y="12"/>
                        <a:pt x="68" y="12"/>
                        <a:pt x="68" y="12"/>
                      </a:cubicBezTo>
                      <a:cubicBezTo>
                        <a:pt x="67" y="12"/>
                        <a:pt x="67" y="12"/>
                        <a:pt x="67" y="11"/>
                      </a:cubicBezTo>
                      <a:cubicBezTo>
                        <a:pt x="67" y="11"/>
                        <a:pt x="67" y="10"/>
                        <a:pt x="67" y="10"/>
                      </a:cubicBezTo>
                      <a:cubicBezTo>
                        <a:pt x="67" y="9"/>
                        <a:pt x="66" y="8"/>
                        <a:pt x="65" y="8"/>
                      </a:cubicBezTo>
                      <a:cubicBezTo>
                        <a:pt x="65" y="8"/>
                        <a:pt x="64" y="7"/>
                        <a:pt x="63" y="7"/>
                      </a:cubicBezTo>
                      <a:cubicBezTo>
                        <a:pt x="62" y="7"/>
                        <a:pt x="62" y="8"/>
                        <a:pt x="61" y="7"/>
                      </a:cubicBezTo>
                      <a:cubicBezTo>
                        <a:pt x="60" y="7"/>
                        <a:pt x="60" y="7"/>
                        <a:pt x="60" y="6"/>
                      </a:cubicBezTo>
                      <a:cubicBezTo>
                        <a:pt x="59" y="5"/>
                        <a:pt x="57" y="5"/>
                        <a:pt x="56" y="4"/>
                      </a:cubicBezTo>
                      <a:cubicBezTo>
                        <a:pt x="56" y="4"/>
                        <a:pt x="55" y="3"/>
                        <a:pt x="55" y="3"/>
                      </a:cubicBezTo>
                      <a:cubicBezTo>
                        <a:pt x="55" y="3"/>
                        <a:pt x="54" y="4"/>
                        <a:pt x="54" y="4"/>
                      </a:cubicBezTo>
                      <a:cubicBezTo>
                        <a:pt x="53" y="4"/>
                        <a:pt x="53" y="4"/>
                        <a:pt x="52" y="4"/>
                      </a:cubicBezTo>
                      <a:cubicBezTo>
                        <a:pt x="52" y="4"/>
                        <a:pt x="51" y="4"/>
                        <a:pt x="51" y="4"/>
                      </a:cubicBezTo>
                      <a:cubicBezTo>
                        <a:pt x="50" y="4"/>
                        <a:pt x="50" y="4"/>
                        <a:pt x="50" y="3"/>
                      </a:cubicBezTo>
                      <a:cubicBezTo>
                        <a:pt x="50" y="3"/>
                        <a:pt x="50" y="3"/>
                        <a:pt x="50" y="3"/>
                      </a:cubicBezTo>
                      <a:cubicBezTo>
                        <a:pt x="50" y="2"/>
                        <a:pt x="50" y="2"/>
                        <a:pt x="50" y="2"/>
                      </a:cubicBezTo>
                      <a:cubicBezTo>
                        <a:pt x="50" y="1"/>
                        <a:pt x="50" y="1"/>
                        <a:pt x="50" y="1"/>
                      </a:cubicBezTo>
                      <a:cubicBezTo>
                        <a:pt x="50" y="1"/>
                        <a:pt x="49" y="1"/>
                        <a:pt x="49" y="0"/>
                      </a:cubicBezTo>
                      <a:cubicBezTo>
                        <a:pt x="49" y="0"/>
                        <a:pt x="48" y="0"/>
                        <a:pt x="48" y="0"/>
                      </a:cubicBezTo>
                      <a:cubicBezTo>
                        <a:pt x="47" y="0"/>
                        <a:pt x="46" y="0"/>
                        <a:pt x="46" y="0"/>
                      </a:cubicBezTo>
                      <a:cubicBezTo>
                        <a:pt x="45" y="1"/>
                        <a:pt x="45" y="1"/>
                        <a:pt x="44" y="1"/>
                      </a:cubicBezTo>
                      <a:cubicBezTo>
                        <a:pt x="44" y="2"/>
                        <a:pt x="43" y="3"/>
                        <a:pt x="43" y="3"/>
                      </a:cubicBezTo>
                      <a:cubicBezTo>
                        <a:pt x="42" y="3"/>
                        <a:pt x="42" y="3"/>
                        <a:pt x="41" y="3"/>
                      </a:cubicBezTo>
                      <a:cubicBezTo>
                        <a:pt x="41" y="3"/>
                        <a:pt x="40" y="4"/>
                        <a:pt x="40" y="4"/>
                      </a:cubicBezTo>
                      <a:cubicBezTo>
                        <a:pt x="40" y="4"/>
                        <a:pt x="40" y="4"/>
                        <a:pt x="39" y="4"/>
                      </a:cubicBezTo>
                      <a:cubicBezTo>
                        <a:pt x="39" y="4"/>
                        <a:pt x="38" y="4"/>
                        <a:pt x="38" y="5"/>
                      </a:cubicBezTo>
                      <a:cubicBezTo>
                        <a:pt x="38" y="5"/>
                        <a:pt x="37" y="6"/>
                        <a:pt x="37" y="6"/>
                      </a:cubicBezTo>
                      <a:cubicBezTo>
                        <a:pt x="36" y="6"/>
                        <a:pt x="36" y="6"/>
                        <a:pt x="36" y="6"/>
                      </a:cubicBezTo>
                      <a:cubicBezTo>
                        <a:pt x="36" y="7"/>
                        <a:pt x="35" y="7"/>
                        <a:pt x="35" y="7"/>
                      </a:cubicBezTo>
                      <a:cubicBezTo>
                        <a:pt x="35" y="7"/>
                        <a:pt x="35" y="6"/>
                        <a:pt x="35" y="6"/>
                      </a:cubicBez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35" y="5"/>
                        <a:pt x="35" y="5"/>
                        <a:pt x="35" y="4"/>
                      </a:cubicBezTo>
                      <a:cubicBezTo>
                        <a:pt x="35" y="5"/>
                        <a:pt x="35" y="5"/>
                        <a:pt x="35" y="5"/>
                      </a:cubicBezTo>
                      <a:cubicBezTo>
                        <a:pt x="34" y="5"/>
                        <a:pt x="34" y="5"/>
                        <a:pt x="34" y="5"/>
                      </a:cubicBezTo>
                      <a:cubicBezTo>
                        <a:pt x="33" y="4"/>
                        <a:pt x="33" y="4"/>
                        <a:pt x="33" y="4"/>
                      </a:cubicBezTo>
                      <a:cubicBezTo>
                        <a:pt x="32" y="3"/>
                        <a:pt x="32" y="3"/>
                        <a:pt x="32" y="3"/>
                      </a:cubicBezTo>
                      <a:cubicBezTo>
                        <a:pt x="32" y="3"/>
                        <a:pt x="31" y="3"/>
                        <a:pt x="31" y="3"/>
                      </a:cubicBezTo>
                      <a:cubicBezTo>
                        <a:pt x="31" y="4"/>
                        <a:pt x="31" y="4"/>
                        <a:pt x="31" y="5"/>
                      </a:cubicBezTo>
                      <a:cubicBezTo>
                        <a:pt x="31" y="5"/>
                        <a:pt x="31" y="5"/>
                        <a:pt x="31" y="5"/>
                      </a:cubicBezTo>
                      <a:cubicBezTo>
                        <a:pt x="31" y="6"/>
                        <a:pt x="30" y="5"/>
                        <a:pt x="30" y="5"/>
                      </a:cubicBezTo>
                      <a:cubicBezTo>
                        <a:pt x="30" y="5"/>
                        <a:pt x="29" y="5"/>
                        <a:pt x="29" y="5"/>
                      </a:cubicBezTo>
                      <a:cubicBezTo>
                        <a:pt x="29" y="6"/>
                        <a:pt x="29" y="6"/>
                        <a:pt x="29" y="6"/>
                      </a:cubicBezTo>
                      <a:cubicBezTo>
                        <a:pt x="29" y="7"/>
                        <a:pt x="29" y="7"/>
                        <a:pt x="29" y="7"/>
                      </a:cubicBezTo>
                      <a:cubicBezTo>
                        <a:pt x="29" y="7"/>
                        <a:pt x="29" y="7"/>
                        <a:pt x="29" y="8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29" y="8"/>
                        <a:pt x="29" y="9"/>
                        <a:pt x="29" y="9"/>
                      </a:cubicBezTo>
                      <a:cubicBezTo>
                        <a:pt x="29" y="9"/>
                        <a:pt x="29" y="10"/>
                        <a:pt x="29" y="10"/>
                      </a:cubicBezTo>
                      <a:cubicBezTo>
                        <a:pt x="29" y="10"/>
                        <a:pt x="29" y="11"/>
                        <a:pt x="29" y="11"/>
                      </a:cubicBezTo>
                      <a:cubicBezTo>
                        <a:pt x="29" y="11"/>
                        <a:pt x="29" y="11"/>
                        <a:pt x="28" y="11"/>
                      </a:cubicBezTo>
                      <a:cubicBezTo>
                        <a:pt x="28" y="12"/>
                        <a:pt x="28" y="12"/>
                        <a:pt x="27" y="12"/>
                      </a:cubicBezTo>
                      <a:cubicBezTo>
                        <a:pt x="27" y="12"/>
                        <a:pt x="27" y="12"/>
                        <a:pt x="26" y="12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26" y="13"/>
                        <a:pt x="26" y="13"/>
                        <a:pt x="26" y="13"/>
                      </a:cubicBezTo>
                      <a:cubicBezTo>
                        <a:pt x="26" y="13"/>
                        <a:pt x="26" y="14"/>
                        <a:pt x="26" y="14"/>
                      </a:cubicBezTo>
                      <a:cubicBezTo>
                        <a:pt x="25" y="14"/>
                        <a:pt x="25" y="15"/>
                        <a:pt x="25" y="15"/>
                      </a:cubicBezTo>
                      <a:cubicBezTo>
                        <a:pt x="25" y="15"/>
                        <a:pt x="25" y="16"/>
                        <a:pt x="25" y="16"/>
                      </a:cubicBezTo>
                      <a:cubicBezTo>
                        <a:pt x="25" y="16"/>
                        <a:pt x="25" y="17"/>
                        <a:pt x="26" y="17"/>
                      </a:cubicBezTo>
                      <a:cubicBezTo>
                        <a:pt x="26" y="17"/>
                        <a:pt x="26" y="17"/>
                        <a:pt x="27" y="18"/>
                      </a:cubicBezTo>
                      <a:cubicBezTo>
                        <a:pt x="27" y="18"/>
                        <a:pt x="26" y="19"/>
                        <a:pt x="26" y="19"/>
                      </a:cubicBezTo>
                      <a:cubicBezTo>
                        <a:pt x="26" y="20"/>
                        <a:pt x="26" y="20"/>
                        <a:pt x="26" y="20"/>
                      </a:cubicBezTo>
                      <a:cubicBezTo>
                        <a:pt x="25" y="21"/>
                        <a:pt x="25" y="21"/>
                        <a:pt x="24" y="22"/>
                      </a:cubicBezTo>
                      <a:cubicBezTo>
                        <a:pt x="24" y="22"/>
                        <a:pt x="24" y="22"/>
                        <a:pt x="24" y="22"/>
                      </a:cubicBezTo>
                      <a:cubicBezTo>
                        <a:pt x="24" y="22"/>
                        <a:pt x="24" y="23"/>
                        <a:pt x="25" y="23"/>
                      </a:cubicBezTo>
                      <a:cubicBezTo>
                        <a:pt x="25" y="23"/>
                        <a:pt x="25" y="23"/>
                        <a:pt x="26" y="23"/>
                      </a:cubicBezTo>
                      <a:cubicBezTo>
                        <a:pt x="26" y="23"/>
                        <a:pt x="26" y="24"/>
                        <a:pt x="26" y="24"/>
                      </a:cubicBezTo>
                      <a:cubicBezTo>
                        <a:pt x="26" y="24"/>
                        <a:pt x="26" y="25"/>
                        <a:pt x="26" y="25"/>
                      </a:cubicBezTo>
                      <a:cubicBezTo>
                        <a:pt x="26" y="25"/>
                        <a:pt x="26" y="25"/>
                        <a:pt x="26" y="26"/>
                      </a:cubicBezTo>
                      <a:cubicBezTo>
                        <a:pt x="26" y="26"/>
                        <a:pt x="26" y="26"/>
                        <a:pt x="26" y="27"/>
                      </a:cubicBezTo>
                      <a:cubicBezTo>
                        <a:pt x="26" y="27"/>
                        <a:pt x="25" y="27"/>
                        <a:pt x="25" y="27"/>
                      </a:cubicBezTo>
                      <a:cubicBezTo>
                        <a:pt x="25" y="27"/>
                        <a:pt x="25" y="28"/>
                        <a:pt x="24" y="28"/>
                      </a:cubicBezTo>
                      <a:cubicBezTo>
                        <a:pt x="24" y="28"/>
                        <a:pt x="24" y="28"/>
                        <a:pt x="24" y="28"/>
                      </a:cubicBezTo>
                      <a:cubicBezTo>
                        <a:pt x="23" y="28"/>
                        <a:pt x="23" y="29"/>
                        <a:pt x="23" y="29"/>
                      </a:cubicBezTo>
                      <a:cubicBezTo>
                        <a:pt x="22" y="29"/>
                        <a:pt x="22" y="29"/>
                        <a:pt x="21" y="29"/>
                      </a:cubicBezTo>
                      <a:cubicBezTo>
                        <a:pt x="21" y="29"/>
                        <a:pt x="20" y="29"/>
                        <a:pt x="20" y="29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18" y="28"/>
                        <a:pt x="17" y="29"/>
                        <a:pt x="16" y="29"/>
                      </a:cubicBezTo>
                      <a:cubicBezTo>
                        <a:pt x="15" y="29"/>
                        <a:pt x="15" y="29"/>
                        <a:pt x="14" y="29"/>
                      </a:cubicBezTo>
                      <a:cubicBezTo>
                        <a:pt x="14" y="29"/>
                        <a:pt x="13" y="28"/>
                        <a:pt x="13" y="28"/>
                      </a:cubicBezTo>
                      <a:cubicBezTo>
                        <a:pt x="13" y="28"/>
                        <a:pt x="13" y="29"/>
                        <a:pt x="12" y="29"/>
                      </a:cubicBezTo>
                      <a:cubicBezTo>
                        <a:pt x="12" y="29"/>
                        <a:pt x="12" y="29"/>
                        <a:pt x="12" y="29"/>
                      </a:cubicBezTo>
                      <a:cubicBezTo>
                        <a:pt x="12" y="30"/>
                        <a:pt x="12" y="30"/>
                        <a:pt x="12" y="30"/>
                      </a:cubicBezTo>
                      <a:cubicBezTo>
                        <a:pt x="12" y="30"/>
                        <a:pt x="11" y="31"/>
                        <a:pt x="11" y="31"/>
                      </a:cubicBezTo>
                      <a:cubicBezTo>
                        <a:pt x="11" y="31"/>
                        <a:pt x="11" y="31"/>
                        <a:pt x="11" y="31"/>
                      </a:cubicBezTo>
                      <a:cubicBezTo>
                        <a:pt x="10" y="30"/>
                        <a:pt x="10" y="30"/>
                        <a:pt x="10" y="29"/>
                      </a:cubicBezTo>
                      <a:cubicBezTo>
                        <a:pt x="10" y="29"/>
                        <a:pt x="9" y="29"/>
                        <a:pt x="9" y="29"/>
                      </a:cubicBezTo>
                      <a:cubicBezTo>
                        <a:pt x="9" y="30"/>
                        <a:pt x="9" y="30"/>
                        <a:pt x="8" y="30"/>
                      </a:cubicBezTo>
                      <a:cubicBezTo>
                        <a:pt x="8" y="30"/>
                        <a:pt x="8" y="30"/>
                        <a:pt x="8" y="30"/>
                      </a:cubicBezTo>
                      <a:cubicBezTo>
                        <a:pt x="8" y="31"/>
                        <a:pt x="7" y="31"/>
                        <a:pt x="7" y="31"/>
                      </a:cubicBezTo>
                      <a:cubicBezTo>
                        <a:pt x="7" y="31"/>
                        <a:pt x="6" y="31"/>
                        <a:pt x="6" y="31"/>
                      </a:cubicBezTo>
                      <a:cubicBezTo>
                        <a:pt x="6" y="31"/>
                        <a:pt x="5" y="31"/>
                        <a:pt x="5" y="31"/>
                      </a:cubicBezTo>
                      <a:cubicBezTo>
                        <a:pt x="4" y="31"/>
                        <a:pt x="4" y="31"/>
                        <a:pt x="4" y="32"/>
                      </a:cubicBezTo>
                      <a:cubicBezTo>
                        <a:pt x="4" y="32"/>
                        <a:pt x="3" y="32"/>
                        <a:pt x="3" y="33"/>
                      </a:cubicBezTo>
                      <a:cubicBezTo>
                        <a:pt x="3" y="33"/>
                        <a:pt x="3" y="34"/>
                        <a:pt x="3" y="34"/>
                      </a:cubicBezTo>
                      <a:cubicBezTo>
                        <a:pt x="3" y="34"/>
                        <a:pt x="2" y="34"/>
                        <a:pt x="1" y="34"/>
                      </a:cubicBezTo>
                      <a:cubicBezTo>
                        <a:pt x="1" y="34"/>
                        <a:pt x="1" y="34"/>
                        <a:pt x="1" y="34"/>
                      </a:cubicBezTo>
                      <a:cubicBezTo>
                        <a:pt x="1" y="35"/>
                        <a:pt x="1" y="35"/>
                        <a:pt x="1" y="35"/>
                      </a:cubicBezTo>
                      <a:cubicBezTo>
                        <a:pt x="1" y="35"/>
                        <a:pt x="1" y="35"/>
                        <a:pt x="1" y="36"/>
                      </a:cubicBezTo>
                      <a:cubicBezTo>
                        <a:pt x="1" y="36"/>
                        <a:pt x="1" y="36"/>
                        <a:pt x="1" y="36"/>
                      </a:cubicBezTo>
                      <a:cubicBezTo>
                        <a:pt x="0" y="37"/>
                        <a:pt x="0" y="37"/>
                        <a:pt x="0" y="38"/>
                      </a:cubicBezTo>
                      <a:cubicBezTo>
                        <a:pt x="0" y="38"/>
                        <a:pt x="0" y="39"/>
                        <a:pt x="0" y="39"/>
                      </a:cubicBezTo>
                      <a:cubicBezTo>
                        <a:pt x="0" y="40"/>
                        <a:pt x="0" y="40"/>
                        <a:pt x="0" y="4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Freeform 59">
                  <a:extLst>
                    <a:ext uri="{FF2B5EF4-FFF2-40B4-BE49-F238E27FC236}">
                      <a16:creationId xmlns:a16="http://schemas.microsoft.com/office/drawing/2014/main" id="{558D1ABC-D7C7-4ADE-B8B8-CDCE50A2F1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58" y="5873"/>
                  <a:ext cx="781" cy="521"/>
                </a:xfrm>
                <a:custGeom>
                  <a:avLst/>
                  <a:gdLst>
                    <a:gd name="T0" fmla="*/ 2147483647 w 27"/>
                    <a:gd name="T1" fmla="*/ 2147483647 h 18"/>
                    <a:gd name="T2" fmla="*/ 2147483647 w 27"/>
                    <a:gd name="T3" fmla="*/ 2147483647 h 18"/>
                    <a:gd name="T4" fmla="*/ 2147483647 w 27"/>
                    <a:gd name="T5" fmla="*/ 2147483647 h 18"/>
                    <a:gd name="T6" fmla="*/ 2147483647 w 27"/>
                    <a:gd name="T7" fmla="*/ 2147483647 h 18"/>
                    <a:gd name="T8" fmla="*/ 2147483647 w 27"/>
                    <a:gd name="T9" fmla="*/ 2147483647 h 18"/>
                    <a:gd name="T10" fmla="*/ 2147483647 w 27"/>
                    <a:gd name="T11" fmla="*/ 2147483647 h 18"/>
                    <a:gd name="T12" fmla="*/ 2147483647 w 27"/>
                    <a:gd name="T13" fmla="*/ 2147483647 h 18"/>
                    <a:gd name="T14" fmla="*/ 2147483647 w 27"/>
                    <a:gd name="T15" fmla="*/ 2147483647 h 18"/>
                    <a:gd name="T16" fmla="*/ 2147483647 w 27"/>
                    <a:gd name="T17" fmla="*/ 2147483647 h 18"/>
                    <a:gd name="T18" fmla="*/ 2147483647 w 27"/>
                    <a:gd name="T19" fmla="*/ 2147483647 h 18"/>
                    <a:gd name="T20" fmla="*/ 2147483647 w 27"/>
                    <a:gd name="T21" fmla="*/ 2147483647 h 18"/>
                    <a:gd name="T22" fmla="*/ 2147483647 w 27"/>
                    <a:gd name="T23" fmla="*/ 2147483647 h 18"/>
                    <a:gd name="T24" fmla="*/ 2147483647 w 27"/>
                    <a:gd name="T25" fmla="*/ 2147483647 h 18"/>
                    <a:gd name="T26" fmla="*/ 2147483647 w 27"/>
                    <a:gd name="T27" fmla="*/ 2147483647 h 18"/>
                    <a:gd name="T28" fmla="*/ 2147483647 w 27"/>
                    <a:gd name="T29" fmla="*/ 2147483647 h 18"/>
                    <a:gd name="T30" fmla="*/ 2147483647 w 27"/>
                    <a:gd name="T31" fmla="*/ 2147483647 h 18"/>
                    <a:gd name="T32" fmla="*/ 2147483647 w 27"/>
                    <a:gd name="T33" fmla="*/ 2147483647 h 18"/>
                    <a:gd name="T34" fmla="*/ 2147483647 w 27"/>
                    <a:gd name="T35" fmla="*/ 2147483647 h 18"/>
                    <a:gd name="T36" fmla="*/ 2147483647 w 27"/>
                    <a:gd name="T37" fmla="*/ 2147483647 h 18"/>
                    <a:gd name="T38" fmla="*/ 2147483647 w 27"/>
                    <a:gd name="T39" fmla="*/ 2147483647 h 18"/>
                    <a:gd name="T40" fmla="*/ 2147483647 w 27"/>
                    <a:gd name="T41" fmla="*/ 2147483647 h 18"/>
                    <a:gd name="T42" fmla="*/ 2147483647 w 27"/>
                    <a:gd name="T43" fmla="*/ 2147483647 h 18"/>
                    <a:gd name="T44" fmla="*/ 0 w 27"/>
                    <a:gd name="T45" fmla="*/ 2147483647 h 18"/>
                    <a:gd name="T46" fmla="*/ 2147483647 w 27"/>
                    <a:gd name="T47" fmla="*/ 2147483647 h 18"/>
                    <a:gd name="T48" fmla="*/ 2147483647 w 27"/>
                    <a:gd name="T49" fmla="*/ 2147483647 h 18"/>
                    <a:gd name="T50" fmla="*/ 2147483647 w 27"/>
                    <a:gd name="T51" fmla="*/ 2147483647 h 18"/>
                    <a:gd name="T52" fmla="*/ 2147483647 w 27"/>
                    <a:gd name="T53" fmla="*/ 2147483647 h 18"/>
                    <a:gd name="T54" fmla="*/ 2147483647 w 27"/>
                    <a:gd name="T55" fmla="*/ 2147483647 h 18"/>
                    <a:gd name="T56" fmla="*/ 2147483647 w 27"/>
                    <a:gd name="T57" fmla="*/ 2147483647 h 18"/>
                    <a:gd name="T58" fmla="*/ 2147483647 w 27"/>
                    <a:gd name="T59" fmla="*/ 2147483647 h 18"/>
                    <a:gd name="T60" fmla="*/ 2147483647 w 27"/>
                    <a:gd name="T61" fmla="*/ 2147483647 h 18"/>
                    <a:gd name="T62" fmla="*/ 2147483647 w 27"/>
                    <a:gd name="T63" fmla="*/ 2147483647 h 18"/>
                    <a:gd name="T64" fmla="*/ 2147483647 w 27"/>
                    <a:gd name="T65" fmla="*/ 2147483647 h 18"/>
                    <a:gd name="T66" fmla="*/ 2147483647 w 27"/>
                    <a:gd name="T67" fmla="*/ 2147483647 h 18"/>
                    <a:gd name="T68" fmla="*/ 2147483647 w 27"/>
                    <a:gd name="T69" fmla="*/ 2147483647 h 18"/>
                    <a:gd name="T70" fmla="*/ 2147483647 w 27"/>
                    <a:gd name="T71" fmla="*/ 0 h 18"/>
                    <a:gd name="T72" fmla="*/ 2147483647 w 27"/>
                    <a:gd name="T73" fmla="*/ 0 h 18"/>
                    <a:gd name="T74" fmla="*/ 2147483647 w 27"/>
                    <a:gd name="T75" fmla="*/ 0 h 18"/>
                    <a:gd name="T76" fmla="*/ 2147483647 w 27"/>
                    <a:gd name="T77" fmla="*/ 2147483647 h 18"/>
                    <a:gd name="T78" fmla="*/ 2147483647 w 27"/>
                    <a:gd name="T79" fmla="*/ 2147483647 h 18"/>
                    <a:gd name="T80" fmla="*/ 2147483647 w 27"/>
                    <a:gd name="T81" fmla="*/ 2147483647 h 18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27"/>
                    <a:gd name="T124" fmla="*/ 0 h 18"/>
                    <a:gd name="T125" fmla="*/ 27 w 27"/>
                    <a:gd name="T126" fmla="*/ 18 h 18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27" h="18">
                      <a:moveTo>
                        <a:pt x="27" y="4"/>
                      </a:moveTo>
                      <a:cubicBezTo>
                        <a:pt x="27" y="4"/>
                        <a:pt x="27" y="4"/>
                        <a:pt x="27" y="4"/>
                      </a:cubicBezTo>
                      <a:cubicBezTo>
                        <a:pt x="27" y="4"/>
                        <a:pt x="27" y="4"/>
                        <a:pt x="27" y="4"/>
                      </a:cubicBezTo>
                      <a:cubicBezTo>
                        <a:pt x="27" y="5"/>
                        <a:pt x="27" y="5"/>
                        <a:pt x="26" y="6"/>
                      </a:cubicBezTo>
                      <a:cubicBezTo>
                        <a:pt x="26" y="7"/>
                        <a:pt x="27" y="7"/>
                        <a:pt x="27" y="8"/>
                      </a:cubicBezTo>
                      <a:cubicBezTo>
                        <a:pt x="27" y="9"/>
                        <a:pt x="27" y="9"/>
                        <a:pt x="26" y="10"/>
                      </a:cubicBezTo>
                      <a:cubicBezTo>
                        <a:pt x="26" y="10"/>
                        <a:pt x="25" y="10"/>
                        <a:pt x="25" y="10"/>
                      </a:cubicBezTo>
                      <a:cubicBezTo>
                        <a:pt x="24" y="11"/>
                        <a:pt x="23" y="11"/>
                        <a:pt x="22" y="11"/>
                      </a:cubicBezTo>
                      <a:cubicBezTo>
                        <a:pt x="21" y="11"/>
                        <a:pt x="21" y="12"/>
                        <a:pt x="20" y="12"/>
                      </a:cubicBezTo>
                      <a:cubicBezTo>
                        <a:pt x="20" y="12"/>
                        <a:pt x="20" y="13"/>
                        <a:pt x="20" y="13"/>
                      </a:cubicBezTo>
                      <a:cubicBezTo>
                        <a:pt x="19" y="14"/>
                        <a:pt x="19" y="14"/>
                        <a:pt x="19" y="14"/>
                      </a:cubicBezTo>
                      <a:cubicBezTo>
                        <a:pt x="19" y="15"/>
                        <a:pt x="20" y="15"/>
                        <a:pt x="19" y="15"/>
                      </a:cubicBezTo>
                      <a:cubicBezTo>
                        <a:pt x="19" y="15"/>
                        <a:pt x="18" y="15"/>
                        <a:pt x="18" y="15"/>
                      </a:cubicBezTo>
                      <a:cubicBezTo>
                        <a:pt x="17" y="15"/>
                        <a:pt x="17" y="15"/>
                        <a:pt x="16" y="15"/>
                      </a:cubicBezTo>
                      <a:cubicBezTo>
                        <a:pt x="15" y="15"/>
                        <a:pt x="14" y="15"/>
                        <a:pt x="13" y="15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12" y="15"/>
                        <a:pt x="12" y="14"/>
                        <a:pt x="12" y="14"/>
                      </a:cubicBezTo>
                      <a:cubicBezTo>
                        <a:pt x="12" y="14"/>
                        <a:pt x="11" y="14"/>
                        <a:pt x="11" y="14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5"/>
                        <a:pt x="11" y="15"/>
                        <a:pt x="10" y="15"/>
                      </a:cubicBezTo>
                      <a:cubicBezTo>
                        <a:pt x="10" y="15"/>
                        <a:pt x="10" y="15"/>
                        <a:pt x="9" y="15"/>
                      </a:cubicBezTo>
                      <a:cubicBezTo>
                        <a:pt x="9" y="15"/>
                        <a:pt x="9" y="15"/>
                        <a:pt x="8" y="15"/>
                      </a:cubicBezTo>
                      <a:cubicBezTo>
                        <a:pt x="8" y="15"/>
                        <a:pt x="8" y="15"/>
                        <a:pt x="8" y="16"/>
                      </a:cubicBezTo>
                      <a:cubicBezTo>
                        <a:pt x="7" y="16"/>
                        <a:pt x="7" y="16"/>
                        <a:pt x="6" y="16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6" y="15"/>
                        <a:pt x="6" y="15"/>
                        <a:pt x="7" y="15"/>
                      </a:cubicBezTo>
                      <a:cubicBezTo>
                        <a:pt x="7" y="15"/>
                        <a:pt x="7" y="15"/>
                        <a:pt x="8" y="15"/>
                      </a:cubicBezTo>
                      <a:cubicBezTo>
                        <a:pt x="8" y="15"/>
                        <a:pt x="7" y="15"/>
                        <a:pt x="7" y="14"/>
                      </a:cubicBezTo>
                      <a:cubicBezTo>
                        <a:pt x="7" y="14"/>
                        <a:pt x="6" y="15"/>
                        <a:pt x="6" y="15"/>
                      </a:cubicBezTo>
                      <a:cubicBezTo>
                        <a:pt x="6" y="15"/>
                        <a:pt x="5" y="15"/>
                        <a:pt x="5" y="15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4" y="15"/>
                        <a:pt x="4" y="15"/>
                        <a:pt x="4" y="15"/>
                      </a:cubicBezTo>
                      <a:cubicBezTo>
                        <a:pt x="4" y="15"/>
                        <a:pt x="4" y="15"/>
                        <a:pt x="4" y="15"/>
                      </a:cubicBezTo>
                      <a:cubicBezTo>
                        <a:pt x="4" y="15"/>
                        <a:pt x="3" y="15"/>
                        <a:pt x="3" y="15"/>
                      </a:cubicBez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3" y="15"/>
                        <a:pt x="2" y="15"/>
                        <a:pt x="2" y="15"/>
                      </a:cubicBezTo>
                      <a:cubicBezTo>
                        <a:pt x="2" y="15"/>
                        <a:pt x="2" y="15"/>
                        <a:pt x="2" y="16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2" y="17"/>
                        <a:pt x="2" y="17"/>
                        <a:pt x="3" y="17"/>
                      </a:cubicBezTo>
                      <a:cubicBezTo>
                        <a:pt x="3" y="17"/>
                        <a:pt x="3" y="17"/>
                        <a:pt x="3" y="17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2" y="18"/>
                        <a:pt x="2" y="18"/>
                        <a:pt x="2" y="18"/>
                      </a:cubicBezTo>
                      <a:cubicBezTo>
                        <a:pt x="2" y="18"/>
                        <a:pt x="2" y="18"/>
                        <a:pt x="1" y="18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1" y="17"/>
                        <a:pt x="0" y="17"/>
                        <a:pt x="0" y="16"/>
                      </a:cubicBezTo>
                      <a:cubicBezTo>
                        <a:pt x="0" y="16"/>
                        <a:pt x="0" y="16"/>
                        <a:pt x="1" y="15"/>
                      </a:cubicBezTo>
                      <a:cubicBezTo>
                        <a:pt x="1" y="15"/>
                        <a:pt x="1" y="15"/>
                        <a:pt x="1" y="14"/>
                      </a:cubicBezTo>
                      <a:cubicBezTo>
                        <a:pt x="1" y="14"/>
                        <a:pt x="1" y="14"/>
                        <a:pt x="2" y="14"/>
                      </a:cubicBezTo>
                      <a:cubicBezTo>
                        <a:pt x="2" y="14"/>
                        <a:pt x="2" y="14"/>
                        <a:pt x="3" y="14"/>
                      </a:cubicBezTo>
                      <a:cubicBezTo>
                        <a:pt x="3" y="14"/>
                        <a:pt x="4" y="14"/>
                        <a:pt x="4" y="14"/>
                      </a:cubicBezTo>
                      <a:cubicBezTo>
                        <a:pt x="5" y="14"/>
                        <a:pt x="5" y="13"/>
                        <a:pt x="5" y="13"/>
                      </a:cubicBezTo>
                      <a:cubicBezTo>
                        <a:pt x="5" y="13"/>
                        <a:pt x="5" y="13"/>
                        <a:pt x="5" y="12"/>
                      </a:cubicBezTo>
                      <a:cubicBezTo>
                        <a:pt x="5" y="12"/>
                        <a:pt x="5" y="12"/>
                        <a:pt x="4" y="12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3" y="12"/>
                        <a:pt x="3" y="12"/>
                        <a:pt x="2" y="12"/>
                      </a:cubicBezTo>
                      <a:cubicBezTo>
                        <a:pt x="2" y="12"/>
                        <a:pt x="2" y="12"/>
                        <a:pt x="1" y="11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2" y="10"/>
                        <a:pt x="3" y="10"/>
                        <a:pt x="3" y="10"/>
                      </a:cubicBezTo>
                      <a:cubicBezTo>
                        <a:pt x="4" y="9"/>
                        <a:pt x="5" y="9"/>
                        <a:pt x="5" y="9"/>
                      </a:cubicBezTo>
                      <a:cubicBezTo>
                        <a:pt x="6" y="8"/>
                        <a:pt x="7" y="9"/>
                        <a:pt x="8" y="9"/>
                      </a:cubicBezTo>
                      <a:cubicBezTo>
                        <a:pt x="8" y="9"/>
                        <a:pt x="9" y="8"/>
                        <a:pt x="9" y="8"/>
                      </a:cubicBezTo>
                      <a:cubicBezTo>
                        <a:pt x="10" y="8"/>
                        <a:pt x="11" y="8"/>
                        <a:pt x="11" y="8"/>
                      </a:cubicBezTo>
                      <a:cubicBezTo>
                        <a:pt x="12" y="8"/>
                        <a:pt x="12" y="9"/>
                        <a:pt x="13" y="8"/>
                      </a:cubicBezTo>
                      <a:cubicBezTo>
                        <a:pt x="13" y="8"/>
                        <a:pt x="14" y="8"/>
                        <a:pt x="15" y="8"/>
                      </a:cubicBezTo>
                      <a:cubicBezTo>
                        <a:pt x="15" y="7"/>
                        <a:pt x="16" y="7"/>
                        <a:pt x="16" y="7"/>
                      </a:cubicBezTo>
                      <a:cubicBezTo>
                        <a:pt x="17" y="7"/>
                        <a:pt x="18" y="6"/>
                        <a:pt x="18" y="6"/>
                      </a:cubicBezTo>
                      <a:cubicBezTo>
                        <a:pt x="18" y="5"/>
                        <a:pt x="18" y="4"/>
                        <a:pt x="18" y="4"/>
                      </a:cubicBezTo>
                      <a:cubicBezTo>
                        <a:pt x="18" y="3"/>
                        <a:pt x="19" y="3"/>
                        <a:pt x="19" y="2"/>
                      </a:cubicBezTo>
                      <a:cubicBezTo>
                        <a:pt x="20" y="2"/>
                        <a:pt x="20" y="1"/>
                        <a:pt x="20" y="1"/>
                      </a:cubicBezTo>
                      <a:cubicBezTo>
                        <a:pt x="20" y="0"/>
                        <a:pt x="21" y="0"/>
                        <a:pt x="21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21" y="0"/>
                        <a:pt x="22" y="0"/>
                        <a:pt x="22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2" y="0"/>
                        <a:pt x="22" y="1"/>
                        <a:pt x="22" y="1"/>
                      </a:cubicBezTo>
                      <a:cubicBezTo>
                        <a:pt x="22" y="1"/>
                        <a:pt x="22" y="2"/>
                        <a:pt x="23" y="2"/>
                      </a:cubicBezTo>
                      <a:cubicBezTo>
                        <a:pt x="23" y="2"/>
                        <a:pt x="23" y="3"/>
                        <a:pt x="23" y="3"/>
                      </a:cubicBezTo>
                      <a:cubicBezTo>
                        <a:pt x="23" y="3"/>
                        <a:pt x="24" y="3"/>
                        <a:pt x="24" y="3"/>
                      </a:cubicBezTo>
                      <a:cubicBezTo>
                        <a:pt x="25" y="3"/>
                        <a:pt x="25" y="3"/>
                        <a:pt x="25" y="3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7" y="3"/>
                        <a:pt x="27" y="4"/>
                        <a:pt x="27" y="4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Freeform 58">
                  <a:extLst>
                    <a:ext uri="{FF2B5EF4-FFF2-40B4-BE49-F238E27FC236}">
                      <a16:creationId xmlns:a16="http://schemas.microsoft.com/office/drawing/2014/main" id="{A5A4103E-1EFB-48ED-9CFA-946AF97237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98" y="5586"/>
                  <a:ext cx="1702" cy="1151"/>
                </a:xfrm>
                <a:custGeom>
                  <a:avLst/>
                  <a:gdLst>
                    <a:gd name="T0" fmla="*/ 2147483647 w 59"/>
                    <a:gd name="T1" fmla="*/ 2147483647 h 40"/>
                    <a:gd name="T2" fmla="*/ 2147483647 w 59"/>
                    <a:gd name="T3" fmla="*/ 2147483647 h 40"/>
                    <a:gd name="T4" fmla="*/ 2147483647 w 59"/>
                    <a:gd name="T5" fmla="*/ 2147483647 h 40"/>
                    <a:gd name="T6" fmla="*/ 2147483647 w 59"/>
                    <a:gd name="T7" fmla="*/ 2147483647 h 40"/>
                    <a:gd name="T8" fmla="*/ 2147483647 w 59"/>
                    <a:gd name="T9" fmla="*/ 2147483647 h 40"/>
                    <a:gd name="T10" fmla="*/ 2147483647 w 59"/>
                    <a:gd name="T11" fmla="*/ 2147483647 h 40"/>
                    <a:gd name="T12" fmla="*/ 2147483647 w 59"/>
                    <a:gd name="T13" fmla="*/ 2147483647 h 40"/>
                    <a:gd name="T14" fmla="*/ 2147483647 w 59"/>
                    <a:gd name="T15" fmla="*/ 2147483647 h 40"/>
                    <a:gd name="T16" fmla="*/ 2147483647 w 59"/>
                    <a:gd name="T17" fmla="*/ 2147483647 h 40"/>
                    <a:gd name="T18" fmla="*/ 2147483647 w 59"/>
                    <a:gd name="T19" fmla="*/ 2147483647 h 40"/>
                    <a:gd name="T20" fmla="*/ 2147483647 w 59"/>
                    <a:gd name="T21" fmla="*/ 2147483647 h 40"/>
                    <a:gd name="T22" fmla="*/ 2147483647 w 59"/>
                    <a:gd name="T23" fmla="*/ 2147483647 h 40"/>
                    <a:gd name="T24" fmla="*/ 2147483647 w 59"/>
                    <a:gd name="T25" fmla="*/ 2147483647 h 40"/>
                    <a:gd name="T26" fmla="*/ 2147483647 w 59"/>
                    <a:gd name="T27" fmla="*/ 2147483647 h 40"/>
                    <a:gd name="T28" fmla="*/ 2147483647 w 59"/>
                    <a:gd name="T29" fmla="*/ 2147483647 h 40"/>
                    <a:gd name="T30" fmla="*/ 2147483647 w 59"/>
                    <a:gd name="T31" fmla="*/ 2147483647 h 40"/>
                    <a:gd name="T32" fmla="*/ 2147483647 w 59"/>
                    <a:gd name="T33" fmla="*/ 2147483647 h 40"/>
                    <a:gd name="T34" fmla="*/ 2147483647 w 59"/>
                    <a:gd name="T35" fmla="*/ 2147483647 h 40"/>
                    <a:gd name="T36" fmla="*/ 2147483647 w 59"/>
                    <a:gd name="T37" fmla="*/ 2147483647 h 40"/>
                    <a:gd name="T38" fmla="*/ 2147483647 w 59"/>
                    <a:gd name="T39" fmla="*/ 2147483647 h 40"/>
                    <a:gd name="T40" fmla="*/ 2147483647 w 59"/>
                    <a:gd name="T41" fmla="*/ 2147483647 h 40"/>
                    <a:gd name="T42" fmla="*/ 2147483647 w 59"/>
                    <a:gd name="T43" fmla="*/ 2147483647 h 40"/>
                    <a:gd name="T44" fmla="*/ 2147483647 w 59"/>
                    <a:gd name="T45" fmla="*/ 2147483647 h 40"/>
                    <a:gd name="T46" fmla="*/ 2147483647 w 59"/>
                    <a:gd name="T47" fmla="*/ 2147483647 h 40"/>
                    <a:gd name="T48" fmla="*/ 2147483647 w 59"/>
                    <a:gd name="T49" fmla="*/ 2147483647 h 40"/>
                    <a:gd name="T50" fmla="*/ 2147483647 w 59"/>
                    <a:gd name="T51" fmla="*/ 2147483647 h 40"/>
                    <a:gd name="T52" fmla="*/ 2147483647 w 59"/>
                    <a:gd name="T53" fmla="*/ 2147483647 h 40"/>
                    <a:gd name="T54" fmla="*/ 2147483647 w 59"/>
                    <a:gd name="T55" fmla="*/ 2147483647 h 40"/>
                    <a:gd name="T56" fmla="*/ 2147483647 w 59"/>
                    <a:gd name="T57" fmla="*/ 2147483647 h 40"/>
                    <a:gd name="T58" fmla="*/ 2147483647 w 59"/>
                    <a:gd name="T59" fmla="*/ 2147483647 h 40"/>
                    <a:gd name="T60" fmla="*/ 2147483647 w 59"/>
                    <a:gd name="T61" fmla="*/ 2147483647 h 40"/>
                    <a:gd name="T62" fmla="*/ 2147483647 w 59"/>
                    <a:gd name="T63" fmla="*/ 2147483647 h 40"/>
                    <a:gd name="T64" fmla="*/ 2147483647 w 59"/>
                    <a:gd name="T65" fmla="*/ 2147483647 h 40"/>
                    <a:gd name="T66" fmla="*/ 2147483647 w 59"/>
                    <a:gd name="T67" fmla="*/ 2147483647 h 40"/>
                    <a:gd name="T68" fmla="*/ 2147483647 w 59"/>
                    <a:gd name="T69" fmla="*/ 2147483647 h 40"/>
                    <a:gd name="T70" fmla="*/ 2147483647 w 59"/>
                    <a:gd name="T71" fmla="*/ 2147483647 h 40"/>
                    <a:gd name="T72" fmla="*/ 2147483647 w 59"/>
                    <a:gd name="T73" fmla="*/ 2147483647 h 40"/>
                    <a:gd name="T74" fmla="*/ 2147483647 w 59"/>
                    <a:gd name="T75" fmla="*/ 2147483647 h 40"/>
                    <a:gd name="T76" fmla="*/ 2147483647 w 59"/>
                    <a:gd name="T77" fmla="*/ 2147483647 h 40"/>
                    <a:gd name="T78" fmla="*/ 2147483647 w 59"/>
                    <a:gd name="T79" fmla="*/ 2147483647 h 40"/>
                    <a:gd name="T80" fmla="*/ 2147483647 w 59"/>
                    <a:gd name="T81" fmla="*/ 2147483647 h 40"/>
                    <a:gd name="T82" fmla="*/ 2147483647 w 59"/>
                    <a:gd name="T83" fmla="*/ 2147483647 h 40"/>
                    <a:gd name="T84" fmla="*/ 2147483647 w 59"/>
                    <a:gd name="T85" fmla="*/ 2147483647 h 40"/>
                    <a:gd name="T86" fmla="*/ 2147483647 w 59"/>
                    <a:gd name="T87" fmla="*/ 2147483647 h 40"/>
                    <a:gd name="T88" fmla="*/ 2147483647 w 59"/>
                    <a:gd name="T89" fmla="*/ 2147483647 h 40"/>
                    <a:gd name="T90" fmla="*/ 2147483647 w 59"/>
                    <a:gd name="T91" fmla="*/ 2147483647 h 40"/>
                    <a:gd name="T92" fmla="*/ 2147483647 w 59"/>
                    <a:gd name="T93" fmla="*/ 2147483647 h 40"/>
                    <a:gd name="T94" fmla="*/ 2147483647 w 59"/>
                    <a:gd name="T95" fmla="*/ 2147483647 h 40"/>
                    <a:gd name="T96" fmla="*/ 2147483647 w 59"/>
                    <a:gd name="T97" fmla="*/ 2147483647 h 40"/>
                    <a:gd name="T98" fmla="*/ 2147483647 w 59"/>
                    <a:gd name="T99" fmla="*/ 2147483647 h 40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59"/>
                    <a:gd name="T151" fmla="*/ 0 h 40"/>
                    <a:gd name="T152" fmla="*/ 59 w 59"/>
                    <a:gd name="T153" fmla="*/ 40 h 40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59" h="40">
                      <a:moveTo>
                        <a:pt x="55" y="28"/>
                      </a:moveTo>
                      <a:cubicBezTo>
                        <a:pt x="55" y="27"/>
                        <a:pt x="55" y="27"/>
                        <a:pt x="55" y="27"/>
                      </a:cubicBezTo>
                      <a:cubicBezTo>
                        <a:pt x="55" y="27"/>
                        <a:pt x="54" y="27"/>
                        <a:pt x="54" y="26"/>
                      </a:cubicBezTo>
                      <a:cubicBezTo>
                        <a:pt x="54" y="26"/>
                        <a:pt x="54" y="26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5" y="24"/>
                        <a:pt x="55" y="24"/>
                        <a:pt x="56" y="24"/>
                      </a:cubicBezTo>
                      <a:cubicBezTo>
                        <a:pt x="56" y="24"/>
                        <a:pt x="56" y="24"/>
                        <a:pt x="57" y="24"/>
                      </a:cubicBezTo>
                      <a:cubicBezTo>
                        <a:pt x="57" y="24"/>
                        <a:pt x="58" y="24"/>
                        <a:pt x="58" y="24"/>
                      </a:cubicBezTo>
                      <a:cubicBezTo>
                        <a:pt x="59" y="24"/>
                        <a:pt x="59" y="23"/>
                        <a:pt x="59" y="23"/>
                      </a:cubicBezTo>
                      <a:cubicBezTo>
                        <a:pt x="59" y="23"/>
                        <a:pt x="59" y="23"/>
                        <a:pt x="59" y="22"/>
                      </a:cubicBezTo>
                      <a:cubicBezTo>
                        <a:pt x="59" y="22"/>
                        <a:pt x="59" y="22"/>
                        <a:pt x="58" y="22"/>
                      </a:cubicBezTo>
                      <a:cubicBezTo>
                        <a:pt x="58" y="22"/>
                        <a:pt x="58" y="22"/>
                        <a:pt x="58" y="22"/>
                      </a:cubicBezTo>
                      <a:cubicBezTo>
                        <a:pt x="57" y="22"/>
                        <a:pt x="57" y="22"/>
                        <a:pt x="56" y="22"/>
                      </a:cubicBezTo>
                      <a:cubicBezTo>
                        <a:pt x="56" y="22"/>
                        <a:pt x="56" y="22"/>
                        <a:pt x="55" y="21"/>
                      </a:cubicBezTo>
                      <a:cubicBezTo>
                        <a:pt x="55" y="21"/>
                        <a:pt x="55" y="21"/>
                        <a:pt x="55" y="21"/>
                      </a:cubicBezTo>
                      <a:cubicBezTo>
                        <a:pt x="55" y="21"/>
                        <a:pt x="55" y="21"/>
                        <a:pt x="55" y="21"/>
                      </a:cubicBezTo>
                      <a:cubicBezTo>
                        <a:pt x="54" y="21"/>
                        <a:pt x="54" y="20"/>
                        <a:pt x="53" y="21"/>
                      </a:cubicBezTo>
                      <a:cubicBezTo>
                        <a:pt x="52" y="21"/>
                        <a:pt x="52" y="22"/>
                        <a:pt x="51" y="22"/>
                      </a:cubicBezTo>
                      <a:cubicBezTo>
                        <a:pt x="51" y="22"/>
                        <a:pt x="50" y="22"/>
                        <a:pt x="50" y="22"/>
                      </a:cubicBezTo>
                      <a:cubicBezTo>
                        <a:pt x="50" y="22"/>
                        <a:pt x="50" y="21"/>
                        <a:pt x="49" y="21"/>
                      </a:cubicBezTo>
                      <a:cubicBezTo>
                        <a:pt x="49" y="21"/>
                        <a:pt x="49" y="21"/>
                        <a:pt x="49" y="21"/>
                      </a:cubicBezTo>
                      <a:cubicBezTo>
                        <a:pt x="48" y="22"/>
                        <a:pt x="48" y="22"/>
                        <a:pt x="48" y="23"/>
                      </a:cubicBezTo>
                      <a:cubicBezTo>
                        <a:pt x="48" y="23"/>
                        <a:pt x="48" y="23"/>
                        <a:pt x="48" y="23"/>
                      </a:cubicBezTo>
                      <a:cubicBezTo>
                        <a:pt x="47" y="23"/>
                        <a:pt x="47" y="23"/>
                        <a:pt x="47" y="23"/>
                      </a:cubicBezTo>
                      <a:cubicBezTo>
                        <a:pt x="46" y="23"/>
                        <a:pt x="46" y="23"/>
                        <a:pt x="45" y="23"/>
                      </a:cubicBezTo>
                      <a:cubicBezTo>
                        <a:pt x="45" y="23"/>
                        <a:pt x="45" y="23"/>
                        <a:pt x="44" y="23"/>
                      </a:cubicBezTo>
                      <a:cubicBezTo>
                        <a:pt x="44" y="22"/>
                        <a:pt x="44" y="22"/>
                        <a:pt x="44" y="22"/>
                      </a:cubicBezTo>
                      <a:cubicBezTo>
                        <a:pt x="44" y="21"/>
                        <a:pt x="44" y="21"/>
                        <a:pt x="43" y="20"/>
                      </a:cubicBezTo>
                      <a:cubicBezTo>
                        <a:pt x="43" y="20"/>
                        <a:pt x="43" y="20"/>
                        <a:pt x="43" y="20"/>
                      </a:cubicBezTo>
                      <a:cubicBezTo>
                        <a:pt x="43" y="20"/>
                        <a:pt x="43" y="19"/>
                        <a:pt x="43" y="19"/>
                      </a:cubicBezTo>
                      <a:cubicBezTo>
                        <a:pt x="43" y="18"/>
                        <a:pt x="43" y="17"/>
                        <a:pt x="43" y="16"/>
                      </a:cubicBezTo>
                      <a:cubicBezTo>
                        <a:pt x="43" y="16"/>
                        <a:pt x="43" y="16"/>
                        <a:pt x="43" y="15"/>
                      </a:cubicBezTo>
                      <a:cubicBezTo>
                        <a:pt x="43" y="15"/>
                        <a:pt x="44" y="14"/>
                        <a:pt x="43" y="14"/>
                      </a:cubicBezTo>
                      <a:cubicBezTo>
                        <a:pt x="43" y="13"/>
                        <a:pt x="43" y="13"/>
                        <a:pt x="42" y="13"/>
                      </a:cubicBezTo>
                      <a:cubicBezTo>
                        <a:pt x="42" y="13"/>
                        <a:pt x="42" y="13"/>
                        <a:pt x="42" y="13"/>
                      </a:cubicBezTo>
                      <a:cubicBezTo>
                        <a:pt x="41" y="13"/>
                        <a:pt x="41" y="13"/>
                        <a:pt x="41" y="13"/>
                      </a:cubicBezTo>
                      <a:cubicBezTo>
                        <a:pt x="41" y="13"/>
                        <a:pt x="40" y="13"/>
                        <a:pt x="40" y="13"/>
                      </a:cubicBezTo>
                      <a:cubicBezTo>
                        <a:pt x="40" y="12"/>
                        <a:pt x="40" y="11"/>
                        <a:pt x="40" y="10"/>
                      </a:cubicBezTo>
                      <a:cubicBezTo>
                        <a:pt x="40" y="10"/>
                        <a:pt x="39" y="9"/>
                        <a:pt x="39" y="8"/>
                      </a:cubicBezTo>
                      <a:cubicBezTo>
                        <a:pt x="40" y="8"/>
                        <a:pt x="40" y="8"/>
                        <a:pt x="40" y="7"/>
                      </a:cubicBezTo>
                      <a:cubicBezTo>
                        <a:pt x="40" y="7"/>
                        <a:pt x="40" y="7"/>
                        <a:pt x="40" y="7"/>
                      </a:cubicBezTo>
                      <a:cubicBezTo>
                        <a:pt x="40" y="6"/>
                        <a:pt x="40" y="6"/>
                        <a:pt x="39" y="6"/>
                      </a:cubicBezTo>
                      <a:cubicBezTo>
                        <a:pt x="39" y="6"/>
                        <a:pt x="39" y="5"/>
                        <a:pt x="39" y="5"/>
                      </a:cubicBezTo>
                      <a:cubicBezTo>
                        <a:pt x="39" y="5"/>
                        <a:pt x="39" y="5"/>
                        <a:pt x="39" y="4"/>
                      </a:cubicBezTo>
                      <a:cubicBezTo>
                        <a:pt x="39" y="4"/>
                        <a:pt x="39" y="4"/>
                        <a:pt x="39" y="3"/>
                      </a:cubicBezTo>
                      <a:cubicBezTo>
                        <a:pt x="38" y="3"/>
                        <a:pt x="39" y="3"/>
                        <a:pt x="38" y="3"/>
                      </a:cubicBezTo>
                      <a:cubicBezTo>
                        <a:pt x="38" y="2"/>
                        <a:pt x="38" y="3"/>
                        <a:pt x="37" y="3"/>
                      </a:cubicBezTo>
                      <a:cubicBezTo>
                        <a:pt x="37" y="3"/>
                        <a:pt x="36" y="3"/>
                        <a:pt x="36" y="3"/>
                      </a:cubicBezTo>
                      <a:cubicBezTo>
                        <a:pt x="35" y="3"/>
                        <a:pt x="36" y="3"/>
                        <a:pt x="35" y="3"/>
                      </a:cubicBezTo>
                      <a:cubicBezTo>
                        <a:pt x="35" y="3"/>
                        <a:pt x="34" y="3"/>
                        <a:pt x="33" y="3"/>
                      </a:cubicBezTo>
                      <a:cubicBezTo>
                        <a:pt x="33" y="3"/>
                        <a:pt x="32" y="3"/>
                        <a:pt x="32" y="3"/>
                      </a:cubicBezTo>
                      <a:cubicBezTo>
                        <a:pt x="32" y="3"/>
                        <a:pt x="32" y="3"/>
                        <a:pt x="31" y="3"/>
                      </a:cubicBezTo>
                      <a:cubicBezTo>
                        <a:pt x="31" y="4"/>
                        <a:pt x="30" y="3"/>
                        <a:pt x="30" y="3"/>
                      </a:cubicBezTo>
                      <a:cubicBezTo>
                        <a:pt x="29" y="3"/>
                        <a:pt x="29" y="3"/>
                        <a:pt x="29" y="4"/>
                      </a:cubicBez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28" y="4"/>
                        <a:pt x="28" y="4"/>
                        <a:pt x="27" y="4"/>
                      </a:cubicBezTo>
                      <a:cubicBezTo>
                        <a:pt x="27" y="4"/>
                        <a:pt x="27" y="4"/>
                        <a:pt x="27" y="4"/>
                      </a:cubicBezTo>
                      <a:cubicBezTo>
                        <a:pt x="27" y="4"/>
                        <a:pt x="27" y="4"/>
                        <a:pt x="27" y="4"/>
                      </a:cubicBezTo>
                      <a:cubicBezTo>
                        <a:pt x="26" y="4"/>
                        <a:pt x="26" y="4"/>
                        <a:pt x="26" y="4"/>
                      </a:cubicBezTo>
                      <a:cubicBezTo>
                        <a:pt x="26" y="4"/>
                        <a:pt x="26" y="4"/>
                        <a:pt x="26" y="4"/>
                      </a:cubicBezTo>
                      <a:cubicBezTo>
                        <a:pt x="25" y="3"/>
                        <a:pt x="25" y="3"/>
                        <a:pt x="25" y="3"/>
                      </a:cubicBezTo>
                      <a:cubicBezTo>
                        <a:pt x="25" y="3"/>
                        <a:pt x="25" y="2"/>
                        <a:pt x="25" y="2"/>
                      </a:cubicBezTo>
                      <a:cubicBezTo>
                        <a:pt x="25" y="2"/>
                        <a:pt x="25" y="2"/>
                        <a:pt x="24" y="2"/>
                      </a:cubicBezTo>
                      <a:cubicBezTo>
                        <a:pt x="24" y="2"/>
                        <a:pt x="24" y="2"/>
                        <a:pt x="23" y="2"/>
                      </a:cubicBezTo>
                      <a:cubicBezTo>
                        <a:pt x="23" y="2"/>
                        <a:pt x="22" y="2"/>
                        <a:pt x="22" y="2"/>
                      </a:cubicBezTo>
                      <a:cubicBezTo>
                        <a:pt x="21" y="2"/>
                        <a:pt x="20" y="2"/>
                        <a:pt x="20" y="1"/>
                      </a:cubicBezTo>
                      <a:cubicBezTo>
                        <a:pt x="19" y="1"/>
                        <a:pt x="19" y="1"/>
                        <a:pt x="18" y="1"/>
                      </a:cubicBezTo>
                      <a:cubicBezTo>
                        <a:pt x="18" y="1"/>
                        <a:pt x="18" y="1"/>
                        <a:pt x="18" y="1"/>
                      </a:cubicBezTo>
                      <a:cubicBezTo>
                        <a:pt x="18" y="0"/>
                        <a:pt x="17" y="0"/>
                        <a:pt x="17" y="0"/>
                      </a:cubicBezTo>
                      <a:cubicBezTo>
                        <a:pt x="17" y="0"/>
                        <a:pt x="16" y="1"/>
                        <a:pt x="16" y="1"/>
                      </a:cubicBezTo>
                      <a:cubicBezTo>
                        <a:pt x="15" y="1"/>
                        <a:pt x="15" y="2"/>
                        <a:pt x="15" y="2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4"/>
                        <a:pt x="13" y="4"/>
                        <a:pt x="13" y="4"/>
                      </a:cubicBezTo>
                      <a:cubicBezTo>
                        <a:pt x="13" y="4"/>
                        <a:pt x="12" y="4"/>
                        <a:pt x="12" y="4"/>
                      </a:cubicBezTo>
                      <a:cubicBezTo>
                        <a:pt x="11" y="4"/>
                        <a:pt x="11" y="5"/>
                        <a:pt x="11" y="5"/>
                      </a:cubicBezTo>
                      <a:cubicBezTo>
                        <a:pt x="11" y="5"/>
                        <a:pt x="11" y="6"/>
                        <a:pt x="10" y="6"/>
                      </a:cubicBezTo>
                      <a:cubicBezTo>
                        <a:pt x="10" y="6"/>
                        <a:pt x="10" y="6"/>
                        <a:pt x="9" y="7"/>
                      </a:cubicBezTo>
                      <a:cubicBezTo>
                        <a:pt x="9" y="7"/>
                        <a:pt x="10" y="8"/>
                        <a:pt x="9" y="8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9" y="9"/>
                        <a:pt x="8" y="10"/>
                        <a:pt x="8" y="10"/>
                      </a:cubicBezTo>
                      <a:cubicBezTo>
                        <a:pt x="8" y="11"/>
                        <a:pt x="8" y="12"/>
                        <a:pt x="8" y="12"/>
                      </a:cubicBezTo>
                      <a:cubicBezTo>
                        <a:pt x="7" y="12"/>
                        <a:pt x="7" y="13"/>
                        <a:pt x="6" y="13"/>
                      </a:cubicBezTo>
                      <a:cubicBezTo>
                        <a:pt x="6" y="13"/>
                        <a:pt x="6" y="14"/>
                        <a:pt x="6" y="14"/>
                      </a:cubicBezTo>
                      <a:cubicBezTo>
                        <a:pt x="6" y="15"/>
                        <a:pt x="5" y="16"/>
                        <a:pt x="5" y="17"/>
                      </a:cubicBezTo>
                      <a:cubicBezTo>
                        <a:pt x="4" y="17"/>
                        <a:pt x="3" y="18"/>
                        <a:pt x="2" y="18"/>
                      </a:cubicBezTo>
                      <a:cubicBezTo>
                        <a:pt x="2" y="19"/>
                        <a:pt x="2" y="19"/>
                        <a:pt x="1" y="19"/>
                      </a:cubicBezTo>
                      <a:cubicBezTo>
                        <a:pt x="1" y="19"/>
                        <a:pt x="1" y="20"/>
                        <a:pt x="1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20"/>
                        <a:pt x="1" y="20"/>
                        <a:pt x="1" y="20"/>
                      </a:cubicBezTo>
                      <a:cubicBezTo>
                        <a:pt x="2" y="20"/>
                        <a:pt x="3" y="20"/>
                        <a:pt x="3" y="20"/>
                      </a:cubicBezTo>
                      <a:cubicBezTo>
                        <a:pt x="4" y="20"/>
                        <a:pt x="4" y="20"/>
                        <a:pt x="5" y="20"/>
                      </a:cubicBezTo>
                      <a:cubicBezTo>
                        <a:pt x="5" y="20"/>
                        <a:pt x="6" y="20"/>
                        <a:pt x="6" y="20"/>
                      </a:cubicBez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8" y="21"/>
                        <a:pt x="8" y="21"/>
                        <a:pt x="9" y="21"/>
                      </a:cubicBezTo>
                      <a:cubicBezTo>
                        <a:pt x="9" y="21"/>
                        <a:pt x="9" y="22"/>
                        <a:pt x="10" y="22"/>
                      </a:cubicBezTo>
                      <a:cubicBezTo>
                        <a:pt x="10" y="22"/>
                        <a:pt x="10" y="21"/>
                        <a:pt x="11" y="21"/>
                      </a:cubicBezTo>
                      <a:cubicBezTo>
                        <a:pt x="11" y="21"/>
                        <a:pt x="12" y="21"/>
                        <a:pt x="12" y="21"/>
                      </a:cubicBezTo>
                      <a:cubicBezTo>
                        <a:pt x="13" y="21"/>
                        <a:pt x="13" y="22"/>
                        <a:pt x="14" y="22"/>
                      </a:cubicBezTo>
                      <a:cubicBezTo>
                        <a:pt x="14" y="22"/>
                        <a:pt x="14" y="22"/>
                        <a:pt x="15" y="22"/>
                      </a:cubicBezTo>
                      <a:cubicBezTo>
                        <a:pt x="15" y="22"/>
                        <a:pt x="15" y="22"/>
                        <a:pt x="16" y="22"/>
                      </a:cubicBezTo>
                      <a:cubicBezTo>
                        <a:pt x="17" y="22"/>
                        <a:pt x="18" y="22"/>
                        <a:pt x="18" y="22"/>
                      </a:cubicBezTo>
                      <a:cubicBezTo>
                        <a:pt x="19" y="22"/>
                        <a:pt x="19" y="22"/>
                        <a:pt x="20" y="22"/>
                      </a:cubicBezTo>
                      <a:cubicBezTo>
                        <a:pt x="20" y="22"/>
                        <a:pt x="20" y="22"/>
                        <a:pt x="21" y="23"/>
                      </a:cubicBezTo>
                      <a:cubicBezTo>
                        <a:pt x="21" y="23"/>
                        <a:pt x="22" y="24"/>
                        <a:pt x="22" y="25"/>
                      </a:cubicBezTo>
                      <a:cubicBezTo>
                        <a:pt x="22" y="25"/>
                        <a:pt x="22" y="26"/>
                        <a:pt x="23" y="26"/>
                      </a:cubicBezTo>
                      <a:cubicBezTo>
                        <a:pt x="23" y="27"/>
                        <a:pt x="22" y="27"/>
                        <a:pt x="23" y="28"/>
                      </a:cubicBezTo>
                      <a:cubicBezTo>
                        <a:pt x="23" y="28"/>
                        <a:pt x="23" y="29"/>
                        <a:pt x="23" y="30"/>
                      </a:cubicBezTo>
                      <a:cubicBezTo>
                        <a:pt x="23" y="30"/>
                        <a:pt x="23" y="31"/>
                        <a:pt x="24" y="31"/>
                      </a:cubicBezTo>
                      <a:cubicBezTo>
                        <a:pt x="24" y="32"/>
                        <a:pt x="24" y="32"/>
                        <a:pt x="25" y="33"/>
                      </a:cubicBezTo>
                      <a:cubicBezTo>
                        <a:pt x="25" y="33"/>
                        <a:pt x="25" y="33"/>
                        <a:pt x="25" y="34"/>
                      </a:cubicBezTo>
                      <a:cubicBezTo>
                        <a:pt x="25" y="34"/>
                        <a:pt x="25" y="34"/>
                        <a:pt x="25" y="34"/>
                      </a:cubicBezTo>
                      <a:cubicBezTo>
                        <a:pt x="25" y="34"/>
                        <a:pt x="24" y="35"/>
                        <a:pt x="25" y="35"/>
                      </a:cubicBezTo>
                      <a:cubicBezTo>
                        <a:pt x="25" y="35"/>
                        <a:pt x="25" y="35"/>
                        <a:pt x="25" y="35"/>
                      </a:cubicBezTo>
                      <a:cubicBezTo>
                        <a:pt x="26" y="36"/>
                        <a:pt x="26" y="36"/>
                        <a:pt x="27" y="35"/>
                      </a:cubicBezTo>
                      <a:cubicBezTo>
                        <a:pt x="27" y="35"/>
                        <a:pt x="27" y="35"/>
                        <a:pt x="28" y="35"/>
                      </a:cubicBezTo>
                      <a:cubicBezTo>
                        <a:pt x="28" y="35"/>
                        <a:pt x="29" y="35"/>
                        <a:pt x="29" y="36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cubicBezTo>
                        <a:pt x="29" y="37"/>
                        <a:pt x="29" y="37"/>
                        <a:pt x="29" y="38"/>
                      </a:cubicBezTo>
                      <a:cubicBezTo>
                        <a:pt x="29" y="38"/>
                        <a:pt x="29" y="38"/>
                        <a:pt x="29" y="38"/>
                      </a:cubicBezTo>
                      <a:cubicBezTo>
                        <a:pt x="29" y="39"/>
                        <a:pt x="29" y="39"/>
                        <a:pt x="30" y="38"/>
                      </a:cubicBezTo>
                      <a:cubicBezTo>
                        <a:pt x="30" y="38"/>
                        <a:pt x="29" y="38"/>
                        <a:pt x="30" y="38"/>
                      </a:cubicBezTo>
                      <a:cubicBezTo>
                        <a:pt x="30" y="38"/>
                        <a:pt x="30" y="38"/>
                        <a:pt x="31" y="38"/>
                      </a:cubicBezTo>
                      <a:cubicBezTo>
                        <a:pt x="31" y="38"/>
                        <a:pt x="31" y="39"/>
                        <a:pt x="32" y="39"/>
                      </a:cubicBezTo>
                      <a:cubicBezTo>
                        <a:pt x="32" y="39"/>
                        <a:pt x="32" y="40"/>
                        <a:pt x="32" y="40"/>
                      </a:cubicBezTo>
                      <a:cubicBezTo>
                        <a:pt x="33" y="40"/>
                        <a:pt x="33" y="40"/>
                        <a:pt x="33" y="40"/>
                      </a:cubicBezTo>
                      <a:cubicBezTo>
                        <a:pt x="33" y="40"/>
                        <a:pt x="33" y="39"/>
                        <a:pt x="33" y="39"/>
                      </a:cubicBezTo>
                      <a:cubicBezTo>
                        <a:pt x="33" y="39"/>
                        <a:pt x="32" y="39"/>
                        <a:pt x="33" y="39"/>
                      </a:cubicBezTo>
                      <a:cubicBezTo>
                        <a:pt x="33" y="39"/>
                        <a:pt x="33" y="39"/>
                        <a:pt x="33" y="39"/>
                      </a:cubicBezTo>
                      <a:cubicBezTo>
                        <a:pt x="34" y="38"/>
                        <a:pt x="34" y="38"/>
                        <a:pt x="35" y="37"/>
                      </a:cubicBezTo>
                      <a:cubicBezTo>
                        <a:pt x="35" y="37"/>
                        <a:pt x="36" y="36"/>
                        <a:pt x="37" y="36"/>
                      </a:cubicBezTo>
                      <a:cubicBezTo>
                        <a:pt x="38" y="35"/>
                        <a:pt x="39" y="34"/>
                        <a:pt x="41" y="34"/>
                      </a:cubicBezTo>
                      <a:cubicBezTo>
                        <a:pt x="41" y="33"/>
                        <a:pt x="42" y="32"/>
                        <a:pt x="43" y="32"/>
                      </a:cubicBezTo>
                      <a:cubicBezTo>
                        <a:pt x="43" y="32"/>
                        <a:pt x="43" y="32"/>
                        <a:pt x="44" y="32"/>
                      </a:cubicBezTo>
                      <a:cubicBezTo>
                        <a:pt x="44" y="32"/>
                        <a:pt x="45" y="32"/>
                        <a:pt x="45" y="32"/>
                      </a:cubicBezTo>
                      <a:cubicBezTo>
                        <a:pt x="45" y="31"/>
                        <a:pt x="45" y="31"/>
                        <a:pt x="46" y="31"/>
                      </a:cubicBezTo>
                      <a:cubicBezTo>
                        <a:pt x="46" y="30"/>
                        <a:pt x="47" y="30"/>
                        <a:pt x="47" y="30"/>
                      </a:cubicBezTo>
                      <a:cubicBezTo>
                        <a:pt x="47" y="30"/>
                        <a:pt x="48" y="30"/>
                        <a:pt x="48" y="30"/>
                      </a:cubicBezTo>
                      <a:cubicBezTo>
                        <a:pt x="48" y="30"/>
                        <a:pt x="48" y="31"/>
                        <a:pt x="48" y="31"/>
                      </a:cubicBezTo>
                      <a:cubicBezTo>
                        <a:pt x="48" y="31"/>
                        <a:pt x="49" y="31"/>
                        <a:pt x="49" y="31"/>
                      </a:cubicBezTo>
                      <a:cubicBezTo>
                        <a:pt x="49" y="31"/>
                        <a:pt x="49" y="31"/>
                        <a:pt x="50" y="31"/>
                      </a:cubicBezTo>
                      <a:cubicBezTo>
                        <a:pt x="50" y="31"/>
                        <a:pt x="50" y="30"/>
                        <a:pt x="50" y="30"/>
                      </a:cubicBezTo>
                      <a:cubicBezTo>
                        <a:pt x="50" y="30"/>
                        <a:pt x="50" y="30"/>
                        <a:pt x="50" y="30"/>
                      </a:cubicBezTo>
                      <a:cubicBezTo>
                        <a:pt x="50" y="29"/>
                        <a:pt x="51" y="29"/>
                        <a:pt x="51" y="29"/>
                      </a:cubicBezTo>
                      <a:cubicBezTo>
                        <a:pt x="51" y="29"/>
                        <a:pt x="52" y="29"/>
                        <a:pt x="53" y="28"/>
                      </a:cubicBezTo>
                      <a:cubicBezTo>
                        <a:pt x="53" y="28"/>
                        <a:pt x="54" y="28"/>
                        <a:pt x="54" y="28"/>
                      </a:cubicBezTo>
                      <a:cubicBezTo>
                        <a:pt x="55" y="28"/>
                        <a:pt x="55" y="28"/>
                        <a:pt x="55" y="28"/>
                      </a:cubicBezTo>
                      <a:cubicBezTo>
                        <a:pt x="55" y="28"/>
                        <a:pt x="55" y="28"/>
                        <a:pt x="55" y="28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3" name="Freeform 57">
                  <a:extLst>
                    <a:ext uri="{FF2B5EF4-FFF2-40B4-BE49-F238E27FC236}">
                      <a16:creationId xmlns:a16="http://schemas.microsoft.com/office/drawing/2014/main" id="{8402D102-891E-4BFA-B1BC-8B6BA335DE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66" y="5295"/>
                  <a:ext cx="460" cy="695"/>
                </a:xfrm>
                <a:custGeom>
                  <a:avLst/>
                  <a:gdLst>
                    <a:gd name="T0" fmla="*/ 2147483647 w 16"/>
                    <a:gd name="T1" fmla="*/ 2147483647 h 24"/>
                    <a:gd name="T2" fmla="*/ 2147483647 w 16"/>
                    <a:gd name="T3" fmla="*/ 2147483647 h 24"/>
                    <a:gd name="T4" fmla="*/ 2147483647 w 16"/>
                    <a:gd name="T5" fmla="*/ 2147483647 h 24"/>
                    <a:gd name="T6" fmla="*/ 2147483647 w 16"/>
                    <a:gd name="T7" fmla="*/ 2147483647 h 24"/>
                    <a:gd name="T8" fmla="*/ 2147483647 w 16"/>
                    <a:gd name="T9" fmla="*/ 2147483647 h 24"/>
                    <a:gd name="T10" fmla="*/ 2147483647 w 16"/>
                    <a:gd name="T11" fmla="*/ 2147483647 h 24"/>
                    <a:gd name="T12" fmla="*/ 2147483647 w 16"/>
                    <a:gd name="T13" fmla="*/ 2147483647 h 24"/>
                    <a:gd name="T14" fmla="*/ 2147483647 w 16"/>
                    <a:gd name="T15" fmla="*/ 2147483647 h 24"/>
                    <a:gd name="T16" fmla="*/ 2147483647 w 16"/>
                    <a:gd name="T17" fmla="*/ 2147483647 h 24"/>
                    <a:gd name="T18" fmla="*/ 2147483647 w 16"/>
                    <a:gd name="T19" fmla="*/ 2147483647 h 24"/>
                    <a:gd name="T20" fmla="*/ 2147483647 w 16"/>
                    <a:gd name="T21" fmla="*/ 2147483647 h 24"/>
                    <a:gd name="T22" fmla="*/ 2147483647 w 16"/>
                    <a:gd name="T23" fmla="*/ 2147483647 h 24"/>
                    <a:gd name="T24" fmla="*/ 2147483647 w 16"/>
                    <a:gd name="T25" fmla="*/ 2147483647 h 24"/>
                    <a:gd name="T26" fmla="*/ 2147483647 w 16"/>
                    <a:gd name="T27" fmla="*/ 2147483647 h 24"/>
                    <a:gd name="T28" fmla="*/ 2147483647 w 16"/>
                    <a:gd name="T29" fmla="*/ 2147483647 h 24"/>
                    <a:gd name="T30" fmla="*/ 2147483647 w 16"/>
                    <a:gd name="T31" fmla="*/ 2147483647 h 24"/>
                    <a:gd name="T32" fmla="*/ 2147483647 w 16"/>
                    <a:gd name="T33" fmla="*/ 2147483647 h 24"/>
                    <a:gd name="T34" fmla="*/ 2147483647 w 16"/>
                    <a:gd name="T35" fmla="*/ 2147483647 h 24"/>
                    <a:gd name="T36" fmla="*/ 2147483647 w 16"/>
                    <a:gd name="T37" fmla="*/ 2147483647 h 24"/>
                    <a:gd name="T38" fmla="*/ 2147483647 w 16"/>
                    <a:gd name="T39" fmla="*/ 2147483647 h 24"/>
                    <a:gd name="T40" fmla="*/ 2147483647 w 16"/>
                    <a:gd name="T41" fmla="*/ 2147483647 h 24"/>
                    <a:gd name="T42" fmla="*/ 2147483647 w 16"/>
                    <a:gd name="T43" fmla="*/ 2147483647 h 24"/>
                    <a:gd name="T44" fmla="*/ 2147483647 w 16"/>
                    <a:gd name="T45" fmla="*/ 2147483647 h 24"/>
                    <a:gd name="T46" fmla="*/ 2147483647 w 16"/>
                    <a:gd name="T47" fmla="*/ 2147483647 h 24"/>
                    <a:gd name="T48" fmla="*/ 2147483647 w 16"/>
                    <a:gd name="T49" fmla="*/ 2147483647 h 24"/>
                    <a:gd name="T50" fmla="*/ 0 w 16"/>
                    <a:gd name="T51" fmla="*/ 2147483647 h 24"/>
                    <a:gd name="T52" fmla="*/ 0 w 16"/>
                    <a:gd name="T53" fmla="*/ 2147483647 h 24"/>
                    <a:gd name="T54" fmla="*/ 0 w 16"/>
                    <a:gd name="T55" fmla="*/ 2147483647 h 24"/>
                    <a:gd name="T56" fmla="*/ 0 w 16"/>
                    <a:gd name="T57" fmla="*/ 2147483647 h 24"/>
                    <a:gd name="T58" fmla="*/ 2147483647 w 16"/>
                    <a:gd name="T59" fmla="*/ 2147483647 h 24"/>
                    <a:gd name="T60" fmla="*/ 2147483647 w 16"/>
                    <a:gd name="T61" fmla="*/ 2147483647 h 24"/>
                    <a:gd name="T62" fmla="*/ 2147483647 w 16"/>
                    <a:gd name="T63" fmla="*/ 2147483647 h 24"/>
                    <a:gd name="T64" fmla="*/ 2147483647 w 16"/>
                    <a:gd name="T65" fmla="*/ 2147483647 h 24"/>
                    <a:gd name="T66" fmla="*/ 2147483647 w 16"/>
                    <a:gd name="T67" fmla="*/ 2147483647 h 24"/>
                    <a:gd name="T68" fmla="*/ 2147483647 w 16"/>
                    <a:gd name="T69" fmla="*/ 2147483647 h 24"/>
                    <a:gd name="T70" fmla="*/ 2147483647 w 16"/>
                    <a:gd name="T71" fmla="*/ 2147483647 h 24"/>
                    <a:gd name="T72" fmla="*/ 2147483647 w 16"/>
                    <a:gd name="T73" fmla="*/ 2147483647 h 24"/>
                    <a:gd name="T74" fmla="*/ 2147483647 w 16"/>
                    <a:gd name="T75" fmla="*/ 2147483647 h 24"/>
                    <a:gd name="T76" fmla="*/ 2147483647 w 16"/>
                    <a:gd name="T77" fmla="*/ 2147483647 h 24"/>
                    <a:gd name="T78" fmla="*/ 2147483647 w 16"/>
                    <a:gd name="T79" fmla="*/ 2147483647 h 24"/>
                    <a:gd name="T80" fmla="*/ 2147483647 w 16"/>
                    <a:gd name="T81" fmla="*/ 2147483647 h 24"/>
                    <a:gd name="T82" fmla="*/ 2147483647 w 16"/>
                    <a:gd name="T83" fmla="*/ 2147483647 h 24"/>
                    <a:gd name="T84" fmla="*/ 2147483647 w 16"/>
                    <a:gd name="T85" fmla="*/ 2147483647 h 24"/>
                    <a:gd name="T86" fmla="*/ 2147483647 w 16"/>
                    <a:gd name="T87" fmla="*/ 2147483647 h 24"/>
                    <a:gd name="T88" fmla="*/ 2147483647 w 16"/>
                    <a:gd name="T89" fmla="*/ 2147483647 h 24"/>
                    <a:gd name="T90" fmla="*/ 2147483647 w 16"/>
                    <a:gd name="T91" fmla="*/ 2147483647 h 24"/>
                    <a:gd name="T92" fmla="*/ 2147483647 w 16"/>
                    <a:gd name="T93" fmla="*/ 2147483647 h 24"/>
                    <a:gd name="T94" fmla="*/ 2147483647 w 16"/>
                    <a:gd name="T95" fmla="*/ 2147483647 h 24"/>
                    <a:gd name="T96" fmla="*/ 2147483647 w 16"/>
                    <a:gd name="T97" fmla="*/ 2147483647 h 24"/>
                    <a:gd name="T98" fmla="*/ 2147483647 w 16"/>
                    <a:gd name="T99" fmla="*/ 0 h 24"/>
                    <a:gd name="T100" fmla="*/ 2147483647 w 16"/>
                    <a:gd name="T101" fmla="*/ 0 h 24"/>
                    <a:gd name="T102" fmla="*/ 2147483647 w 16"/>
                    <a:gd name="T103" fmla="*/ 0 h 24"/>
                    <a:gd name="T104" fmla="*/ 2147483647 w 16"/>
                    <a:gd name="T105" fmla="*/ 0 h 24"/>
                    <a:gd name="T106" fmla="*/ 2147483647 w 16"/>
                    <a:gd name="T107" fmla="*/ 0 h 24"/>
                    <a:gd name="T108" fmla="*/ 2147483647 w 16"/>
                    <a:gd name="T109" fmla="*/ 0 h 24"/>
                    <a:gd name="T110" fmla="*/ 2147483647 w 16"/>
                    <a:gd name="T111" fmla="*/ 2147483647 h 24"/>
                    <a:gd name="T112" fmla="*/ 2147483647 w 16"/>
                    <a:gd name="T113" fmla="*/ 2147483647 h 24"/>
                    <a:gd name="T114" fmla="*/ 2147483647 w 16"/>
                    <a:gd name="T115" fmla="*/ 2147483647 h 24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16"/>
                    <a:gd name="T175" fmla="*/ 0 h 24"/>
                    <a:gd name="T176" fmla="*/ 16 w 16"/>
                    <a:gd name="T177" fmla="*/ 24 h 24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16" h="24">
                      <a:moveTo>
                        <a:pt x="16" y="3"/>
                      </a:moveTo>
                      <a:cubicBezTo>
                        <a:pt x="16" y="3"/>
                        <a:pt x="16" y="4"/>
                        <a:pt x="16" y="4"/>
                      </a:cubicBezTo>
                      <a:cubicBezTo>
                        <a:pt x="16" y="5"/>
                        <a:pt x="16" y="7"/>
                        <a:pt x="15" y="8"/>
                      </a:cubicBezTo>
                      <a:cubicBezTo>
                        <a:pt x="15" y="9"/>
                        <a:pt x="15" y="9"/>
                        <a:pt x="15" y="10"/>
                      </a:cubicBezTo>
                      <a:cubicBezTo>
                        <a:pt x="15" y="10"/>
                        <a:pt x="15" y="10"/>
                        <a:pt x="15" y="11"/>
                      </a:cubicBezTo>
                      <a:cubicBezTo>
                        <a:pt x="15" y="11"/>
                        <a:pt x="16" y="12"/>
                        <a:pt x="15" y="12"/>
                      </a:cubicBezTo>
                      <a:cubicBezTo>
                        <a:pt x="15" y="13"/>
                        <a:pt x="14" y="13"/>
                        <a:pt x="14" y="14"/>
                      </a:cubicBezTo>
                      <a:cubicBezTo>
                        <a:pt x="14" y="14"/>
                        <a:pt x="13" y="14"/>
                        <a:pt x="13" y="14"/>
                      </a:cubicBezTo>
                      <a:cubicBezTo>
                        <a:pt x="12" y="14"/>
                        <a:pt x="12" y="15"/>
                        <a:pt x="12" y="15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2" y="17"/>
                        <a:pt x="12" y="18"/>
                        <a:pt x="11" y="18"/>
                      </a:cubicBezTo>
                      <a:cubicBezTo>
                        <a:pt x="11" y="19"/>
                        <a:pt x="10" y="19"/>
                        <a:pt x="10" y="20"/>
                      </a:cubicBezTo>
                      <a:cubicBezTo>
                        <a:pt x="9" y="20"/>
                        <a:pt x="9" y="20"/>
                        <a:pt x="8" y="21"/>
                      </a:cubicBezTo>
                      <a:cubicBezTo>
                        <a:pt x="8" y="21"/>
                        <a:pt x="8" y="21"/>
                        <a:pt x="7" y="21"/>
                      </a:cubicBezTo>
                      <a:cubicBezTo>
                        <a:pt x="7" y="21"/>
                        <a:pt x="7" y="21"/>
                        <a:pt x="7" y="22"/>
                      </a:cubicBezTo>
                      <a:cubicBezTo>
                        <a:pt x="6" y="22"/>
                        <a:pt x="7" y="23"/>
                        <a:pt x="7" y="23"/>
                      </a:cubicBezTo>
                      <a:cubicBezTo>
                        <a:pt x="7" y="24"/>
                        <a:pt x="6" y="24"/>
                        <a:pt x="6" y="24"/>
                      </a:cubicBezTo>
                      <a:cubicBezTo>
                        <a:pt x="6" y="24"/>
                        <a:pt x="6" y="23"/>
                        <a:pt x="5" y="23"/>
                      </a:cubicBezTo>
                      <a:cubicBezTo>
                        <a:pt x="5" y="23"/>
                        <a:pt x="5" y="23"/>
                        <a:pt x="4" y="23"/>
                      </a:cubicBezTo>
                      <a:cubicBezTo>
                        <a:pt x="4" y="23"/>
                        <a:pt x="4" y="23"/>
                        <a:pt x="3" y="23"/>
                      </a:cubicBezTo>
                      <a:cubicBezTo>
                        <a:pt x="3" y="23"/>
                        <a:pt x="2" y="23"/>
                        <a:pt x="2" y="23"/>
                      </a:cubicBezTo>
                      <a:cubicBezTo>
                        <a:pt x="2" y="23"/>
                        <a:pt x="2" y="22"/>
                        <a:pt x="2" y="22"/>
                      </a:cubicBezTo>
                      <a:cubicBezTo>
                        <a:pt x="1" y="22"/>
                        <a:pt x="1" y="21"/>
                        <a:pt x="1" y="21"/>
                      </a:cubicBezTo>
                      <a:cubicBezTo>
                        <a:pt x="1" y="21"/>
                        <a:pt x="1" y="20"/>
                        <a:pt x="1" y="20"/>
                      </a:cubicBezTo>
                      <a:cubicBezTo>
                        <a:pt x="1" y="20"/>
                        <a:pt x="1" y="20"/>
                        <a:pt x="1" y="20"/>
                      </a:cubicBezTo>
                      <a:cubicBezTo>
                        <a:pt x="1" y="20"/>
                        <a:pt x="0" y="20"/>
                        <a:pt x="0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20"/>
                        <a:pt x="0" y="19"/>
                        <a:pt x="0" y="19"/>
                      </a:cubicBezTo>
                      <a:cubicBezTo>
                        <a:pt x="1" y="18"/>
                        <a:pt x="0" y="17"/>
                        <a:pt x="1" y="16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2" y="16"/>
                        <a:pt x="3" y="16"/>
                        <a:pt x="4" y="16"/>
                      </a:cubicBezTo>
                      <a:cubicBezTo>
                        <a:pt x="4" y="16"/>
                        <a:pt x="4" y="15"/>
                        <a:pt x="4" y="15"/>
                      </a:cubicBezTo>
                      <a:cubicBezTo>
                        <a:pt x="5" y="14"/>
                        <a:pt x="5" y="13"/>
                        <a:pt x="5" y="12"/>
                      </a:cubicBezTo>
                      <a:cubicBezTo>
                        <a:pt x="6" y="12"/>
                        <a:pt x="6" y="11"/>
                        <a:pt x="6" y="11"/>
                      </a:cubicBezTo>
                      <a:cubicBezTo>
                        <a:pt x="6" y="10"/>
                        <a:pt x="7" y="10"/>
                        <a:pt x="7" y="10"/>
                      </a:cubicBezTo>
                      <a:cubicBezTo>
                        <a:pt x="8" y="9"/>
                        <a:pt x="7" y="9"/>
                        <a:pt x="7" y="8"/>
                      </a:cubicBezTo>
                      <a:cubicBezTo>
                        <a:pt x="7" y="8"/>
                        <a:pt x="6" y="7"/>
                        <a:pt x="6" y="6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6" y="6"/>
                        <a:pt x="6" y="6"/>
                        <a:pt x="7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6"/>
                        <a:pt x="8" y="6"/>
                        <a:pt x="8" y="5"/>
                      </a:cubicBezTo>
                      <a:cubicBezTo>
                        <a:pt x="8" y="5"/>
                        <a:pt x="8" y="4"/>
                        <a:pt x="7" y="4"/>
                      </a:cubicBezTo>
                      <a:cubicBezTo>
                        <a:pt x="7" y="4"/>
                        <a:pt x="7" y="3"/>
                        <a:pt x="6" y="3"/>
                      </a:cubicBezTo>
                      <a:cubicBezTo>
                        <a:pt x="6" y="3"/>
                        <a:pt x="6" y="2"/>
                        <a:pt x="6" y="2"/>
                      </a:cubicBezTo>
                      <a:cubicBezTo>
                        <a:pt x="6" y="2"/>
                        <a:pt x="7" y="1"/>
                        <a:pt x="7" y="1"/>
                      </a:cubicBezTo>
                      <a:cubicBezTo>
                        <a:pt x="7" y="1"/>
                        <a:pt x="8" y="1"/>
                        <a:pt x="8" y="1"/>
                      </a:cubicBezTo>
                      <a:cubicBezTo>
                        <a:pt x="8" y="1"/>
                        <a:pt x="8" y="1"/>
                        <a:pt x="9" y="1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0"/>
                        <a:pt x="8" y="0"/>
                        <a:pt x="8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10" y="0"/>
                        <a:pt x="11" y="0"/>
                        <a:pt x="12" y="0"/>
                      </a:cubicBezTo>
                      <a:cubicBezTo>
                        <a:pt x="12" y="0"/>
                        <a:pt x="13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1"/>
                        <a:pt x="14" y="1"/>
                        <a:pt x="14" y="1"/>
                      </a:cubicBezTo>
                      <a:cubicBezTo>
                        <a:pt x="14" y="2"/>
                        <a:pt x="15" y="2"/>
                        <a:pt x="16" y="3"/>
                      </a:cubicBezTo>
                      <a:cubicBezTo>
                        <a:pt x="16" y="3"/>
                        <a:pt x="16" y="3"/>
                        <a:pt x="16" y="3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Text Box 47">
                  <a:extLst>
                    <a:ext uri="{FF2B5EF4-FFF2-40B4-BE49-F238E27FC236}">
                      <a16:creationId xmlns:a16="http://schemas.microsoft.com/office/drawing/2014/main" id="{EE63C4A0-DD58-4747-BB2F-55DF9872AB2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34" y="5197"/>
                  <a:ext cx="736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altLang="pt-BR" sz="1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itchFamily="34" charset="0"/>
                      <a:ea typeface="Lucida Sans Unicode" pitchFamily="34" charset="0"/>
                      <a:cs typeface="Calibri" pitchFamily="34" charset="0"/>
                    </a:rPr>
                    <a:t>MS</a:t>
                  </a:r>
                  <a:endParaRPr kumimoji="0" lang="en-GB" altLang="pt-BR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itchFamily="34" charset="0"/>
                    <a:ea typeface="Lucida Sans Unicode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64" name="Group 25">
                <a:extLst>
                  <a:ext uri="{FF2B5EF4-FFF2-40B4-BE49-F238E27FC236}">
                    <a16:creationId xmlns:a16="http://schemas.microsoft.com/office/drawing/2014/main" id="{1625C097-CC00-48CF-A7FE-31B3E0005F63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19084" y="249202"/>
                <a:ext cx="9397704" cy="8613849"/>
                <a:chOff x="0" y="0"/>
                <a:chExt cx="9294" cy="8520"/>
              </a:xfrm>
            </p:grpSpPr>
            <p:sp>
              <p:nvSpPr>
                <p:cNvPr id="65" name="AutoShape 80">
                  <a:extLst>
                    <a:ext uri="{FF2B5EF4-FFF2-40B4-BE49-F238E27FC236}">
                      <a16:creationId xmlns:a16="http://schemas.microsoft.com/office/drawing/2014/main" id="{1F39BFF8-A7B8-4984-8AA0-409EDAED32E5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0" y="0"/>
                  <a:ext cx="9294" cy="85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6" name="Freeform 56">
                  <a:extLst>
                    <a:ext uri="{FF2B5EF4-FFF2-40B4-BE49-F238E27FC236}">
                      <a16:creationId xmlns:a16="http://schemas.microsoft.com/office/drawing/2014/main" id="{51CA0840-BD8D-47BF-B03A-D6273FF2E3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62" y="5709"/>
                  <a:ext cx="1243" cy="866"/>
                </a:xfrm>
                <a:custGeom>
                  <a:avLst/>
                  <a:gdLst>
                    <a:gd name="T0" fmla="*/ 2147483647 w 43"/>
                    <a:gd name="T1" fmla="*/ 2147483647 h 30"/>
                    <a:gd name="T2" fmla="*/ 2147483647 w 43"/>
                    <a:gd name="T3" fmla="*/ 2147483647 h 30"/>
                    <a:gd name="T4" fmla="*/ 2147483647 w 43"/>
                    <a:gd name="T5" fmla="*/ 2147483647 h 30"/>
                    <a:gd name="T6" fmla="*/ 2147483647 w 43"/>
                    <a:gd name="T7" fmla="*/ 2147483647 h 30"/>
                    <a:gd name="T8" fmla="*/ 2147483647 w 43"/>
                    <a:gd name="T9" fmla="*/ 2147483647 h 30"/>
                    <a:gd name="T10" fmla="*/ 2147483647 w 43"/>
                    <a:gd name="T11" fmla="*/ 2147483647 h 30"/>
                    <a:gd name="T12" fmla="*/ 2147483647 w 43"/>
                    <a:gd name="T13" fmla="*/ 2147483647 h 30"/>
                    <a:gd name="T14" fmla="*/ 2147483647 w 43"/>
                    <a:gd name="T15" fmla="*/ 2147483647 h 30"/>
                    <a:gd name="T16" fmla="*/ 2147483647 w 43"/>
                    <a:gd name="T17" fmla="*/ 2147483647 h 30"/>
                    <a:gd name="T18" fmla="*/ 2147483647 w 43"/>
                    <a:gd name="T19" fmla="*/ 2147483647 h 30"/>
                    <a:gd name="T20" fmla="*/ 2147483647 w 43"/>
                    <a:gd name="T21" fmla="*/ 2147483647 h 30"/>
                    <a:gd name="T22" fmla="*/ 2147483647 w 43"/>
                    <a:gd name="T23" fmla="*/ 2147483647 h 30"/>
                    <a:gd name="T24" fmla="*/ 2147483647 w 43"/>
                    <a:gd name="T25" fmla="*/ 2147483647 h 30"/>
                    <a:gd name="T26" fmla="*/ 2147483647 w 43"/>
                    <a:gd name="T27" fmla="*/ 2147483647 h 30"/>
                    <a:gd name="T28" fmla="*/ 2147483647 w 43"/>
                    <a:gd name="T29" fmla="*/ 2147483647 h 30"/>
                    <a:gd name="T30" fmla="*/ 2147483647 w 43"/>
                    <a:gd name="T31" fmla="*/ 2147483647 h 30"/>
                    <a:gd name="T32" fmla="*/ 2147483647 w 43"/>
                    <a:gd name="T33" fmla="*/ 2147483647 h 30"/>
                    <a:gd name="T34" fmla="*/ 2147483647 w 43"/>
                    <a:gd name="T35" fmla="*/ 2147483647 h 30"/>
                    <a:gd name="T36" fmla="*/ 2147483647 w 43"/>
                    <a:gd name="T37" fmla="*/ 2147483647 h 30"/>
                    <a:gd name="T38" fmla="*/ 2147483647 w 43"/>
                    <a:gd name="T39" fmla="*/ 2147483647 h 30"/>
                    <a:gd name="T40" fmla="*/ 2147483647 w 43"/>
                    <a:gd name="T41" fmla="*/ 2147483647 h 30"/>
                    <a:gd name="T42" fmla="*/ 2147483647 w 43"/>
                    <a:gd name="T43" fmla="*/ 2147483647 h 30"/>
                    <a:gd name="T44" fmla="*/ 2147483647 w 43"/>
                    <a:gd name="T45" fmla="*/ 2147483647 h 30"/>
                    <a:gd name="T46" fmla="*/ 2147483647 w 43"/>
                    <a:gd name="T47" fmla="*/ 2147483647 h 30"/>
                    <a:gd name="T48" fmla="*/ 2147483647 w 43"/>
                    <a:gd name="T49" fmla="*/ 2147483647 h 30"/>
                    <a:gd name="T50" fmla="*/ 2147483647 w 43"/>
                    <a:gd name="T51" fmla="*/ 2147483647 h 30"/>
                    <a:gd name="T52" fmla="*/ 2147483647 w 43"/>
                    <a:gd name="T53" fmla="*/ 0 h 30"/>
                    <a:gd name="T54" fmla="*/ 2147483647 w 43"/>
                    <a:gd name="T55" fmla="*/ 0 h 30"/>
                    <a:gd name="T56" fmla="*/ 2147483647 w 43"/>
                    <a:gd name="T57" fmla="*/ 0 h 30"/>
                    <a:gd name="T58" fmla="*/ 2147483647 w 43"/>
                    <a:gd name="T59" fmla="*/ 2147483647 h 30"/>
                    <a:gd name="T60" fmla="*/ 2147483647 w 43"/>
                    <a:gd name="T61" fmla="*/ 2147483647 h 30"/>
                    <a:gd name="T62" fmla="*/ 2147483647 w 43"/>
                    <a:gd name="T63" fmla="*/ 2147483647 h 30"/>
                    <a:gd name="T64" fmla="*/ 2147483647 w 43"/>
                    <a:gd name="T65" fmla="*/ 2147483647 h 30"/>
                    <a:gd name="T66" fmla="*/ 2147483647 w 43"/>
                    <a:gd name="T67" fmla="*/ 2147483647 h 30"/>
                    <a:gd name="T68" fmla="*/ 2147483647 w 43"/>
                    <a:gd name="T69" fmla="*/ 2147483647 h 30"/>
                    <a:gd name="T70" fmla="*/ 2147483647 w 43"/>
                    <a:gd name="T71" fmla="*/ 2147483647 h 30"/>
                    <a:gd name="T72" fmla="*/ 2147483647 w 43"/>
                    <a:gd name="T73" fmla="*/ 2147483647 h 30"/>
                    <a:gd name="T74" fmla="*/ 2147483647 w 43"/>
                    <a:gd name="T75" fmla="*/ 2147483647 h 30"/>
                    <a:gd name="T76" fmla="*/ 2147483647 w 43"/>
                    <a:gd name="T77" fmla="*/ 2147483647 h 30"/>
                    <a:gd name="T78" fmla="*/ 2147483647 w 43"/>
                    <a:gd name="T79" fmla="*/ 2147483647 h 30"/>
                    <a:gd name="T80" fmla="*/ 2147483647 w 43"/>
                    <a:gd name="T81" fmla="*/ 2147483647 h 30"/>
                    <a:gd name="T82" fmla="*/ 2147483647 w 43"/>
                    <a:gd name="T83" fmla="*/ 2147483647 h 30"/>
                    <a:gd name="T84" fmla="*/ 2147483647 w 43"/>
                    <a:gd name="T85" fmla="*/ 2147483647 h 30"/>
                    <a:gd name="T86" fmla="*/ 2147483647 w 43"/>
                    <a:gd name="T87" fmla="*/ 2147483647 h 30"/>
                    <a:gd name="T88" fmla="*/ 2147483647 w 43"/>
                    <a:gd name="T89" fmla="*/ 2147483647 h 30"/>
                    <a:gd name="T90" fmla="*/ 2147483647 w 43"/>
                    <a:gd name="T91" fmla="*/ 2147483647 h 30"/>
                    <a:gd name="T92" fmla="*/ 2147483647 w 43"/>
                    <a:gd name="T93" fmla="*/ 2147483647 h 30"/>
                    <a:gd name="T94" fmla="*/ 2147483647 w 43"/>
                    <a:gd name="T95" fmla="*/ 2147483647 h 30"/>
                    <a:gd name="T96" fmla="*/ 2147483647 w 43"/>
                    <a:gd name="T97" fmla="*/ 2147483647 h 30"/>
                    <a:gd name="T98" fmla="*/ 2147483647 w 43"/>
                    <a:gd name="T99" fmla="*/ 2147483647 h 30"/>
                    <a:gd name="T100" fmla="*/ 2147483647 w 43"/>
                    <a:gd name="T101" fmla="*/ 2147483647 h 30"/>
                    <a:gd name="T102" fmla="*/ 2147483647 w 43"/>
                    <a:gd name="T103" fmla="*/ 2147483647 h 30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43"/>
                    <a:gd name="T157" fmla="*/ 0 h 30"/>
                    <a:gd name="T158" fmla="*/ 43 w 43"/>
                    <a:gd name="T159" fmla="*/ 30 h 30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43" h="30">
                      <a:moveTo>
                        <a:pt x="40" y="25"/>
                      </a:moveTo>
                      <a:cubicBezTo>
                        <a:pt x="39" y="25"/>
                        <a:pt x="39" y="25"/>
                        <a:pt x="38" y="25"/>
                      </a:cubicBezTo>
                      <a:cubicBezTo>
                        <a:pt x="37" y="25"/>
                        <a:pt x="37" y="25"/>
                        <a:pt x="36" y="25"/>
                      </a:cubicBezTo>
                      <a:cubicBezTo>
                        <a:pt x="36" y="25"/>
                        <a:pt x="36" y="25"/>
                        <a:pt x="35" y="26"/>
                      </a:cubicBezTo>
                      <a:cubicBezTo>
                        <a:pt x="35" y="26"/>
                        <a:pt x="35" y="26"/>
                        <a:pt x="35" y="26"/>
                      </a:cubicBezTo>
                      <a:cubicBezTo>
                        <a:pt x="35" y="26"/>
                        <a:pt x="34" y="27"/>
                        <a:pt x="34" y="27"/>
                      </a:cubicBezTo>
                      <a:cubicBezTo>
                        <a:pt x="33" y="26"/>
                        <a:pt x="33" y="26"/>
                        <a:pt x="33" y="26"/>
                      </a:cubicBezTo>
                      <a:cubicBezTo>
                        <a:pt x="32" y="26"/>
                        <a:pt x="32" y="25"/>
                        <a:pt x="32" y="25"/>
                      </a:cubicBezTo>
                      <a:cubicBezTo>
                        <a:pt x="32" y="25"/>
                        <a:pt x="31" y="25"/>
                        <a:pt x="31" y="25"/>
                      </a:cubicBezTo>
                      <a:cubicBezTo>
                        <a:pt x="31" y="25"/>
                        <a:pt x="31" y="25"/>
                        <a:pt x="30" y="25"/>
                      </a:cubicBezTo>
                      <a:cubicBezTo>
                        <a:pt x="29" y="25"/>
                        <a:pt x="29" y="25"/>
                        <a:pt x="28" y="25"/>
                      </a:cubicBezTo>
                      <a:cubicBezTo>
                        <a:pt x="28" y="25"/>
                        <a:pt x="28" y="25"/>
                        <a:pt x="28" y="25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27" y="25"/>
                        <a:pt x="26" y="26"/>
                        <a:pt x="26" y="26"/>
                      </a:cubicBezTo>
                      <a:cubicBezTo>
                        <a:pt x="26" y="26"/>
                        <a:pt x="26" y="27"/>
                        <a:pt x="25" y="27"/>
                      </a:cubicBezTo>
                      <a:cubicBezTo>
                        <a:pt x="25" y="27"/>
                        <a:pt x="25" y="27"/>
                        <a:pt x="24" y="27"/>
                      </a:cubicBezTo>
                      <a:cubicBezTo>
                        <a:pt x="24" y="27"/>
                        <a:pt x="23" y="27"/>
                        <a:pt x="23" y="27"/>
                      </a:cubicBezTo>
                      <a:cubicBezTo>
                        <a:pt x="23" y="27"/>
                        <a:pt x="23" y="28"/>
                        <a:pt x="23" y="28"/>
                      </a:cubicBezTo>
                      <a:cubicBezTo>
                        <a:pt x="23" y="28"/>
                        <a:pt x="23" y="28"/>
                        <a:pt x="23" y="28"/>
                      </a:cubicBezTo>
                      <a:cubicBezTo>
                        <a:pt x="23" y="28"/>
                        <a:pt x="23" y="29"/>
                        <a:pt x="23" y="29"/>
                      </a:cubicBezTo>
                      <a:cubicBezTo>
                        <a:pt x="23" y="29"/>
                        <a:pt x="23" y="30"/>
                        <a:pt x="22" y="30"/>
                      </a:cubicBezTo>
                      <a:cubicBezTo>
                        <a:pt x="22" y="30"/>
                        <a:pt x="21" y="29"/>
                        <a:pt x="21" y="29"/>
                      </a:cubicBezTo>
                      <a:cubicBezTo>
                        <a:pt x="20" y="29"/>
                        <a:pt x="20" y="29"/>
                        <a:pt x="19" y="29"/>
                      </a:cubicBezTo>
                      <a:cubicBezTo>
                        <a:pt x="18" y="29"/>
                        <a:pt x="18" y="29"/>
                        <a:pt x="17" y="29"/>
                      </a:cubicBezTo>
                      <a:cubicBezTo>
                        <a:pt x="17" y="29"/>
                        <a:pt x="17" y="28"/>
                        <a:pt x="16" y="28"/>
                      </a:cubicBezTo>
                      <a:cubicBezTo>
                        <a:pt x="16" y="27"/>
                        <a:pt x="15" y="28"/>
                        <a:pt x="14" y="28"/>
                      </a:cubicBezTo>
                      <a:cubicBezTo>
                        <a:pt x="14" y="28"/>
                        <a:pt x="13" y="27"/>
                        <a:pt x="13" y="27"/>
                      </a:cubicBezTo>
                      <a:cubicBezTo>
                        <a:pt x="13" y="27"/>
                        <a:pt x="12" y="27"/>
                        <a:pt x="12" y="27"/>
                      </a:cubicBezTo>
                      <a:cubicBezTo>
                        <a:pt x="12" y="27"/>
                        <a:pt x="11" y="27"/>
                        <a:pt x="11" y="27"/>
                      </a:cubicBezTo>
                      <a:cubicBezTo>
                        <a:pt x="10" y="27"/>
                        <a:pt x="10" y="27"/>
                        <a:pt x="9" y="27"/>
                      </a:cubicBezTo>
                      <a:cubicBezTo>
                        <a:pt x="9" y="27"/>
                        <a:pt x="8" y="27"/>
                        <a:pt x="7" y="27"/>
                      </a:cubicBez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6" y="26"/>
                        <a:pt x="6" y="26"/>
                        <a:pt x="6" y="25"/>
                      </a:cubicBezTo>
                      <a:cubicBezTo>
                        <a:pt x="6" y="25"/>
                        <a:pt x="6" y="23"/>
                        <a:pt x="5" y="22"/>
                      </a:cubicBezTo>
                      <a:cubicBezTo>
                        <a:pt x="4" y="22"/>
                        <a:pt x="3" y="22"/>
                        <a:pt x="2" y="22"/>
                      </a:cubicBezTo>
                      <a:cubicBezTo>
                        <a:pt x="1" y="23"/>
                        <a:pt x="0" y="23"/>
                        <a:pt x="1" y="22"/>
                      </a:cubicBezTo>
                      <a:cubicBezTo>
                        <a:pt x="1" y="20"/>
                        <a:pt x="1" y="20"/>
                        <a:pt x="1" y="20"/>
                      </a:cubicBezTo>
                      <a:cubicBezTo>
                        <a:pt x="2" y="19"/>
                        <a:pt x="2" y="19"/>
                        <a:pt x="2" y="17"/>
                      </a:cubicBezTo>
                      <a:cubicBezTo>
                        <a:pt x="2" y="16"/>
                        <a:pt x="3" y="15"/>
                        <a:pt x="3" y="14"/>
                      </a:cubicBezTo>
                      <a:cubicBezTo>
                        <a:pt x="3" y="13"/>
                        <a:pt x="3" y="13"/>
                        <a:pt x="3" y="12"/>
                      </a:cubicBezTo>
                      <a:cubicBezTo>
                        <a:pt x="3" y="12"/>
                        <a:pt x="3" y="12"/>
                        <a:pt x="3" y="11"/>
                      </a:cubicBezTo>
                      <a:cubicBezTo>
                        <a:pt x="3" y="11"/>
                        <a:pt x="3" y="11"/>
                        <a:pt x="4" y="11"/>
                      </a:cubicBezTo>
                      <a:cubicBezTo>
                        <a:pt x="4" y="11"/>
                        <a:pt x="4" y="10"/>
                        <a:pt x="4" y="10"/>
                      </a:cubicBezTo>
                      <a:cubicBezTo>
                        <a:pt x="4" y="9"/>
                        <a:pt x="4" y="9"/>
                        <a:pt x="4" y="8"/>
                      </a:cubicBezTo>
                      <a:cubicBezTo>
                        <a:pt x="5" y="8"/>
                        <a:pt x="5" y="7"/>
                        <a:pt x="5" y="7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6" y="5"/>
                        <a:pt x="6" y="5"/>
                        <a:pt x="7" y="4"/>
                      </a:cubicBezTo>
                      <a:cubicBezTo>
                        <a:pt x="7" y="4"/>
                        <a:pt x="7" y="3"/>
                        <a:pt x="7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9" y="2"/>
                        <a:pt x="10" y="1"/>
                        <a:pt x="11" y="1"/>
                      </a:cubicBezTo>
                      <a:cubicBezTo>
                        <a:pt x="11" y="1"/>
                        <a:pt x="11" y="1"/>
                        <a:pt x="11" y="0"/>
                      </a:cubicBezTo>
                      <a:cubicBezTo>
                        <a:pt x="11" y="0"/>
                        <a:pt x="12" y="0"/>
                        <a:pt x="12" y="0"/>
                      </a:cubicBezTo>
                      <a:cubicBezTo>
                        <a:pt x="13" y="0"/>
                        <a:pt x="14" y="0"/>
                        <a:pt x="14" y="0"/>
                      </a:cubicBezTo>
                      <a:cubicBezTo>
                        <a:pt x="15" y="0"/>
                        <a:pt x="15" y="0"/>
                        <a:pt x="16" y="0"/>
                      </a:cubicBezTo>
                      <a:cubicBezTo>
                        <a:pt x="16" y="0"/>
                        <a:pt x="17" y="0"/>
                        <a:pt x="17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9" y="1"/>
                        <a:pt x="19" y="1"/>
                        <a:pt x="20" y="1"/>
                      </a:cubicBezTo>
                      <a:cubicBezTo>
                        <a:pt x="20" y="1"/>
                        <a:pt x="20" y="2"/>
                        <a:pt x="21" y="2"/>
                      </a:cubicBezTo>
                      <a:cubicBezTo>
                        <a:pt x="21" y="2"/>
                        <a:pt x="21" y="1"/>
                        <a:pt x="22" y="1"/>
                      </a:cubicBezTo>
                      <a:cubicBezTo>
                        <a:pt x="22" y="1"/>
                        <a:pt x="23" y="1"/>
                        <a:pt x="23" y="1"/>
                      </a:cubicBezTo>
                      <a:cubicBezTo>
                        <a:pt x="24" y="1"/>
                        <a:pt x="24" y="2"/>
                        <a:pt x="25" y="2"/>
                      </a:cubicBezTo>
                      <a:cubicBezTo>
                        <a:pt x="25" y="2"/>
                        <a:pt x="25" y="2"/>
                        <a:pt x="26" y="2"/>
                      </a:cubicBezTo>
                      <a:cubicBezTo>
                        <a:pt x="26" y="2"/>
                        <a:pt x="26" y="2"/>
                        <a:pt x="27" y="2"/>
                      </a:cubicBezTo>
                      <a:cubicBezTo>
                        <a:pt x="28" y="2"/>
                        <a:pt x="29" y="2"/>
                        <a:pt x="29" y="2"/>
                      </a:cubicBezTo>
                      <a:cubicBezTo>
                        <a:pt x="30" y="2"/>
                        <a:pt x="30" y="2"/>
                        <a:pt x="31" y="2"/>
                      </a:cubicBezTo>
                      <a:cubicBezTo>
                        <a:pt x="31" y="2"/>
                        <a:pt x="31" y="2"/>
                        <a:pt x="32" y="3"/>
                      </a:cubicBezTo>
                      <a:cubicBezTo>
                        <a:pt x="32" y="3"/>
                        <a:pt x="33" y="4"/>
                        <a:pt x="33" y="5"/>
                      </a:cubicBezTo>
                      <a:cubicBezTo>
                        <a:pt x="33" y="5"/>
                        <a:pt x="33" y="6"/>
                        <a:pt x="34" y="6"/>
                      </a:cubicBezTo>
                      <a:cubicBezTo>
                        <a:pt x="34" y="7"/>
                        <a:pt x="33" y="7"/>
                        <a:pt x="34" y="8"/>
                      </a:cubicBezTo>
                      <a:cubicBezTo>
                        <a:pt x="34" y="8"/>
                        <a:pt x="34" y="9"/>
                        <a:pt x="34" y="10"/>
                      </a:cubicBezTo>
                      <a:cubicBezTo>
                        <a:pt x="34" y="10"/>
                        <a:pt x="34" y="11"/>
                        <a:pt x="35" y="11"/>
                      </a:cubicBezTo>
                      <a:cubicBezTo>
                        <a:pt x="35" y="12"/>
                        <a:pt x="35" y="12"/>
                        <a:pt x="36" y="13"/>
                      </a:cubicBezTo>
                      <a:cubicBezTo>
                        <a:pt x="36" y="13"/>
                        <a:pt x="36" y="13"/>
                        <a:pt x="36" y="14"/>
                      </a:cubicBezTo>
                      <a:cubicBezTo>
                        <a:pt x="36" y="14"/>
                        <a:pt x="36" y="14"/>
                        <a:pt x="36" y="14"/>
                      </a:cubicBezTo>
                      <a:cubicBezTo>
                        <a:pt x="36" y="14"/>
                        <a:pt x="35" y="15"/>
                        <a:pt x="36" y="15"/>
                      </a:cubicBezTo>
                      <a:cubicBezTo>
                        <a:pt x="36" y="15"/>
                        <a:pt x="36" y="15"/>
                        <a:pt x="36" y="15"/>
                      </a:cubicBezTo>
                      <a:cubicBezTo>
                        <a:pt x="37" y="16"/>
                        <a:pt x="37" y="16"/>
                        <a:pt x="38" y="15"/>
                      </a:cubicBezTo>
                      <a:cubicBezTo>
                        <a:pt x="38" y="15"/>
                        <a:pt x="38" y="15"/>
                        <a:pt x="39" y="15"/>
                      </a:cubicBezTo>
                      <a:cubicBezTo>
                        <a:pt x="39" y="15"/>
                        <a:pt x="40" y="15"/>
                        <a:pt x="40" y="16"/>
                      </a:cubicBezTo>
                      <a:cubicBezTo>
                        <a:pt x="40" y="16"/>
                        <a:pt x="40" y="16"/>
                        <a:pt x="40" y="16"/>
                      </a:cubicBezTo>
                      <a:cubicBezTo>
                        <a:pt x="40" y="17"/>
                        <a:pt x="40" y="17"/>
                        <a:pt x="40" y="18"/>
                      </a:cubicBezTo>
                      <a:cubicBezTo>
                        <a:pt x="40" y="18"/>
                        <a:pt x="40" y="18"/>
                        <a:pt x="40" y="18"/>
                      </a:cubicBezTo>
                      <a:cubicBezTo>
                        <a:pt x="40" y="19"/>
                        <a:pt x="40" y="19"/>
                        <a:pt x="41" y="18"/>
                      </a:cubicBezTo>
                      <a:cubicBezTo>
                        <a:pt x="41" y="18"/>
                        <a:pt x="40" y="18"/>
                        <a:pt x="41" y="18"/>
                      </a:cubicBezTo>
                      <a:cubicBezTo>
                        <a:pt x="41" y="18"/>
                        <a:pt x="41" y="18"/>
                        <a:pt x="42" y="18"/>
                      </a:cubicBezTo>
                      <a:cubicBezTo>
                        <a:pt x="42" y="18"/>
                        <a:pt x="42" y="19"/>
                        <a:pt x="43" y="19"/>
                      </a:cubicBezTo>
                      <a:cubicBezTo>
                        <a:pt x="43" y="19"/>
                        <a:pt x="43" y="20"/>
                        <a:pt x="43" y="20"/>
                      </a:cubicBezTo>
                      <a:cubicBezTo>
                        <a:pt x="43" y="20"/>
                        <a:pt x="43" y="20"/>
                        <a:pt x="43" y="20"/>
                      </a:cubicBezTo>
                      <a:cubicBezTo>
                        <a:pt x="43" y="20"/>
                        <a:pt x="43" y="21"/>
                        <a:pt x="43" y="21"/>
                      </a:cubicBezTo>
                      <a:cubicBezTo>
                        <a:pt x="43" y="21"/>
                        <a:pt x="43" y="21"/>
                        <a:pt x="43" y="21"/>
                      </a:cubicBezTo>
                      <a:cubicBezTo>
                        <a:pt x="43" y="21"/>
                        <a:pt x="42" y="22"/>
                        <a:pt x="42" y="22"/>
                      </a:cubicBezTo>
                      <a:cubicBezTo>
                        <a:pt x="42" y="21"/>
                        <a:pt x="42" y="21"/>
                        <a:pt x="42" y="21"/>
                      </a:cubicBezTo>
                      <a:cubicBezTo>
                        <a:pt x="42" y="21"/>
                        <a:pt x="42" y="20"/>
                        <a:pt x="41" y="20"/>
                      </a:cubicBezTo>
                      <a:cubicBezTo>
                        <a:pt x="41" y="20"/>
                        <a:pt x="41" y="20"/>
                        <a:pt x="41" y="20"/>
                      </a:cubicBezTo>
                      <a:cubicBezTo>
                        <a:pt x="41" y="20"/>
                        <a:pt x="41" y="21"/>
                        <a:pt x="41" y="21"/>
                      </a:cubicBezTo>
                      <a:cubicBezTo>
                        <a:pt x="41" y="21"/>
                        <a:pt x="40" y="21"/>
                        <a:pt x="40" y="22"/>
                      </a:cubicBezTo>
                      <a:cubicBezTo>
                        <a:pt x="40" y="22"/>
                        <a:pt x="39" y="21"/>
                        <a:pt x="39" y="22"/>
                      </a:cubicBezTo>
                      <a:cubicBezTo>
                        <a:pt x="39" y="22"/>
                        <a:pt x="39" y="22"/>
                        <a:pt x="39" y="22"/>
                      </a:cubicBezTo>
                      <a:cubicBezTo>
                        <a:pt x="40" y="23"/>
                        <a:pt x="40" y="23"/>
                        <a:pt x="41" y="23"/>
                      </a:cubicBezTo>
                      <a:cubicBezTo>
                        <a:pt x="41" y="23"/>
                        <a:pt x="41" y="23"/>
                        <a:pt x="41" y="23"/>
                      </a:cubicBezTo>
                      <a:cubicBezTo>
                        <a:pt x="40" y="24"/>
                        <a:pt x="40" y="24"/>
                        <a:pt x="40" y="25"/>
                      </a:cubicBezTo>
                      <a:cubicBezTo>
                        <a:pt x="40" y="25"/>
                        <a:pt x="40" y="25"/>
                        <a:pt x="40" y="25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7" name="Freeform 55">
                  <a:extLst>
                    <a:ext uri="{FF2B5EF4-FFF2-40B4-BE49-F238E27FC236}">
                      <a16:creationId xmlns:a16="http://schemas.microsoft.com/office/drawing/2014/main" id="{AE2B86E0-E44E-4F70-AFE8-1B0D2203D2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35" y="6431"/>
                  <a:ext cx="1012" cy="693"/>
                </a:xfrm>
                <a:custGeom>
                  <a:avLst/>
                  <a:gdLst>
                    <a:gd name="T0" fmla="*/ 2147483647 w 35"/>
                    <a:gd name="T1" fmla="*/ 2147483647 h 24"/>
                    <a:gd name="T2" fmla="*/ 2147483647 w 35"/>
                    <a:gd name="T3" fmla="*/ 2147483647 h 24"/>
                    <a:gd name="T4" fmla="*/ 2147483647 w 35"/>
                    <a:gd name="T5" fmla="*/ 2147483647 h 24"/>
                    <a:gd name="T6" fmla="*/ 2147483647 w 35"/>
                    <a:gd name="T7" fmla="*/ 2147483647 h 24"/>
                    <a:gd name="T8" fmla="*/ 2147483647 w 35"/>
                    <a:gd name="T9" fmla="*/ 2147483647 h 24"/>
                    <a:gd name="T10" fmla="*/ 2147483647 w 35"/>
                    <a:gd name="T11" fmla="*/ 2147483647 h 24"/>
                    <a:gd name="T12" fmla="*/ 2147483647 w 35"/>
                    <a:gd name="T13" fmla="*/ 2147483647 h 24"/>
                    <a:gd name="T14" fmla="*/ 2147483647 w 35"/>
                    <a:gd name="T15" fmla="*/ 2147483647 h 24"/>
                    <a:gd name="T16" fmla="*/ 2147483647 w 35"/>
                    <a:gd name="T17" fmla="*/ 2147483647 h 24"/>
                    <a:gd name="T18" fmla="*/ 2147483647 w 35"/>
                    <a:gd name="T19" fmla="*/ 0 h 24"/>
                    <a:gd name="T20" fmla="*/ 2147483647 w 35"/>
                    <a:gd name="T21" fmla="*/ 0 h 24"/>
                    <a:gd name="T22" fmla="*/ 2147483647 w 35"/>
                    <a:gd name="T23" fmla="*/ 2147483647 h 24"/>
                    <a:gd name="T24" fmla="*/ 2147483647 w 35"/>
                    <a:gd name="T25" fmla="*/ 2147483647 h 24"/>
                    <a:gd name="T26" fmla="*/ 2147483647 w 35"/>
                    <a:gd name="T27" fmla="*/ 0 h 24"/>
                    <a:gd name="T28" fmla="*/ 2147483647 w 35"/>
                    <a:gd name="T29" fmla="*/ 0 h 24"/>
                    <a:gd name="T30" fmla="*/ 2147483647 w 35"/>
                    <a:gd name="T31" fmla="*/ 0 h 24"/>
                    <a:gd name="T32" fmla="*/ 2147483647 w 35"/>
                    <a:gd name="T33" fmla="*/ 2147483647 h 24"/>
                    <a:gd name="T34" fmla="*/ 2147483647 w 35"/>
                    <a:gd name="T35" fmla="*/ 2147483647 h 24"/>
                    <a:gd name="T36" fmla="*/ 2147483647 w 35"/>
                    <a:gd name="T37" fmla="*/ 2147483647 h 24"/>
                    <a:gd name="T38" fmla="*/ 2147483647 w 35"/>
                    <a:gd name="T39" fmla="*/ 2147483647 h 24"/>
                    <a:gd name="T40" fmla="*/ 2147483647 w 35"/>
                    <a:gd name="T41" fmla="*/ 2147483647 h 24"/>
                    <a:gd name="T42" fmla="*/ 2147483647 w 35"/>
                    <a:gd name="T43" fmla="*/ 2147483647 h 24"/>
                    <a:gd name="T44" fmla="*/ 2147483647 w 35"/>
                    <a:gd name="T45" fmla="*/ 2147483647 h 24"/>
                    <a:gd name="T46" fmla="*/ 2147483647 w 35"/>
                    <a:gd name="T47" fmla="*/ 2147483647 h 24"/>
                    <a:gd name="T48" fmla="*/ 2147483647 w 35"/>
                    <a:gd name="T49" fmla="*/ 2147483647 h 24"/>
                    <a:gd name="T50" fmla="*/ 2147483647 w 35"/>
                    <a:gd name="T51" fmla="*/ 2147483647 h 24"/>
                    <a:gd name="T52" fmla="*/ 0 w 35"/>
                    <a:gd name="T53" fmla="*/ 2147483647 h 24"/>
                    <a:gd name="T54" fmla="*/ 2147483647 w 35"/>
                    <a:gd name="T55" fmla="*/ 2147483647 h 24"/>
                    <a:gd name="T56" fmla="*/ 2147483647 w 35"/>
                    <a:gd name="T57" fmla="*/ 2147483647 h 24"/>
                    <a:gd name="T58" fmla="*/ 2147483647 w 35"/>
                    <a:gd name="T59" fmla="*/ 2147483647 h 24"/>
                    <a:gd name="T60" fmla="*/ 2147483647 w 35"/>
                    <a:gd name="T61" fmla="*/ 2147483647 h 24"/>
                    <a:gd name="T62" fmla="*/ 2147483647 w 35"/>
                    <a:gd name="T63" fmla="*/ 2147483647 h 24"/>
                    <a:gd name="T64" fmla="*/ 2147483647 w 35"/>
                    <a:gd name="T65" fmla="*/ 2147483647 h 24"/>
                    <a:gd name="T66" fmla="*/ 2147483647 w 35"/>
                    <a:gd name="T67" fmla="*/ 2147483647 h 24"/>
                    <a:gd name="T68" fmla="*/ 2147483647 w 35"/>
                    <a:gd name="T69" fmla="*/ 2147483647 h 24"/>
                    <a:gd name="T70" fmla="*/ 2147483647 w 35"/>
                    <a:gd name="T71" fmla="*/ 2147483647 h 24"/>
                    <a:gd name="T72" fmla="*/ 2147483647 w 35"/>
                    <a:gd name="T73" fmla="*/ 2147483647 h 24"/>
                    <a:gd name="T74" fmla="*/ 2147483647 w 35"/>
                    <a:gd name="T75" fmla="*/ 2147483647 h 24"/>
                    <a:gd name="T76" fmla="*/ 2147483647 w 35"/>
                    <a:gd name="T77" fmla="*/ 2147483647 h 24"/>
                    <a:gd name="T78" fmla="*/ 2147483647 w 35"/>
                    <a:gd name="T79" fmla="*/ 2147483647 h 24"/>
                    <a:gd name="T80" fmla="*/ 2147483647 w 35"/>
                    <a:gd name="T81" fmla="*/ 2147483647 h 24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35"/>
                    <a:gd name="T124" fmla="*/ 0 h 24"/>
                    <a:gd name="T125" fmla="*/ 35 w 35"/>
                    <a:gd name="T126" fmla="*/ 24 h 24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35" h="24">
                      <a:moveTo>
                        <a:pt x="27" y="24"/>
                      </a:moveTo>
                      <a:cubicBezTo>
                        <a:pt x="27" y="23"/>
                        <a:pt x="28" y="22"/>
                        <a:pt x="29" y="21"/>
                      </a:cubicBezTo>
                      <a:cubicBezTo>
                        <a:pt x="30" y="20"/>
                        <a:pt x="30" y="20"/>
                        <a:pt x="31" y="20"/>
                      </a:cubicBezTo>
                      <a:cubicBezTo>
                        <a:pt x="31" y="19"/>
                        <a:pt x="31" y="19"/>
                        <a:pt x="32" y="19"/>
                      </a:cubicBezTo>
                      <a:cubicBezTo>
                        <a:pt x="32" y="18"/>
                        <a:pt x="32" y="18"/>
                        <a:pt x="32" y="18"/>
                      </a:cubicBezTo>
                      <a:cubicBezTo>
                        <a:pt x="32" y="17"/>
                        <a:pt x="32" y="17"/>
                        <a:pt x="32" y="17"/>
                      </a:cubicBezTo>
                      <a:cubicBezTo>
                        <a:pt x="33" y="16"/>
                        <a:pt x="33" y="16"/>
                        <a:pt x="33" y="15"/>
                      </a:cubicBezTo>
                      <a:cubicBezTo>
                        <a:pt x="33" y="15"/>
                        <a:pt x="33" y="14"/>
                        <a:pt x="33" y="14"/>
                      </a:cubicBezTo>
                      <a:cubicBezTo>
                        <a:pt x="33" y="14"/>
                        <a:pt x="34" y="14"/>
                        <a:pt x="34" y="13"/>
                      </a:cubicBezTo>
                      <a:cubicBezTo>
                        <a:pt x="35" y="12"/>
                        <a:pt x="35" y="12"/>
                        <a:pt x="35" y="11"/>
                      </a:cubicBezTo>
                      <a:cubicBezTo>
                        <a:pt x="35" y="10"/>
                        <a:pt x="34" y="9"/>
                        <a:pt x="34" y="9"/>
                      </a:cubicBezTo>
                      <a:cubicBezTo>
                        <a:pt x="34" y="8"/>
                        <a:pt x="33" y="8"/>
                        <a:pt x="33" y="8"/>
                      </a:cubicBezTo>
                      <a:cubicBezTo>
                        <a:pt x="33" y="7"/>
                        <a:pt x="33" y="7"/>
                        <a:pt x="33" y="7"/>
                      </a:cubicBezTo>
                      <a:cubicBezTo>
                        <a:pt x="33" y="6"/>
                        <a:pt x="33" y="6"/>
                        <a:pt x="33" y="6"/>
                      </a:cubicBezTo>
                      <a:cubicBezTo>
                        <a:pt x="33" y="5"/>
                        <a:pt x="33" y="5"/>
                        <a:pt x="33" y="5"/>
                      </a:cubicBezTo>
                      <a:cubicBezTo>
                        <a:pt x="33" y="4"/>
                        <a:pt x="34" y="4"/>
                        <a:pt x="34" y="4"/>
                      </a:cubicBezTo>
                      <a:cubicBezTo>
                        <a:pt x="34" y="3"/>
                        <a:pt x="33" y="3"/>
                        <a:pt x="33" y="3"/>
                      </a:cubicBezTo>
                      <a:cubicBezTo>
                        <a:pt x="33" y="2"/>
                        <a:pt x="34" y="2"/>
                        <a:pt x="34" y="2"/>
                      </a:cubicBezTo>
                      <a:cubicBezTo>
                        <a:pt x="34" y="1"/>
                        <a:pt x="34" y="1"/>
                        <a:pt x="34" y="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33" y="0"/>
                        <a:pt x="33" y="0"/>
                        <a:pt x="32" y="0"/>
                      </a:cubicBezTo>
                      <a:cubicBezTo>
                        <a:pt x="31" y="0"/>
                        <a:pt x="31" y="0"/>
                        <a:pt x="30" y="0"/>
                      </a:cubicBezTo>
                      <a:cubicBezTo>
                        <a:pt x="30" y="0"/>
                        <a:pt x="30" y="0"/>
                        <a:pt x="29" y="1"/>
                      </a:cubicBezTo>
                      <a:cubicBezTo>
                        <a:pt x="29" y="1"/>
                        <a:pt x="29" y="1"/>
                        <a:pt x="29" y="1"/>
                      </a:cubicBezTo>
                      <a:cubicBezTo>
                        <a:pt x="29" y="1"/>
                        <a:pt x="28" y="2"/>
                        <a:pt x="28" y="2"/>
                      </a:cubicBezTo>
                      <a:cubicBezTo>
                        <a:pt x="27" y="1"/>
                        <a:pt x="27" y="1"/>
                        <a:pt x="27" y="1"/>
                      </a:cubicBezTo>
                      <a:cubicBezTo>
                        <a:pt x="26" y="1"/>
                        <a:pt x="26" y="0"/>
                        <a:pt x="26" y="0"/>
                      </a:cubicBezTo>
                      <a:cubicBezTo>
                        <a:pt x="26" y="0"/>
                        <a:pt x="25" y="0"/>
                        <a:pt x="25" y="0"/>
                      </a:cubicBezTo>
                      <a:cubicBezTo>
                        <a:pt x="25" y="0"/>
                        <a:pt x="25" y="0"/>
                        <a:pt x="24" y="0"/>
                      </a:cubicBezTo>
                      <a:cubicBezTo>
                        <a:pt x="23" y="0"/>
                        <a:pt x="23" y="0"/>
                        <a:pt x="22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21" y="0"/>
                        <a:pt x="20" y="1"/>
                        <a:pt x="20" y="1"/>
                      </a:cubicBezTo>
                      <a:cubicBezTo>
                        <a:pt x="20" y="1"/>
                        <a:pt x="20" y="2"/>
                        <a:pt x="19" y="2"/>
                      </a:cubicBezTo>
                      <a:cubicBezTo>
                        <a:pt x="19" y="2"/>
                        <a:pt x="19" y="2"/>
                        <a:pt x="18" y="2"/>
                      </a:cubicBezTo>
                      <a:cubicBezTo>
                        <a:pt x="18" y="2"/>
                        <a:pt x="17" y="2"/>
                        <a:pt x="17" y="2"/>
                      </a:cubicBezTo>
                      <a:cubicBezTo>
                        <a:pt x="17" y="2"/>
                        <a:pt x="17" y="3"/>
                        <a:pt x="17" y="3"/>
                      </a:cubicBezTo>
                      <a:cubicBezTo>
                        <a:pt x="17" y="3"/>
                        <a:pt x="17" y="3"/>
                        <a:pt x="17" y="3"/>
                      </a:cubicBezTo>
                      <a:cubicBezTo>
                        <a:pt x="17" y="3"/>
                        <a:pt x="17" y="4"/>
                        <a:pt x="17" y="4"/>
                      </a:cubicBezTo>
                      <a:cubicBezTo>
                        <a:pt x="17" y="4"/>
                        <a:pt x="17" y="5"/>
                        <a:pt x="16" y="5"/>
                      </a:cubicBezTo>
                      <a:cubicBezTo>
                        <a:pt x="16" y="5"/>
                        <a:pt x="15" y="4"/>
                        <a:pt x="15" y="4"/>
                      </a:cubicBezTo>
                      <a:cubicBezTo>
                        <a:pt x="14" y="4"/>
                        <a:pt x="14" y="4"/>
                        <a:pt x="13" y="4"/>
                      </a:cubicBezTo>
                      <a:cubicBezTo>
                        <a:pt x="12" y="4"/>
                        <a:pt x="12" y="4"/>
                        <a:pt x="11" y="4"/>
                      </a:cubicBezTo>
                      <a:cubicBezTo>
                        <a:pt x="11" y="4"/>
                        <a:pt x="11" y="3"/>
                        <a:pt x="10" y="3"/>
                      </a:cubicBezTo>
                      <a:cubicBezTo>
                        <a:pt x="10" y="2"/>
                        <a:pt x="9" y="3"/>
                        <a:pt x="8" y="3"/>
                      </a:cubicBezTo>
                      <a:cubicBezTo>
                        <a:pt x="8" y="3"/>
                        <a:pt x="7" y="2"/>
                        <a:pt x="7" y="2"/>
                      </a:cubicBezTo>
                      <a:cubicBezTo>
                        <a:pt x="7" y="2"/>
                        <a:pt x="6" y="2"/>
                        <a:pt x="6" y="2"/>
                      </a:cubicBezTo>
                      <a:cubicBezTo>
                        <a:pt x="6" y="2"/>
                        <a:pt x="5" y="2"/>
                        <a:pt x="5" y="2"/>
                      </a:cubicBezTo>
                      <a:cubicBezTo>
                        <a:pt x="4" y="2"/>
                        <a:pt x="4" y="2"/>
                        <a:pt x="3" y="2"/>
                      </a:cubicBezTo>
                      <a:cubicBezTo>
                        <a:pt x="3" y="2"/>
                        <a:pt x="2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3"/>
                        <a:pt x="0" y="5"/>
                        <a:pt x="0" y="6"/>
                      </a:cubicBezTo>
                      <a:cubicBezTo>
                        <a:pt x="0" y="7"/>
                        <a:pt x="0" y="8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8"/>
                        <a:pt x="1" y="8"/>
                        <a:pt x="2" y="8"/>
                      </a:cubicBezTo>
                      <a:cubicBezTo>
                        <a:pt x="2" y="8"/>
                        <a:pt x="3" y="8"/>
                        <a:pt x="3" y="8"/>
                      </a:cubicBezTo>
                      <a:cubicBezTo>
                        <a:pt x="4" y="8"/>
                        <a:pt x="4" y="8"/>
                        <a:pt x="5" y="8"/>
                      </a:cubicBezTo>
                      <a:cubicBezTo>
                        <a:pt x="5" y="8"/>
                        <a:pt x="6" y="9"/>
                        <a:pt x="7" y="9"/>
                      </a:cubicBezTo>
                      <a:cubicBezTo>
                        <a:pt x="8" y="9"/>
                        <a:pt x="8" y="9"/>
                        <a:pt x="9" y="9"/>
                      </a:cubicBezTo>
                      <a:cubicBezTo>
                        <a:pt x="10" y="9"/>
                        <a:pt x="10" y="9"/>
                        <a:pt x="11" y="9"/>
                      </a:cubicBezTo>
                      <a:cubicBezTo>
                        <a:pt x="12" y="9"/>
                        <a:pt x="13" y="10"/>
                        <a:pt x="13" y="10"/>
                      </a:cubicBezTo>
                      <a:cubicBezTo>
                        <a:pt x="14" y="10"/>
                        <a:pt x="14" y="11"/>
                        <a:pt x="14" y="11"/>
                      </a:cubicBezTo>
                      <a:cubicBezTo>
                        <a:pt x="15" y="11"/>
                        <a:pt x="16" y="11"/>
                        <a:pt x="16" y="12"/>
                      </a:cubicBezTo>
                      <a:cubicBezTo>
                        <a:pt x="17" y="12"/>
                        <a:pt x="17" y="13"/>
                        <a:pt x="18" y="14"/>
                      </a:cubicBezTo>
                      <a:cubicBezTo>
                        <a:pt x="18" y="15"/>
                        <a:pt x="19" y="15"/>
                        <a:pt x="20" y="16"/>
                      </a:cubicBezTo>
                      <a:cubicBezTo>
                        <a:pt x="20" y="16"/>
                        <a:pt x="20" y="17"/>
                        <a:pt x="21" y="17"/>
                      </a:cubicBezTo>
                      <a:cubicBezTo>
                        <a:pt x="21" y="17"/>
                        <a:pt x="21" y="17"/>
                        <a:pt x="22" y="17"/>
                      </a:cubicBezTo>
                      <a:cubicBezTo>
                        <a:pt x="22" y="18"/>
                        <a:pt x="23" y="18"/>
                        <a:pt x="24" y="17"/>
                      </a:cubicBezTo>
                      <a:cubicBezTo>
                        <a:pt x="24" y="17"/>
                        <a:pt x="24" y="17"/>
                        <a:pt x="25" y="17"/>
                      </a:cubicBezTo>
                      <a:cubicBezTo>
                        <a:pt x="25" y="18"/>
                        <a:pt x="25" y="18"/>
                        <a:pt x="26" y="18"/>
                      </a:cubicBezTo>
                      <a:cubicBezTo>
                        <a:pt x="26" y="18"/>
                        <a:pt x="26" y="19"/>
                        <a:pt x="26" y="19"/>
                      </a:cubicBezTo>
                      <a:cubicBezTo>
                        <a:pt x="25" y="20"/>
                        <a:pt x="25" y="20"/>
                        <a:pt x="24" y="20"/>
                      </a:cubicBezTo>
                      <a:cubicBezTo>
                        <a:pt x="24" y="20"/>
                        <a:pt x="24" y="20"/>
                        <a:pt x="24" y="21"/>
                      </a:cubicBezTo>
                      <a:cubicBezTo>
                        <a:pt x="24" y="21"/>
                        <a:pt x="24" y="21"/>
                        <a:pt x="24" y="21"/>
                      </a:cubicBezTo>
                      <a:cubicBezTo>
                        <a:pt x="24" y="22"/>
                        <a:pt x="23" y="22"/>
                        <a:pt x="23" y="22"/>
                      </a:cubicBezTo>
                      <a:cubicBezTo>
                        <a:pt x="23" y="22"/>
                        <a:pt x="23" y="23"/>
                        <a:pt x="23" y="23"/>
                      </a:cubicBezTo>
                      <a:cubicBezTo>
                        <a:pt x="23" y="23"/>
                        <a:pt x="23" y="24"/>
                        <a:pt x="23" y="24"/>
                      </a:cubicBezTo>
                      <a:cubicBezTo>
                        <a:pt x="23" y="24"/>
                        <a:pt x="24" y="24"/>
                        <a:pt x="24" y="23"/>
                      </a:cubicBezTo>
                      <a:cubicBezTo>
                        <a:pt x="24" y="23"/>
                        <a:pt x="24" y="23"/>
                        <a:pt x="24" y="23"/>
                      </a:cubicBezTo>
                      <a:cubicBezTo>
                        <a:pt x="25" y="23"/>
                        <a:pt x="25" y="23"/>
                        <a:pt x="25" y="23"/>
                      </a:cubicBezTo>
                      <a:cubicBezTo>
                        <a:pt x="26" y="23"/>
                        <a:pt x="26" y="24"/>
                        <a:pt x="27" y="24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Freeform 54">
                  <a:extLst>
                    <a:ext uri="{FF2B5EF4-FFF2-40B4-BE49-F238E27FC236}">
                      <a16:creationId xmlns:a16="http://schemas.microsoft.com/office/drawing/2014/main" id="{B5AF8B24-A9FC-4CE1-84AE-7FB20CE526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42" y="6662"/>
                  <a:ext cx="1474" cy="1357"/>
                </a:xfrm>
                <a:custGeom>
                  <a:avLst/>
                  <a:gdLst>
                    <a:gd name="T0" fmla="*/ 2147483647 w 51"/>
                    <a:gd name="T1" fmla="*/ 2147483647 h 47"/>
                    <a:gd name="T2" fmla="*/ 2147483647 w 51"/>
                    <a:gd name="T3" fmla="*/ 2147483647 h 47"/>
                    <a:gd name="T4" fmla="*/ 2147483647 w 51"/>
                    <a:gd name="T5" fmla="*/ 2147483647 h 47"/>
                    <a:gd name="T6" fmla="*/ 2147483647 w 51"/>
                    <a:gd name="T7" fmla="*/ 2147483647 h 47"/>
                    <a:gd name="T8" fmla="*/ 2147483647 w 51"/>
                    <a:gd name="T9" fmla="*/ 2147483647 h 47"/>
                    <a:gd name="T10" fmla="*/ 2147483647 w 51"/>
                    <a:gd name="T11" fmla="*/ 2147483647 h 47"/>
                    <a:gd name="T12" fmla="*/ 2147483647 w 51"/>
                    <a:gd name="T13" fmla="*/ 2147483647 h 47"/>
                    <a:gd name="T14" fmla="*/ 2147483647 w 51"/>
                    <a:gd name="T15" fmla="*/ 2147483647 h 47"/>
                    <a:gd name="T16" fmla="*/ 2147483647 w 51"/>
                    <a:gd name="T17" fmla="*/ 2147483647 h 47"/>
                    <a:gd name="T18" fmla="*/ 2147483647 w 51"/>
                    <a:gd name="T19" fmla="*/ 2147483647 h 47"/>
                    <a:gd name="T20" fmla="*/ 2147483647 w 51"/>
                    <a:gd name="T21" fmla="*/ 2147483647 h 47"/>
                    <a:gd name="T22" fmla="*/ 2147483647 w 51"/>
                    <a:gd name="T23" fmla="*/ 2147483647 h 47"/>
                    <a:gd name="T24" fmla="*/ 2147483647 w 51"/>
                    <a:gd name="T25" fmla="*/ 2147483647 h 47"/>
                    <a:gd name="T26" fmla="*/ 2147483647 w 51"/>
                    <a:gd name="T27" fmla="*/ 2147483647 h 47"/>
                    <a:gd name="T28" fmla="*/ 2147483647 w 51"/>
                    <a:gd name="T29" fmla="*/ 2147483647 h 47"/>
                    <a:gd name="T30" fmla="*/ 2147483647 w 51"/>
                    <a:gd name="T31" fmla="*/ 2147483647 h 47"/>
                    <a:gd name="T32" fmla="*/ 2147483647 w 51"/>
                    <a:gd name="T33" fmla="*/ 2147483647 h 47"/>
                    <a:gd name="T34" fmla="*/ 2147483647 w 51"/>
                    <a:gd name="T35" fmla="*/ 2147483647 h 47"/>
                    <a:gd name="T36" fmla="*/ 2147483647 w 51"/>
                    <a:gd name="T37" fmla="*/ 2147483647 h 47"/>
                    <a:gd name="T38" fmla="*/ 2147483647 w 51"/>
                    <a:gd name="T39" fmla="*/ 2147483647 h 47"/>
                    <a:gd name="T40" fmla="*/ 2147483647 w 51"/>
                    <a:gd name="T41" fmla="*/ 2147483647 h 47"/>
                    <a:gd name="T42" fmla="*/ 2147483647 w 51"/>
                    <a:gd name="T43" fmla="*/ 2147483647 h 47"/>
                    <a:gd name="T44" fmla="*/ 2147483647 w 51"/>
                    <a:gd name="T45" fmla="*/ 2147483647 h 47"/>
                    <a:gd name="T46" fmla="*/ 2147483647 w 51"/>
                    <a:gd name="T47" fmla="*/ 2147483647 h 47"/>
                    <a:gd name="T48" fmla="*/ 2147483647 w 51"/>
                    <a:gd name="T49" fmla="*/ 2147483647 h 47"/>
                    <a:gd name="T50" fmla="*/ 2147483647 w 51"/>
                    <a:gd name="T51" fmla="*/ 2147483647 h 47"/>
                    <a:gd name="T52" fmla="*/ 2147483647 w 51"/>
                    <a:gd name="T53" fmla="*/ 2147483647 h 47"/>
                    <a:gd name="T54" fmla="*/ 2147483647 w 51"/>
                    <a:gd name="T55" fmla="*/ 2147483647 h 47"/>
                    <a:gd name="T56" fmla="*/ 2147483647 w 51"/>
                    <a:gd name="T57" fmla="*/ 2147483647 h 47"/>
                    <a:gd name="T58" fmla="*/ 2147483647 w 51"/>
                    <a:gd name="T59" fmla="*/ 2147483647 h 47"/>
                    <a:gd name="T60" fmla="*/ 2147483647 w 51"/>
                    <a:gd name="T61" fmla="*/ 2147483647 h 47"/>
                    <a:gd name="T62" fmla="*/ 2147483647 w 51"/>
                    <a:gd name="T63" fmla="*/ 2147483647 h 47"/>
                    <a:gd name="T64" fmla="*/ 2147483647 w 51"/>
                    <a:gd name="T65" fmla="*/ 2147483647 h 47"/>
                    <a:gd name="T66" fmla="*/ 2147483647 w 51"/>
                    <a:gd name="T67" fmla="*/ 2147483647 h 47"/>
                    <a:gd name="T68" fmla="*/ 2147483647 w 51"/>
                    <a:gd name="T69" fmla="*/ 2147483647 h 47"/>
                    <a:gd name="T70" fmla="*/ 2147483647 w 51"/>
                    <a:gd name="T71" fmla="*/ 2147483647 h 47"/>
                    <a:gd name="T72" fmla="*/ 2147483647 w 51"/>
                    <a:gd name="T73" fmla="*/ 2147483647 h 47"/>
                    <a:gd name="T74" fmla="*/ 2147483647 w 51"/>
                    <a:gd name="T75" fmla="*/ 2147483647 h 47"/>
                    <a:gd name="T76" fmla="*/ 2147483647 w 51"/>
                    <a:gd name="T77" fmla="*/ 2147483647 h 47"/>
                    <a:gd name="T78" fmla="*/ 2147483647 w 51"/>
                    <a:gd name="T79" fmla="*/ 0 h 47"/>
                    <a:gd name="T80" fmla="*/ 2147483647 w 51"/>
                    <a:gd name="T81" fmla="*/ 0 h 47"/>
                    <a:gd name="T82" fmla="*/ 2147483647 w 51"/>
                    <a:gd name="T83" fmla="*/ 0 h 47"/>
                    <a:gd name="T84" fmla="*/ 2147483647 w 51"/>
                    <a:gd name="T85" fmla="*/ 2147483647 h 47"/>
                    <a:gd name="T86" fmla="*/ 2147483647 w 51"/>
                    <a:gd name="T87" fmla="*/ 2147483647 h 47"/>
                    <a:gd name="T88" fmla="*/ 2147483647 w 51"/>
                    <a:gd name="T89" fmla="*/ 2147483647 h 47"/>
                    <a:gd name="T90" fmla="*/ 2147483647 w 51"/>
                    <a:gd name="T91" fmla="*/ 2147483647 h 47"/>
                    <a:gd name="T92" fmla="*/ 2147483647 w 51"/>
                    <a:gd name="T93" fmla="*/ 2147483647 h 47"/>
                    <a:gd name="T94" fmla="*/ 0 w 51"/>
                    <a:gd name="T95" fmla="*/ 2147483647 h 47"/>
                    <a:gd name="T96" fmla="*/ 2147483647 w 51"/>
                    <a:gd name="T97" fmla="*/ 2147483647 h 47"/>
                    <a:gd name="T98" fmla="*/ 2147483647 w 51"/>
                    <a:gd name="T99" fmla="*/ 2147483647 h 47"/>
                    <a:gd name="T100" fmla="*/ 2147483647 w 51"/>
                    <a:gd name="T101" fmla="*/ 2147483647 h 47"/>
                    <a:gd name="T102" fmla="*/ 2147483647 w 51"/>
                    <a:gd name="T103" fmla="*/ 2147483647 h 47"/>
                    <a:gd name="T104" fmla="*/ 2147483647 w 51"/>
                    <a:gd name="T105" fmla="*/ 2147483647 h 47"/>
                    <a:gd name="T106" fmla="*/ 2147483647 w 51"/>
                    <a:gd name="T107" fmla="*/ 2147483647 h 47"/>
                    <a:gd name="T108" fmla="*/ 2147483647 w 51"/>
                    <a:gd name="T109" fmla="*/ 2147483647 h 47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51"/>
                    <a:gd name="T166" fmla="*/ 0 h 47"/>
                    <a:gd name="T167" fmla="*/ 51 w 51"/>
                    <a:gd name="T168" fmla="*/ 47 h 47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51" h="47">
                      <a:moveTo>
                        <a:pt x="26" y="47"/>
                      </a:moveTo>
                      <a:cubicBezTo>
                        <a:pt x="27" y="46"/>
                        <a:pt x="27" y="46"/>
                        <a:pt x="28" y="45"/>
                      </a:cubicBezTo>
                      <a:cubicBezTo>
                        <a:pt x="29" y="45"/>
                        <a:pt x="30" y="44"/>
                        <a:pt x="31" y="43"/>
                      </a:cubicBezTo>
                      <a:cubicBezTo>
                        <a:pt x="31" y="42"/>
                        <a:pt x="32" y="41"/>
                        <a:pt x="32" y="40"/>
                      </a:cubicBezTo>
                      <a:cubicBezTo>
                        <a:pt x="33" y="39"/>
                        <a:pt x="33" y="38"/>
                        <a:pt x="33" y="37"/>
                      </a:cubicBezTo>
                      <a:cubicBezTo>
                        <a:pt x="34" y="36"/>
                        <a:pt x="35" y="36"/>
                        <a:pt x="35" y="35"/>
                      </a:cubicBezTo>
                      <a:cubicBezTo>
                        <a:pt x="35" y="35"/>
                        <a:pt x="35" y="35"/>
                        <a:pt x="34" y="35"/>
                      </a:cubicBezTo>
                      <a:cubicBezTo>
                        <a:pt x="34" y="35"/>
                        <a:pt x="34" y="35"/>
                        <a:pt x="34" y="35"/>
                      </a:cubicBezTo>
                      <a:cubicBezTo>
                        <a:pt x="34" y="35"/>
                        <a:pt x="34" y="35"/>
                        <a:pt x="34" y="35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3"/>
                        <a:pt x="34" y="33"/>
                        <a:pt x="34" y="33"/>
                      </a:cubicBezTo>
                      <a:cubicBezTo>
                        <a:pt x="34" y="33"/>
                        <a:pt x="34" y="33"/>
                        <a:pt x="35" y="32"/>
                      </a:cubicBezTo>
                      <a:cubicBezTo>
                        <a:pt x="35" y="32"/>
                        <a:pt x="35" y="32"/>
                        <a:pt x="35" y="31"/>
                      </a:cubicBezTo>
                      <a:cubicBezTo>
                        <a:pt x="35" y="31"/>
                        <a:pt x="35" y="31"/>
                        <a:pt x="35" y="30"/>
                      </a:cubicBezTo>
                      <a:cubicBezTo>
                        <a:pt x="35" y="30"/>
                        <a:pt x="36" y="30"/>
                        <a:pt x="36" y="30"/>
                      </a:cubicBezTo>
                      <a:cubicBezTo>
                        <a:pt x="36" y="30"/>
                        <a:pt x="36" y="29"/>
                        <a:pt x="37" y="29"/>
                      </a:cubicBezTo>
                      <a:cubicBezTo>
                        <a:pt x="37" y="29"/>
                        <a:pt x="38" y="29"/>
                        <a:pt x="38" y="29"/>
                      </a:cubicBezTo>
                      <a:cubicBezTo>
                        <a:pt x="38" y="29"/>
                        <a:pt x="38" y="28"/>
                        <a:pt x="38" y="28"/>
                      </a:cubicBezTo>
                      <a:cubicBezTo>
                        <a:pt x="38" y="28"/>
                        <a:pt x="38" y="27"/>
                        <a:pt x="38" y="27"/>
                      </a:cubicBezTo>
                      <a:cubicBezTo>
                        <a:pt x="39" y="27"/>
                        <a:pt x="39" y="27"/>
                        <a:pt x="39" y="27"/>
                      </a:cubicBezTo>
                      <a:cubicBezTo>
                        <a:pt x="39" y="26"/>
                        <a:pt x="39" y="26"/>
                        <a:pt x="39" y="26"/>
                      </a:cubicBezTo>
                      <a:cubicBezTo>
                        <a:pt x="39" y="26"/>
                        <a:pt x="40" y="26"/>
                        <a:pt x="40" y="25"/>
                      </a:cubicBezTo>
                      <a:cubicBezTo>
                        <a:pt x="40" y="25"/>
                        <a:pt x="39" y="25"/>
                        <a:pt x="40" y="24"/>
                      </a:cubicBezTo>
                      <a:cubicBezTo>
                        <a:pt x="40" y="24"/>
                        <a:pt x="40" y="24"/>
                        <a:pt x="40" y="24"/>
                      </a:cubicBezTo>
                      <a:cubicBezTo>
                        <a:pt x="41" y="24"/>
                        <a:pt x="41" y="23"/>
                        <a:pt x="41" y="23"/>
                      </a:cubicBezTo>
                      <a:cubicBezTo>
                        <a:pt x="41" y="23"/>
                        <a:pt x="41" y="22"/>
                        <a:pt x="42" y="22"/>
                      </a:cubicBezTo>
                      <a:cubicBezTo>
                        <a:pt x="42" y="22"/>
                        <a:pt x="42" y="21"/>
                        <a:pt x="43" y="21"/>
                      </a:cubicBezTo>
                      <a:cubicBezTo>
                        <a:pt x="43" y="21"/>
                        <a:pt x="43" y="21"/>
                        <a:pt x="43" y="22"/>
                      </a:cubicBezTo>
                      <a:cubicBezTo>
                        <a:pt x="44" y="22"/>
                        <a:pt x="44" y="22"/>
                        <a:pt x="44" y="22"/>
                      </a:cubicBezTo>
                      <a:cubicBezTo>
                        <a:pt x="44" y="22"/>
                        <a:pt x="44" y="23"/>
                        <a:pt x="44" y="23"/>
                      </a:cubicBezTo>
                      <a:cubicBezTo>
                        <a:pt x="44" y="23"/>
                        <a:pt x="44" y="23"/>
                        <a:pt x="44" y="23"/>
                      </a:cubicBezTo>
                      <a:cubicBezTo>
                        <a:pt x="43" y="23"/>
                        <a:pt x="43" y="24"/>
                        <a:pt x="43" y="24"/>
                      </a:cubicBezTo>
                      <a:cubicBezTo>
                        <a:pt x="43" y="24"/>
                        <a:pt x="43" y="25"/>
                        <a:pt x="43" y="25"/>
                      </a:cubicBezTo>
                      <a:cubicBezTo>
                        <a:pt x="43" y="26"/>
                        <a:pt x="43" y="26"/>
                        <a:pt x="43" y="26"/>
                      </a:cubicBezTo>
                      <a:cubicBezTo>
                        <a:pt x="43" y="26"/>
                        <a:pt x="43" y="26"/>
                        <a:pt x="43" y="26"/>
                      </a:cubicBezTo>
                      <a:cubicBezTo>
                        <a:pt x="43" y="27"/>
                        <a:pt x="42" y="26"/>
                        <a:pt x="42" y="27"/>
                      </a:cubicBezTo>
                      <a:cubicBezTo>
                        <a:pt x="42" y="27"/>
                        <a:pt x="41" y="28"/>
                        <a:pt x="41" y="28"/>
                      </a:cubicBezTo>
                      <a:cubicBezTo>
                        <a:pt x="41" y="28"/>
                        <a:pt x="41" y="29"/>
                        <a:pt x="41" y="29"/>
                      </a:cubicBezTo>
                      <a:cubicBezTo>
                        <a:pt x="41" y="29"/>
                        <a:pt x="40" y="28"/>
                        <a:pt x="40" y="29"/>
                      </a:cubicBezTo>
                      <a:cubicBezTo>
                        <a:pt x="40" y="29"/>
                        <a:pt x="40" y="29"/>
                        <a:pt x="40" y="30"/>
                      </a:cubicBezTo>
                      <a:cubicBezTo>
                        <a:pt x="40" y="30"/>
                        <a:pt x="40" y="31"/>
                        <a:pt x="40" y="31"/>
                      </a:cubicBezTo>
                      <a:cubicBezTo>
                        <a:pt x="40" y="31"/>
                        <a:pt x="39" y="31"/>
                        <a:pt x="38" y="32"/>
                      </a:cubicBezTo>
                      <a:cubicBezTo>
                        <a:pt x="38" y="32"/>
                        <a:pt x="37" y="32"/>
                        <a:pt x="37" y="33"/>
                      </a:cubicBezTo>
                      <a:cubicBezTo>
                        <a:pt x="36" y="33"/>
                        <a:pt x="36" y="33"/>
                        <a:pt x="36" y="34"/>
                      </a:cubicBezTo>
                      <a:cubicBezTo>
                        <a:pt x="35" y="34"/>
                        <a:pt x="35" y="35"/>
                        <a:pt x="35" y="35"/>
                      </a:cubicBezTo>
                      <a:cubicBezTo>
                        <a:pt x="36" y="35"/>
                        <a:pt x="36" y="34"/>
                        <a:pt x="36" y="34"/>
                      </a:cubicBezTo>
                      <a:cubicBezTo>
                        <a:pt x="37" y="33"/>
                        <a:pt x="38" y="33"/>
                        <a:pt x="38" y="32"/>
                      </a:cubicBezTo>
                      <a:cubicBezTo>
                        <a:pt x="39" y="32"/>
                        <a:pt x="40" y="32"/>
                        <a:pt x="41" y="31"/>
                      </a:cubicBezTo>
                      <a:cubicBezTo>
                        <a:pt x="41" y="31"/>
                        <a:pt x="41" y="30"/>
                        <a:pt x="42" y="29"/>
                      </a:cubicBezTo>
                      <a:cubicBezTo>
                        <a:pt x="42" y="29"/>
                        <a:pt x="43" y="28"/>
                        <a:pt x="44" y="27"/>
                      </a:cubicBezTo>
                      <a:cubicBezTo>
                        <a:pt x="44" y="26"/>
                        <a:pt x="45" y="25"/>
                        <a:pt x="45" y="24"/>
                      </a:cubicBezTo>
                      <a:cubicBezTo>
                        <a:pt x="45" y="23"/>
                        <a:pt x="46" y="23"/>
                        <a:pt x="46" y="22"/>
                      </a:cubicBezTo>
                      <a:cubicBezTo>
                        <a:pt x="47" y="21"/>
                        <a:pt x="47" y="20"/>
                        <a:pt x="48" y="19"/>
                      </a:cubicBezTo>
                      <a:cubicBezTo>
                        <a:pt x="48" y="18"/>
                        <a:pt x="49" y="17"/>
                        <a:pt x="50" y="16"/>
                      </a:cubicBezTo>
                      <a:cubicBezTo>
                        <a:pt x="50" y="16"/>
                        <a:pt x="50" y="16"/>
                        <a:pt x="51" y="16"/>
                      </a:cubicBezTo>
                      <a:cubicBezTo>
                        <a:pt x="51" y="16"/>
                        <a:pt x="51" y="16"/>
                        <a:pt x="51" y="16"/>
                      </a:cubicBezTo>
                      <a:cubicBezTo>
                        <a:pt x="50" y="16"/>
                        <a:pt x="50" y="15"/>
                        <a:pt x="49" y="15"/>
                      </a:cubicBezTo>
                      <a:cubicBezTo>
                        <a:pt x="49" y="15"/>
                        <a:pt x="49" y="15"/>
                        <a:pt x="48" y="15"/>
                      </a:cubicBezTo>
                      <a:cubicBezTo>
                        <a:pt x="48" y="15"/>
                        <a:pt x="48" y="15"/>
                        <a:pt x="48" y="15"/>
                      </a:cubicBezTo>
                      <a:cubicBezTo>
                        <a:pt x="48" y="16"/>
                        <a:pt x="47" y="16"/>
                        <a:pt x="47" y="16"/>
                      </a:cubicBezTo>
                      <a:cubicBezTo>
                        <a:pt x="47" y="16"/>
                        <a:pt x="47" y="15"/>
                        <a:pt x="47" y="15"/>
                      </a:cubicBezTo>
                      <a:cubicBezTo>
                        <a:pt x="47" y="15"/>
                        <a:pt x="47" y="14"/>
                        <a:pt x="47" y="14"/>
                      </a:cubicBezTo>
                      <a:cubicBezTo>
                        <a:pt x="47" y="14"/>
                        <a:pt x="48" y="14"/>
                        <a:pt x="48" y="13"/>
                      </a:cubicBezTo>
                      <a:cubicBezTo>
                        <a:pt x="48" y="13"/>
                        <a:pt x="48" y="13"/>
                        <a:pt x="48" y="13"/>
                      </a:cubicBezTo>
                      <a:cubicBezTo>
                        <a:pt x="48" y="12"/>
                        <a:pt x="48" y="12"/>
                        <a:pt x="48" y="12"/>
                      </a:cubicBezTo>
                      <a:cubicBezTo>
                        <a:pt x="49" y="12"/>
                        <a:pt x="49" y="12"/>
                        <a:pt x="50" y="11"/>
                      </a:cubicBezTo>
                      <a:cubicBezTo>
                        <a:pt x="50" y="11"/>
                        <a:pt x="50" y="10"/>
                        <a:pt x="50" y="10"/>
                      </a:cubicBezTo>
                      <a:cubicBezTo>
                        <a:pt x="49" y="10"/>
                        <a:pt x="49" y="10"/>
                        <a:pt x="49" y="9"/>
                      </a:cubicBezTo>
                      <a:cubicBezTo>
                        <a:pt x="48" y="9"/>
                        <a:pt x="48" y="9"/>
                        <a:pt x="48" y="9"/>
                      </a:cubicBezTo>
                      <a:cubicBezTo>
                        <a:pt x="47" y="10"/>
                        <a:pt x="46" y="10"/>
                        <a:pt x="46" y="9"/>
                      </a:cubicBezTo>
                      <a:cubicBezTo>
                        <a:pt x="45" y="9"/>
                        <a:pt x="45" y="9"/>
                        <a:pt x="45" y="9"/>
                      </a:cubicBezTo>
                      <a:cubicBezTo>
                        <a:pt x="44" y="9"/>
                        <a:pt x="44" y="8"/>
                        <a:pt x="44" y="8"/>
                      </a:cubicBezTo>
                      <a:cubicBezTo>
                        <a:pt x="43" y="7"/>
                        <a:pt x="42" y="7"/>
                        <a:pt x="42" y="6"/>
                      </a:cubicBezTo>
                      <a:cubicBezTo>
                        <a:pt x="41" y="5"/>
                        <a:pt x="41" y="4"/>
                        <a:pt x="40" y="4"/>
                      </a:cubicBezTo>
                      <a:cubicBezTo>
                        <a:pt x="40" y="3"/>
                        <a:pt x="39" y="3"/>
                        <a:pt x="38" y="3"/>
                      </a:cubicBezTo>
                      <a:cubicBezTo>
                        <a:pt x="38" y="3"/>
                        <a:pt x="38" y="2"/>
                        <a:pt x="37" y="2"/>
                      </a:cubicBezTo>
                      <a:cubicBezTo>
                        <a:pt x="37" y="2"/>
                        <a:pt x="36" y="1"/>
                        <a:pt x="35" y="1"/>
                      </a:cubicBezTo>
                      <a:cubicBezTo>
                        <a:pt x="34" y="1"/>
                        <a:pt x="34" y="1"/>
                        <a:pt x="33" y="1"/>
                      </a:cubicBezTo>
                      <a:cubicBezTo>
                        <a:pt x="32" y="1"/>
                        <a:pt x="32" y="1"/>
                        <a:pt x="31" y="1"/>
                      </a:cubicBezTo>
                      <a:cubicBezTo>
                        <a:pt x="30" y="1"/>
                        <a:pt x="29" y="0"/>
                        <a:pt x="29" y="0"/>
                      </a:cubicBezTo>
                      <a:cubicBezTo>
                        <a:pt x="28" y="0"/>
                        <a:pt x="28" y="0"/>
                        <a:pt x="27" y="0"/>
                      </a:cubicBezTo>
                      <a:cubicBezTo>
                        <a:pt x="27" y="0"/>
                        <a:pt x="26" y="0"/>
                        <a:pt x="26" y="0"/>
                      </a:cubicBezTo>
                      <a:cubicBezTo>
                        <a:pt x="25" y="0"/>
                        <a:pt x="24" y="0"/>
                        <a:pt x="24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4" y="0"/>
                        <a:pt x="23" y="0"/>
                        <a:pt x="23" y="0"/>
                      </a:cubicBezTo>
                      <a:cubicBezTo>
                        <a:pt x="23" y="1"/>
                        <a:pt x="23" y="1"/>
                        <a:pt x="23" y="1"/>
                      </a:cubicBezTo>
                      <a:cubicBezTo>
                        <a:pt x="21" y="2"/>
                        <a:pt x="21" y="1"/>
                        <a:pt x="20" y="3"/>
                      </a:cubicBezTo>
                      <a:cubicBezTo>
                        <a:pt x="20" y="3"/>
                        <a:pt x="18" y="3"/>
                        <a:pt x="18" y="3"/>
                      </a:cubicBezTo>
                      <a:cubicBezTo>
                        <a:pt x="17" y="4"/>
                        <a:pt x="16" y="5"/>
                        <a:pt x="15" y="5"/>
                      </a:cubicBezTo>
                      <a:cubicBezTo>
                        <a:pt x="14" y="6"/>
                        <a:pt x="14" y="6"/>
                        <a:pt x="12" y="8"/>
                      </a:cubicBezTo>
                      <a:cubicBezTo>
                        <a:pt x="11" y="9"/>
                        <a:pt x="10" y="9"/>
                        <a:pt x="9" y="12"/>
                      </a:cubicBezTo>
                      <a:cubicBezTo>
                        <a:pt x="9" y="12"/>
                        <a:pt x="8" y="13"/>
                        <a:pt x="7" y="14"/>
                      </a:cubicBezTo>
                      <a:cubicBezTo>
                        <a:pt x="6" y="15"/>
                        <a:pt x="6" y="16"/>
                        <a:pt x="5" y="17"/>
                      </a:cubicBezTo>
                      <a:cubicBezTo>
                        <a:pt x="5" y="18"/>
                        <a:pt x="3" y="18"/>
                        <a:pt x="3" y="19"/>
                      </a:cubicBezTo>
                      <a:cubicBezTo>
                        <a:pt x="2" y="20"/>
                        <a:pt x="1" y="20"/>
                        <a:pt x="1" y="21"/>
                      </a:cubicBezTo>
                      <a:cubicBezTo>
                        <a:pt x="1" y="21"/>
                        <a:pt x="0" y="22"/>
                        <a:pt x="0" y="22"/>
                      </a:cubicBezTo>
                      <a:cubicBezTo>
                        <a:pt x="0" y="23"/>
                        <a:pt x="2" y="23"/>
                        <a:pt x="3" y="23"/>
                      </a:cubicBezTo>
                      <a:cubicBezTo>
                        <a:pt x="3" y="23"/>
                        <a:pt x="4" y="21"/>
                        <a:pt x="5" y="21"/>
                      </a:cubicBezTo>
                      <a:cubicBezTo>
                        <a:pt x="7" y="22"/>
                        <a:pt x="8" y="24"/>
                        <a:pt x="9" y="24"/>
                      </a:cubicBezTo>
                      <a:cubicBezTo>
                        <a:pt x="9" y="25"/>
                        <a:pt x="10" y="28"/>
                        <a:pt x="11" y="28"/>
                      </a:cubicBezTo>
                      <a:cubicBezTo>
                        <a:pt x="11" y="28"/>
                        <a:pt x="13" y="26"/>
                        <a:pt x="13" y="27"/>
                      </a:cubicBezTo>
                      <a:cubicBezTo>
                        <a:pt x="14" y="29"/>
                        <a:pt x="15" y="30"/>
                        <a:pt x="18" y="31"/>
                      </a:cubicBezTo>
                      <a:cubicBezTo>
                        <a:pt x="18" y="31"/>
                        <a:pt x="19" y="31"/>
                        <a:pt x="20" y="32"/>
                      </a:cubicBezTo>
                      <a:cubicBezTo>
                        <a:pt x="20" y="33"/>
                        <a:pt x="21" y="34"/>
                        <a:pt x="23" y="34"/>
                      </a:cubicBezTo>
                      <a:cubicBezTo>
                        <a:pt x="25" y="35"/>
                        <a:pt x="25" y="37"/>
                        <a:pt x="26" y="38"/>
                      </a:cubicBezTo>
                      <a:cubicBezTo>
                        <a:pt x="27" y="40"/>
                        <a:pt x="28" y="39"/>
                        <a:pt x="28" y="40"/>
                      </a:cubicBezTo>
                      <a:cubicBezTo>
                        <a:pt x="28" y="41"/>
                        <a:pt x="26" y="42"/>
                        <a:pt x="26" y="42"/>
                      </a:cubicBezTo>
                      <a:cubicBezTo>
                        <a:pt x="25" y="43"/>
                        <a:pt x="25" y="45"/>
                        <a:pt x="26" y="47"/>
                      </a:cubicBezTo>
                      <a:cubicBezTo>
                        <a:pt x="26" y="47"/>
                        <a:pt x="26" y="47"/>
                        <a:pt x="26" y="47"/>
                      </a:cubicBezTo>
                      <a:cubicBezTo>
                        <a:pt x="26" y="47"/>
                        <a:pt x="26" y="47"/>
                        <a:pt x="26" y="47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C22A913-E537-4008-92F1-0798EEFFCEBF}"/>
                </a:ext>
              </a:extLst>
            </p:cNvPr>
            <p:cNvSpPr/>
            <p:nvPr/>
          </p:nvSpPr>
          <p:spPr>
            <a:xfrm>
              <a:off x="6716276" y="5147720"/>
              <a:ext cx="56260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1" name="Conector reto 10">
              <a:extLst>
                <a:ext uri="{FF2B5EF4-FFF2-40B4-BE49-F238E27FC236}">
                  <a16:creationId xmlns:a16="http://schemas.microsoft.com/office/drawing/2014/main" id="{661D9CFC-44F2-4BAF-8AF6-47B9F7ACFD3A}"/>
                </a:ext>
              </a:extLst>
            </p:cNvPr>
            <p:cNvCxnSpPr>
              <a:cxnSpLocks/>
              <a:stCxn id="9" idx="5"/>
              <a:endCxn id="12" idx="1"/>
            </p:cNvCxnSpPr>
            <p:nvPr/>
          </p:nvCxnSpPr>
          <p:spPr>
            <a:xfrm flipV="1">
              <a:off x="6764297" y="5147660"/>
              <a:ext cx="457900" cy="390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CaixaDeTexto 135">
              <a:extLst>
                <a:ext uri="{FF2B5EF4-FFF2-40B4-BE49-F238E27FC236}">
                  <a16:creationId xmlns:a16="http://schemas.microsoft.com/office/drawing/2014/main" id="{7149CD19-0DA2-4469-97BC-FDB0314D2D17}"/>
                </a:ext>
              </a:extLst>
            </p:cNvPr>
            <p:cNvSpPr txBox="1"/>
            <p:nvPr/>
          </p:nvSpPr>
          <p:spPr>
            <a:xfrm>
              <a:off x="7222197" y="4962994"/>
              <a:ext cx="19007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Santos (34,6 mi t)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B5ADAC7-A6D8-4E52-A994-9A4F42732C70}"/>
                </a:ext>
              </a:extLst>
            </p:cNvPr>
            <p:cNvSpPr/>
            <p:nvPr/>
          </p:nvSpPr>
          <p:spPr>
            <a:xfrm>
              <a:off x="6448416" y="5320782"/>
              <a:ext cx="56260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CaixaDeTexto 138">
              <a:extLst>
                <a:ext uri="{FF2B5EF4-FFF2-40B4-BE49-F238E27FC236}">
                  <a16:creationId xmlns:a16="http://schemas.microsoft.com/office/drawing/2014/main" id="{2B489CD0-B50B-4543-9304-801437CE2BF5}"/>
                </a:ext>
              </a:extLst>
            </p:cNvPr>
            <p:cNvSpPr txBox="1"/>
            <p:nvPr/>
          </p:nvSpPr>
          <p:spPr>
            <a:xfrm>
              <a:off x="6707733" y="5543334"/>
              <a:ext cx="22061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Paranaguá (14,6 mi t)</a:t>
              </a:r>
            </a:p>
          </p:txBody>
        </p:sp>
        <p:cxnSp>
          <p:nvCxnSpPr>
            <p:cNvPr id="15" name="Conector reto 14">
              <a:extLst>
                <a:ext uri="{FF2B5EF4-FFF2-40B4-BE49-F238E27FC236}">
                  <a16:creationId xmlns:a16="http://schemas.microsoft.com/office/drawing/2014/main" id="{FB2716C7-0857-4630-9A59-C2630E9EC454}"/>
                </a:ext>
              </a:extLst>
            </p:cNvPr>
            <p:cNvCxnSpPr>
              <a:cxnSpLocks/>
              <a:stCxn id="13" idx="5"/>
              <a:endCxn id="14" idx="1"/>
            </p:cNvCxnSpPr>
            <p:nvPr/>
          </p:nvCxnSpPr>
          <p:spPr>
            <a:xfrm>
              <a:off x="6496437" y="5359806"/>
              <a:ext cx="211296" cy="368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8C2C153F-98BE-43C3-A024-88111817E33D}"/>
                </a:ext>
              </a:extLst>
            </p:cNvPr>
            <p:cNvSpPr/>
            <p:nvPr/>
          </p:nvSpPr>
          <p:spPr>
            <a:xfrm>
              <a:off x="6446173" y="5559300"/>
              <a:ext cx="56260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7" name="Conector reto 16">
              <a:extLst>
                <a:ext uri="{FF2B5EF4-FFF2-40B4-BE49-F238E27FC236}">
                  <a16:creationId xmlns:a16="http://schemas.microsoft.com/office/drawing/2014/main" id="{6E437006-5B30-49F0-B945-A1F922C1487E}"/>
                </a:ext>
              </a:extLst>
            </p:cNvPr>
            <p:cNvCxnSpPr>
              <a:cxnSpLocks/>
              <a:stCxn id="16" idx="7"/>
              <a:endCxn id="18" idx="1"/>
            </p:cNvCxnSpPr>
            <p:nvPr/>
          </p:nvCxnSpPr>
          <p:spPr>
            <a:xfrm>
              <a:off x="6494194" y="5565995"/>
              <a:ext cx="42493" cy="4780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CaixaDeTexto 143">
              <a:extLst>
                <a:ext uri="{FF2B5EF4-FFF2-40B4-BE49-F238E27FC236}">
                  <a16:creationId xmlns:a16="http://schemas.microsoft.com/office/drawing/2014/main" id="{352FD7B1-9C16-443A-B6AE-B14DDCD39355}"/>
                </a:ext>
              </a:extLst>
            </p:cNvPr>
            <p:cNvSpPr txBox="1"/>
            <p:nvPr/>
          </p:nvSpPr>
          <p:spPr>
            <a:xfrm>
              <a:off x="6536687" y="5859420"/>
              <a:ext cx="22973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São F. do Sul (7,0 mi t)</a:t>
              </a:r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4E3B766D-4611-4F4F-AADD-4A8A630BD015}"/>
                </a:ext>
              </a:extLst>
            </p:cNvPr>
            <p:cNvSpPr/>
            <p:nvPr/>
          </p:nvSpPr>
          <p:spPr>
            <a:xfrm>
              <a:off x="6106338" y="6045410"/>
              <a:ext cx="56260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CaixaDeTexto 150">
              <a:extLst>
                <a:ext uri="{FF2B5EF4-FFF2-40B4-BE49-F238E27FC236}">
                  <a16:creationId xmlns:a16="http://schemas.microsoft.com/office/drawing/2014/main" id="{123D9E2F-1F4F-4E65-8A75-A546FD751811}"/>
                </a:ext>
              </a:extLst>
            </p:cNvPr>
            <p:cNvSpPr txBox="1"/>
            <p:nvPr/>
          </p:nvSpPr>
          <p:spPr>
            <a:xfrm>
              <a:off x="6253515" y="6147216"/>
              <a:ext cx="22319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Rio Grande (3,3 mi t)</a:t>
              </a:r>
            </a:p>
          </p:txBody>
        </p:sp>
        <p:cxnSp>
          <p:nvCxnSpPr>
            <p:cNvPr id="22" name="Conector reto 21">
              <a:extLst>
                <a:ext uri="{FF2B5EF4-FFF2-40B4-BE49-F238E27FC236}">
                  <a16:creationId xmlns:a16="http://schemas.microsoft.com/office/drawing/2014/main" id="{1A6EC288-61A1-4360-95D8-13C64599D7C7}"/>
                </a:ext>
              </a:extLst>
            </p:cNvPr>
            <p:cNvCxnSpPr>
              <a:cxnSpLocks/>
              <a:stCxn id="19" idx="5"/>
              <a:endCxn id="21" idx="1"/>
            </p:cNvCxnSpPr>
            <p:nvPr/>
          </p:nvCxnSpPr>
          <p:spPr>
            <a:xfrm>
              <a:off x="6154359" y="6084434"/>
              <a:ext cx="99156" cy="2474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E6E474D0-FDAD-4557-A2C8-51177A254D67}"/>
                </a:ext>
              </a:extLst>
            </p:cNvPr>
            <p:cNvSpPr/>
            <p:nvPr/>
          </p:nvSpPr>
          <p:spPr>
            <a:xfrm>
              <a:off x="7465867" y="4713511"/>
              <a:ext cx="56260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CaixaDeTexto 153">
              <a:extLst>
                <a:ext uri="{FF2B5EF4-FFF2-40B4-BE49-F238E27FC236}">
                  <a16:creationId xmlns:a16="http://schemas.microsoft.com/office/drawing/2014/main" id="{EEF7386F-2299-418F-BBB1-261A71E2BCCC}"/>
                </a:ext>
              </a:extLst>
            </p:cNvPr>
            <p:cNvSpPr txBox="1"/>
            <p:nvPr/>
          </p:nvSpPr>
          <p:spPr>
            <a:xfrm>
              <a:off x="7561199" y="4691837"/>
              <a:ext cx="1874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Tubarão (3,4 mi t)</a:t>
              </a:r>
            </a:p>
          </p:txBody>
        </p:sp>
        <p:cxnSp>
          <p:nvCxnSpPr>
            <p:cNvPr id="27" name="Conector reto 26">
              <a:extLst>
                <a:ext uri="{FF2B5EF4-FFF2-40B4-BE49-F238E27FC236}">
                  <a16:creationId xmlns:a16="http://schemas.microsoft.com/office/drawing/2014/main" id="{50F417CD-0132-4CA8-AE07-6F7BFA2130F3}"/>
                </a:ext>
              </a:extLst>
            </p:cNvPr>
            <p:cNvCxnSpPr>
              <a:cxnSpLocks/>
            </p:cNvCxnSpPr>
            <p:nvPr/>
          </p:nvCxnSpPr>
          <p:spPr>
            <a:xfrm>
              <a:off x="7514596" y="4764147"/>
              <a:ext cx="58389" cy="685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Elipse 27">
              <a:extLst>
                <a:ext uri="{FF2B5EF4-FFF2-40B4-BE49-F238E27FC236}">
                  <a16:creationId xmlns:a16="http://schemas.microsoft.com/office/drawing/2014/main" id="{8E59D9AE-E12B-4BD1-8690-2A139152851F}"/>
                </a:ext>
              </a:extLst>
            </p:cNvPr>
            <p:cNvSpPr/>
            <p:nvPr/>
          </p:nvSpPr>
          <p:spPr>
            <a:xfrm>
              <a:off x="7011189" y="2416573"/>
              <a:ext cx="56260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CaixaDeTexto 162">
              <a:extLst>
                <a:ext uri="{FF2B5EF4-FFF2-40B4-BE49-F238E27FC236}">
                  <a16:creationId xmlns:a16="http://schemas.microsoft.com/office/drawing/2014/main" id="{3F831E5E-F279-4D1A-B670-07C5CA170A0C}"/>
                </a:ext>
              </a:extLst>
            </p:cNvPr>
            <p:cNvSpPr txBox="1"/>
            <p:nvPr/>
          </p:nvSpPr>
          <p:spPr>
            <a:xfrm>
              <a:off x="7190310" y="2092306"/>
              <a:ext cx="1874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Itaqui (15,1 mi t)</a:t>
              </a:r>
            </a:p>
          </p:txBody>
        </p:sp>
        <p:cxnSp>
          <p:nvCxnSpPr>
            <p:cNvPr id="30" name="Conector reto 29">
              <a:extLst>
                <a:ext uri="{FF2B5EF4-FFF2-40B4-BE49-F238E27FC236}">
                  <a16:creationId xmlns:a16="http://schemas.microsoft.com/office/drawing/2014/main" id="{9C374E51-70B6-4D47-9F05-A5854C59FDD9}"/>
                </a:ext>
              </a:extLst>
            </p:cNvPr>
            <p:cNvCxnSpPr>
              <a:cxnSpLocks/>
              <a:stCxn id="28" idx="7"/>
              <a:endCxn id="29" idx="1"/>
            </p:cNvCxnSpPr>
            <p:nvPr/>
          </p:nvCxnSpPr>
          <p:spPr>
            <a:xfrm flipV="1">
              <a:off x="7059210" y="2276972"/>
              <a:ext cx="131100" cy="14629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Elipse 30">
              <a:extLst>
                <a:ext uri="{FF2B5EF4-FFF2-40B4-BE49-F238E27FC236}">
                  <a16:creationId xmlns:a16="http://schemas.microsoft.com/office/drawing/2014/main" id="{FD660602-EECF-4D16-B931-41F82B304E4F}"/>
                </a:ext>
              </a:extLst>
            </p:cNvPr>
            <p:cNvSpPr/>
            <p:nvPr/>
          </p:nvSpPr>
          <p:spPr>
            <a:xfrm>
              <a:off x="5675871" y="2343164"/>
              <a:ext cx="56260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CaixaDeTexto 167">
              <a:extLst>
                <a:ext uri="{FF2B5EF4-FFF2-40B4-BE49-F238E27FC236}">
                  <a16:creationId xmlns:a16="http://schemas.microsoft.com/office/drawing/2014/main" id="{D78B382D-08D4-42DA-9478-60C5E30EE6C0}"/>
                </a:ext>
              </a:extLst>
            </p:cNvPr>
            <p:cNvSpPr txBox="1"/>
            <p:nvPr/>
          </p:nvSpPr>
          <p:spPr>
            <a:xfrm>
              <a:off x="5829413" y="860887"/>
              <a:ext cx="2070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Santarém (5,8 mi t)</a:t>
              </a:r>
            </a:p>
          </p:txBody>
        </p:sp>
        <p:cxnSp>
          <p:nvCxnSpPr>
            <p:cNvPr id="33" name="Conector reto 32">
              <a:extLst>
                <a:ext uri="{FF2B5EF4-FFF2-40B4-BE49-F238E27FC236}">
                  <a16:creationId xmlns:a16="http://schemas.microsoft.com/office/drawing/2014/main" id="{D62A54CC-4503-460E-BD39-FC905E54AA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06958" y="1045553"/>
              <a:ext cx="105521" cy="13043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Elipse 33">
              <a:extLst>
                <a:ext uri="{FF2B5EF4-FFF2-40B4-BE49-F238E27FC236}">
                  <a16:creationId xmlns:a16="http://schemas.microsoft.com/office/drawing/2014/main" id="{1CCB527E-D479-443A-B0CC-81EFFF12EAC0}"/>
                </a:ext>
              </a:extLst>
            </p:cNvPr>
            <p:cNvSpPr/>
            <p:nvPr/>
          </p:nvSpPr>
          <p:spPr>
            <a:xfrm>
              <a:off x="7721073" y="3763136"/>
              <a:ext cx="56260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CaixaDeTexto 172">
              <a:extLst>
                <a:ext uri="{FF2B5EF4-FFF2-40B4-BE49-F238E27FC236}">
                  <a16:creationId xmlns:a16="http://schemas.microsoft.com/office/drawing/2014/main" id="{08F96DD3-9E3C-4FDB-B2D8-7A0A6BC963D3}"/>
                </a:ext>
              </a:extLst>
            </p:cNvPr>
            <p:cNvSpPr txBox="1"/>
            <p:nvPr/>
          </p:nvSpPr>
          <p:spPr>
            <a:xfrm>
              <a:off x="8118944" y="3364766"/>
              <a:ext cx="19152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Cotegipe (3,0 mi t)</a:t>
              </a:r>
            </a:p>
          </p:txBody>
        </p:sp>
        <p:cxnSp>
          <p:nvCxnSpPr>
            <p:cNvPr id="36" name="Conector reto 35">
              <a:extLst>
                <a:ext uri="{FF2B5EF4-FFF2-40B4-BE49-F238E27FC236}">
                  <a16:creationId xmlns:a16="http://schemas.microsoft.com/office/drawing/2014/main" id="{71853FDA-092C-4B10-B5CF-0F024DB340BB}"/>
                </a:ext>
              </a:extLst>
            </p:cNvPr>
            <p:cNvCxnSpPr>
              <a:cxnSpLocks/>
              <a:stCxn id="34" idx="7"/>
              <a:endCxn id="35" idx="1"/>
            </p:cNvCxnSpPr>
            <p:nvPr/>
          </p:nvCxnSpPr>
          <p:spPr>
            <a:xfrm flipV="1">
              <a:off x="7769094" y="3549432"/>
              <a:ext cx="349850" cy="2203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Elipse 36">
              <a:extLst>
                <a:ext uri="{FF2B5EF4-FFF2-40B4-BE49-F238E27FC236}">
                  <a16:creationId xmlns:a16="http://schemas.microsoft.com/office/drawing/2014/main" id="{042C809D-933E-421B-AA24-F3230B5987A0}"/>
                </a:ext>
              </a:extLst>
            </p:cNvPr>
            <p:cNvSpPr/>
            <p:nvPr/>
          </p:nvSpPr>
          <p:spPr>
            <a:xfrm>
              <a:off x="6382367" y="2346811"/>
              <a:ext cx="56260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CaixaDeTexto 179">
              <a:extLst>
                <a:ext uri="{FF2B5EF4-FFF2-40B4-BE49-F238E27FC236}">
                  <a16:creationId xmlns:a16="http://schemas.microsoft.com/office/drawing/2014/main" id="{88F56A70-D5EF-4AA0-A9D0-E29500DF8D58}"/>
                </a:ext>
              </a:extLst>
            </p:cNvPr>
            <p:cNvSpPr txBox="1"/>
            <p:nvPr/>
          </p:nvSpPr>
          <p:spPr>
            <a:xfrm>
              <a:off x="6530114" y="1146273"/>
              <a:ext cx="29725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Ponta da Montanha (3,8 mi t)</a:t>
              </a:r>
            </a:p>
          </p:txBody>
        </p:sp>
        <p:cxnSp>
          <p:nvCxnSpPr>
            <p:cNvPr id="39" name="Conector reto 38">
              <a:extLst>
                <a:ext uri="{FF2B5EF4-FFF2-40B4-BE49-F238E27FC236}">
                  <a16:creationId xmlns:a16="http://schemas.microsoft.com/office/drawing/2014/main" id="{01430CB6-FCCC-4511-B577-6B7955A2408E}"/>
                </a:ext>
              </a:extLst>
            </p:cNvPr>
            <p:cNvCxnSpPr>
              <a:cxnSpLocks/>
              <a:stCxn id="37" idx="0"/>
              <a:endCxn id="38" idx="1"/>
            </p:cNvCxnSpPr>
            <p:nvPr/>
          </p:nvCxnSpPr>
          <p:spPr>
            <a:xfrm flipV="1">
              <a:off x="6410497" y="1330939"/>
              <a:ext cx="119617" cy="10158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Elipse 39">
              <a:extLst>
                <a:ext uri="{FF2B5EF4-FFF2-40B4-BE49-F238E27FC236}">
                  <a16:creationId xmlns:a16="http://schemas.microsoft.com/office/drawing/2014/main" id="{6C28E53D-94A6-41F7-9F11-6258E63BBB43}"/>
                </a:ext>
              </a:extLst>
            </p:cNvPr>
            <p:cNvSpPr/>
            <p:nvPr/>
          </p:nvSpPr>
          <p:spPr>
            <a:xfrm>
              <a:off x="6500189" y="2256043"/>
              <a:ext cx="56260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41" name="Conector reto 40">
              <a:extLst>
                <a:ext uri="{FF2B5EF4-FFF2-40B4-BE49-F238E27FC236}">
                  <a16:creationId xmlns:a16="http://schemas.microsoft.com/office/drawing/2014/main" id="{1CA7BE6C-1B69-454B-ADD7-C15D3CF9306E}"/>
                </a:ext>
              </a:extLst>
            </p:cNvPr>
            <p:cNvCxnSpPr>
              <a:cxnSpLocks/>
              <a:stCxn id="40" idx="0"/>
            </p:cNvCxnSpPr>
            <p:nvPr/>
          </p:nvCxnSpPr>
          <p:spPr>
            <a:xfrm flipV="1">
              <a:off x="6528319" y="2012463"/>
              <a:ext cx="291459" cy="2435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CaixaDeTexto 193">
              <a:extLst>
                <a:ext uri="{FF2B5EF4-FFF2-40B4-BE49-F238E27FC236}">
                  <a16:creationId xmlns:a16="http://schemas.microsoft.com/office/drawing/2014/main" id="{63F1E9DF-10AC-48D6-9249-1BBCF87D2678}"/>
                </a:ext>
              </a:extLst>
            </p:cNvPr>
            <p:cNvSpPr txBox="1"/>
            <p:nvPr/>
          </p:nvSpPr>
          <p:spPr>
            <a:xfrm>
              <a:off x="6781856" y="1795022"/>
              <a:ext cx="28526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Terfron (3,1 mi t)</a:t>
              </a:r>
            </a:p>
          </p:txBody>
        </p:sp>
        <p:sp>
          <p:nvSpPr>
            <p:cNvPr id="43" name="CaixaDeTexto 194">
              <a:extLst>
                <a:ext uri="{FF2B5EF4-FFF2-40B4-BE49-F238E27FC236}">
                  <a16:creationId xmlns:a16="http://schemas.microsoft.com/office/drawing/2014/main" id="{774F1605-53E9-410F-A895-4CFCFDEF97F6}"/>
                </a:ext>
              </a:extLst>
            </p:cNvPr>
            <p:cNvSpPr txBox="1"/>
            <p:nvPr/>
          </p:nvSpPr>
          <p:spPr>
            <a:xfrm>
              <a:off x="643544" y="6487230"/>
              <a:ext cx="52499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* No mapa, exportação de milho e soja das principais instalações</a:t>
              </a:r>
            </a:p>
          </p:txBody>
        </p:sp>
      </p:grpSp>
      <p:sp>
        <p:nvSpPr>
          <p:cNvPr id="136" name="CaixaDeTexto 195">
            <a:extLst>
              <a:ext uri="{FF2B5EF4-FFF2-40B4-BE49-F238E27FC236}">
                <a16:creationId xmlns:a16="http://schemas.microsoft.com/office/drawing/2014/main" id="{2AFB3A24-F231-C5E5-2727-E4CB3CE802E4}"/>
              </a:ext>
            </a:extLst>
          </p:cNvPr>
          <p:cNvSpPr txBox="1"/>
          <p:nvPr/>
        </p:nvSpPr>
        <p:spPr>
          <a:xfrm>
            <a:off x="7487720" y="416909"/>
            <a:ext cx="15018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(jan – set)</a:t>
            </a:r>
          </a:p>
        </p:txBody>
      </p:sp>
      <p:sp>
        <p:nvSpPr>
          <p:cNvPr id="141" name="Elipse 140">
            <a:extLst>
              <a:ext uri="{FF2B5EF4-FFF2-40B4-BE49-F238E27FC236}">
                <a16:creationId xmlns:a16="http://schemas.microsoft.com/office/drawing/2014/main" id="{E772C054-2C05-9057-1961-1B0D672DF714}"/>
              </a:ext>
            </a:extLst>
          </p:cNvPr>
          <p:cNvSpPr/>
          <p:nvPr/>
        </p:nvSpPr>
        <p:spPr>
          <a:xfrm>
            <a:off x="6066584" y="2275110"/>
            <a:ext cx="56260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2" name="Conector reto 141">
            <a:extLst>
              <a:ext uri="{FF2B5EF4-FFF2-40B4-BE49-F238E27FC236}">
                <a16:creationId xmlns:a16="http://schemas.microsoft.com/office/drawing/2014/main" id="{B49EB4CC-1984-B68A-8186-5C796D98F423}"/>
              </a:ext>
            </a:extLst>
          </p:cNvPr>
          <p:cNvCxnSpPr>
            <a:cxnSpLocks/>
            <a:stCxn id="141" idx="0"/>
            <a:endCxn id="144" idx="1"/>
          </p:cNvCxnSpPr>
          <p:nvPr/>
        </p:nvCxnSpPr>
        <p:spPr>
          <a:xfrm flipV="1">
            <a:off x="6094714" y="1665471"/>
            <a:ext cx="223267" cy="6096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CaixaDeTexto 193">
            <a:extLst>
              <a:ext uri="{FF2B5EF4-FFF2-40B4-BE49-F238E27FC236}">
                <a16:creationId xmlns:a16="http://schemas.microsoft.com/office/drawing/2014/main" id="{4CDAFA34-B08B-1320-853D-F184E39CB48C}"/>
              </a:ext>
            </a:extLst>
          </p:cNvPr>
          <p:cNvSpPr txBox="1"/>
          <p:nvPr/>
        </p:nvSpPr>
        <p:spPr>
          <a:xfrm>
            <a:off x="6317981" y="1480805"/>
            <a:ext cx="4201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Hidrovias do Brasil Vila do Conde (2,8 mi t)</a:t>
            </a:r>
          </a:p>
        </p:txBody>
      </p:sp>
      <p:sp>
        <p:nvSpPr>
          <p:cNvPr id="149" name="Elipse 148">
            <a:extLst>
              <a:ext uri="{FF2B5EF4-FFF2-40B4-BE49-F238E27FC236}">
                <a16:creationId xmlns:a16="http://schemas.microsoft.com/office/drawing/2014/main" id="{4EACE4D0-9D54-42DE-A175-04279942639F}"/>
              </a:ext>
            </a:extLst>
          </p:cNvPr>
          <p:cNvSpPr/>
          <p:nvPr/>
        </p:nvSpPr>
        <p:spPr>
          <a:xfrm>
            <a:off x="4687479" y="2478528"/>
            <a:ext cx="56260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0" name="CaixaDeTexto 167">
            <a:extLst>
              <a:ext uri="{FF2B5EF4-FFF2-40B4-BE49-F238E27FC236}">
                <a16:creationId xmlns:a16="http://schemas.microsoft.com/office/drawing/2014/main" id="{839F8DA7-6A54-D927-5509-21CDD3B58133}"/>
              </a:ext>
            </a:extLst>
          </p:cNvPr>
          <p:cNvSpPr txBox="1"/>
          <p:nvPr/>
        </p:nvSpPr>
        <p:spPr>
          <a:xfrm>
            <a:off x="3275879" y="811525"/>
            <a:ext cx="2070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Term. Graneleiro Hermasa (4,1 mi t)</a:t>
            </a:r>
          </a:p>
        </p:txBody>
      </p:sp>
      <p:cxnSp>
        <p:nvCxnSpPr>
          <p:cNvPr id="151" name="Conector reto 150">
            <a:extLst>
              <a:ext uri="{FF2B5EF4-FFF2-40B4-BE49-F238E27FC236}">
                <a16:creationId xmlns:a16="http://schemas.microsoft.com/office/drawing/2014/main" id="{BA790782-CFC8-E9D7-6682-A47CBCFB348B}"/>
              </a:ext>
            </a:extLst>
          </p:cNvPr>
          <p:cNvCxnSpPr>
            <a:cxnSpLocks/>
          </p:cNvCxnSpPr>
          <p:nvPr/>
        </p:nvCxnSpPr>
        <p:spPr>
          <a:xfrm flipH="1" flipV="1">
            <a:off x="4285853" y="1457856"/>
            <a:ext cx="424246" cy="10273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CaixaDeTexto 135">
            <a:extLst>
              <a:ext uri="{FF2B5EF4-FFF2-40B4-BE49-F238E27FC236}">
                <a16:creationId xmlns:a16="http://schemas.microsoft.com/office/drawing/2014/main" id="{2518FB1E-98D1-1EA9-E535-60C7F3979EF7}"/>
              </a:ext>
            </a:extLst>
          </p:cNvPr>
          <p:cNvSpPr txBox="1"/>
          <p:nvPr/>
        </p:nvSpPr>
        <p:spPr>
          <a:xfrm>
            <a:off x="6568255" y="5245736"/>
            <a:ext cx="2018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TIPLAM (3,5 mi t)</a:t>
            </a:r>
          </a:p>
        </p:txBody>
      </p:sp>
      <p:sp>
        <p:nvSpPr>
          <p:cNvPr id="185" name="Elipse 184">
            <a:extLst>
              <a:ext uri="{FF2B5EF4-FFF2-40B4-BE49-F238E27FC236}">
                <a16:creationId xmlns:a16="http://schemas.microsoft.com/office/drawing/2014/main" id="{49BAE30B-25EC-4AB0-28E2-6E68B70F95AF}"/>
              </a:ext>
            </a:extLst>
          </p:cNvPr>
          <p:cNvSpPr/>
          <p:nvPr/>
        </p:nvSpPr>
        <p:spPr>
          <a:xfrm>
            <a:off x="6267152" y="5154647"/>
            <a:ext cx="56260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6" name="Conector reto 185">
            <a:extLst>
              <a:ext uri="{FF2B5EF4-FFF2-40B4-BE49-F238E27FC236}">
                <a16:creationId xmlns:a16="http://schemas.microsoft.com/office/drawing/2014/main" id="{C8C09EFE-292D-1285-3D09-C584B1D3CCFD}"/>
              </a:ext>
            </a:extLst>
          </p:cNvPr>
          <p:cNvCxnSpPr>
            <a:cxnSpLocks/>
            <a:stCxn id="185" idx="5"/>
            <a:endCxn id="184" idx="1"/>
          </p:cNvCxnSpPr>
          <p:nvPr/>
        </p:nvCxnSpPr>
        <p:spPr>
          <a:xfrm>
            <a:off x="6315173" y="5193671"/>
            <a:ext cx="253082" cy="2367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C3D4F59F-3F63-D81C-910D-F84BE30814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9370" y="17695"/>
            <a:ext cx="1322564" cy="77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816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59420"/>
            <a:ext cx="12192000" cy="942429"/>
            <a:chOff x="0" y="-59420"/>
            <a:chExt cx="12192000" cy="942429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59420"/>
              <a:ext cx="12192000" cy="896133"/>
              <a:chOff x="0" y="-59420"/>
              <a:chExt cx="12192000" cy="896133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1303194" y="-59420"/>
                <a:ext cx="9191810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Arco Amazônico – SOJA e MILHO – 2010 x 2023</a:t>
                </a:r>
                <a:endParaRPr kumimoji="0" lang="pt-BR" sz="2400" b="1" i="0" u="none" strike="noStrike" kern="1200" cap="none" spc="0" normalizeH="0" baseline="0" noProof="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" name="Imagem 4">
            <a:extLst>
              <a:ext uri="{FF2B5EF4-FFF2-40B4-BE49-F238E27FC236}">
                <a16:creationId xmlns:a16="http://schemas.microsoft.com/office/drawing/2014/main" id="{0393D92B-BCA0-FC20-FFF1-FBA3F568DE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73A8BCC4-2573-058F-819B-139D87EE072D}"/>
              </a:ext>
            </a:extLst>
          </p:cNvPr>
          <p:cNvSpPr txBox="1"/>
          <p:nvPr/>
        </p:nvSpPr>
        <p:spPr>
          <a:xfrm>
            <a:off x="11492088" y="3872"/>
            <a:ext cx="6934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25/28</a:t>
            </a:r>
          </a:p>
        </p:txBody>
      </p:sp>
      <p:sp>
        <p:nvSpPr>
          <p:cNvPr id="136" name="CaixaDeTexto 195">
            <a:extLst>
              <a:ext uri="{FF2B5EF4-FFF2-40B4-BE49-F238E27FC236}">
                <a16:creationId xmlns:a16="http://schemas.microsoft.com/office/drawing/2014/main" id="{2AFB3A24-F231-C5E5-2727-E4CB3CE802E4}"/>
              </a:ext>
            </a:extLst>
          </p:cNvPr>
          <p:cNvSpPr txBox="1"/>
          <p:nvPr/>
        </p:nvSpPr>
        <p:spPr>
          <a:xfrm>
            <a:off x="7487720" y="416909"/>
            <a:ext cx="15018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(jan – set)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3D4F59F-3F63-D81C-910D-F84BE30814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9370" y="17695"/>
            <a:ext cx="1322564" cy="776386"/>
          </a:xfrm>
          <a:prstGeom prst="rect">
            <a:avLst/>
          </a:prstGeom>
        </p:spPr>
      </p:pic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62CAC1F2-77A5-889B-F5E6-BE6204B952FE}"/>
              </a:ext>
            </a:extLst>
          </p:cNvPr>
          <p:cNvSpPr/>
          <p:nvPr/>
        </p:nvSpPr>
        <p:spPr>
          <a:xfrm>
            <a:off x="1998133" y="2506033"/>
            <a:ext cx="1952445" cy="529087"/>
          </a:xfrm>
          <a:prstGeom prst="roundRect">
            <a:avLst>
              <a:gd name="adj" fmla="val 23913"/>
            </a:avLst>
          </a:prstGeom>
          <a:solidFill>
            <a:schemeClr val="accent6"/>
          </a:solidFill>
          <a:ln w="25400" cap="flat" cmpd="sng" algn="ctr">
            <a:noFill/>
            <a:prstDash val="solid"/>
          </a:ln>
          <a:effectLst>
            <a:outerShdw blurRad="215900" dist="50800" dir="5400000" algn="ctr" rotWithShape="0">
              <a:srgbClr val="6590F0">
                <a:lumMod val="75000"/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</a:t>
            </a:r>
          </a:p>
        </p:txBody>
      </p:sp>
      <p:sp>
        <p:nvSpPr>
          <p:cNvPr id="4" name="Rounded Rectangle 16">
            <a:extLst>
              <a:ext uri="{FF2B5EF4-FFF2-40B4-BE49-F238E27FC236}">
                <a16:creationId xmlns:a16="http://schemas.microsoft.com/office/drawing/2014/main" id="{43B16EAB-AFE8-ED17-765A-2EA2AA4BFEC9}"/>
              </a:ext>
            </a:extLst>
          </p:cNvPr>
          <p:cNvSpPr/>
          <p:nvPr/>
        </p:nvSpPr>
        <p:spPr>
          <a:xfrm>
            <a:off x="1998133" y="3440753"/>
            <a:ext cx="1952445" cy="529087"/>
          </a:xfrm>
          <a:prstGeom prst="roundRect">
            <a:avLst>
              <a:gd name="adj" fmla="val 23913"/>
            </a:avLst>
          </a:prstGeom>
          <a:solidFill>
            <a:schemeClr val="accent6"/>
          </a:solidFill>
          <a:ln w="25400" cap="flat" cmpd="sng" algn="ctr">
            <a:noFill/>
            <a:prstDash val="solid"/>
          </a:ln>
          <a:effectLst>
            <a:outerShdw blurRad="215900" dist="50800" dir="5400000" algn="ctr" rotWithShape="0">
              <a:srgbClr val="6590F0">
                <a:lumMod val="75000"/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79</a:t>
            </a:r>
          </a:p>
        </p:txBody>
      </p:sp>
      <p:sp>
        <p:nvSpPr>
          <p:cNvPr id="6" name="Rounded Rectangle 22">
            <a:extLst>
              <a:ext uri="{FF2B5EF4-FFF2-40B4-BE49-F238E27FC236}">
                <a16:creationId xmlns:a16="http://schemas.microsoft.com/office/drawing/2014/main" id="{107FF25D-29BF-10FD-0C70-A8BE1BD6D7E4}"/>
              </a:ext>
            </a:extLst>
          </p:cNvPr>
          <p:cNvSpPr/>
          <p:nvPr/>
        </p:nvSpPr>
        <p:spPr>
          <a:xfrm>
            <a:off x="1998133" y="4957133"/>
            <a:ext cx="1952445" cy="529087"/>
          </a:xfrm>
          <a:prstGeom prst="roundRect">
            <a:avLst>
              <a:gd name="adj" fmla="val 23913"/>
            </a:avLst>
          </a:prstGeom>
          <a:solidFill>
            <a:schemeClr val="accent6"/>
          </a:solidFill>
          <a:ln w="25400" cap="flat" cmpd="sng" algn="ctr">
            <a:noFill/>
            <a:prstDash val="solid"/>
          </a:ln>
          <a:effectLst>
            <a:outerShdw blurRad="215900" dist="50800" dir="5400000" algn="ctr" rotWithShape="0">
              <a:srgbClr val="6590F0">
                <a:lumMod val="75000"/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3,8</a:t>
            </a:r>
          </a:p>
        </p:txBody>
      </p:sp>
      <p:sp>
        <p:nvSpPr>
          <p:cNvPr id="7" name="Rounded Rectangle 28">
            <a:extLst>
              <a:ext uri="{FF2B5EF4-FFF2-40B4-BE49-F238E27FC236}">
                <a16:creationId xmlns:a16="http://schemas.microsoft.com/office/drawing/2014/main" id="{877AA077-0680-B5C6-6730-2C00DD21E003}"/>
              </a:ext>
            </a:extLst>
          </p:cNvPr>
          <p:cNvSpPr/>
          <p:nvPr/>
        </p:nvSpPr>
        <p:spPr>
          <a:xfrm>
            <a:off x="1998133" y="5891853"/>
            <a:ext cx="1952445" cy="529087"/>
          </a:xfrm>
          <a:prstGeom prst="roundRect">
            <a:avLst>
              <a:gd name="adj" fmla="val 23913"/>
            </a:avLst>
          </a:prstGeom>
          <a:solidFill>
            <a:schemeClr val="accent6"/>
          </a:solidFill>
          <a:ln w="25400" cap="flat" cmpd="sng" algn="ctr">
            <a:noFill/>
            <a:prstDash val="solid"/>
          </a:ln>
          <a:effectLst>
            <a:outerShdw blurRad="215900" dist="50800" dir="5400000" algn="ctr" rotWithShape="0">
              <a:srgbClr val="6590F0">
                <a:lumMod val="75000"/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40,4</a:t>
            </a: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85203279-689B-1D51-B064-ED62ADEAB210}"/>
              </a:ext>
            </a:extLst>
          </p:cNvPr>
          <p:cNvSpPr/>
          <p:nvPr/>
        </p:nvSpPr>
        <p:spPr>
          <a:xfrm>
            <a:off x="4284133" y="2506033"/>
            <a:ext cx="1952445" cy="529087"/>
          </a:xfrm>
          <a:prstGeom prst="roundRect">
            <a:avLst>
              <a:gd name="adj" fmla="val 23913"/>
            </a:avLst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215900" dist="50800" dir="5400000" algn="ctr" rotWithShape="0">
              <a:srgbClr val="6590F0">
                <a:lumMod val="75000"/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33</a:t>
            </a:r>
          </a:p>
        </p:txBody>
      </p:sp>
      <p:sp>
        <p:nvSpPr>
          <p:cNvPr id="9" name="Rounded Rectangle 16">
            <a:extLst>
              <a:ext uri="{FF2B5EF4-FFF2-40B4-BE49-F238E27FC236}">
                <a16:creationId xmlns:a16="http://schemas.microsoft.com/office/drawing/2014/main" id="{F1DC7AD8-A93F-4143-24B8-A110F3836D1C}"/>
              </a:ext>
            </a:extLst>
          </p:cNvPr>
          <p:cNvSpPr/>
          <p:nvPr/>
        </p:nvSpPr>
        <p:spPr>
          <a:xfrm>
            <a:off x="4284133" y="3440753"/>
            <a:ext cx="1952445" cy="529087"/>
          </a:xfrm>
          <a:prstGeom prst="roundRect">
            <a:avLst>
              <a:gd name="adj" fmla="val 23913"/>
            </a:avLst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215900" dist="50800" dir="5400000" algn="ctr" rotWithShape="0">
              <a:srgbClr val="6590F0">
                <a:lumMod val="75000"/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79,1</a:t>
            </a:r>
          </a:p>
        </p:txBody>
      </p:sp>
      <p:sp>
        <p:nvSpPr>
          <p:cNvPr id="10" name="Rounded Rectangle 22">
            <a:extLst>
              <a:ext uri="{FF2B5EF4-FFF2-40B4-BE49-F238E27FC236}">
                <a16:creationId xmlns:a16="http://schemas.microsoft.com/office/drawing/2014/main" id="{C046A21C-9D25-992B-1156-8E02E0F58B4D}"/>
              </a:ext>
            </a:extLst>
          </p:cNvPr>
          <p:cNvSpPr/>
          <p:nvPr/>
        </p:nvSpPr>
        <p:spPr>
          <a:xfrm>
            <a:off x="4284133" y="4957133"/>
            <a:ext cx="1952445" cy="529087"/>
          </a:xfrm>
          <a:prstGeom prst="roundRect">
            <a:avLst>
              <a:gd name="adj" fmla="val 23913"/>
            </a:avLst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215900" dist="50800" dir="5400000" algn="ctr" rotWithShape="0">
              <a:srgbClr val="6590F0">
                <a:lumMod val="75000"/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32</a:t>
            </a:r>
          </a:p>
        </p:txBody>
      </p:sp>
      <p:sp>
        <p:nvSpPr>
          <p:cNvPr id="11" name="Rounded Rectangle 28">
            <a:extLst>
              <a:ext uri="{FF2B5EF4-FFF2-40B4-BE49-F238E27FC236}">
                <a16:creationId xmlns:a16="http://schemas.microsoft.com/office/drawing/2014/main" id="{68ADA5A6-4423-ADA9-2024-F74214E786E3}"/>
              </a:ext>
            </a:extLst>
          </p:cNvPr>
          <p:cNvSpPr/>
          <p:nvPr/>
        </p:nvSpPr>
        <p:spPr>
          <a:xfrm>
            <a:off x="4284133" y="5891853"/>
            <a:ext cx="1952445" cy="529087"/>
          </a:xfrm>
          <a:prstGeom prst="roundRect">
            <a:avLst>
              <a:gd name="adj" fmla="val 23913"/>
            </a:avLst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215900" dist="50800" dir="5400000" algn="ctr" rotWithShape="0">
              <a:srgbClr val="6590F0">
                <a:lumMod val="75000"/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76,2</a:t>
            </a:r>
          </a:p>
        </p:txBody>
      </p:sp>
      <p:sp>
        <p:nvSpPr>
          <p:cNvPr id="13" name="Rounded Rectangle 5">
            <a:extLst>
              <a:ext uri="{FF2B5EF4-FFF2-40B4-BE49-F238E27FC236}">
                <a16:creationId xmlns:a16="http://schemas.microsoft.com/office/drawing/2014/main" id="{1ECDFC09-6B77-CA41-4B80-3E4DA7ECE3C0}"/>
              </a:ext>
            </a:extLst>
          </p:cNvPr>
          <p:cNvSpPr/>
          <p:nvPr/>
        </p:nvSpPr>
        <p:spPr>
          <a:xfrm>
            <a:off x="1876425" y="1147175"/>
            <a:ext cx="2152649" cy="634231"/>
          </a:xfrm>
          <a:prstGeom prst="roundRect">
            <a:avLst>
              <a:gd name="adj" fmla="val 23913"/>
            </a:avLst>
          </a:prstGeom>
          <a:solidFill>
            <a:schemeClr val="accent4"/>
          </a:solidFill>
          <a:ln>
            <a:noFill/>
          </a:ln>
          <a:effectLst>
            <a:outerShdw blurRad="215900" dist="50800" dir="5400000" algn="ctr" rotWithShape="0">
              <a:schemeClr val="accent2">
                <a:lumMod val="75000"/>
                <a:alpha val="3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8041F141-AEED-EBCD-3090-F096D8D003D8}"/>
              </a:ext>
            </a:extLst>
          </p:cNvPr>
          <p:cNvSpPr txBox="1"/>
          <p:nvPr/>
        </p:nvSpPr>
        <p:spPr>
          <a:xfrm>
            <a:off x="2211311" y="1178183"/>
            <a:ext cx="148798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b="1" dirty="0">
                <a:latin typeface="Segoe UI" panose="020B0502040204020203" pitchFamily="34" charset="0"/>
                <a:cs typeface="Segoe UI" panose="020B0502040204020203" pitchFamily="34" charset="0"/>
              </a:rPr>
              <a:t>Arco Amazônico</a:t>
            </a:r>
          </a:p>
        </p:txBody>
      </p:sp>
      <p:sp>
        <p:nvSpPr>
          <p:cNvPr id="15" name="Rounded Rectangle 5">
            <a:extLst>
              <a:ext uri="{FF2B5EF4-FFF2-40B4-BE49-F238E27FC236}">
                <a16:creationId xmlns:a16="http://schemas.microsoft.com/office/drawing/2014/main" id="{92025FFD-85D1-CBFB-48C0-AC9D7EF7AC12}"/>
              </a:ext>
            </a:extLst>
          </p:cNvPr>
          <p:cNvSpPr/>
          <p:nvPr/>
        </p:nvSpPr>
        <p:spPr>
          <a:xfrm>
            <a:off x="4171950" y="1145714"/>
            <a:ext cx="2152649" cy="634231"/>
          </a:xfrm>
          <a:prstGeom prst="roundRect">
            <a:avLst>
              <a:gd name="adj" fmla="val 23913"/>
            </a:avLst>
          </a:prstGeom>
          <a:solidFill>
            <a:schemeClr val="accent4"/>
          </a:solidFill>
          <a:ln>
            <a:noFill/>
          </a:ln>
          <a:effectLst>
            <a:outerShdw blurRad="215900" dist="50800" dir="5400000" algn="ctr" rotWithShape="0">
              <a:schemeClr val="accent2">
                <a:lumMod val="75000"/>
                <a:alpha val="3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5A23146B-DF56-4330-D09D-03A4CAB2B855}"/>
              </a:ext>
            </a:extLst>
          </p:cNvPr>
          <p:cNvSpPr txBox="1"/>
          <p:nvPr/>
        </p:nvSpPr>
        <p:spPr>
          <a:xfrm>
            <a:off x="4525886" y="1186247"/>
            <a:ext cx="148798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b="1" dirty="0">
                <a:latin typeface="Segoe UI" panose="020B0502040204020203" pitchFamily="34" charset="0"/>
                <a:cs typeface="Segoe UI" panose="020B0502040204020203" pitchFamily="34" charset="0"/>
              </a:rPr>
              <a:t>Resto do Brasil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6177DF69-2992-2967-A3A3-185635549EB9}"/>
              </a:ext>
            </a:extLst>
          </p:cNvPr>
          <p:cNvSpPr txBox="1"/>
          <p:nvPr/>
        </p:nvSpPr>
        <p:spPr>
          <a:xfrm>
            <a:off x="854387" y="2573455"/>
            <a:ext cx="810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2010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B82D02-D133-1BBE-771E-A0D021EED617}"/>
              </a:ext>
            </a:extLst>
          </p:cNvPr>
          <p:cNvSpPr txBox="1"/>
          <p:nvPr/>
        </p:nvSpPr>
        <p:spPr>
          <a:xfrm>
            <a:off x="854386" y="3474463"/>
            <a:ext cx="810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2023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63263924-3F84-E53D-58B9-24F2B3A5A3EE}"/>
              </a:ext>
            </a:extLst>
          </p:cNvPr>
          <p:cNvSpPr txBox="1"/>
          <p:nvPr/>
        </p:nvSpPr>
        <p:spPr>
          <a:xfrm>
            <a:off x="854386" y="4990843"/>
            <a:ext cx="810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2010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DFF8B3F-9B11-33AF-429E-917DA9CBE742}"/>
              </a:ext>
            </a:extLst>
          </p:cNvPr>
          <p:cNvSpPr txBox="1"/>
          <p:nvPr/>
        </p:nvSpPr>
        <p:spPr>
          <a:xfrm>
            <a:off x="854385" y="5935723"/>
            <a:ext cx="810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2023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40DC76CF-FB31-6E26-6675-CC044535FDFE}"/>
              </a:ext>
            </a:extLst>
          </p:cNvPr>
          <p:cNvSpPr txBox="1"/>
          <p:nvPr/>
        </p:nvSpPr>
        <p:spPr>
          <a:xfrm>
            <a:off x="717306" y="1985928"/>
            <a:ext cx="5783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Movimentação de carga – Soja e Milho  (de jan a set)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27FEA2F8-C61D-99BC-83A4-C53299CCCF4D}"/>
              </a:ext>
            </a:extLst>
          </p:cNvPr>
          <p:cNvSpPr txBox="1"/>
          <p:nvPr/>
        </p:nvSpPr>
        <p:spPr>
          <a:xfrm>
            <a:off x="1876425" y="4413543"/>
            <a:ext cx="4655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Exportação de Soja e Milho  (de jan a set)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0FF8566C-F196-7EAD-998E-320CB8A96E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7391" y="3282610"/>
            <a:ext cx="4532100" cy="2509201"/>
          </a:xfrm>
          <a:prstGeom prst="rect">
            <a:avLst/>
          </a:prstGeom>
        </p:spPr>
      </p:pic>
      <p:sp>
        <p:nvSpPr>
          <p:cNvPr id="40" name="CaixaDeTexto 39">
            <a:extLst>
              <a:ext uri="{FF2B5EF4-FFF2-40B4-BE49-F238E27FC236}">
                <a16:creationId xmlns:a16="http://schemas.microsoft.com/office/drawing/2014/main" id="{1A2A51C0-BC54-40A9-CD08-D7C29226E578}"/>
              </a:ext>
            </a:extLst>
          </p:cNvPr>
          <p:cNvSpPr txBox="1"/>
          <p:nvPr/>
        </p:nvSpPr>
        <p:spPr>
          <a:xfrm>
            <a:off x="7302555" y="2093468"/>
            <a:ext cx="416177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Nº de Instalações </a:t>
            </a:r>
            <a:r>
              <a:rPr lang="pt-BR" sz="2000" b="1" dirty="0"/>
              <a:t>Portuárias</a:t>
            </a:r>
            <a:endParaRPr lang="pt-BR" b="1" dirty="0"/>
          </a:p>
          <a:p>
            <a:pPr algn="ctr"/>
            <a:r>
              <a:rPr lang="pt-BR" b="1" dirty="0">
                <a:solidFill>
                  <a:srgbClr val="C00000"/>
                </a:solidFill>
              </a:rPr>
              <a:t>Portos Organizados </a:t>
            </a:r>
            <a:r>
              <a:rPr lang="pt-BR" b="1" dirty="0"/>
              <a:t>X </a:t>
            </a:r>
            <a:r>
              <a:rPr lang="pt-BR" b="1" dirty="0">
                <a:solidFill>
                  <a:srgbClr val="0000FF"/>
                </a:solidFill>
              </a:rPr>
              <a:t>Autorizados</a:t>
            </a:r>
          </a:p>
        </p:txBody>
      </p:sp>
    </p:spTree>
    <p:extLst>
      <p:ext uri="{BB962C8B-B14F-4D97-AF65-F5344CB8AC3E}">
        <p14:creationId xmlns:p14="http://schemas.microsoft.com/office/powerpoint/2010/main" val="15757591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1035170" y="-19664"/>
                <a:ext cx="9886830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noProof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Movimentação projetada para 2023 (jan a dez)</a:t>
                </a:r>
                <a:endParaRPr kumimoji="0" lang="pt-BR" sz="2800" b="0" i="0" u="none" strike="noStrike" kern="1200" cap="none" spc="0" normalizeH="0" baseline="0" noProof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7" name="Imagem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CD2CE33-FF58-3E95-5968-A7D9A03F3AAB}"/>
              </a:ext>
            </a:extLst>
          </p:cNvPr>
          <p:cNvSpPr txBox="1"/>
          <p:nvPr/>
        </p:nvSpPr>
        <p:spPr>
          <a:xfrm>
            <a:off x="11379200" y="3872"/>
            <a:ext cx="806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26/28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E02687E-7095-5875-58FB-D8FF5670AD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78" y="1468371"/>
            <a:ext cx="7058025" cy="486727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998E6F3B-E517-8856-1C84-887D0F1CAF69}"/>
              </a:ext>
            </a:extLst>
          </p:cNvPr>
          <p:cNvSpPr txBox="1"/>
          <p:nvPr/>
        </p:nvSpPr>
        <p:spPr>
          <a:xfrm>
            <a:off x="287211" y="1851297"/>
            <a:ext cx="26673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pt-BR" sz="8000" b="1">
                <a:latin typeface="Calibri" panose="020F0502020204030204"/>
              </a:rPr>
              <a:t>1,272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4D305D0-47F6-3C70-FC1F-AE9A73A8E3C3}"/>
              </a:ext>
            </a:extLst>
          </p:cNvPr>
          <p:cNvSpPr txBox="1"/>
          <p:nvPr/>
        </p:nvSpPr>
        <p:spPr>
          <a:xfrm>
            <a:off x="2760273" y="1969387"/>
            <a:ext cx="20579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pt-BR" sz="36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/>
              </a:rPr>
              <a:t>bilhão de toneladas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2997CA2-4BB8-9438-DC5B-232A0B4DCDC4}"/>
              </a:ext>
            </a:extLst>
          </p:cNvPr>
          <p:cNvSpPr txBox="1"/>
          <p:nvPr/>
        </p:nvSpPr>
        <p:spPr>
          <a:xfrm>
            <a:off x="1302589" y="4267475"/>
            <a:ext cx="24952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pt-BR" sz="7200" b="1">
                <a:solidFill>
                  <a:srgbClr val="00B050"/>
                </a:solidFill>
                <a:latin typeface="Calibri" panose="020F0502020204030204"/>
              </a:rPr>
              <a:t>4,6%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06B75D6-D5C7-B1F0-3860-C6AC2BA2339D}"/>
              </a:ext>
            </a:extLst>
          </p:cNvPr>
          <p:cNvSpPr txBox="1"/>
          <p:nvPr/>
        </p:nvSpPr>
        <p:spPr>
          <a:xfrm>
            <a:off x="314090" y="3757382"/>
            <a:ext cx="4023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pt-BR" sz="3200" b="1">
                <a:latin typeface="Calibri" panose="020F0502020204030204"/>
              </a:rPr>
              <a:t>crescimento </a:t>
            </a:r>
            <a:r>
              <a:rPr lang="pt-BR" sz="2000" b="1">
                <a:latin typeface="Calibri" panose="020F0502020204030204"/>
              </a:rPr>
              <a:t>previsto de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09A3114-7E88-32E6-8A1E-CC6AA922E4C5}"/>
              </a:ext>
            </a:extLst>
          </p:cNvPr>
          <p:cNvSpPr txBox="1"/>
          <p:nvPr/>
        </p:nvSpPr>
        <p:spPr>
          <a:xfrm>
            <a:off x="1596921" y="5401702"/>
            <a:ext cx="190661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pt-BR" sz="2000" b="1">
                <a:latin typeface="Calibri" panose="020F0502020204030204"/>
              </a:rPr>
              <a:t>em comparação a </a:t>
            </a:r>
            <a:r>
              <a:rPr lang="pt-BR" sz="3200" b="1">
                <a:latin typeface="Calibri" panose="020F0502020204030204"/>
              </a:rPr>
              <a:t>2022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0E0AA48A-AC3B-224E-54D5-621D7C472E6C}"/>
              </a:ext>
            </a:extLst>
          </p:cNvPr>
          <p:cNvCxnSpPr/>
          <p:nvPr/>
        </p:nvCxnSpPr>
        <p:spPr>
          <a:xfrm>
            <a:off x="189781" y="3528204"/>
            <a:ext cx="46284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m 12">
            <a:extLst>
              <a:ext uri="{FF2B5EF4-FFF2-40B4-BE49-F238E27FC236}">
                <a16:creationId xmlns:a16="http://schemas.microsoft.com/office/drawing/2014/main" id="{1DF75693-B6B5-BF97-6306-5322B54A31A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621" y="10749"/>
            <a:ext cx="838900" cy="77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3193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1296986" y="-19664"/>
                <a:ext cx="9625013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defTabSz="914400"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546A"/>
                    </a:solidFill>
                    <a:effectLst/>
                    <a:uLnTx/>
                    <a:uFillTx/>
                    <a:latin typeface="Calibri Light" panose="020F0302020204030204"/>
                    <a:ea typeface="+mj-ea"/>
                    <a:cs typeface="+mj-cs"/>
                  </a:rPr>
                  <a:t>World Association for Waterborne Transport Infrastructure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PIANC e Antaq</a:t>
                </a:r>
                <a:endParaRPr kumimoji="0" lang="pt-BR" sz="2800" b="0" i="0" u="none" strike="noStrike" kern="1200" cap="none" spc="0" normalizeH="0" baseline="0" noProof="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7" name="Imagem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CD2CE33-FF58-3E95-5968-A7D9A03F3AAB}"/>
              </a:ext>
            </a:extLst>
          </p:cNvPr>
          <p:cNvSpPr txBox="1"/>
          <p:nvPr/>
        </p:nvSpPr>
        <p:spPr>
          <a:xfrm>
            <a:off x="11379200" y="3872"/>
            <a:ext cx="806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27/28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96AD2E6-7ED7-FABD-94B2-0A0E40887D9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06375" y="-19664"/>
            <a:ext cx="755553" cy="804676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CD9EF17E-946C-E98A-9277-5A38A310F987}"/>
              </a:ext>
            </a:extLst>
          </p:cNvPr>
          <p:cNvSpPr txBox="1"/>
          <p:nvPr/>
        </p:nvSpPr>
        <p:spPr>
          <a:xfrm>
            <a:off x="329464" y="952833"/>
            <a:ext cx="1172177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>
                <a:latin typeface="Abadi" panose="020B0604020104020204" pitchFamily="34" charset="0"/>
              </a:rPr>
              <a:t>A PIANC é uma organização científica mundial sem fins políticos e lucrativos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400" dirty="0">
              <a:latin typeface="Abadi" panose="020B06040201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>
                <a:latin typeface="Abadi" panose="020B0604020104020204" pitchFamily="34" charset="0"/>
              </a:rPr>
              <a:t>composta por membros oriundos de governos, corporações e empresas privadas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61439FC-B428-A3D9-A265-1702B5F2C7D9}"/>
              </a:ext>
            </a:extLst>
          </p:cNvPr>
          <p:cNvSpPr txBox="1"/>
          <p:nvPr/>
        </p:nvSpPr>
        <p:spPr>
          <a:xfrm>
            <a:off x="459580" y="2362933"/>
            <a:ext cx="111013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A ANTAQ tornou-se membro qualificado da PIANC em 2007 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3F47FF19-74C5-0079-3384-8FCCE80F6C7B}"/>
              </a:ext>
            </a:extLst>
          </p:cNvPr>
          <p:cNvSpPr txBox="1"/>
          <p:nvPr/>
        </p:nvSpPr>
        <p:spPr>
          <a:xfrm>
            <a:off x="459579" y="2901596"/>
            <a:ext cx="1010879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Primeiro delegado: Eduardo Nery – Diretor-Geral da ANTAQ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540F993-96A8-863E-4249-83AB3DE835B7}"/>
              </a:ext>
            </a:extLst>
          </p:cNvPr>
          <p:cNvSpPr txBox="1"/>
          <p:nvPr/>
        </p:nvSpPr>
        <p:spPr>
          <a:xfrm>
            <a:off x="464730" y="3445701"/>
            <a:ext cx="104572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Em 2021 a Agência fomentou a instituição do grupo de Jovens profissionais da PIANC no Brasil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EFBE8F7-0C33-E398-483B-2085089FB2B6}"/>
              </a:ext>
            </a:extLst>
          </p:cNvPr>
          <p:cNvSpPr txBox="1"/>
          <p:nvPr/>
        </p:nvSpPr>
        <p:spPr>
          <a:xfrm>
            <a:off x="459579" y="3883712"/>
            <a:ext cx="115916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Seção Nacional da PIANC no Brasil foi estabelecida em outubro de 2023, com o apoio da ANTAQ e ABEPH   </a:t>
            </a:r>
            <a:r>
              <a:rPr lang="pt-BR" sz="2000" dirty="0">
                <a:solidFill>
                  <a:srgbClr val="0070C0"/>
                </a:solidFill>
              </a:rPr>
              <a:t>https://www.piancbrasil.com.br/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4BBE595B-3919-A0F7-533B-6BBD4931E7C8}"/>
              </a:ext>
            </a:extLst>
          </p:cNvPr>
          <p:cNvSpPr txBox="1"/>
          <p:nvPr/>
        </p:nvSpPr>
        <p:spPr>
          <a:xfrm>
            <a:off x="474325" y="5678027"/>
            <a:ext cx="114128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pt-BR" sz="2000" dirty="0"/>
              <a:t>Participação com elaboração de relatórios técnicos de referência para o setor internacionalmente;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pt-BR" sz="2000" dirty="0"/>
              <a:t>participação em grupos de trabalho específicos; e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pt-BR" sz="2000" dirty="0"/>
              <a:t>apresentar trabalhos nos eventos anuais da PIANC.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E95C36BD-3391-A2E8-8079-1D738CA73FB3}"/>
              </a:ext>
            </a:extLst>
          </p:cNvPr>
          <p:cNvSpPr txBox="1"/>
          <p:nvPr/>
        </p:nvSpPr>
        <p:spPr>
          <a:xfrm>
            <a:off x="296463" y="4868475"/>
            <a:ext cx="114276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u="sng" dirty="0"/>
              <a:t>Próximos grandes eventos da PIANC</a:t>
            </a:r>
            <a:r>
              <a:rPr lang="pt-BR" sz="2000" dirty="0"/>
              <a:t>:</a:t>
            </a:r>
          </a:p>
          <a:p>
            <a:r>
              <a:rPr lang="pt-BR" sz="2000" dirty="0"/>
              <a:t>Congresso Internacional da PIANC, África do Sul, abril-maio/2024 ➔ https://piancworldcongress2024.co.za/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381E94D1-4FA7-19F8-6108-139946D61C9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BFDFF"/>
              </a:clrFrom>
              <a:clrTo>
                <a:srgbClr val="FBFD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988" y="50295"/>
            <a:ext cx="1243013" cy="71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6950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EDCD77A-EC0E-3861-5BAB-B58C0AF1D70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0F93E96B-6FD6-C4DD-74F3-6108F1872960}"/>
              </a:ext>
            </a:extLst>
          </p:cNvPr>
          <p:cNvSpPr txBox="1"/>
          <p:nvPr/>
        </p:nvSpPr>
        <p:spPr>
          <a:xfrm>
            <a:off x="2145360" y="1339610"/>
            <a:ext cx="823721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fernando.serra@antaq.gov.br</a:t>
            </a:r>
            <a:endParaRPr lang="en-US" sz="2000"/>
          </a:p>
          <a:p>
            <a:pPr algn="ctr"/>
            <a:r>
              <a:rPr lang="en-US" sz="2000"/>
              <a:t>desempenhoportuario@antaq.gov.br</a:t>
            </a:r>
          </a:p>
          <a:p>
            <a:pPr algn="ctr"/>
            <a:endParaRPr lang="en-US" sz="2000" b="1"/>
          </a:p>
          <a:p>
            <a:pPr algn="ctr"/>
            <a:endParaRPr lang="en-US" sz="2000" b="1"/>
          </a:p>
          <a:p>
            <a:pPr algn="ctr"/>
            <a:r>
              <a:rPr lang="pt-BR" sz="2000" b="1"/>
              <a:t>Gerente de Estatística e Avaliação de Desempenho – GEA </a:t>
            </a:r>
          </a:p>
          <a:p>
            <a:pPr algn="ctr"/>
            <a:r>
              <a:rPr lang="pt-BR" sz="2000" b="1"/>
              <a:t>Superintendência de Desempenho, Sustentabilidade e Inovação – SDSI</a:t>
            </a:r>
          </a:p>
          <a:p>
            <a:pPr algn="ctr"/>
            <a:r>
              <a:rPr lang="pt-BR" sz="2000" b="1"/>
              <a:t>Agência Nacional de Transportes Aquaviários ─ ANTAQ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70C0658-BE25-FED1-1E70-1D733714921C}"/>
              </a:ext>
            </a:extLst>
          </p:cNvPr>
          <p:cNvSpPr/>
          <p:nvPr/>
        </p:nvSpPr>
        <p:spPr>
          <a:xfrm>
            <a:off x="4354168" y="461442"/>
            <a:ext cx="39249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170779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Obrigado</a:t>
            </a:r>
          </a:p>
        </p:txBody>
      </p:sp>
      <p:sp>
        <p:nvSpPr>
          <p:cNvPr id="4" name="Rectangle 73">
            <a:extLst>
              <a:ext uri="{FF2B5EF4-FFF2-40B4-BE49-F238E27FC236}">
                <a16:creationId xmlns:a16="http://schemas.microsoft.com/office/drawing/2014/main" id="{37746AE2-A958-0CAE-DCCD-0569D52A5F5F}"/>
              </a:ext>
            </a:extLst>
          </p:cNvPr>
          <p:cNvSpPr/>
          <p:nvPr/>
        </p:nvSpPr>
        <p:spPr>
          <a:xfrm>
            <a:off x="9840009" y="6488668"/>
            <a:ext cx="2428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spcAft>
                <a:spcPts val="1200"/>
              </a:spcAft>
            </a:pPr>
            <a:r>
              <a:rPr lang="en-US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Foto: Porto de Santos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45B3279-2212-74F3-D239-F3F4FF107EB4}"/>
              </a:ext>
            </a:extLst>
          </p:cNvPr>
          <p:cNvSpPr/>
          <p:nvPr/>
        </p:nvSpPr>
        <p:spPr>
          <a:xfrm>
            <a:off x="3309102" y="3889497"/>
            <a:ext cx="5909733" cy="7112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6350"/>
          <a:effectLst>
            <a:glow rad="101600">
              <a:schemeClr val="accent2">
                <a:satMod val="175000"/>
                <a:alpha val="40000"/>
              </a:schemeClr>
            </a:glow>
            <a:outerShdw blurRad="76200" dist="254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pt-BR" sz="5400"/>
              <a:t>ea.antaq.gov.br</a:t>
            </a:r>
          </a:p>
        </p:txBody>
      </p:sp>
    </p:spTree>
    <p:extLst>
      <p:ext uri="{BB962C8B-B14F-4D97-AF65-F5344CB8AC3E}">
        <p14:creationId xmlns:p14="http://schemas.microsoft.com/office/powerpoint/2010/main" val="42562097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7_Office Theme">
  <a:themeElements>
    <a:clrScheme name="ThemeBMC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779B7"/>
      </a:accent1>
      <a:accent2>
        <a:srgbClr val="019ADD"/>
      </a:accent2>
      <a:accent3>
        <a:srgbClr val="6BC2ED"/>
      </a:accent3>
      <a:accent4>
        <a:srgbClr val="A7CCDF"/>
      </a:accent4>
      <a:accent5>
        <a:srgbClr val="595959"/>
      </a:accent5>
      <a:accent6>
        <a:srgbClr val="3F3F3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Custom 167">
      <a:dk1>
        <a:sysClr val="windowText" lastClr="000000"/>
      </a:dk1>
      <a:lt1>
        <a:sysClr val="window" lastClr="FFFFFF"/>
      </a:lt1>
      <a:dk2>
        <a:srgbClr val="1E1F24"/>
      </a:dk2>
      <a:lt2>
        <a:srgbClr val="EEECE1"/>
      </a:lt2>
      <a:accent1>
        <a:srgbClr val="FF8D00"/>
      </a:accent1>
      <a:accent2>
        <a:srgbClr val="FC001A"/>
      </a:accent2>
      <a:accent3>
        <a:srgbClr val="BE0000"/>
      </a:accent3>
      <a:accent4>
        <a:srgbClr val="2A2A2A"/>
      </a:accent4>
      <a:accent5>
        <a:srgbClr val="CBCBCB"/>
      </a:accent5>
      <a:accent6>
        <a:srgbClr val="BFBFBF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0_Office Theme">
  <a:themeElements>
    <a:clrScheme name="Custom 5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6F0FF"/>
      </a:accent1>
      <a:accent2>
        <a:srgbClr val="DE8F3A"/>
      </a:accent2>
      <a:accent3>
        <a:srgbClr val="1D568E"/>
      </a:accent3>
      <a:accent4>
        <a:srgbClr val="FAC953"/>
      </a:accent4>
      <a:accent5>
        <a:srgbClr val="3081AC"/>
      </a:accent5>
      <a:accent6>
        <a:srgbClr val="A5A5A5"/>
      </a:accent6>
      <a:hlink>
        <a:srgbClr val="0000FF"/>
      </a:hlink>
      <a:folHlink>
        <a:srgbClr val="800080"/>
      </a:folHlink>
    </a:clrScheme>
    <a:fontScheme name="Custom 2">
      <a:majorFont>
        <a:latin typeface="Calibr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fc70592-67ee-4968-a8bf-abe81e14d56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0203AC5BD9787448ECEC23CEE544B74" ma:contentTypeVersion="15" ma:contentTypeDescription="Crie um novo documento." ma:contentTypeScope="" ma:versionID="1172ab8992edc9d07a6519279bb089bc">
  <xsd:schema xmlns:xsd="http://www.w3.org/2001/XMLSchema" xmlns:xs="http://www.w3.org/2001/XMLSchema" xmlns:p="http://schemas.microsoft.com/office/2006/metadata/properties" xmlns:ns3="5fc70592-67ee-4968-a8bf-abe81e14d561" xmlns:ns4="0bdf0d95-5c82-4b6e-9b3b-24dd5e9a8136" targetNamespace="http://schemas.microsoft.com/office/2006/metadata/properties" ma:root="true" ma:fieldsID="935c58cf325f25fe1b0b91ada9e43ddd" ns3:_="" ns4:_="">
    <xsd:import namespace="5fc70592-67ee-4968-a8bf-abe81e14d561"/>
    <xsd:import namespace="0bdf0d95-5c82-4b6e-9b3b-24dd5e9a813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c70592-67ee-4968-a8bf-abe81e14d5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df0d95-5c82-4b6e-9b3b-24dd5e9a813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de Dica de Compartilhamento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4BAC8A5-451A-4070-83E8-1A7699859A69}">
  <ds:schemaRefs>
    <ds:schemaRef ds:uri="http://purl.org/dc/dcmitype/"/>
    <ds:schemaRef ds:uri="http://www.w3.org/XML/1998/namespace"/>
    <ds:schemaRef ds:uri="5fc70592-67ee-4968-a8bf-abe81e14d561"/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0bdf0d95-5c82-4b6e-9b3b-24dd5e9a8136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A001F73A-0BA4-48D9-8DF2-0CF4D20D0C64}">
  <ds:schemaRefs>
    <ds:schemaRef ds:uri="0bdf0d95-5c82-4b6e-9b3b-24dd5e9a8136"/>
    <ds:schemaRef ds:uri="5fc70592-67ee-4968-a8bf-abe81e14d56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F51F8B0-79C9-4E0B-B47C-E698A2F2F34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2239</TotalTime>
  <Words>1181</Words>
  <Application>Microsoft Office PowerPoint</Application>
  <PresentationFormat>Widescreen</PresentationFormat>
  <Paragraphs>363</Paragraphs>
  <Slides>28</Slides>
  <Notes>27</Notes>
  <HiddenSlides>0</HiddenSlides>
  <MMClips>0</MMClips>
  <ScaleCrop>false</ScaleCrop>
  <HeadingPairs>
    <vt:vector size="6" baseType="variant">
      <vt:variant>
        <vt:lpstr>Fontes usadas</vt:lpstr>
      </vt:variant>
      <vt:variant>
        <vt:i4>16</vt:i4>
      </vt:variant>
      <vt:variant>
        <vt:lpstr>Tema</vt:lpstr>
      </vt:variant>
      <vt:variant>
        <vt:i4>8</vt:i4>
      </vt:variant>
      <vt:variant>
        <vt:lpstr>Títulos de slides</vt:lpstr>
      </vt:variant>
      <vt:variant>
        <vt:i4>28</vt:i4>
      </vt:variant>
    </vt:vector>
  </HeadingPairs>
  <TitlesOfParts>
    <vt:vector size="52" baseType="lpstr">
      <vt:lpstr>Abadi</vt:lpstr>
      <vt:lpstr>Arial</vt:lpstr>
      <vt:lpstr>Arial Black</vt:lpstr>
      <vt:lpstr>Brush Script MT</vt:lpstr>
      <vt:lpstr>Calibri</vt:lpstr>
      <vt:lpstr>Calibri Light</vt:lpstr>
      <vt:lpstr>Courier New</vt:lpstr>
      <vt:lpstr>Lucida Sans Unicode</vt:lpstr>
      <vt:lpstr>proxima-nova</vt:lpstr>
      <vt:lpstr>Roboto</vt:lpstr>
      <vt:lpstr>Segoe UI</vt:lpstr>
      <vt:lpstr>Tw Cen MT</vt:lpstr>
      <vt:lpstr>Tw Cen MT Condensed</vt:lpstr>
      <vt:lpstr>Wingdings</vt:lpstr>
      <vt:lpstr>Wingdings 2</vt:lpstr>
      <vt:lpstr>Wingdings 3</vt:lpstr>
      <vt:lpstr>Integral</vt:lpstr>
      <vt:lpstr>Mediano</vt:lpstr>
      <vt:lpstr>7_Office Theme</vt:lpstr>
      <vt:lpstr>5_Tema do Office</vt:lpstr>
      <vt:lpstr>Office Theme</vt:lpstr>
      <vt:lpstr>3_Tema do Office</vt:lpstr>
      <vt:lpstr>2_Tema do Office</vt:lpstr>
      <vt:lpstr>20_Office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Desempenho Portuário</dc:title>
  <dc:creator>Fernando Antonio Correia Serra</dc:creator>
  <cp:lastModifiedBy>Fernando Antonio Correia Serra</cp:lastModifiedBy>
  <cp:revision>18</cp:revision>
  <cp:lastPrinted>2023-03-29T15:07:34Z</cp:lastPrinted>
  <dcterms:created xsi:type="dcterms:W3CDTF">2015-12-08T18:57:55Z</dcterms:created>
  <dcterms:modified xsi:type="dcterms:W3CDTF">2023-11-29T11:28:21Z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0x01010030203AC5BD9787448ECEC23CEE544B74</vt:lpwstr>
  </property>
</Properties>
</file>