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 id="286" r:id="rId6"/>
    <p:sldId id="299" r:id="rId7"/>
    <p:sldId id="300" r:id="rId8"/>
    <p:sldId id="290" r:id="rId9"/>
    <p:sldId id="289" r:id="rId10"/>
    <p:sldId id="297" r:id="rId11"/>
    <p:sldId id="296" r:id="rId12"/>
    <p:sldId id="301" r:id="rId13"/>
    <p:sldId id="305" r:id="rId14"/>
    <p:sldId id="302" r:id="rId15"/>
    <p:sldId id="303" r:id="rId16"/>
    <p:sldId id="304" r:id="rId17"/>
    <p:sldId id="307" r:id="rId18"/>
    <p:sldId id="257" r:id="rId19"/>
    <p:sldId id="287" r:id="rId20"/>
    <p:sldId id="288" r:id="rId21"/>
    <p:sldId id="306" r:id="rId22"/>
    <p:sldId id="261" r:id="rId23"/>
    <p:sldId id="259" r:id="rId2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9FBC"/>
    <a:srgbClr val="005E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3" d="100"/>
          <a:sy n="63" d="100"/>
        </p:scale>
        <p:origin x="804" y="76"/>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DC Capa">
    <p:spTree>
      <p:nvGrpSpPr>
        <p:cNvPr id="1" name=""/>
        <p:cNvGrpSpPr/>
        <p:nvPr/>
      </p:nvGrpSpPr>
      <p:grpSpPr>
        <a:xfrm>
          <a:off x="0" y="0"/>
          <a:ext cx="0" cy="0"/>
          <a:chOff x="0" y="0"/>
          <a:chExt cx="0" cy="0"/>
        </a:xfrm>
      </p:grpSpPr>
      <p:sp>
        <p:nvSpPr>
          <p:cNvPr id="43" name="Retângulo 42">
            <a:extLst>
              <a:ext uri="{FF2B5EF4-FFF2-40B4-BE49-F238E27FC236}">
                <a16:creationId xmlns:a16="http://schemas.microsoft.com/office/drawing/2014/main" id="{C7445DFF-BA26-B7ED-F8D9-E915BD0A3369}"/>
              </a:ext>
            </a:extLst>
          </p:cNvPr>
          <p:cNvSpPr/>
          <p:nvPr userDrawn="1"/>
        </p:nvSpPr>
        <p:spPr>
          <a:xfrm>
            <a:off x="0" y="0"/>
            <a:ext cx="12192000" cy="6858000"/>
          </a:xfrm>
          <a:prstGeom prst="rect">
            <a:avLst/>
          </a:prstGeom>
          <a:solidFill>
            <a:srgbClr val="005E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A7954E5-EC35-44FF-89AB-07AA072160BC}"/>
              </a:ext>
            </a:extLst>
          </p:cNvPr>
          <p:cNvSpPr>
            <a:spLocks noGrp="1"/>
          </p:cNvSpPr>
          <p:nvPr>
            <p:ph type="ctrTitle"/>
          </p:nvPr>
        </p:nvSpPr>
        <p:spPr>
          <a:xfrm>
            <a:off x="639763" y="2867016"/>
            <a:ext cx="5040000" cy="369332"/>
          </a:xfrm>
        </p:spPr>
        <p:txBody>
          <a:bodyPr anchor="b"/>
          <a:lstStyle>
            <a:lvl1pPr algn="l">
              <a:lnSpc>
                <a:spcPct val="100000"/>
              </a:lnSpc>
              <a:spcAft>
                <a:spcPts val="600"/>
              </a:spcAft>
              <a:defRPr sz="2400">
                <a:solidFill>
                  <a:schemeClr val="bg1"/>
                </a:solidFill>
              </a:defRPr>
            </a:lvl1pPr>
          </a:lstStyle>
          <a:p>
            <a:r>
              <a:rPr lang="pt-BR" dirty="0"/>
              <a:t>Clique para editar o título Mestre</a:t>
            </a:r>
          </a:p>
        </p:txBody>
      </p:sp>
      <p:sp>
        <p:nvSpPr>
          <p:cNvPr id="3" name="Subtítulo 2">
            <a:extLst>
              <a:ext uri="{FF2B5EF4-FFF2-40B4-BE49-F238E27FC236}">
                <a16:creationId xmlns:a16="http://schemas.microsoft.com/office/drawing/2014/main" id="{2AE577A6-02FC-09D4-8379-79F5607570C8}"/>
              </a:ext>
            </a:extLst>
          </p:cNvPr>
          <p:cNvSpPr>
            <a:spLocks noGrp="1"/>
          </p:cNvSpPr>
          <p:nvPr>
            <p:ph type="subTitle" idx="1"/>
          </p:nvPr>
        </p:nvSpPr>
        <p:spPr>
          <a:xfrm>
            <a:off x="639763" y="3602037"/>
            <a:ext cx="5040000" cy="276999"/>
          </a:xfrm>
        </p:spPr>
        <p:txBody>
          <a:bodyPr>
            <a:spAutoFit/>
          </a:bodyPr>
          <a:lstStyle>
            <a:lvl1pPr marL="0" indent="0" algn="l">
              <a:lnSpc>
                <a:spcPct val="100000"/>
              </a:lnSpc>
              <a:spcBef>
                <a:spcPts val="0"/>
              </a:spcBef>
              <a:spcAft>
                <a:spcPts val="600"/>
              </a:spcAft>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grpSp>
        <p:nvGrpSpPr>
          <p:cNvPr id="45" name="Group 42">
            <a:extLst>
              <a:ext uri="{FF2B5EF4-FFF2-40B4-BE49-F238E27FC236}">
                <a16:creationId xmlns:a16="http://schemas.microsoft.com/office/drawing/2014/main" id="{F6ED7D85-C1EB-803B-6679-F8D0C02F6DA8}"/>
              </a:ext>
            </a:extLst>
          </p:cNvPr>
          <p:cNvGrpSpPr>
            <a:grpSpLocks noChangeAspect="1"/>
          </p:cNvGrpSpPr>
          <p:nvPr userDrawn="1"/>
        </p:nvGrpSpPr>
        <p:grpSpPr bwMode="auto">
          <a:xfrm>
            <a:off x="5872605" y="0"/>
            <a:ext cx="6319396" cy="6858000"/>
            <a:chOff x="1951" y="110"/>
            <a:chExt cx="3778" cy="4100"/>
          </a:xfrm>
          <a:solidFill>
            <a:srgbClr val="2A9FBC"/>
          </a:solidFill>
        </p:grpSpPr>
        <p:sp>
          <p:nvSpPr>
            <p:cNvPr id="47" name="Freeform 43">
              <a:extLst>
                <a:ext uri="{FF2B5EF4-FFF2-40B4-BE49-F238E27FC236}">
                  <a16:creationId xmlns:a16="http://schemas.microsoft.com/office/drawing/2014/main" id="{B78B4A90-DF2D-6236-B64E-317463BB59F9}"/>
                </a:ext>
              </a:extLst>
            </p:cNvPr>
            <p:cNvSpPr>
              <a:spLocks noEditPoints="1"/>
            </p:cNvSpPr>
            <p:nvPr userDrawn="1"/>
          </p:nvSpPr>
          <p:spPr bwMode="auto">
            <a:xfrm>
              <a:off x="1951" y="110"/>
              <a:ext cx="3778" cy="4100"/>
            </a:xfrm>
            <a:custGeom>
              <a:avLst/>
              <a:gdLst>
                <a:gd name="T0" fmla="*/ 0 w 16611"/>
                <a:gd name="T1" fmla="*/ 5035 h 18000"/>
                <a:gd name="T2" fmla="*/ 16611 w 16611"/>
                <a:gd name="T3" fmla="*/ 4769 h 18000"/>
                <a:gd name="T4" fmla="*/ 572 w 16611"/>
                <a:gd name="T5" fmla="*/ 22 h 18000"/>
                <a:gd name="T6" fmla="*/ 16611 w 16611"/>
                <a:gd name="T7" fmla="*/ 247 h 18000"/>
                <a:gd name="T8" fmla="*/ 798 w 16611"/>
                <a:gd name="T9" fmla="*/ 4237 h 18000"/>
                <a:gd name="T10" fmla="*/ 1104 w 16611"/>
                <a:gd name="T11" fmla="*/ 3931 h 18000"/>
                <a:gd name="T12" fmla="*/ 16611 w 16611"/>
                <a:gd name="T13" fmla="*/ 779 h 18000"/>
                <a:gd name="T14" fmla="*/ 1330 w 16611"/>
                <a:gd name="T15" fmla="*/ 3705 h 18000"/>
                <a:gd name="T16" fmla="*/ 40 w 16611"/>
                <a:gd name="T17" fmla="*/ 13006 h 18000"/>
                <a:gd name="T18" fmla="*/ 5851 w 16611"/>
                <a:gd name="T19" fmla="*/ 18000 h 18000"/>
                <a:gd name="T20" fmla="*/ 266 w 16611"/>
                <a:gd name="T21" fmla="*/ 13232 h 18000"/>
                <a:gd name="T22" fmla="*/ 5585 w 16611"/>
                <a:gd name="T23" fmla="*/ 13497 h 18000"/>
                <a:gd name="T24" fmla="*/ 572 w 16611"/>
                <a:gd name="T25" fmla="*/ 17979 h 18000"/>
                <a:gd name="T26" fmla="*/ 5299 w 16611"/>
                <a:gd name="T27" fmla="*/ 17753 h 18000"/>
                <a:gd name="T28" fmla="*/ 1104 w 16611"/>
                <a:gd name="T29" fmla="*/ 17447 h 18000"/>
                <a:gd name="T30" fmla="*/ 1064 w 16611"/>
                <a:gd name="T31" fmla="*/ 17487 h 18000"/>
                <a:gd name="T32" fmla="*/ 4747 w 16611"/>
                <a:gd name="T33" fmla="*/ 17181 h 18000"/>
                <a:gd name="T34" fmla="*/ 1330 w 16611"/>
                <a:gd name="T35" fmla="*/ 14295 h 18000"/>
                <a:gd name="T36" fmla="*/ 4481 w 16611"/>
                <a:gd name="T37" fmla="*/ 14601 h 18000"/>
                <a:gd name="T38" fmla="*/ 4521 w 16611"/>
                <a:gd name="T39" fmla="*/ 14561 h 18000"/>
                <a:gd name="T40" fmla="*/ 1901 w 16611"/>
                <a:gd name="T41" fmla="*/ 14867 h 18000"/>
                <a:gd name="T42" fmla="*/ 4255 w 16611"/>
                <a:gd name="T43" fmla="*/ 16689 h 18000"/>
                <a:gd name="T44" fmla="*/ 2167 w 16611"/>
                <a:gd name="T45" fmla="*/ 16383 h 18000"/>
                <a:gd name="T46" fmla="*/ 3969 w 16611"/>
                <a:gd name="T47" fmla="*/ 16423 h 18000"/>
                <a:gd name="T48" fmla="*/ 3703 w 16611"/>
                <a:gd name="T49" fmla="*/ 16157 h 18000"/>
                <a:gd name="T50" fmla="*/ 2699 w 16611"/>
                <a:gd name="T51" fmla="*/ 15851 h 18000"/>
                <a:gd name="T52" fmla="*/ 2659 w 16611"/>
                <a:gd name="T53" fmla="*/ 15891 h 18000"/>
                <a:gd name="T54" fmla="*/ 12152 w 16611"/>
                <a:gd name="T55" fmla="*/ 11730 h 18000"/>
                <a:gd name="T56" fmla="*/ 0 w 16611"/>
                <a:gd name="T57" fmla="*/ 6184 h 18000"/>
                <a:gd name="T58" fmla="*/ 11886 w 16611"/>
                <a:gd name="T59" fmla="*/ 6490 h 18000"/>
                <a:gd name="T60" fmla="*/ 11926 w 16611"/>
                <a:gd name="T61" fmla="*/ 6450 h 18000"/>
                <a:gd name="T62" fmla="*/ 572 w 16611"/>
                <a:gd name="T63" fmla="*/ 6756 h 18000"/>
                <a:gd name="T64" fmla="*/ 11660 w 16611"/>
                <a:gd name="T65" fmla="*/ 11238 h 18000"/>
                <a:gd name="T66" fmla="*/ 838 w 16611"/>
                <a:gd name="T67" fmla="*/ 10932 h 18000"/>
                <a:gd name="T68" fmla="*/ 11374 w 16611"/>
                <a:gd name="T69" fmla="*/ 10972 h 18000"/>
                <a:gd name="T70" fmla="*/ 11108 w 16611"/>
                <a:gd name="T71" fmla="*/ 10706 h 18000"/>
                <a:gd name="T72" fmla="*/ 1370 w 16611"/>
                <a:gd name="T73" fmla="*/ 10400 h 18000"/>
                <a:gd name="T74" fmla="*/ 1330 w 16611"/>
                <a:gd name="T75" fmla="*/ 10440 h 18000"/>
                <a:gd name="T76" fmla="*/ 10556 w 16611"/>
                <a:gd name="T77" fmla="*/ 10135 h 18000"/>
                <a:gd name="T78" fmla="*/ 1596 w 16611"/>
                <a:gd name="T79" fmla="*/ 7780 h 18000"/>
                <a:gd name="T80" fmla="*/ 10290 w 16611"/>
                <a:gd name="T81" fmla="*/ 8085 h 18000"/>
                <a:gd name="T82" fmla="*/ 10330 w 16611"/>
                <a:gd name="T83" fmla="*/ 8045 h 18000"/>
                <a:gd name="T84" fmla="*/ 2167 w 16611"/>
                <a:gd name="T85" fmla="*/ 8351 h 18000"/>
                <a:gd name="T86" fmla="*/ 10064 w 16611"/>
                <a:gd name="T87" fmla="*/ 9643 h 18000"/>
                <a:gd name="T88" fmla="*/ 2433 w 16611"/>
                <a:gd name="T89" fmla="*/ 9337 h 18000"/>
                <a:gd name="T90" fmla="*/ 9779 w 16611"/>
                <a:gd name="T91" fmla="*/ 9377 h 18000"/>
                <a:gd name="T92" fmla="*/ 9513 w 16611"/>
                <a:gd name="T93" fmla="*/ 9111 h 18000"/>
                <a:gd name="T94" fmla="*/ 1636 w 16611"/>
                <a:gd name="T95" fmla="*/ 3399 h 18000"/>
                <a:gd name="T96" fmla="*/ 1596 w 16611"/>
                <a:gd name="T97" fmla="*/ 3439 h 18000"/>
                <a:gd name="T98" fmla="*/ 16210 w 16611"/>
                <a:gd name="T99" fmla="*/ 3133 h 18000"/>
                <a:gd name="T100" fmla="*/ 1861 w 16611"/>
                <a:gd name="T101" fmla="*/ 1311 h 18000"/>
                <a:gd name="T102" fmla="*/ 15944 w 16611"/>
                <a:gd name="T103" fmla="*/ 1617 h 18000"/>
                <a:gd name="T104" fmla="*/ 15984 w 16611"/>
                <a:gd name="T105" fmla="*/ 1577 h 18000"/>
                <a:gd name="T106" fmla="*/ 2433 w 16611"/>
                <a:gd name="T107" fmla="*/ 1883 h 18000"/>
                <a:gd name="T108" fmla="*/ 15718 w 16611"/>
                <a:gd name="T109" fmla="*/ 2641 h 18000"/>
                <a:gd name="T110" fmla="*/ 2699 w 16611"/>
                <a:gd name="T111" fmla="*/ 2335 h 18000"/>
                <a:gd name="T112" fmla="*/ 15432 w 16611"/>
                <a:gd name="T113" fmla="*/ 2375 h 1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1" h="18000">
                  <a:moveTo>
                    <a:pt x="0" y="0"/>
                  </a:moveTo>
                  <a:lnTo>
                    <a:pt x="40" y="0"/>
                  </a:lnTo>
                  <a:lnTo>
                    <a:pt x="40" y="4995"/>
                  </a:lnTo>
                  <a:lnTo>
                    <a:pt x="16611" y="4995"/>
                  </a:lnTo>
                  <a:lnTo>
                    <a:pt x="16611" y="5035"/>
                  </a:lnTo>
                  <a:lnTo>
                    <a:pt x="0" y="5035"/>
                  </a:lnTo>
                  <a:lnTo>
                    <a:pt x="0" y="0"/>
                  </a:lnTo>
                  <a:close/>
                  <a:moveTo>
                    <a:pt x="266" y="0"/>
                  </a:moveTo>
                  <a:lnTo>
                    <a:pt x="306" y="0"/>
                  </a:lnTo>
                  <a:lnTo>
                    <a:pt x="306" y="4729"/>
                  </a:lnTo>
                  <a:lnTo>
                    <a:pt x="16611" y="4729"/>
                  </a:lnTo>
                  <a:lnTo>
                    <a:pt x="16611" y="4769"/>
                  </a:lnTo>
                  <a:lnTo>
                    <a:pt x="266" y="4769"/>
                  </a:lnTo>
                  <a:lnTo>
                    <a:pt x="266" y="0"/>
                  </a:lnTo>
                  <a:close/>
                  <a:moveTo>
                    <a:pt x="532" y="0"/>
                  </a:moveTo>
                  <a:lnTo>
                    <a:pt x="16611" y="0"/>
                  </a:lnTo>
                  <a:lnTo>
                    <a:pt x="16611" y="22"/>
                  </a:lnTo>
                  <a:lnTo>
                    <a:pt x="572" y="22"/>
                  </a:lnTo>
                  <a:lnTo>
                    <a:pt x="572" y="4463"/>
                  </a:lnTo>
                  <a:lnTo>
                    <a:pt x="16611" y="4463"/>
                  </a:lnTo>
                  <a:lnTo>
                    <a:pt x="16611" y="4503"/>
                  </a:lnTo>
                  <a:lnTo>
                    <a:pt x="532" y="4503"/>
                  </a:lnTo>
                  <a:lnTo>
                    <a:pt x="532" y="0"/>
                  </a:lnTo>
                  <a:close/>
                  <a:moveTo>
                    <a:pt x="16611" y="247"/>
                  </a:moveTo>
                  <a:lnTo>
                    <a:pt x="16611" y="287"/>
                  </a:lnTo>
                  <a:lnTo>
                    <a:pt x="838" y="287"/>
                  </a:lnTo>
                  <a:lnTo>
                    <a:pt x="838" y="4197"/>
                  </a:lnTo>
                  <a:lnTo>
                    <a:pt x="16611" y="4197"/>
                  </a:lnTo>
                  <a:lnTo>
                    <a:pt x="16611" y="4237"/>
                  </a:lnTo>
                  <a:lnTo>
                    <a:pt x="798" y="4237"/>
                  </a:lnTo>
                  <a:lnTo>
                    <a:pt x="798" y="247"/>
                  </a:lnTo>
                  <a:lnTo>
                    <a:pt x="16611" y="247"/>
                  </a:lnTo>
                  <a:close/>
                  <a:moveTo>
                    <a:pt x="16611" y="513"/>
                  </a:moveTo>
                  <a:lnTo>
                    <a:pt x="16611" y="553"/>
                  </a:lnTo>
                  <a:lnTo>
                    <a:pt x="1104" y="553"/>
                  </a:lnTo>
                  <a:lnTo>
                    <a:pt x="1104" y="3931"/>
                  </a:lnTo>
                  <a:lnTo>
                    <a:pt x="16611" y="3931"/>
                  </a:lnTo>
                  <a:lnTo>
                    <a:pt x="16611" y="3971"/>
                  </a:lnTo>
                  <a:lnTo>
                    <a:pt x="1064" y="3971"/>
                  </a:lnTo>
                  <a:lnTo>
                    <a:pt x="1064" y="513"/>
                  </a:lnTo>
                  <a:lnTo>
                    <a:pt x="16611" y="513"/>
                  </a:lnTo>
                  <a:close/>
                  <a:moveTo>
                    <a:pt x="16611" y="779"/>
                  </a:moveTo>
                  <a:lnTo>
                    <a:pt x="16611" y="819"/>
                  </a:lnTo>
                  <a:lnTo>
                    <a:pt x="1370" y="819"/>
                  </a:lnTo>
                  <a:lnTo>
                    <a:pt x="1370" y="3665"/>
                  </a:lnTo>
                  <a:lnTo>
                    <a:pt x="16611" y="3665"/>
                  </a:lnTo>
                  <a:lnTo>
                    <a:pt x="16611" y="3705"/>
                  </a:lnTo>
                  <a:lnTo>
                    <a:pt x="1330" y="3705"/>
                  </a:lnTo>
                  <a:lnTo>
                    <a:pt x="1330" y="779"/>
                  </a:lnTo>
                  <a:lnTo>
                    <a:pt x="16611" y="779"/>
                  </a:lnTo>
                  <a:close/>
                  <a:moveTo>
                    <a:pt x="6116" y="18000"/>
                  </a:moveTo>
                  <a:lnTo>
                    <a:pt x="6076" y="18000"/>
                  </a:lnTo>
                  <a:lnTo>
                    <a:pt x="6076" y="13006"/>
                  </a:lnTo>
                  <a:lnTo>
                    <a:pt x="40" y="13006"/>
                  </a:lnTo>
                  <a:lnTo>
                    <a:pt x="40" y="18000"/>
                  </a:lnTo>
                  <a:lnTo>
                    <a:pt x="0" y="18000"/>
                  </a:lnTo>
                  <a:lnTo>
                    <a:pt x="0" y="12966"/>
                  </a:lnTo>
                  <a:lnTo>
                    <a:pt x="6116" y="12966"/>
                  </a:lnTo>
                  <a:lnTo>
                    <a:pt x="6116" y="18000"/>
                  </a:lnTo>
                  <a:close/>
                  <a:moveTo>
                    <a:pt x="5851" y="18000"/>
                  </a:moveTo>
                  <a:lnTo>
                    <a:pt x="5811" y="18000"/>
                  </a:lnTo>
                  <a:lnTo>
                    <a:pt x="5811" y="13272"/>
                  </a:lnTo>
                  <a:lnTo>
                    <a:pt x="306" y="13272"/>
                  </a:lnTo>
                  <a:lnTo>
                    <a:pt x="306" y="18000"/>
                  </a:lnTo>
                  <a:lnTo>
                    <a:pt x="266" y="18000"/>
                  </a:lnTo>
                  <a:lnTo>
                    <a:pt x="266" y="13232"/>
                  </a:lnTo>
                  <a:lnTo>
                    <a:pt x="5851" y="13232"/>
                  </a:lnTo>
                  <a:lnTo>
                    <a:pt x="5851" y="18000"/>
                  </a:lnTo>
                  <a:close/>
                  <a:moveTo>
                    <a:pt x="5585" y="18000"/>
                  </a:moveTo>
                  <a:lnTo>
                    <a:pt x="532" y="18000"/>
                  </a:lnTo>
                  <a:lnTo>
                    <a:pt x="532" y="13497"/>
                  </a:lnTo>
                  <a:lnTo>
                    <a:pt x="5585" y="13497"/>
                  </a:lnTo>
                  <a:cubicBezTo>
                    <a:pt x="5585" y="14998"/>
                    <a:pt x="5585" y="16499"/>
                    <a:pt x="5585" y="18000"/>
                  </a:cubicBezTo>
                  <a:close/>
                  <a:moveTo>
                    <a:pt x="572" y="17979"/>
                  </a:moveTo>
                  <a:lnTo>
                    <a:pt x="5545" y="17979"/>
                  </a:lnTo>
                  <a:lnTo>
                    <a:pt x="5545" y="13537"/>
                  </a:lnTo>
                  <a:lnTo>
                    <a:pt x="572" y="13537"/>
                  </a:lnTo>
                  <a:lnTo>
                    <a:pt x="572" y="17979"/>
                  </a:lnTo>
                  <a:close/>
                  <a:moveTo>
                    <a:pt x="838" y="17713"/>
                  </a:moveTo>
                  <a:lnTo>
                    <a:pt x="5279" y="17713"/>
                  </a:lnTo>
                  <a:lnTo>
                    <a:pt x="5279" y="13803"/>
                  </a:lnTo>
                  <a:lnTo>
                    <a:pt x="838" y="13803"/>
                  </a:lnTo>
                  <a:lnTo>
                    <a:pt x="838" y="17713"/>
                  </a:lnTo>
                  <a:close/>
                  <a:moveTo>
                    <a:pt x="5299" y="17753"/>
                  </a:moveTo>
                  <a:lnTo>
                    <a:pt x="798" y="17753"/>
                  </a:lnTo>
                  <a:lnTo>
                    <a:pt x="798" y="13763"/>
                  </a:lnTo>
                  <a:lnTo>
                    <a:pt x="5319" y="13763"/>
                  </a:lnTo>
                  <a:lnTo>
                    <a:pt x="5319" y="17753"/>
                  </a:lnTo>
                  <a:lnTo>
                    <a:pt x="5299" y="17753"/>
                  </a:lnTo>
                  <a:close/>
                  <a:moveTo>
                    <a:pt x="1104" y="17447"/>
                  </a:moveTo>
                  <a:lnTo>
                    <a:pt x="5013" y="17447"/>
                  </a:lnTo>
                  <a:lnTo>
                    <a:pt x="5013" y="14069"/>
                  </a:lnTo>
                  <a:lnTo>
                    <a:pt x="1104" y="14069"/>
                  </a:lnTo>
                  <a:lnTo>
                    <a:pt x="1104" y="17447"/>
                  </a:lnTo>
                  <a:close/>
                  <a:moveTo>
                    <a:pt x="5033" y="17487"/>
                  </a:moveTo>
                  <a:lnTo>
                    <a:pt x="1064" y="17487"/>
                  </a:lnTo>
                  <a:lnTo>
                    <a:pt x="1064" y="14029"/>
                  </a:lnTo>
                  <a:lnTo>
                    <a:pt x="5053" y="14029"/>
                  </a:lnTo>
                  <a:lnTo>
                    <a:pt x="5053" y="17487"/>
                  </a:lnTo>
                  <a:lnTo>
                    <a:pt x="5033" y="17487"/>
                  </a:lnTo>
                  <a:close/>
                  <a:moveTo>
                    <a:pt x="1370" y="17181"/>
                  </a:moveTo>
                  <a:lnTo>
                    <a:pt x="4747" y="17181"/>
                  </a:lnTo>
                  <a:lnTo>
                    <a:pt x="4747" y="14335"/>
                  </a:lnTo>
                  <a:lnTo>
                    <a:pt x="1370" y="14335"/>
                  </a:lnTo>
                  <a:lnTo>
                    <a:pt x="1370" y="17181"/>
                  </a:lnTo>
                  <a:close/>
                  <a:moveTo>
                    <a:pt x="4767" y="17221"/>
                  </a:moveTo>
                  <a:lnTo>
                    <a:pt x="1330" y="17221"/>
                  </a:lnTo>
                  <a:lnTo>
                    <a:pt x="1330" y="14295"/>
                  </a:lnTo>
                  <a:lnTo>
                    <a:pt x="4787" y="14295"/>
                  </a:lnTo>
                  <a:lnTo>
                    <a:pt x="4787" y="17221"/>
                  </a:lnTo>
                  <a:lnTo>
                    <a:pt x="4767" y="17221"/>
                  </a:lnTo>
                  <a:close/>
                  <a:moveTo>
                    <a:pt x="1636" y="16915"/>
                  </a:moveTo>
                  <a:lnTo>
                    <a:pt x="4481" y="16915"/>
                  </a:lnTo>
                  <a:lnTo>
                    <a:pt x="4481" y="14601"/>
                  </a:lnTo>
                  <a:lnTo>
                    <a:pt x="1636" y="14601"/>
                  </a:lnTo>
                  <a:lnTo>
                    <a:pt x="1636" y="16915"/>
                  </a:lnTo>
                  <a:close/>
                  <a:moveTo>
                    <a:pt x="4501" y="16955"/>
                  </a:moveTo>
                  <a:lnTo>
                    <a:pt x="1596" y="16955"/>
                  </a:lnTo>
                  <a:lnTo>
                    <a:pt x="1596" y="14561"/>
                  </a:lnTo>
                  <a:lnTo>
                    <a:pt x="4521" y="14561"/>
                  </a:lnTo>
                  <a:lnTo>
                    <a:pt x="4521" y="16955"/>
                  </a:lnTo>
                  <a:lnTo>
                    <a:pt x="4501" y="16955"/>
                  </a:lnTo>
                  <a:close/>
                  <a:moveTo>
                    <a:pt x="1901" y="16649"/>
                  </a:moveTo>
                  <a:lnTo>
                    <a:pt x="4215" y="16649"/>
                  </a:lnTo>
                  <a:lnTo>
                    <a:pt x="4215" y="14867"/>
                  </a:lnTo>
                  <a:lnTo>
                    <a:pt x="1901" y="14867"/>
                  </a:lnTo>
                  <a:lnTo>
                    <a:pt x="1901" y="16649"/>
                  </a:lnTo>
                  <a:close/>
                  <a:moveTo>
                    <a:pt x="4235" y="16689"/>
                  </a:moveTo>
                  <a:lnTo>
                    <a:pt x="1861" y="16689"/>
                  </a:lnTo>
                  <a:lnTo>
                    <a:pt x="1861" y="14827"/>
                  </a:lnTo>
                  <a:lnTo>
                    <a:pt x="4255" y="14827"/>
                  </a:lnTo>
                  <a:lnTo>
                    <a:pt x="4255" y="16689"/>
                  </a:lnTo>
                  <a:lnTo>
                    <a:pt x="4235" y="16689"/>
                  </a:lnTo>
                  <a:close/>
                  <a:moveTo>
                    <a:pt x="2167" y="16383"/>
                  </a:moveTo>
                  <a:lnTo>
                    <a:pt x="3949" y="16383"/>
                  </a:lnTo>
                  <a:lnTo>
                    <a:pt x="3949" y="15133"/>
                  </a:lnTo>
                  <a:lnTo>
                    <a:pt x="2167" y="15133"/>
                  </a:lnTo>
                  <a:lnTo>
                    <a:pt x="2167" y="16383"/>
                  </a:lnTo>
                  <a:close/>
                  <a:moveTo>
                    <a:pt x="3969" y="16423"/>
                  </a:moveTo>
                  <a:lnTo>
                    <a:pt x="2127" y="16423"/>
                  </a:lnTo>
                  <a:lnTo>
                    <a:pt x="2127" y="15093"/>
                  </a:lnTo>
                  <a:lnTo>
                    <a:pt x="3989" y="15093"/>
                  </a:lnTo>
                  <a:lnTo>
                    <a:pt x="3989" y="16423"/>
                  </a:lnTo>
                  <a:lnTo>
                    <a:pt x="3969" y="16423"/>
                  </a:lnTo>
                  <a:close/>
                  <a:moveTo>
                    <a:pt x="2433" y="16117"/>
                  </a:moveTo>
                  <a:lnTo>
                    <a:pt x="3683" y="16117"/>
                  </a:lnTo>
                  <a:lnTo>
                    <a:pt x="3683" y="15399"/>
                  </a:lnTo>
                  <a:lnTo>
                    <a:pt x="2433" y="15399"/>
                  </a:lnTo>
                  <a:lnTo>
                    <a:pt x="2433" y="16117"/>
                  </a:lnTo>
                  <a:close/>
                  <a:moveTo>
                    <a:pt x="3703" y="16157"/>
                  </a:moveTo>
                  <a:lnTo>
                    <a:pt x="2393" y="16157"/>
                  </a:lnTo>
                  <a:lnTo>
                    <a:pt x="2393" y="15359"/>
                  </a:lnTo>
                  <a:lnTo>
                    <a:pt x="3723" y="15359"/>
                  </a:lnTo>
                  <a:lnTo>
                    <a:pt x="3723" y="16157"/>
                  </a:lnTo>
                  <a:lnTo>
                    <a:pt x="3703" y="16157"/>
                  </a:lnTo>
                  <a:close/>
                  <a:moveTo>
                    <a:pt x="2699" y="15851"/>
                  </a:moveTo>
                  <a:lnTo>
                    <a:pt x="3417" y="15851"/>
                  </a:lnTo>
                  <a:lnTo>
                    <a:pt x="3417" y="15665"/>
                  </a:lnTo>
                  <a:lnTo>
                    <a:pt x="2699" y="15665"/>
                  </a:lnTo>
                  <a:lnTo>
                    <a:pt x="2699" y="15851"/>
                  </a:lnTo>
                  <a:close/>
                  <a:moveTo>
                    <a:pt x="3437" y="15891"/>
                  </a:moveTo>
                  <a:lnTo>
                    <a:pt x="2659" y="15891"/>
                  </a:lnTo>
                  <a:lnTo>
                    <a:pt x="2659" y="15625"/>
                  </a:lnTo>
                  <a:lnTo>
                    <a:pt x="3457" y="15625"/>
                  </a:lnTo>
                  <a:lnTo>
                    <a:pt x="3457" y="15891"/>
                  </a:lnTo>
                  <a:lnTo>
                    <a:pt x="3437" y="15891"/>
                  </a:lnTo>
                  <a:close/>
                  <a:moveTo>
                    <a:pt x="40" y="11730"/>
                  </a:moveTo>
                  <a:lnTo>
                    <a:pt x="12152" y="11730"/>
                  </a:lnTo>
                  <a:lnTo>
                    <a:pt x="12152" y="6224"/>
                  </a:lnTo>
                  <a:lnTo>
                    <a:pt x="40" y="6224"/>
                  </a:lnTo>
                  <a:lnTo>
                    <a:pt x="40" y="11730"/>
                  </a:lnTo>
                  <a:close/>
                  <a:moveTo>
                    <a:pt x="12172" y="11770"/>
                  </a:moveTo>
                  <a:lnTo>
                    <a:pt x="0" y="11770"/>
                  </a:lnTo>
                  <a:lnTo>
                    <a:pt x="0" y="6184"/>
                  </a:lnTo>
                  <a:lnTo>
                    <a:pt x="12192" y="6184"/>
                  </a:lnTo>
                  <a:lnTo>
                    <a:pt x="12192" y="11770"/>
                  </a:lnTo>
                  <a:lnTo>
                    <a:pt x="12172" y="11770"/>
                  </a:lnTo>
                  <a:close/>
                  <a:moveTo>
                    <a:pt x="306" y="11464"/>
                  </a:moveTo>
                  <a:lnTo>
                    <a:pt x="11886" y="11464"/>
                  </a:lnTo>
                  <a:lnTo>
                    <a:pt x="11886" y="6490"/>
                  </a:lnTo>
                  <a:lnTo>
                    <a:pt x="306" y="6490"/>
                  </a:lnTo>
                  <a:lnTo>
                    <a:pt x="306" y="11464"/>
                  </a:lnTo>
                  <a:close/>
                  <a:moveTo>
                    <a:pt x="11906" y="11504"/>
                  </a:moveTo>
                  <a:lnTo>
                    <a:pt x="266" y="11504"/>
                  </a:lnTo>
                  <a:lnTo>
                    <a:pt x="266" y="6450"/>
                  </a:lnTo>
                  <a:lnTo>
                    <a:pt x="11926" y="6450"/>
                  </a:lnTo>
                  <a:lnTo>
                    <a:pt x="11926" y="11504"/>
                  </a:lnTo>
                  <a:lnTo>
                    <a:pt x="11906" y="11504"/>
                  </a:lnTo>
                  <a:close/>
                  <a:moveTo>
                    <a:pt x="572" y="11198"/>
                  </a:moveTo>
                  <a:lnTo>
                    <a:pt x="11620" y="11198"/>
                  </a:lnTo>
                  <a:lnTo>
                    <a:pt x="11620" y="6756"/>
                  </a:lnTo>
                  <a:lnTo>
                    <a:pt x="572" y="6756"/>
                  </a:lnTo>
                  <a:lnTo>
                    <a:pt x="572" y="11198"/>
                  </a:lnTo>
                  <a:close/>
                  <a:moveTo>
                    <a:pt x="11640" y="11238"/>
                  </a:moveTo>
                  <a:lnTo>
                    <a:pt x="532" y="11238"/>
                  </a:lnTo>
                  <a:lnTo>
                    <a:pt x="532" y="6716"/>
                  </a:lnTo>
                  <a:lnTo>
                    <a:pt x="11660" y="6716"/>
                  </a:lnTo>
                  <a:lnTo>
                    <a:pt x="11660" y="11238"/>
                  </a:lnTo>
                  <a:lnTo>
                    <a:pt x="11640" y="11238"/>
                  </a:lnTo>
                  <a:close/>
                  <a:moveTo>
                    <a:pt x="838" y="10932"/>
                  </a:moveTo>
                  <a:lnTo>
                    <a:pt x="11354" y="10932"/>
                  </a:lnTo>
                  <a:lnTo>
                    <a:pt x="11354" y="7022"/>
                  </a:lnTo>
                  <a:lnTo>
                    <a:pt x="838" y="7022"/>
                  </a:lnTo>
                  <a:lnTo>
                    <a:pt x="838" y="10932"/>
                  </a:lnTo>
                  <a:close/>
                  <a:moveTo>
                    <a:pt x="11374" y="10972"/>
                  </a:moveTo>
                  <a:lnTo>
                    <a:pt x="798" y="10972"/>
                  </a:lnTo>
                  <a:lnTo>
                    <a:pt x="798" y="6982"/>
                  </a:lnTo>
                  <a:lnTo>
                    <a:pt x="11394" y="6982"/>
                  </a:lnTo>
                  <a:lnTo>
                    <a:pt x="11394" y="10972"/>
                  </a:lnTo>
                  <a:lnTo>
                    <a:pt x="11374" y="10972"/>
                  </a:lnTo>
                  <a:close/>
                  <a:moveTo>
                    <a:pt x="1104" y="10666"/>
                  </a:moveTo>
                  <a:lnTo>
                    <a:pt x="11088" y="10666"/>
                  </a:lnTo>
                  <a:lnTo>
                    <a:pt x="11088" y="7288"/>
                  </a:lnTo>
                  <a:lnTo>
                    <a:pt x="1104" y="7288"/>
                  </a:lnTo>
                  <a:lnTo>
                    <a:pt x="1104" y="10666"/>
                  </a:lnTo>
                  <a:close/>
                  <a:moveTo>
                    <a:pt x="11108" y="10706"/>
                  </a:moveTo>
                  <a:lnTo>
                    <a:pt x="1064" y="10706"/>
                  </a:lnTo>
                  <a:lnTo>
                    <a:pt x="1064" y="7248"/>
                  </a:lnTo>
                  <a:lnTo>
                    <a:pt x="11128" y="7248"/>
                  </a:lnTo>
                  <a:lnTo>
                    <a:pt x="11128" y="10706"/>
                  </a:lnTo>
                  <a:lnTo>
                    <a:pt x="11108" y="10706"/>
                  </a:lnTo>
                  <a:close/>
                  <a:moveTo>
                    <a:pt x="1370" y="10400"/>
                  </a:moveTo>
                  <a:lnTo>
                    <a:pt x="10822" y="10400"/>
                  </a:lnTo>
                  <a:lnTo>
                    <a:pt x="10822" y="7554"/>
                  </a:lnTo>
                  <a:lnTo>
                    <a:pt x="1370" y="7554"/>
                  </a:lnTo>
                  <a:lnTo>
                    <a:pt x="1370" y="10400"/>
                  </a:lnTo>
                  <a:close/>
                  <a:moveTo>
                    <a:pt x="10842" y="10440"/>
                  </a:moveTo>
                  <a:lnTo>
                    <a:pt x="1330" y="10440"/>
                  </a:lnTo>
                  <a:lnTo>
                    <a:pt x="1330" y="7514"/>
                  </a:lnTo>
                  <a:lnTo>
                    <a:pt x="10862" y="7514"/>
                  </a:lnTo>
                  <a:lnTo>
                    <a:pt x="10862" y="10440"/>
                  </a:lnTo>
                  <a:lnTo>
                    <a:pt x="10842" y="10440"/>
                  </a:lnTo>
                  <a:close/>
                  <a:moveTo>
                    <a:pt x="1636" y="10135"/>
                  </a:moveTo>
                  <a:lnTo>
                    <a:pt x="10556" y="10135"/>
                  </a:lnTo>
                  <a:lnTo>
                    <a:pt x="10556" y="7820"/>
                  </a:lnTo>
                  <a:lnTo>
                    <a:pt x="1636" y="7820"/>
                  </a:lnTo>
                  <a:lnTo>
                    <a:pt x="1636" y="10135"/>
                  </a:lnTo>
                  <a:close/>
                  <a:moveTo>
                    <a:pt x="10576" y="10175"/>
                  </a:moveTo>
                  <a:lnTo>
                    <a:pt x="1596" y="10175"/>
                  </a:lnTo>
                  <a:lnTo>
                    <a:pt x="1596" y="7780"/>
                  </a:lnTo>
                  <a:lnTo>
                    <a:pt x="10596" y="7780"/>
                  </a:lnTo>
                  <a:lnTo>
                    <a:pt x="10596" y="10175"/>
                  </a:lnTo>
                  <a:lnTo>
                    <a:pt x="10576" y="10175"/>
                  </a:lnTo>
                  <a:close/>
                  <a:moveTo>
                    <a:pt x="1901" y="9869"/>
                  </a:moveTo>
                  <a:lnTo>
                    <a:pt x="10290" y="9869"/>
                  </a:lnTo>
                  <a:lnTo>
                    <a:pt x="10290" y="8085"/>
                  </a:lnTo>
                  <a:lnTo>
                    <a:pt x="1901" y="8085"/>
                  </a:lnTo>
                  <a:lnTo>
                    <a:pt x="1901" y="9869"/>
                  </a:lnTo>
                  <a:close/>
                  <a:moveTo>
                    <a:pt x="10310" y="9909"/>
                  </a:moveTo>
                  <a:lnTo>
                    <a:pt x="1861" y="9909"/>
                  </a:lnTo>
                  <a:lnTo>
                    <a:pt x="1861" y="8045"/>
                  </a:lnTo>
                  <a:lnTo>
                    <a:pt x="10330" y="8045"/>
                  </a:lnTo>
                  <a:lnTo>
                    <a:pt x="10330" y="9909"/>
                  </a:lnTo>
                  <a:lnTo>
                    <a:pt x="10310" y="9909"/>
                  </a:lnTo>
                  <a:close/>
                  <a:moveTo>
                    <a:pt x="2167" y="9603"/>
                  </a:moveTo>
                  <a:lnTo>
                    <a:pt x="10024" y="9603"/>
                  </a:lnTo>
                  <a:lnTo>
                    <a:pt x="10024" y="8351"/>
                  </a:lnTo>
                  <a:lnTo>
                    <a:pt x="2167" y="8351"/>
                  </a:lnTo>
                  <a:lnTo>
                    <a:pt x="2167" y="9603"/>
                  </a:lnTo>
                  <a:close/>
                  <a:moveTo>
                    <a:pt x="10044" y="9643"/>
                  </a:moveTo>
                  <a:lnTo>
                    <a:pt x="2127" y="9643"/>
                  </a:lnTo>
                  <a:lnTo>
                    <a:pt x="2127" y="8311"/>
                  </a:lnTo>
                  <a:lnTo>
                    <a:pt x="10064" y="8311"/>
                  </a:lnTo>
                  <a:lnTo>
                    <a:pt x="10064" y="9643"/>
                  </a:lnTo>
                  <a:lnTo>
                    <a:pt x="10044" y="9643"/>
                  </a:lnTo>
                  <a:close/>
                  <a:moveTo>
                    <a:pt x="2433" y="9337"/>
                  </a:moveTo>
                  <a:lnTo>
                    <a:pt x="9759" y="9337"/>
                  </a:lnTo>
                  <a:lnTo>
                    <a:pt x="9759" y="8617"/>
                  </a:lnTo>
                  <a:lnTo>
                    <a:pt x="2433" y="8617"/>
                  </a:lnTo>
                  <a:lnTo>
                    <a:pt x="2433" y="9337"/>
                  </a:lnTo>
                  <a:close/>
                  <a:moveTo>
                    <a:pt x="9779" y="9377"/>
                  </a:moveTo>
                  <a:lnTo>
                    <a:pt x="2393" y="9377"/>
                  </a:lnTo>
                  <a:lnTo>
                    <a:pt x="2393" y="8577"/>
                  </a:lnTo>
                  <a:lnTo>
                    <a:pt x="9799" y="8577"/>
                  </a:lnTo>
                  <a:lnTo>
                    <a:pt x="9799" y="9377"/>
                  </a:lnTo>
                  <a:lnTo>
                    <a:pt x="9779" y="9377"/>
                  </a:lnTo>
                  <a:close/>
                  <a:moveTo>
                    <a:pt x="2699" y="9071"/>
                  </a:moveTo>
                  <a:lnTo>
                    <a:pt x="9493" y="9071"/>
                  </a:lnTo>
                  <a:lnTo>
                    <a:pt x="9493" y="8883"/>
                  </a:lnTo>
                  <a:lnTo>
                    <a:pt x="2699" y="8883"/>
                  </a:lnTo>
                  <a:lnTo>
                    <a:pt x="2699" y="9071"/>
                  </a:lnTo>
                  <a:close/>
                  <a:moveTo>
                    <a:pt x="9513" y="9111"/>
                  </a:moveTo>
                  <a:lnTo>
                    <a:pt x="2659" y="9111"/>
                  </a:lnTo>
                  <a:lnTo>
                    <a:pt x="2659" y="8843"/>
                  </a:lnTo>
                  <a:lnTo>
                    <a:pt x="9533" y="8843"/>
                  </a:lnTo>
                  <a:lnTo>
                    <a:pt x="9533" y="9111"/>
                  </a:lnTo>
                  <a:lnTo>
                    <a:pt x="9513" y="9111"/>
                  </a:lnTo>
                  <a:close/>
                  <a:moveTo>
                    <a:pt x="1636" y="3399"/>
                  </a:moveTo>
                  <a:lnTo>
                    <a:pt x="16476" y="3399"/>
                  </a:lnTo>
                  <a:lnTo>
                    <a:pt x="16476" y="1085"/>
                  </a:lnTo>
                  <a:lnTo>
                    <a:pt x="1636" y="1085"/>
                  </a:lnTo>
                  <a:lnTo>
                    <a:pt x="1636" y="3399"/>
                  </a:lnTo>
                  <a:close/>
                  <a:moveTo>
                    <a:pt x="16496" y="3439"/>
                  </a:moveTo>
                  <a:lnTo>
                    <a:pt x="1596" y="3439"/>
                  </a:lnTo>
                  <a:lnTo>
                    <a:pt x="1596" y="1045"/>
                  </a:lnTo>
                  <a:lnTo>
                    <a:pt x="16516" y="1045"/>
                  </a:lnTo>
                  <a:lnTo>
                    <a:pt x="16516" y="3439"/>
                  </a:lnTo>
                  <a:lnTo>
                    <a:pt x="16496" y="3439"/>
                  </a:lnTo>
                  <a:close/>
                  <a:moveTo>
                    <a:pt x="1901" y="3133"/>
                  </a:moveTo>
                  <a:lnTo>
                    <a:pt x="16210" y="3133"/>
                  </a:lnTo>
                  <a:lnTo>
                    <a:pt x="16210" y="1351"/>
                  </a:lnTo>
                  <a:lnTo>
                    <a:pt x="1901" y="1351"/>
                  </a:lnTo>
                  <a:lnTo>
                    <a:pt x="1901" y="3133"/>
                  </a:lnTo>
                  <a:close/>
                  <a:moveTo>
                    <a:pt x="16230" y="3173"/>
                  </a:moveTo>
                  <a:lnTo>
                    <a:pt x="1861" y="3173"/>
                  </a:lnTo>
                  <a:lnTo>
                    <a:pt x="1861" y="1311"/>
                  </a:lnTo>
                  <a:lnTo>
                    <a:pt x="16250" y="1311"/>
                  </a:lnTo>
                  <a:lnTo>
                    <a:pt x="16250" y="3173"/>
                  </a:lnTo>
                  <a:lnTo>
                    <a:pt x="16230" y="3173"/>
                  </a:lnTo>
                  <a:close/>
                  <a:moveTo>
                    <a:pt x="2167" y="2867"/>
                  </a:moveTo>
                  <a:lnTo>
                    <a:pt x="15944" y="2867"/>
                  </a:lnTo>
                  <a:lnTo>
                    <a:pt x="15944" y="1617"/>
                  </a:lnTo>
                  <a:lnTo>
                    <a:pt x="2167" y="1617"/>
                  </a:lnTo>
                  <a:lnTo>
                    <a:pt x="2167" y="2867"/>
                  </a:lnTo>
                  <a:close/>
                  <a:moveTo>
                    <a:pt x="15964" y="2907"/>
                  </a:moveTo>
                  <a:lnTo>
                    <a:pt x="2127" y="2907"/>
                  </a:lnTo>
                  <a:lnTo>
                    <a:pt x="2127" y="1577"/>
                  </a:lnTo>
                  <a:lnTo>
                    <a:pt x="15984" y="1577"/>
                  </a:lnTo>
                  <a:lnTo>
                    <a:pt x="15984" y="2907"/>
                  </a:lnTo>
                  <a:lnTo>
                    <a:pt x="15964" y="2907"/>
                  </a:lnTo>
                  <a:close/>
                  <a:moveTo>
                    <a:pt x="2433" y="2601"/>
                  </a:moveTo>
                  <a:lnTo>
                    <a:pt x="15678" y="2601"/>
                  </a:lnTo>
                  <a:lnTo>
                    <a:pt x="15678" y="1883"/>
                  </a:lnTo>
                  <a:lnTo>
                    <a:pt x="2433" y="1883"/>
                  </a:lnTo>
                  <a:lnTo>
                    <a:pt x="2433" y="2601"/>
                  </a:lnTo>
                  <a:close/>
                  <a:moveTo>
                    <a:pt x="15698" y="2641"/>
                  </a:moveTo>
                  <a:lnTo>
                    <a:pt x="2393" y="2641"/>
                  </a:lnTo>
                  <a:lnTo>
                    <a:pt x="2393" y="1843"/>
                  </a:lnTo>
                  <a:lnTo>
                    <a:pt x="15718" y="1843"/>
                  </a:lnTo>
                  <a:cubicBezTo>
                    <a:pt x="15718" y="2109"/>
                    <a:pt x="15718" y="2375"/>
                    <a:pt x="15718" y="2641"/>
                  </a:cubicBezTo>
                  <a:lnTo>
                    <a:pt x="15698" y="2641"/>
                  </a:lnTo>
                  <a:close/>
                  <a:moveTo>
                    <a:pt x="2699" y="2335"/>
                  </a:moveTo>
                  <a:lnTo>
                    <a:pt x="15412" y="2335"/>
                  </a:lnTo>
                  <a:lnTo>
                    <a:pt x="15412" y="2149"/>
                  </a:lnTo>
                  <a:lnTo>
                    <a:pt x="2699" y="2149"/>
                  </a:lnTo>
                  <a:lnTo>
                    <a:pt x="2699" y="2335"/>
                  </a:lnTo>
                  <a:close/>
                  <a:moveTo>
                    <a:pt x="15432" y="2375"/>
                  </a:moveTo>
                  <a:lnTo>
                    <a:pt x="2659" y="2375"/>
                  </a:lnTo>
                  <a:lnTo>
                    <a:pt x="2659" y="2109"/>
                  </a:lnTo>
                  <a:lnTo>
                    <a:pt x="15452" y="2109"/>
                  </a:lnTo>
                  <a:lnTo>
                    <a:pt x="15452" y="2375"/>
                  </a:lnTo>
                  <a:lnTo>
                    <a:pt x="15432" y="237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pt-BR"/>
            </a:p>
          </p:txBody>
        </p:sp>
        <p:sp>
          <p:nvSpPr>
            <p:cNvPr id="48" name="Freeform 44">
              <a:extLst>
                <a:ext uri="{FF2B5EF4-FFF2-40B4-BE49-F238E27FC236}">
                  <a16:creationId xmlns:a16="http://schemas.microsoft.com/office/drawing/2014/main" id="{83071FCE-C7D7-8CE9-0406-CF745F2F5C02}"/>
                </a:ext>
              </a:extLst>
            </p:cNvPr>
            <p:cNvSpPr>
              <a:spLocks noEditPoints="1"/>
            </p:cNvSpPr>
            <p:nvPr userDrawn="1"/>
          </p:nvSpPr>
          <p:spPr bwMode="auto">
            <a:xfrm>
              <a:off x="1951" y="110"/>
              <a:ext cx="3778" cy="4100"/>
            </a:xfrm>
            <a:custGeom>
              <a:avLst/>
              <a:gdLst>
                <a:gd name="T0" fmla="*/ 0 w 16611"/>
                <a:gd name="T1" fmla="*/ 5035 h 18000"/>
                <a:gd name="T2" fmla="*/ 16611 w 16611"/>
                <a:gd name="T3" fmla="*/ 4769 h 18000"/>
                <a:gd name="T4" fmla="*/ 572 w 16611"/>
                <a:gd name="T5" fmla="*/ 22 h 18000"/>
                <a:gd name="T6" fmla="*/ 16611 w 16611"/>
                <a:gd name="T7" fmla="*/ 247 h 18000"/>
                <a:gd name="T8" fmla="*/ 798 w 16611"/>
                <a:gd name="T9" fmla="*/ 4237 h 18000"/>
                <a:gd name="T10" fmla="*/ 1104 w 16611"/>
                <a:gd name="T11" fmla="*/ 3931 h 18000"/>
                <a:gd name="T12" fmla="*/ 16611 w 16611"/>
                <a:gd name="T13" fmla="*/ 779 h 18000"/>
                <a:gd name="T14" fmla="*/ 1330 w 16611"/>
                <a:gd name="T15" fmla="*/ 3705 h 18000"/>
                <a:gd name="T16" fmla="*/ 40 w 16611"/>
                <a:gd name="T17" fmla="*/ 13006 h 18000"/>
                <a:gd name="T18" fmla="*/ 5851 w 16611"/>
                <a:gd name="T19" fmla="*/ 18000 h 18000"/>
                <a:gd name="T20" fmla="*/ 266 w 16611"/>
                <a:gd name="T21" fmla="*/ 13232 h 18000"/>
                <a:gd name="T22" fmla="*/ 5585 w 16611"/>
                <a:gd name="T23" fmla="*/ 13497 h 18000"/>
                <a:gd name="T24" fmla="*/ 572 w 16611"/>
                <a:gd name="T25" fmla="*/ 17979 h 18000"/>
                <a:gd name="T26" fmla="*/ 5299 w 16611"/>
                <a:gd name="T27" fmla="*/ 17753 h 18000"/>
                <a:gd name="T28" fmla="*/ 1104 w 16611"/>
                <a:gd name="T29" fmla="*/ 17447 h 18000"/>
                <a:gd name="T30" fmla="*/ 1064 w 16611"/>
                <a:gd name="T31" fmla="*/ 17487 h 18000"/>
                <a:gd name="T32" fmla="*/ 4747 w 16611"/>
                <a:gd name="T33" fmla="*/ 17181 h 18000"/>
                <a:gd name="T34" fmla="*/ 1330 w 16611"/>
                <a:gd name="T35" fmla="*/ 14295 h 18000"/>
                <a:gd name="T36" fmla="*/ 4481 w 16611"/>
                <a:gd name="T37" fmla="*/ 14601 h 18000"/>
                <a:gd name="T38" fmla="*/ 4521 w 16611"/>
                <a:gd name="T39" fmla="*/ 14561 h 18000"/>
                <a:gd name="T40" fmla="*/ 1901 w 16611"/>
                <a:gd name="T41" fmla="*/ 14867 h 18000"/>
                <a:gd name="T42" fmla="*/ 4255 w 16611"/>
                <a:gd name="T43" fmla="*/ 16689 h 18000"/>
                <a:gd name="T44" fmla="*/ 2167 w 16611"/>
                <a:gd name="T45" fmla="*/ 16383 h 18000"/>
                <a:gd name="T46" fmla="*/ 3969 w 16611"/>
                <a:gd name="T47" fmla="*/ 16423 h 18000"/>
                <a:gd name="T48" fmla="*/ 3703 w 16611"/>
                <a:gd name="T49" fmla="*/ 16157 h 18000"/>
                <a:gd name="T50" fmla="*/ 2699 w 16611"/>
                <a:gd name="T51" fmla="*/ 15851 h 18000"/>
                <a:gd name="T52" fmla="*/ 2659 w 16611"/>
                <a:gd name="T53" fmla="*/ 15891 h 18000"/>
                <a:gd name="T54" fmla="*/ 12152 w 16611"/>
                <a:gd name="T55" fmla="*/ 11730 h 18000"/>
                <a:gd name="T56" fmla="*/ 0 w 16611"/>
                <a:gd name="T57" fmla="*/ 6184 h 18000"/>
                <a:gd name="T58" fmla="*/ 11886 w 16611"/>
                <a:gd name="T59" fmla="*/ 6490 h 18000"/>
                <a:gd name="T60" fmla="*/ 11926 w 16611"/>
                <a:gd name="T61" fmla="*/ 6450 h 18000"/>
                <a:gd name="T62" fmla="*/ 572 w 16611"/>
                <a:gd name="T63" fmla="*/ 6756 h 18000"/>
                <a:gd name="T64" fmla="*/ 11660 w 16611"/>
                <a:gd name="T65" fmla="*/ 11238 h 18000"/>
                <a:gd name="T66" fmla="*/ 838 w 16611"/>
                <a:gd name="T67" fmla="*/ 10932 h 18000"/>
                <a:gd name="T68" fmla="*/ 11374 w 16611"/>
                <a:gd name="T69" fmla="*/ 10972 h 18000"/>
                <a:gd name="T70" fmla="*/ 11108 w 16611"/>
                <a:gd name="T71" fmla="*/ 10706 h 18000"/>
                <a:gd name="T72" fmla="*/ 1370 w 16611"/>
                <a:gd name="T73" fmla="*/ 10400 h 18000"/>
                <a:gd name="T74" fmla="*/ 1330 w 16611"/>
                <a:gd name="T75" fmla="*/ 10440 h 18000"/>
                <a:gd name="T76" fmla="*/ 10556 w 16611"/>
                <a:gd name="T77" fmla="*/ 10135 h 18000"/>
                <a:gd name="T78" fmla="*/ 1596 w 16611"/>
                <a:gd name="T79" fmla="*/ 7780 h 18000"/>
                <a:gd name="T80" fmla="*/ 10290 w 16611"/>
                <a:gd name="T81" fmla="*/ 8085 h 18000"/>
                <a:gd name="T82" fmla="*/ 10330 w 16611"/>
                <a:gd name="T83" fmla="*/ 8045 h 18000"/>
                <a:gd name="T84" fmla="*/ 2167 w 16611"/>
                <a:gd name="T85" fmla="*/ 8351 h 18000"/>
                <a:gd name="T86" fmla="*/ 10064 w 16611"/>
                <a:gd name="T87" fmla="*/ 9643 h 18000"/>
                <a:gd name="T88" fmla="*/ 2433 w 16611"/>
                <a:gd name="T89" fmla="*/ 9337 h 18000"/>
                <a:gd name="T90" fmla="*/ 9779 w 16611"/>
                <a:gd name="T91" fmla="*/ 9377 h 18000"/>
                <a:gd name="T92" fmla="*/ 9513 w 16611"/>
                <a:gd name="T93" fmla="*/ 9111 h 18000"/>
                <a:gd name="T94" fmla="*/ 1636 w 16611"/>
                <a:gd name="T95" fmla="*/ 3399 h 18000"/>
                <a:gd name="T96" fmla="*/ 1596 w 16611"/>
                <a:gd name="T97" fmla="*/ 3439 h 18000"/>
                <a:gd name="T98" fmla="*/ 16210 w 16611"/>
                <a:gd name="T99" fmla="*/ 3133 h 18000"/>
                <a:gd name="T100" fmla="*/ 1861 w 16611"/>
                <a:gd name="T101" fmla="*/ 1311 h 18000"/>
                <a:gd name="T102" fmla="*/ 15944 w 16611"/>
                <a:gd name="T103" fmla="*/ 1617 h 18000"/>
                <a:gd name="T104" fmla="*/ 15984 w 16611"/>
                <a:gd name="T105" fmla="*/ 1577 h 18000"/>
                <a:gd name="T106" fmla="*/ 2433 w 16611"/>
                <a:gd name="T107" fmla="*/ 1883 h 18000"/>
                <a:gd name="T108" fmla="*/ 15718 w 16611"/>
                <a:gd name="T109" fmla="*/ 2641 h 18000"/>
                <a:gd name="T110" fmla="*/ 2699 w 16611"/>
                <a:gd name="T111" fmla="*/ 2335 h 18000"/>
                <a:gd name="T112" fmla="*/ 15432 w 16611"/>
                <a:gd name="T113" fmla="*/ 2375 h 1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1" h="18000">
                  <a:moveTo>
                    <a:pt x="0" y="0"/>
                  </a:moveTo>
                  <a:lnTo>
                    <a:pt x="40" y="0"/>
                  </a:lnTo>
                  <a:lnTo>
                    <a:pt x="40" y="4995"/>
                  </a:lnTo>
                  <a:lnTo>
                    <a:pt x="16611" y="4995"/>
                  </a:lnTo>
                  <a:lnTo>
                    <a:pt x="16611" y="5035"/>
                  </a:lnTo>
                  <a:lnTo>
                    <a:pt x="0" y="5035"/>
                  </a:lnTo>
                  <a:lnTo>
                    <a:pt x="0" y="0"/>
                  </a:lnTo>
                  <a:close/>
                  <a:moveTo>
                    <a:pt x="266" y="0"/>
                  </a:moveTo>
                  <a:lnTo>
                    <a:pt x="306" y="0"/>
                  </a:lnTo>
                  <a:lnTo>
                    <a:pt x="306" y="4729"/>
                  </a:lnTo>
                  <a:lnTo>
                    <a:pt x="16611" y="4729"/>
                  </a:lnTo>
                  <a:lnTo>
                    <a:pt x="16611" y="4769"/>
                  </a:lnTo>
                  <a:lnTo>
                    <a:pt x="266" y="4769"/>
                  </a:lnTo>
                  <a:lnTo>
                    <a:pt x="266" y="0"/>
                  </a:lnTo>
                  <a:close/>
                  <a:moveTo>
                    <a:pt x="532" y="0"/>
                  </a:moveTo>
                  <a:lnTo>
                    <a:pt x="16611" y="0"/>
                  </a:lnTo>
                  <a:lnTo>
                    <a:pt x="16611" y="22"/>
                  </a:lnTo>
                  <a:lnTo>
                    <a:pt x="572" y="22"/>
                  </a:lnTo>
                  <a:lnTo>
                    <a:pt x="572" y="4463"/>
                  </a:lnTo>
                  <a:lnTo>
                    <a:pt x="16611" y="4463"/>
                  </a:lnTo>
                  <a:lnTo>
                    <a:pt x="16611" y="4503"/>
                  </a:lnTo>
                  <a:lnTo>
                    <a:pt x="532" y="4503"/>
                  </a:lnTo>
                  <a:lnTo>
                    <a:pt x="532" y="0"/>
                  </a:lnTo>
                  <a:close/>
                  <a:moveTo>
                    <a:pt x="16611" y="247"/>
                  </a:moveTo>
                  <a:lnTo>
                    <a:pt x="16611" y="287"/>
                  </a:lnTo>
                  <a:lnTo>
                    <a:pt x="838" y="287"/>
                  </a:lnTo>
                  <a:lnTo>
                    <a:pt x="838" y="4197"/>
                  </a:lnTo>
                  <a:lnTo>
                    <a:pt x="16611" y="4197"/>
                  </a:lnTo>
                  <a:lnTo>
                    <a:pt x="16611" y="4237"/>
                  </a:lnTo>
                  <a:lnTo>
                    <a:pt x="798" y="4237"/>
                  </a:lnTo>
                  <a:lnTo>
                    <a:pt x="798" y="247"/>
                  </a:lnTo>
                  <a:lnTo>
                    <a:pt x="16611" y="247"/>
                  </a:lnTo>
                  <a:close/>
                  <a:moveTo>
                    <a:pt x="16611" y="513"/>
                  </a:moveTo>
                  <a:lnTo>
                    <a:pt x="16611" y="553"/>
                  </a:lnTo>
                  <a:lnTo>
                    <a:pt x="1104" y="553"/>
                  </a:lnTo>
                  <a:lnTo>
                    <a:pt x="1104" y="3931"/>
                  </a:lnTo>
                  <a:lnTo>
                    <a:pt x="16611" y="3931"/>
                  </a:lnTo>
                  <a:lnTo>
                    <a:pt x="16611" y="3971"/>
                  </a:lnTo>
                  <a:lnTo>
                    <a:pt x="1064" y="3971"/>
                  </a:lnTo>
                  <a:lnTo>
                    <a:pt x="1064" y="513"/>
                  </a:lnTo>
                  <a:lnTo>
                    <a:pt x="16611" y="513"/>
                  </a:lnTo>
                  <a:close/>
                  <a:moveTo>
                    <a:pt x="16611" y="779"/>
                  </a:moveTo>
                  <a:lnTo>
                    <a:pt x="16611" y="819"/>
                  </a:lnTo>
                  <a:lnTo>
                    <a:pt x="1370" y="819"/>
                  </a:lnTo>
                  <a:lnTo>
                    <a:pt x="1370" y="3665"/>
                  </a:lnTo>
                  <a:lnTo>
                    <a:pt x="16611" y="3665"/>
                  </a:lnTo>
                  <a:lnTo>
                    <a:pt x="16611" y="3705"/>
                  </a:lnTo>
                  <a:lnTo>
                    <a:pt x="1330" y="3705"/>
                  </a:lnTo>
                  <a:lnTo>
                    <a:pt x="1330" y="779"/>
                  </a:lnTo>
                  <a:lnTo>
                    <a:pt x="16611" y="779"/>
                  </a:lnTo>
                  <a:close/>
                  <a:moveTo>
                    <a:pt x="6116" y="18000"/>
                  </a:moveTo>
                  <a:lnTo>
                    <a:pt x="6076" y="18000"/>
                  </a:lnTo>
                  <a:lnTo>
                    <a:pt x="6076" y="13006"/>
                  </a:lnTo>
                  <a:lnTo>
                    <a:pt x="40" y="13006"/>
                  </a:lnTo>
                  <a:lnTo>
                    <a:pt x="40" y="18000"/>
                  </a:lnTo>
                  <a:lnTo>
                    <a:pt x="0" y="18000"/>
                  </a:lnTo>
                  <a:lnTo>
                    <a:pt x="0" y="12966"/>
                  </a:lnTo>
                  <a:lnTo>
                    <a:pt x="6116" y="12966"/>
                  </a:lnTo>
                  <a:lnTo>
                    <a:pt x="6116" y="18000"/>
                  </a:lnTo>
                  <a:close/>
                  <a:moveTo>
                    <a:pt x="5851" y="18000"/>
                  </a:moveTo>
                  <a:lnTo>
                    <a:pt x="5811" y="18000"/>
                  </a:lnTo>
                  <a:lnTo>
                    <a:pt x="5811" y="13272"/>
                  </a:lnTo>
                  <a:lnTo>
                    <a:pt x="306" y="13272"/>
                  </a:lnTo>
                  <a:lnTo>
                    <a:pt x="306" y="18000"/>
                  </a:lnTo>
                  <a:lnTo>
                    <a:pt x="266" y="18000"/>
                  </a:lnTo>
                  <a:lnTo>
                    <a:pt x="266" y="13232"/>
                  </a:lnTo>
                  <a:lnTo>
                    <a:pt x="5851" y="13232"/>
                  </a:lnTo>
                  <a:lnTo>
                    <a:pt x="5851" y="18000"/>
                  </a:lnTo>
                  <a:close/>
                  <a:moveTo>
                    <a:pt x="5585" y="18000"/>
                  </a:moveTo>
                  <a:lnTo>
                    <a:pt x="532" y="18000"/>
                  </a:lnTo>
                  <a:lnTo>
                    <a:pt x="532" y="13497"/>
                  </a:lnTo>
                  <a:lnTo>
                    <a:pt x="5585" y="13497"/>
                  </a:lnTo>
                  <a:cubicBezTo>
                    <a:pt x="5585" y="14998"/>
                    <a:pt x="5585" y="16499"/>
                    <a:pt x="5585" y="18000"/>
                  </a:cubicBezTo>
                  <a:close/>
                  <a:moveTo>
                    <a:pt x="572" y="17979"/>
                  </a:moveTo>
                  <a:lnTo>
                    <a:pt x="5545" y="17979"/>
                  </a:lnTo>
                  <a:lnTo>
                    <a:pt x="5545" y="13537"/>
                  </a:lnTo>
                  <a:lnTo>
                    <a:pt x="572" y="13537"/>
                  </a:lnTo>
                  <a:lnTo>
                    <a:pt x="572" y="17979"/>
                  </a:lnTo>
                  <a:close/>
                  <a:moveTo>
                    <a:pt x="838" y="17713"/>
                  </a:moveTo>
                  <a:lnTo>
                    <a:pt x="5279" y="17713"/>
                  </a:lnTo>
                  <a:lnTo>
                    <a:pt x="5279" y="13803"/>
                  </a:lnTo>
                  <a:lnTo>
                    <a:pt x="838" y="13803"/>
                  </a:lnTo>
                  <a:lnTo>
                    <a:pt x="838" y="17713"/>
                  </a:lnTo>
                  <a:close/>
                  <a:moveTo>
                    <a:pt x="5299" y="17753"/>
                  </a:moveTo>
                  <a:lnTo>
                    <a:pt x="798" y="17753"/>
                  </a:lnTo>
                  <a:lnTo>
                    <a:pt x="798" y="13763"/>
                  </a:lnTo>
                  <a:lnTo>
                    <a:pt x="5319" y="13763"/>
                  </a:lnTo>
                  <a:lnTo>
                    <a:pt x="5319" y="17753"/>
                  </a:lnTo>
                  <a:lnTo>
                    <a:pt x="5299" y="17753"/>
                  </a:lnTo>
                  <a:close/>
                  <a:moveTo>
                    <a:pt x="1104" y="17447"/>
                  </a:moveTo>
                  <a:lnTo>
                    <a:pt x="5013" y="17447"/>
                  </a:lnTo>
                  <a:lnTo>
                    <a:pt x="5013" y="14069"/>
                  </a:lnTo>
                  <a:lnTo>
                    <a:pt x="1104" y="14069"/>
                  </a:lnTo>
                  <a:lnTo>
                    <a:pt x="1104" y="17447"/>
                  </a:lnTo>
                  <a:close/>
                  <a:moveTo>
                    <a:pt x="5033" y="17487"/>
                  </a:moveTo>
                  <a:lnTo>
                    <a:pt x="1064" y="17487"/>
                  </a:lnTo>
                  <a:lnTo>
                    <a:pt x="1064" y="14029"/>
                  </a:lnTo>
                  <a:lnTo>
                    <a:pt x="5053" y="14029"/>
                  </a:lnTo>
                  <a:lnTo>
                    <a:pt x="5053" y="17487"/>
                  </a:lnTo>
                  <a:lnTo>
                    <a:pt x="5033" y="17487"/>
                  </a:lnTo>
                  <a:close/>
                  <a:moveTo>
                    <a:pt x="1370" y="17181"/>
                  </a:moveTo>
                  <a:lnTo>
                    <a:pt x="4747" y="17181"/>
                  </a:lnTo>
                  <a:lnTo>
                    <a:pt x="4747" y="14335"/>
                  </a:lnTo>
                  <a:lnTo>
                    <a:pt x="1370" y="14335"/>
                  </a:lnTo>
                  <a:lnTo>
                    <a:pt x="1370" y="17181"/>
                  </a:lnTo>
                  <a:close/>
                  <a:moveTo>
                    <a:pt x="4767" y="17221"/>
                  </a:moveTo>
                  <a:lnTo>
                    <a:pt x="1330" y="17221"/>
                  </a:lnTo>
                  <a:lnTo>
                    <a:pt x="1330" y="14295"/>
                  </a:lnTo>
                  <a:lnTo>
                    <a:pt x="4787" y="14295"/>
                  </a:lnTo>
                  <a:lnTo>
                    <a:pt x="4787" y="17221"/>
                  </a:lnTo>
                  <a:lnTo>
                    <a:pt x="4767" y="17221"/>
                  </a:lnTo>
                  <a:close/>
                  <a:moveTo>
                    <a:pt x="1636" y="16915"/>
                  </a:moveTo>
                  <a:lnTo>
                    <a:pt x="4481" y="16915"/>
                  </a:lnTo>
                  <a:lnTo>
                    <a:pt x="4481" y="14601"/>
                  </a:lnTo>
                  <a:lnTo>
                    <a:pt x="1636" y="14601"/>
                  </a:lnTo>
                  <a:lnTo>
                    <a:pt x="1636" y="16915"/>
                  </a:lnTo>
                  <a:close/>
                  <a:moveTo>
                    <a:pt x="4501" y="16955"/>
                  </a:moveTo>
                  <a:lnTo>
                    <a:pt x="1596" y="16955"/>
                  </a:lnTo>
                  <a:lnTo>
                    <a:pt x="1596" y="14561"/>
                  </a:lnTo>
                  <a:lnTo>
                    <a:pt x="4521" y="14561"/>
                  </a:lnTo>
                  <a:lnTo>
                    <a:pt x="4521" y="16955"/>
                  </a:lnTo>
                  <a:lnTo>
                    <a:pt x="4501" y="16955"/>
                  </a:lnTo>
                  <a:close/>
                  <a:moveTo>
                    <a:pt x="1901" y="16649"/>
                  </a:moveTo>
                  <a:lnTo>
                    <a:pt x="4215" y="16649"/>
                  </a:lnTo>
                  <a:lnTo>
                    <a:pt x="4215" y="14867"/>
                  </a:lnTo>
                  <a:lnTo>
                    <a:pt x="1901" y="14867"/>
                  </a:lnTo>
                  <a:lnTo>
                    <a:pt x="1901" y="16649"/>
                  </a:lnTo>
                  <a:close/>
                  <a:moveTo>
                    <a:pt x="4235" y="16689"/>
                  </a:moveTo>
                  <a:lnTo>
                    <a:pt x="1861" y="16689"/>
                  </a:lnTo>
                  <a:lnTo>
                    <a:pt x="1861" y="14827"/>
                  </a:lnTo>
                  <a:lnTo>
                    <a:pt x="4255" y="14827"/>
                  </a:lnTo>
                  <a:lnTo>
                    <a:pt x="4255" y="16689"/>
                  </a:lnTo>
                  <a:lnTo>
                    <a:pt x="4235" y="16689"/>
                  </a:lnTo>
                  <a:close/>
                  <a:moveTo>
                    <a:pt x="2167" y="16383"/>
                  </a:moveTo>
                  <a:lnTo>
                    <a:pt x="3949" y="16383"/>
                  </a:lnTo>
                  <a:lnTo>
                    <a:pt x="3949" y="15133"/>
                  </a:lnTo>
                  <a:lnTo>
                    <a:pt x="2167" y="15133"/>
                  </a:lnTo>
                  <a:lnTo>
                    <a:pt x="2167" y="16383"/>
                  </a:lnTo>
                  <a:close/>
                  <a:moveTo>
                    <a:pt x="3969" y="16423"/>
                  </a:moveTo>
                  <a:lnTo>
                    <a:pt x="2127" y="16423"/>
                  </a:lnTo>
                  <a:lnTo>
                    <a:pt x="2127" y="15093"/>
                  </a:lnTo>
                  <a:lnTo>
                    <a:pt x="3989" y="15093"/>
                  </a:lnTo>
                  <a:lnTo>
                    <a:pt x="3989" y="16423"/>
                  </a:lnTo>
                  <a:lnTo>
                    <a:pt x="3969" y="16423"/>
                  </a:lnTo>
                  <a:close/>
                  <a:moveTo>
                    <a:pt x="2433" y="16117"/>
                  </a:moveTo>
                  <a:lnTo>
                    <a:pt x="3683" y="16117"/>
                  </a:lnTo>
                  <a:lnTo>
                    <a:pt x="3683" y="15399"/>
                  </a:lnTo>
                  <a:lnTo>
                    <a:pt x="2433" y="15399"/>
                  </a:lnTo>
                  <a:lnTo>
                    <a:pt x="2433" y="16117"/>
                  </a:lnTo>
                  <a:close/>
                  <a:moveTo>
                    <a:pt x="3703" y="16157"/>
                  </a:moveTo>
                  <a:lnTo>
                    <a:pt x="2393" y="16157"/>
                  </a:lnTo>
                  <a:lnTo>
                    <a:pt x="2393" y="15359"/>
                  </a:lnTo>
                  <a:lnTo>
                    <a:pt x="3723" y="15359"/>
                  </a:lnTo>
                  <a:lnTo>
                    <a:pt x="3723" y="16157"/>
                  </a:lnTo>
                  <a:lnTo>
                    <a:pt x="3703" y="16157"/>
                  </a:lnTo>
                  <a:close/>
                  <a:moveTo>
                    <a:pt x="2699" y="15851"/>
                  </a:moveTo>
                  <a:lnTo>
                    <a:pt x="3417" y="15851"/>
                  </a:lnTo>
                  <a:lnTo>
                    <a:pt x="3417" y="15665"/>
                  </a:lnTo>
                  <a:lnTo>
                    <a:pt x="2699" y="15665"/>
                  </a:lnTo>
                  <a:lnTo>
                    <a:pt x="2699" y="15851"/>
                  </a:lnTo>
                  <a:close/>
                  <a:moveTo>
                    <a:pt x="3437" y="15891"/>
                  </a:moveTo>
                  <a:lnTo>
                    <a:pt x="2659" y="15891"/>
                  </a:lnTo>
                  <a:lnTo>
                    <a:pt x="2659" y="15625"/>
                  </a:lnTo>
                  <a:lnTo>
                    <a:pt x="3457" y="15625"/>
                  </a:lnTo>
                  <a:lnTo>
                    <a:pt x="3457" y="15891"/>
                  </a:lnTo>
                  <a:lnTo>
                    <a:pt x="3437" y="15891"/>
                  </a:lnTo>
                  <a:close/>
                  <a:moveTo>
                    <a:pt x="40" y="11730"/>
                  </a:moveTo>
                  <a:lnTo>
                    <a:pt x="12152" y="11730"/>
                  </a:lnTo>
                  <a:lnTo>
                    <a:pt x="12152" y="6224"/>
                  </a:lnTo>
                  <a:lnTo>
                    <a:pt x="40" y="6224"/>
                  </a:lnTo>
                  <a:lnTo>
                    <a:pt x="40" y="11730"/>
                  </a:lnTo>
                  <a:close/>
                  <a:moveTo>
                    <a:pt x="12172" y="11770"/>
                  </a:moveTo>
                  <a:lnTo>
                    <a:pt x="0" y="11770"/>
                  </a:lnTo>
                  <a:lnTo>
                    <a:pt x="0" y="6184"/>
                  </a:lnTo>
                  <a:lnTo>
                    <a:pt x="12192" y="6184"/>
                  </a:lnTo>
                  <a:lnTo>
                    <a:pt x="12192" y="11770"/>
                  </a:lnTo>
                  <a:lnTo>
                    <a:pt x="12172" y="11770"/>
                  </a:lnTo>
                  <a:close/>
                  <a:moveTo>
                    <a:pt x="306" y="11464"/>
                  </a:moveTo>
                  <a:lnTo>
                    <a:pt x="11886" y="11464"/>
                  </a:lnTo>
                  <a:lnTo>
                    <a:pt x="11886" y="6490"/>
                  </a:lnTo>
                  <a:lnTo>
                    <a:pt x="306" y="6490"/>
                  </a:lnTo>
                  <a:lnTo>
                    <a:pt x="306" y="11464"/>
                  </a:lnTo>
                  <a:close/>
                  <a:moveTo>
                    <a:pt x="11906" y="11504"/>
                  </a:moveTo>
                  <a:lnTo>
                    <a:pt x="266" y="11504"/>
                  </a:lnTo>
                  <a:lnTo>
                    <a:pt x="266" y="6450"/>
                  </a:lnTo>
                  <a:lnTo>
                    <a:pt x="11926" y="6450"/>
                  </a:lnTo>
                  <a:lnTo>
                    <a:pt x="11926" y="11504"/>
                  </a:lnTo>
                  <a:lnTo>
                    <a:pt x="11906" y="11504"/>
                  </a:lnTo>
                  <a:close/>
                  <a:moveTo>
                    <a:pt x="572" y="11198"/>
                  </a:moveTo>
                  <a:lnTo>
                    <a:pt x="11620" y="11198"/>
                  </a:lnTo>
                  <a:lnTo>
                    <a:pt x="11620" y="6756"/>
                  </a:lnTo>
                  <a:lnTo>
                    <a:pt x="572" y="6756"/>
                  </a:lnTo>
                  <a:lnTo>
                    <a:pt x="572" y="11198"/>
                  </a:lnTo>
                  <a:close/>
                  <a:moveTo>
                    <a:pt x="11640" y="11238"/>
                  </a:moveTo>
                  <a:lnTo>
                    <a:pt x="532" y="11238"/>
                  </a:lnTo>
                  <a:lnTo>
                    <a:pt x="532" y="6716"/>
                  </a:lnTo>
                  <a:lnTo>
                    <a:pt x="11660" y="6716"/>
                  </a:lnTo>
                  <a:lnTo>
                    <a:pt x="11660" y="11238"/>
                  </a:lnTo>
                  <a:lnTo>
                    <a:pt x="11640" y="11238"/>
                  </a:lnTo>
                  <a:close/>
                  <a:moveTo>
                    <a:pt x="838" y="10932"/>
                  </a:moveTo>
                  <a:lnTo>
                    <a:pt x="11354" y="10932"/>
                  </a:lnTo>
                  <a:lnTo>
                    <a:pt x="11354" y="7022"/>
                  </a:lnTo>
                  <a:lnTo>
                    <a:pt x="838" y="7022"/>
                  </a:lnTo>
                  <a:lnTo>
                    <a:pt x="838" y="10932"/>
                  </a:lnTo>
                  <a:close/>
                  <a:moveTo>
                    <a:pt x="11374" y="10972"/>
                  </a:moveTo>
                  <a:lnTo>
                    <a:pt x="798" y="10972"/>
                  </a:lnTo>
                  <a:lnTo>
                    <a:pt x="798" y="6982"/>
                  </a:lnTo>
                  <a:lnTo>
                    <a:pt x="11394" y="6982"/>
                  </a:lnTo>
                  <a:lnTo>
                    <a:pt x="11394" y="10972"/>
                  </a:lnTo>
                  <a:lnTo>
                    <a:pt x="11374" y="10972"/>
                  </a:lnTo>
                  <a:close/>
                  <a:moveTo>
                    <a:pt x="1104" y="10666"/>
                  </a:moveTo>
                  <a:lnTo>
                    <a:pt x="11088" y="10666"/>
                  </a:lnTo>
                  <a:lnTo>
                    <a:pt x="11088" y="7288"/>
                  </a:lnTo>
                  <a:lnTo>
                    <a:pt x="1104" y="7288"/>
                  </a:lnTo>
                  <a:lnTo>
                    <a:pt x="1104" y="10666"/>
                  </a:lnTo>
                  <a:close/>
                  <a:moveTo>
                    <a:pt x="11108" y="10706"/>
                  </a:moveTo>
                  <a:lnTo>
                    <a:pt x="1064" y="10706"/>
                  </a:lnTo>
                  <a:lnTo>
                    <a:pt x="1064" y="7248"/>
                  </a:lnTo>
                  <a:lnTo>
                    <a:pt x="11128" y="7248"/>
                  </a:lnTo>
                  <a:lnTo>
                    <a:pt x="11128" y="10706"/>
                  </a:lnTo>
                  <a:lnTo>
                    <a:pt x="11108" y="10706"/>
                  </a:lnTo>
                  <a:close/>
                  <a:moveTo>
                    <a:pt x="1370" y="10400"/>
                  </a:moveTo>
                  <a:lnTo>
                    <a:pt x="10822" y="10400"/>
                  </a:lnTo>
                  <a:lnTo>
                    <a:pt x="10822" y="7554"/>
                  </a:lnTo>
                  <a:lnTo>
                    <a:pt x="1370" y="7554"/>
                  </a:lnTo>
                  <a:lnTo>
                    <a:pt x="1370" y="10400"/>
                  </a:lnTo>
                  <a:close/>
                  <a:moveTo>
                    <a:pt x="10842" y="10440"/>
                  </a:moveTo>
                  <a:lnTo>
                    <a:pt x="1330" y="10440"/>
                  </a:lnTo>
                  <a:lnTo>
                    <a:pt x="1330" y="7514"/>
                  </a:lnTo>
                  <a:lnTo>
                    <a:pt x="10862" y="7514"/>
                  </a:lnTo>
                  <a:lnTo>
                    <a:pt x="10862" y="10440"/>
                  </a:lnTo>
                  <a:lnTo>
                    <a:pt x="10842" y="10440"/>
                  </a:lnTo>
                  <a:close/>
                  <a:moveTo>
                    <a:pt x="1636" y="10135"/>
                  </a:moveTo>
                  <a:lnTo>
                    <a:pt x="10556" y="10135"/>
                  </a:lnTo>
                  <a:lnTo>
                    <a:pt x="10556" y="7820"/>
                  </a:lnTo>
                  <a:lnTo>
                    <a:pt x="1636" y="7820"/>
                  </a:lnTo>
                  <a:lnTo>
                    <a:pt x="1636" y="10135"/>
                  </a:lnTo>
                  <a:close/>
                  <a:moveTo>
                    <a:pt x="10576" y="10175"/>
                  </a:moveTo>
                  <a:lnTo>
                    <a:pt x="1596" y="10175"/>
                  </a:lnTo>
                  <a:lnTo>
                    <a:pt x="1596" y="7780"/>
                  </a:lnTo>
                  <a:lnTo>
                    <a:pt x="10596" y="7780"/>
                  </a:lnTo>
                  <a:lnTo>
                    <a:pt x="10596" y="10175"/>
                  </a:lnTo>
                  <a:lnTo>
                    <a:pt x="10576" y="10175"/>
                  </a:lnTo>
                  <a:close/>
                  <a:moveTo>
                    <a:pt x="1901" y="9869"/>
                  </a:moveTo>
                  <a:lnTo>
                    <a:pt x="10290" y="9869"/>
                  </a:lnTo>
                  <a:lnTo>
                    <a:pt x="10290" y="8085"/>
                  </a:lnTo>
                  <a:lnTo>
                    <a:pt x="1901" y="8085"/>
                  </a:lnTo>
                  <a:lnTo>
                    <a:pt x="1901" y="9869"/>
                  </a:lnTo>
                  <a:close/>
                  <a:moveTo>
                    <a:pt x="10310" y="9909"/>
                  </a:moveTo>
                  <a:lnTo>
                    <a:pt x="1861" y="9909"/>
                  </a:lnTo>
                  <a:lnTo>
                    <a:pt x="1861" y="8045"/>
                  </a:lnTo>
                  <a:lnTo>
                    <a:pt x="10330" y="8045"/>
                  </a:lnTo>
                  <a:lnTo>
                    <a:pt x="10330" y="9909"/>
                  </a:lnTo>
                  <a:lnTo>
                    <a:pt x="10310" y="9909"/>
                  </a:lnTo>
                  <a:close/>
                  <a:moveTo>
                    <a:pt x="2167" y="9603"/>
                  </a:moveTo>
                  <a:lnTo>
                    <a:pt x="10024" y="9603"/>
                  </a:lnTo>
                  <a:lnTo>
                    <a:pt x="10024" y="8351"/>
                  </a:lnTo>
                  <a:lnTo>
                    <a:pt x="2167" y="8351"/>
                  </a:lnTo>
                  <a:lnTo>
                    <a:pt x="2167" y="9603"/>
                  </a:lnTo>
                  <a:close/>
                  <a:moveTo>
                    <a:pt x="10044" y="9643"/>
                  </a:moveTo>
                  <a:lnTo>
                    <a:pt x="2127" y="9643"/>
                  </a:lnTo>
                  <a:lnTo>
                    <a:pt x="2127" y="8311"/>
                  </a:lnTo>
                  <a:lnTo>
                    <a:pt x="10064" y="8311"/>
                  </a:lnTo>
                  <a:lnTo>
                    <a:pt x="10064" y="9643"/>
                  </a:lnTo>
                  <a:lnTo>
                    <a:pt x="10044" y="9643"/>
                  </a:lnTo>
                  <a:close/>
                  <a:moveTo>
                    <a:pt x="2433" y="9337"/>
                  </a:moveTo>
                  <a:lnTo>
                    <a:pt x="9759" y="9337"/>
                  </a:lnTo>
                  <a:lnTo>
                    <a:pt x="9759" y="8617"/>
                  </a:lnTo>
                  <a:lnTo>
                    <a:pt x="2433" y="8617"/>
                  </a:lnTo>
                  <a:lnTo>
                    <a:pt x="2433" y="9337"/>
                  </a:lnTo>
                  <a:close/>
                  <a:moveTo>
                    <a:pt x="9779" y="9377"/>
                  </a:moveTo>
                  <a:lnTo>
                    <a:pt x="2393" y="9377"/>
                  </a:lnTo>
                  <a:lnTo>
                    <a:pt x="2393" y="8577"/>
                  </a:lnTo>
                  <a:lnTo>
                    <a:pt x="9799" y="8577"/>
                  </a:lnTo>
                  <a:lnTo>
                    <a:pt x="9799" y="9377"/>
                  </a:lnTo>
                  <a:lnTo>
                    <a:pt x="9779" y="9377"/>
                  </a:lnTo>
                  <a:close/>
                  <a:moveTo>
                    <a:pt x="2699" y="9071"/>
                  </a:moveTo>
                  <a:lnTo>
                    <a:pt x="9493" y="9071"/>
                  </a:lnTo>
                  <a:lnTo>
                    <a:pt x="9493" y="8883"/>
                  </a:lnTo>
                  <a:lnTo>
                    <a:pt x="2699" y="8883"/>
                  </a:lnTo>
                  <a:lnTo>
                    <a:pt x="2699" y="9071"/>
                  </a:lnTo>
                  <a:close/>
                  <a:moveTo>
                    <a:pt x="9513" y="9111"/>
                  </a:moveTo>
                  <a:lnTo>
                    <a:pt x="2659" y="9111"/>
                  </a:lnTo>
                  <a:lnTo>
                    <a:pt x="2659" y="8843"/>
                  </a:lnTo>
                  <a:lnTo>
                    <a:pt x="9533" y="8843"/>
                  </a:lnTo>
                  <a:lnTo>
                    <a:pt x="9533" y="9111"/>
                  </a:lnTo>
                  <a:lnTo>
                    <a:pt x="9513" y="9111"/>
                  </a:lnTo>
                  <a:close/>
                  <a:moveTo>
                    <a:pt x="1636" y="3399"/>
                  </a:moveTo>
                  <a:lnTo>
                    <a:pt x="16476" y="3399"/>
                  </a:lnTo>
                  <a:lnTo>
                    <a:pt x="16476" y="1085"/>
                  </a:lnTo>
                  <a:lnTo>
                    <a:pt x="1636" y="1085"/>
                  </a:lnTo>
                  <a:lnTo>
                    <a:pt x="1636" y="3399"/>
                  </a:lnTo>
                  <a:close/>
                  <a:moveTo>
                    <a:pt x="16496" y="3439"/>
                  </a:moveTo>
                  <a:lnTo>
                    <a:pt x="1596" y="3439"/>
                  </a:lnTo>
                  <a:lnTo>
                    <a:pt x="1596" y="1045"/>
                  </a:lnTo>
                  <a:lnTo>
                    <a:pt x="16516" y="1045"/>
                  </a:lnTo>
                  <a:lnTo>
                    <a:pt x="16516" y="3439"/>
                  </a:lnTo>
                  <a:lnTo>
                    <a:pt x="16496" y="3439"/>
                  </a:lnTo>
                  <a:close/>
                  <a:moveTo>
                    <a:pt x="1901" y="3133"/>
                  </a:moveTo>
                  <a:lnTo>
                    <a:pt x="16210" y="3133"/>
                  </a:lnTo>
                  <a:lnTo>
                    <a:pt x="16210" y="1351"/>
                  </a:lnTo>
                  <a:lnTo>
                    <a:pt x="1901" y="1351"/>
                  </a:lnTo>
                  <a:lnTo>
                    <a:pt x="1901" y="3133"/>
                  </a:lnTo>
                  <a:close/>
                  <a:moveTo>
                    <a:pt x="16230" y="3173"/>
                  </a:moveTo>
                  <a:lnTo>
                    <a:pt x="1861" y="3173"/>
                  </a:lnTo>
                  <a:lnTo>
                    <a:pt x="1861" y="1311"/>
                  </a:lnTo>
                  <a:lnTo>
                    <a:pt x="16250" y="1311"/>
                  </a:lnTo>
                  <a:lnTo>
                    <a:pt x="16250" y="3173"/>
                  </a:lnTo>
                  <a:lnTo>
                    <a:pt x="16230" y="3173"/>
                  </a:lnTo>
                  <a:close/>
                  <a:moveTo>
                    <a:pt x="2167" y="2867"/>
                  </a:moveTo>
                  <a:lnTo>
                    <a:pt x="15944" y="2867"/>
                  </a:lnTo>
                  <a:lnTo>
                    <a:pt x="15944" y="1617"/>
                  </a:lnTo>
                  <a:lnTo>
                    <a:pt x="2167" y="1617"/>
                  </a:lnTo>
                  <a:lnTo>
                    <a:pt x="2167" y="2867"/>
                  </a:lnTo>
                  <a:close/>
                  <a:moveTo>
                    <a:pt x="15964" y="2907"/>
                  </a:moveTo>
                  <a:lnTo>
                    <a:pt x="2127" y="2907"/>
                  </a:lnTo>
                  <a:lnTo>
                    <a:pt x="2127" y="1577"/>
                  </a:lnTo>
                  <a:lnTo>
                    <a:pt x="15984" y="1577"/>
                  </a:lnTo>
                  <a:lnTo>
                    <a:pt x="15984" y="2907"/>
                  </a:lnTo>
                  <a:lnTo>
                    <a:pt x="15964" y="2907"/>
                  </a:lnTo>
                  <a:close/>
                  <a:moveTo>
                    <a:pt x="2433" y="2601"/>
                  </a:moveTo>
                  <a:lnTo>
                    <a:pt x="15678" y="2601"/>
                  </a:lnTo>
                  <a:lnTo>
                    <a:pt x="15678" y="1883"/>
                  </a:lnTo>
                  <a:lnTo>
                    <a:pt x="2433" y="1883"/>
                  </a:lnTo>
                  <a:lnTo>
                    <a:pt x="2433" y="2601"/>
                  </a:lnTo>
                  <a:close/>
                  <a:moveTo>
                    <a:pt x="15698" y="2641"/>
                  </a:moveTo>
                  <a:lnTo>
                    <a:pt x="2393" y="2641"/>
                  </a:lnTo>
                  <a:lnTo>
                    <a:pt x="2393" y="1843"/>
                  </a:lnTo>
                  <a:lnTo>
                    <a:pt x="15718" y="1843"/>
                  </a:lnTo>
                  <a:cubicBezTo>
                    <a:pt x="15718" y="2109"/>
                    <a:pt x="15718" y="2375"/>
                    <a:pt x="15718" y="2641"/>
                  </a:cubicBezTo>
                  <a:lnTo>
                    <a:pt x="15698" y="2641"/>
                  </a:lnTo>
                  <a:close/>
                  <a:moveTo>
                    <a:pt x="2699" y="2335"/>
                  </a:moveTo>
                  <a:lnTo>
                    <a:pt x="15412" y="2335"/>
                  </a:lnTo>
                  <a:lnTo>
                    <a:pt x="15412" y="2149"/>
                  </a:lnTo>
                  <a:lnTo>
                    <a:pt x="2699" y="2149"/>
                  </a:lnTo>
                  <a:lnTo>
                    <a:pt x="2699" y="2335"/>
                  </a:lnTo>
                  <a:close/>
                  <a:moveTo>
                    <a:pt x="15432" y="2375"/>
                  </a:moveTo>
                  <a:lnTo>
                    <a:pt x="2659" y="2375"/>
                  </a:lnTo>
                  <a:lnTo>
                    <a:pt x="2659" y="2109"/>
                  </a:lnTo>
                  <a:lnTo>
                    <a:pt x="15452" y="2109"/>
                  </a:lnTo>
                  <a:lnTo>
                    <a:pt x="15452" y="2375"/>
                  </a:lnTo>
                  <a:lnTo>
                    <a:pt x="15432" y="2375"/>
                  </a:lnTo>
                  <a:close/>
                </a:path>
              </a:pathLst>
            </a:custGeom>
            <a:grpFill/>
            <a:ln w="793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pt-BR"/>
            </a:p>
          </p:txBody>
        </p:sp>
      </p:grpSp>
      <p:pic>
        <p:nvPicPr>
          <p:cNvPr id="49" name="Imagem 48">
            <a:extLst>
              <a:ext uri="{FF2B5EF4-FFF2-40B4-BE49-F238E27FC236}">
                <a16:creationId xmlns:a16="http://schemas.microsoft.com/office/drawing/2014/main" id="{1E75E518-0665-F2B0-D121-3AE9911AC743}"/>
              </a:ext>
            </a:extLst>
          </p:cNvPr>
          <p:cNvPicPr>
            <a:picLocks noChangeAspect="1"/>
          </p:cNvPicPr>
          <p:nvPr userDrawn="1"/>
        </p:nvPicPr>
        <p:blipFill>
          <a:blip r:embed="rId2"/>
          <a:stretch>
            <a:fillRect/>
          </a:stretch>
        </p:blipFill>
        <p:spPr>
          <a:xfrm>
            <a:off x="10169338" y="5482478"/>
            <a:ext cx="1568824" cy="941294"/>
          </a:xfrm>
          <a:prstGeom prst="rect">
            <a:avLst/>
          </a:prstGeom>
        </p:spPr>
      </p:pic>
    </p:spTree>
    <p:extLst>
      <p:ext uri="{BB962C8B-B14F-4D97-AF65-F5344CB8AC3E}">
        <p14:creationId xmlns:p14="http://schemas.microsoft.com/office/powerpoint/2010/main" val="25773830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5" pos="39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DC Divisória">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029F6670-BDD0-D2BB-A356-57A8E96D4F97}"/>
              </a:ext>
            </a:extLst>
          </p:cNvPr>
          <p:cNvSpPr/>
          <p:nvPr userDrawn="1"/>
        </p:nvSpPr>
        <p:spPr>
          <a:xfrm>
            <a:off x="0" y="-1"/>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2">
            <a:extLst>
              <a:ext uri="{FF2B5EF4-FFF2-40B4-BE49-F238E27FC236}">
                <a16:creationId xmlns:a16="http://schemas.microsoft.com/office/drawing/2014/main" id="{812815E9-4F07-D7C5-F072-01C508EF8E2A}"/>
              </a:ext>
            </a:extLst>
          </p:cNvPr>
          <p:cNvSpPr/>
          <p:nvPr userDrawn="1"/>
        </p:nvSpPr>
        <p:spPr>
          <a:xfrm>
            <a:off x="5781675" y="0"/>
            <a:ext cx="6410324" cy="6858000"/>
          </a:xfrm>
          <a:prstGeom prst="rect">
            <a:avLst/>
          </a:prstGeom>
          <a:solidFill>
            <a:srgbClr val="005E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4" name="Group 42">
            <a:extLst>
              <a:ext uri="{FF2B5EF4-FFF2-40B4-BE49-F238E27FC236}">
                <a16:creationId xmlns:a16="http://schemas.microsoft.com/office/drawing/2014/main" id="{5D69D0A8-C37A-D999-8D43-A7C8EF1FD1B5}"/>
              </a:ext>
            </a:extLst>
          </p:cNvPr>
          <p:cNvGrpSpPr>
            <a:grpSpLocks noChangeAspect="1"/>
          </p:cNvGrpSpPr>
          <p:nvPr userDrawn="1"/>
        </p:nvGrpSpPr>
        <p:grpSpPr bwMode="auto">
          <a:xfrm>
            <a:off x="5872604" y="-1"/>
            <a:ext cx="6319396" cy="6858000"/>
            <a:chOff x="1951" y="110"/>
            <a:chExt cx="3778" cy="4100"/>
          </a:xfrm>
          <a:solidFill>
            <a:srgbClr val="2A9FBC"/>
          </a:solidFill>
        </p:grpSpPr>
        <p:sp>
          <p:nvSpPr>
            <p:cNvPr id="5" name="Freeform 43">
              <a:extLst>
                <a:ext uri="{FF2B5EF4-FFF2-40B4-BE49-F238E27FC236}">
                  <a16:creationId xmlns:a16="http://schemas.microsoft.com/office/drawing/2014/main" id="{BAEB0F7C-70DA-D2F2-DC2D-A2E881AB0B0B}"/>
                </a:ext>
              </a:extLst>
            </p:cNvPr>
            <p:cNvSpPr>
              <a:spLocks noEditPoints="1"/>
            </p:cNvSpPr>
            <p:nvPr userDrawn="1"/>
          </p:nvSpPr>
          <p:spPr bwMode="auto">
            <a:xfrm>
              <a:off x="1951" y="110"/>
              <a:ext cx="3778" cy="4100"/>
            </a:xfrm>
            <a:custGeom>
              <a:avLst/>
              <a:gdLst>
                <a:gd name="T0" fmla="*/ 0 w 16611"/>
                <a:gd name="T1" fmla="*/ 5035 h 18000"/>
                <a:gd name="T2" fmla="*/ 16611 w 16611"/>
                <a:gd name="T3" fmla="*/ 4769 h 18000"/>
                <a:gd name="T4" fmla="*/ 572 w 16611"/>
                <a:gd name="T5" fmla="*/ 22 h 18000"/>
                <a:gd name="T6" fmla="*/ 16611 w 16611"/>
                <a:gd name="T7" fmla="*/ 247 h 18000"/>
                <a:gd name="T8" fmla="*/ 798 w 16611"/>
                <a:gd name="T9" fmla="*/ 4237 h 18000"/>
                <a:gd name="T10" fmla="*/ 1104 w 16611"/>
                <a:gd name="T11" fmla="*/ 3931 h 18000"/>
                <a:gd name="T12" fmla="*/ 16611 w 16611"/>
                <a:gd name="T13" fmla="*/ 779 h 18000"/>
                <a:gd name="T14" fmla="*/ 1330 w 16611"/>
                <a:gd name="T15" fmla="*/ 3705 h 18000"/>
                <a:gd name="T16" fmla="*/ 40 w 16611"/>
                <a:gd name="T17" fmla="*/ 13006 h 18000"/>
                <a:gd name="T18" fmla="*/ 5851 w 16611"/>
                <a:gd name="T19" fmla="*/ 18000 h 18000"/>
                <a:gd name="T20" fmla="*/ 266 w 16611"/>
                <a:gd name="T21" fmla="*/ 13232 h 18000"/>
                <a:gd name="T22" fmla="*/ 5585 w 16611"/>
                <a:gd name="T23" fmla="*/ 13497 h 18000"/>
                <a:gd name="T24" fmla="*/ 572 w 16611"/>
                <a:gd name="T25" fmla="*/ 17979 h 18000"/>
                <a:gd name="T26" fmla="*/ 5299 w 16611"/>
                <a:gd name="T27" fmla="*/ 17753 h 18000"/>
                <a:gd name="T28" fmla="*/ 1104 w 16611"/>
                <a:gd name="T29" fmla="*/ 17447 h 18000"/>
                <a:gd name="T30" fmla="*/ 1064 w 16611"/>
                <a:gd name="T31" fmla="*/ 17487 h 18000"/>
                <a:gd name="T32" fmla="*/ 4747 w 16611"/>
                <a:gd name="T33" fmla="*/ 17181 h 18000"/>
                <a:gd name="T34" fmla="*/ 1330 w 16611"/>
                <a:gd name="T35" fmla="*/ 14295 h 18000"/>
                <a:gd name="T36" fmla="*/ 4481 w 16611"/>
                <a:gd name="T37" fmla="*/ 14601 h 18000"/>
                <a:gd name="T38" fmla="*/ 4521 w 16611"/>
                <a:gd name="T39" fmla="*/ 14561 h 18000"/>
                <a:gd name="T40" fmla="*/ 1901 w 16611"/>
                <a:gd name="T41" fmla="*/ 14867 h 18000"/>
                <a:gd name="T42" fmla="*/ 4255 w 16611"/>
                <a:gd name="T43" fmla="*/ 16689 h 18000"/>
                <a:gd name="T44" fmla="*/ 2167 w 16611"/>
                <a:gd name="T45" fmla="*/ 16383 h 18000"/>
                <a:gd name="T46" fmla="*/ 3969 w 16611"/>
                <a:gd name="T47" fmla="*/ 16423 h 18000"/>
                <a:gd name="T48" fmla="*/ 3703 w 16611"/>
                <a:gd name="T49" fmla="*/ 16157 h 18000"/>
                <a:gd name="T50" fmla="*/ 2699 w 16611"/>
                <a:gd name="T51" fmla="*/ 15851 h 18000"/>
                <a:gd name="T52" fmla="*/ 2659 w 16611"/>
                <a:gd name="T53" fmla="*/ 15891 h 18000"/>
                <a:gd name="T54" fmla="*/ 12152 w 16611"/>
                <a:gd name="T55" fmla="*/ 11730 h 18000"/>
                <a:gd name="T56" fmla="*/ 0 w 16611"/>
                <a:gd name="T57" fmla="*/ 6184 h 18000"/>
                <a:gd name="T58" fmla="*/ 11886 w 16611"/>
                <a:gd name="T59" fmla="*/ 6490 h 18000"/>
                <a:gd name="T60" fmla="*/ 11926 w 16611"/>
                <a:gd name="T61" fmla="*/ 6450 h 18000"/>
                <a:gd name="T62" fmla="*/ 572 w 16611"/>
                <a:gd name="T63" fmla="*/ 6756 h 18000"/>
                <a:gd name="T64" fmla="*/ 11660 w 16611"/>
                <a:gd name="T65" fmla="*/ 11238 h 18000"/>
                <a:gd name="T66" fmla="*/ 838 w 16611"/>
                <a:gd name="T67" fmla="*/ 10932 h 18000"/>
                <a:gd name="T68" fmla="*/ 11374 w 16611"/>
                <a:gd name="T69" fmla="*/ 10972 h 18000"/>
                <a:gd name="T70" fmla="*/ 11108 w 16611"/>
                <a:gd name="T71" fmla="*/ 10706 h 18000"/>
                <a:gd name="T72" fmla="*/ 1370 w 16611"/>
                <a:gd name="T73" fmla="*/ 10400 h 18000"/>
                <a:gd name="T74" fmla="*/ 1330 w 16611"/>
                <a:gd name="T75" fmla="*/ 10440 h 18000"/>
                <a:gd name="T76" fmla="*/ 10556 w 16611"/>
                <a:gd name="T77" fmla="*/ 10135 h 18000"/>
                <a:gd name="T78" fmla="*/ 1596 w 16611"/>
                <a:gd name="T79" fmla="*/ 7780 h 18000"/>
                <a:gd name="T80" fmla="*/ 10290 w 16611"/>
                <a:gd name="T81" fmla="*/ 8085 h 18000"/>
                <a:gd name="T82" fmla="*/ 10330 w 16611"/>
                <a:gd name="T83" fmla="*/ 8045 h 18000"/>
                <a:gd name="T84" fmla="*/ 2167 w 16611"/>
                <a:gd name="T85" fmla="*/ 8351 h 18000"/>
                <a:gd name="T86" fmla="*/ 10064 w 16611"/>
                <a:gd name="T87" fmla="*/ 9643 h 18000"/>
                <a:gd name="T88" fmla="*/ 2433 w 16611"/>
                <a:gd name="T89" fmla="*/ 9337 h 18000"/>
                <a:gd name="T90" fmla="*/ 9779 w 16611"/>
                <a:gd name="T91" fmla="*/ 9377 h 18000"/>
                <a:gd name="T92" fmla="*/ 9513 w 16611"/>
                <a:gd name="T93" fmla="*/ 9111 h 18000"/>
                <a:gd name="T94" fmla="*/ 1636 w 16611"/>
                <a:gd name="T95" fmla="*/ 3399 h 18000"/>
                <a:gd name="T96" fmla="*/ 1596 w 16611"/>
                <a:gd name="T97" fmla="*/ 3439 h 18000"/>
                <a:gd name="T98" fmla="*/ 16210 w 16611"/>
                <a:gd name="T99" fmla="*/ 3133 h 18000"/>
                <a:gd name="T100" fmla="*/ 1861 w 16611"/>
                <a:gd name="T101" fmla="*/ 1311 h 18000"/>
                <a:gd name="T102" fmla="*/ 15944 w 16611"/>
                <a:gd name="T103" fmla="*/ 1617 h 18000"/>
                <a:gd name="T104" fmla="*/ 15984 w 16611"/>
                <a:gd name="T105" fmla="*/ 1577 h 18000"/>
                <a:gd name="T106" fmla="*/ 2433 w 16611"/>
                <a:gd name="T107" fmla="*/ 1883 h 18000"/>
                <a:gd name="T108" fmla="*/ 15718 w 16611"/>
                <a:gd name="T109" fmla="*/ 2641 h 18000"/>
                <a:gd name="T110" fmla="*/ 2699 w 16611"/>
                <a:gd name="T111" fmla="*/ 2335 h 18000"/>
                <a:gd name="T112" fmla="*/ 15432 w 16611"/>
                <a:gd name="T113" fmla="*/ 2375 h 1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1" h="18000">
                  <a:moveTo>
                    <a:pt x="0" y="0"/>
                  </a:moveTo>
                  <a:lnTo>
                    <a:pt x="40" y="0"/>
                  </a:lnTo>
                  <a:lnTo>
                    <a:pt x="40" y="4995"/>
                  </a:lnTo>
                  <a:lnTo>
                    <a:pt x="16611" y="4995"/>
                  </a:lnTo>
                  <a:lnTo>
                    <a:pt x="16611" y="5035"/>
                  </a:lnTo>
                  <a:lnTo>
                    <a:pt x="0" y="5035"/>
                  </a:lnTo>
                  <a:lnTo>
                    <a:pt x="0" y="0"/>
                  </a:lnTo>
                  <a:close/>
                  <a:moveTo>
                    <a:pt x="266" y="0"/>
                  </a:moveTo>
                  <a:lnTo>
                    <a:pt x="306" y="0"/>
                  </a:lnTo>
                  <a:lnTo>
                    <a:pt x="306" y="4729"/>
                  </a:lnTo>
                  <a:lnTo>
                    <a:pt x="16611" y="4729"/>
                  </a:lnTo>
                  <a:lnTo>
                    <a:pt x="16611" y="4769"/>
                  </a:lnTo>
                  <a:lnTo>
                    <a:pt x="266" y="4769"/>
                  </a:lnTo>
                  <a:lnTo>
                    <a:pt x="266" y="0"/>
                  </a:lnTo>
                  <a:close/>
                  <a:moveTo>
                    <a:pt x="532" y="0"/>
                  </a:moveTo>
                  <a:lnTo>
                    <a:pt x="16611" y="0"/>
                  </a:lnTo>
                  <a:lnTo>
                    <a:pt x="16611" y="22"/>
                  </a:lnTo>
                  <a:lnTo>
                    <a:pt x="572" y="22"/>
                  </a:lnTo>
                  <a:lnTo>
                    <a:pt x="572" y="4463"/>
                  </a:lnTo>
                  <a:lnTo>
                    <a:pt x="16611" y="4463"/>
                  </a:lnTo>
                  <a:lnTo>
                    <a:pt x="16611" y="4503"/>
                  </a:lnTo>
                  <a:lnTo>
                    <a:pt x="532" y="4503"/>
                  </a:lnTo>
                  <a:lnTo>
                    <a:pt x="532" y="0"/>
                  </a:lnTo>
                  <a:close/>
                  <a:moveTo>
                    <a:pt x="16611" y="247"/>
                  </a:moveTo>
                  <a:lnTo>
                    <a:pt x="16611" y="287"/>
                  </a:lnTo>
                  <a:lnTo>
                    <a:pt x="838" y="287"/>
                  </a:lnTo>
                  <a:lnTo>
                    <a:pt x="838" y="4197"/>
                  </a:lnTo>
                  <a:lnTo>
                    <a:pt x="16611" y="4197"/>
                  </a:lnTo>
                  <a:lnTo>
                    <a:pt x="16611" y="4237"/>
                  </a:lnTo>
                  <a:lnTo>
                    <a:pt x="798" y="4237"/>
                  </a:lnTo>
                  <a:lnTo>
                    <a:pt x="798" y="247"/>
                  </a:lnTo>
                  <a:lnTo>
                    <a:pt x="16611" y="247"/>
                  </a:lnTo>
                  <a:close/>
                  <a:moveTo>
                    <a:pt x="16611" y="513"/>
                  </a:moveTo>
                  <a:lnTo>
                    <a:pt x="16611" y="553"/>
                  </a:lnTo>
                  <a:lnTo>
                    <a:pt x="1104" y="553"/>
                  </a:lnTo>
                  <a:lnTo>
                    <a:pt x="1104" y="3931"/>
                  </a:lnTo>
                  <a:lnTo>
                    <a:pt x="16611" y="3931"/>
                  </a:lnTo>
                  <a:lnTo>
                    <a:pt x="16611" y="3971"/>
                  </a:lnTo>
                  <a:lnTo>
                    <a:pt x="1064" y="3971"/>
                  </a:lnTo>
                  <a:lnTo>
                    <a:pt x="1064" y="513"/>
                  </a:lnTo>
                  <a:lnTo>
                    <a:pt x="16611" y="513"/>
                  </a:lnTo>
                  <a:close/>
                  <a:moveTo>
                    <a:pt x="16611" y="779"/>
                  </a:moveTo>
                  <a:lnTo>
                    <a:pt x="16611" y="819"/>
                  </a:lnTo>
                  <a:lnTo>
                    <a:pt x="1370" y="819"/>
                  </a:lnTo>
                  <a:lnTo>
                    <a:pt x="1370" y="3665"/>
                  </a:lnTo>
                  <a:lnTo>
                    <a:pt x="16611" y="3665"/>
                  </a:lnTo>
                  <a:lnTo>
                    <a:pt x="16611" y="3705"/>
                  </a:lnTo>
                  <a:lnTo>
                    <a:pt x="1330" y="3705"/>
                  </a:lnTo>
                  <a:lnTo>
                    <a:pt x="1330" y="779"/>
                  </a:lnTo>
                  <a:lnTo>
                    <a:pt x="16611" y="779"/>
                  </a:lnTo>
                  <a:close/>
                  <a:moveTo>
                    <a:pt x="6116" y="18000"/>
                  </a:moveTo>
                  <a:lnTo>
                    <a:pt x="6076" y="18000"/>
                  </a:lnTo>
                  <a:lnTo>
                    <a:pt x="6076" y="13006"/>
                  </a:lnTo>
                  <a:lnTo>
                    <a:pt x="40" y="13006"/>
                  </a:lnTo>
                  <a:lnTo>
                    <a:pt x="40" y="18000"/>
                  </a:lnTo>
                  <a:lnTo>
                    <a:pt x="0" y="18000"/>
                  </a:lnTo>
                  <a:lnTo>
                    <a:pt x="0" y="12966"/>
                  </a:lnTo>
                  <a:lnTo>
                    <a:pt x="6116" y="12966"/>
                  </a:lnTo>
                  <a:lnTo>
                    <a:pt x="6116" y="18000"/>
                  </a:lnTo>
                  <a:close/>
                  <a:moveTo>
                    <a:pt x="5851" y="18000"/>
                  </a:moveTo>
                  <a:lnTo>
                    <a:pt x="5811" y="18000"/>
                  </a:lnTo>
                  <a:lnTo>
                    <a:pt x="5811" y="13272"/>
                  </a:lnTo>
                  <a:lnTo>
                    <a:pt x="306" y="13272"/>
                  </a:lnTo>
                  <a:lnTo>
                    <a:pt x="306" y="18000"/>
                  </a:lnTo>
                  <a:lnTo>
                    <a:pt x="266" y="18000"/>
                  </a:lnTo>
                  <a:lnTo>
                    <a:pt x="266" y="13232"/>
                  </a:lnTo>
                  <a:lnTo>
                    <a:pt x="5851" y="13232"/>
                  </a:lnTo>
                  <a:lnTo>
                    <a:pt x="5851" y="18000"/>
                  </a:lnTo>
                  <a:close/>
                  <a:moveTo>
                    <a:pt x="5585" y="18000"/>
                  </a:moveTo>
                  <a:lnTo>
                    <a:pt x="532" y="18000"/>
                  </a:lnTo>
                  <a:lnTo>
                    <a:pt x="532" y="13497"/>
                  </a:lnTo>
                  <a:lnTo>
                    <a:pt x="5585" y="13497"/>
                  </a:lnTo>
                  <a:cubicBezTo>
                    <a:pt x="5585" y="14998"/>
                    <a:pt x="5585" y="16499"/>
                    <a:pt x="5585" y="18000"/>
                  </a:cubicBezTo>
                  <a:close/>
                  <a:moveTo>
                    <a:pt x="572" y="17979"/>
                  </a:moveTo>
                  <a:lnTo>
                    <a:pt x="5545" y="17979"/>
                  </a:lnTo>
                  <a:lnTo>
                    <a:pt x="5545" y="13537"/>
                  </a:lnTo>
                  <a:lnTo>
                    <a:pt x="572" y="13537"/>
                  </a:lnTo>
                  <a:lnTo>
                    <a:pt x="572" y="17979"/>
                  </a:lnTo>
                  <a:close/>
                  <a:moveTo>
                    <a:pt x="838" y="17713"/>
                  </a:moveTo>
                  <a:lnTo>
                    <a:pt x="5279" y="17713"/>
                  </a:lnTo>
                  <a:lnTo>
                    <a:pt x="5279" y="13803"/>
                  </a:lnTo>
                  <a:lnTo>
                    <a:pt x="838" y="13803"/>
                  </a:lnTo>
                  <a:lnTo>
                    <a:pt x="838" y="17713"/>
                  </a:lnTo>
                  <a:close/>
                  <a:moveTo>
                    <a:pt x="5299" y="17753"/>
                  </a:moveTo>
                  <a:lnTo>
                    <a:pt x="798" y="17753"/>
                  </a:lnTo>
                  <a:lnTo>
                    <a:pt x="798" y="13763"/>
                  </a:lnTo>
                  <a:lnTo>
                    <a:pt x="5319" y="13763"/>
                  </a:lnTo>
                  <a:lnTo>
                    <a:pt x="5319" y="17753"/>
                  </a:lnTo>
                  <a:lnTo>
                    <a:pt x="5299" y="17753"/>
                  </a:lnTo>
                  <a:close/>
                  <a:moveTo>
                    <a:pt x="1104" y="17447"/>
                  </a:moveTo>
                  <a:lnTo>
                    <a:pt x="5013" y="17447"/>
                  </a:lnTo>
                  <a:lnTo>
                    <a:pt x="5013" y="14069"/>
                  </a:lnTo>
                  <a:lnTo>
                    <a:pt x="1104" y="14069"/>
                  </a:lnTo>
                  <a:lnTo>
                    <a:pt x="1104" y="17447"/>
                  </a:lnTo>
                  <a:close/>
                  <a:moveTo>
                    <a:pt x="5033" y="17487"/>
                  </a:moveTo>
                  <a:lnTo>
                    <a:pt x="1064" y="17487"/>
                  </a:lnTo>
                  <a:lnTo>
                    <a:pt x="1064" y="14029"/>
                  </a:lnTo>
                  <a:lnTo>
                    <a:pt x="5053" y="14029"/>
                  </a:lnTo>
                  <a:lnTo>
                    <a:pt x="5053" y="17487"/>
                  </a:lnTo>
                  <a:lnTo>
                    <a:pt x="5033" y="17487"/>
                  </a:lnTo>
                  <a:close/>
                  <a:moveTo>
                    <a:pt x="1370" y="17181"/>
                  </a:moveTo>
                  <a:lnTo>
                    <a:pt x="4747" y="17181"/>
                  </a:lnTo>
                  <a:lnTo>
                    <a:pt x="4747" y="14335"/>
                  </a:lnTo>
                  <a:lnTo>
                    <a:pt x="1370" y="14335"/>
                  </a:lnTo>
                  <a:lnTo>
                    <a:pt x="1370" y="17181"/>
                  </a:lnTo>
                  <a:close/>
                  <a:moveTo>
                    <a:pt x="4767" y="17221"/>
                  </a:moveTo>
                  <a:lnTo>
                    <a:pt x="1330" y="17221"/>
                  </a:lnTo>
                  <a:lnTo>
                    <a:pt x="1330" y="14295"/>
                  </a:lnTo>
                  <a:lnTo>
                    <a:pt x="4787" y="14295"/>
                  </a:lnTo>
                  <a:lnTo>
                    <a:pt x="4787" y="17221"/>
                  </a:lnTo>
                  <a:lnTo>
                    <a:pt x="4767" y="17221"/>
                  </a:lnTo>
                  <a:close/>
                  <a:moveTo>
                    <a:pt x="1636" y="16915"/>
                  </a:moveTo>
                  <a:lnTo>
                    <a:pt x="4481" y="16915"/>
                  </a:lnTo>
                  <a:lnTo>
                    <a:pt x="4481" y="14601"/>
                  </a:lnTo>
                  <a:lnTo>
                    <a:pt x="1636" y="14601"/>
                  </a:lnTo>
                  <a:lnTo>
                    <a:pt x="1636" y="16915"/>
                  </a:lnTo>
                  <a:close/>
                  <a:moveTo>
                    <a:pt x="4501" y="16955"/>
                  </a:moveTo>
                  <a:lnTo>
                    <a:pt x="1596" y="16955"/>
                  </a:lnTo>
                  <a:lnTo>
                    <a:pt x="1596" y="14561"/>
                  </a:lnTo>
                  <a:lnTo>
                    <a:pt x="4521" y="14561"/>
                  </a:lnTo>
                  <a:lnTo>
                    <a:pt x="4521" y="16955"/>
                  </a:lnTo>
                  <a:lnTo>
                    <a:pt x="4501" y="16955"/>
                  </a:lnTo>
                  <a:close/>
                  <a:moveTo>
                    <a:pt x="1901" y="16649"/>
                  </a:moveTo>
                  <a:lnTo>
                    <a:pt x="4215" y="16649"/>
                  </a:lnTo>
                  <a:lnTo>
                    <a:pt x="4215" y="14867"/>
                  </a:lnTo>
                  <a:lnTo>
                    <a:pt x="1901" y="14867"/>
                  </a:lnTo>
                  <a:lnTo>
                    <a:pt x="1901" y="16649"/>
                  </a:lnTo>
                  <a:close/>
                  <a:moveTo>
                    <a:pt x="4235" y="16689"/>
                  </a:moveTo>
                  <a:lnTo>
                    <a:pt x="1861" y="16689"/>
                  </a:lnTo>
                  <a:lnTo>
                    <a:pt x="1861" y="14827"/>
                  </a:lnTo>
                  <a:lnTo>
                    <a:pt x="4255" y="14827"/>
                  </a:lnTo>
                  <a:lnTo>
                    <a:pt x="4255" y="16689"/>
                  </a:lnTo>
                  <a:lnTo>
                    <a:pt x="4235" y="16689"/>
                  </a:lnTo>
                  <a:close/>
                  <a:moveTo>
                    <a:pt x="2167" y="16383"/>
                  </a:moveTo>
                  <a:lnTo>
                    <a:pt x="3949" y="16383"/>
                  </a:lnTo>
                  <a:lnTo>
                    <a:pt x="3949" y="15133"/>
                  </a:lnTo>
                  <a:lnTo>
                    <a:pt x="2167" y="15133"/>
                  </a:lnTo>
                  <a:lnTo>
                    <a:pt x="2167" y="16383"/>
                  </a:lnTo>
                  <a:close/>
                  <a:moveTo>
                    <a:pt x="3969" y="16423"/>
                  </a:moveTo>
                  <a:lnTo>
                    <a:pt x="2127" y="16423"/>
                  </a:lnTo>
                  <a:lnTo>
                    <a:pt x="2127" y="15093"/>
                  </a:lnTo>
                  <a:lnTo>
                    <a:pt x="3989" y="15093"/>
                  </a:lnTo>
                  <a:lnTo>
                    <a:pt x="3989" y="16423"/>
                  </a:lnTo>
                  <a:lnTo>
                    <a:pt x="3969" y="16423"/>
                  </a:lnTo>
                  <a:close/>
                  <a:moveTo>
                    <a:pt x="2433" y="16117"/>
                  </a:moveTo>
                  <a:lnTo>
                    <a:pt x="3683" y="16117"/>
                  </a:lnTo>
                  <a:lnTo>
                    <a:pt x="3683" y="15399"/>
                  </a:lnTo>
                  <a:lnTo>
                    <a:pt x="2433" y="15399"/>
                  </a:lnTo>
                  <a:lnTo>
                    <a:pt x="2433" y="16117"/>
                  </a:lnTo>
                  <a:close/>
                  <a:moveTo>
                    <a:pt x="3703" y="16157"/>
                  </a:moveTo>
                  <a:lnTo>
                    <a:pt x="2393" y="16157"/>
                  </a:lnTo>
                  <a:lnTo>
                    <a:pt x="2393" y="15359"/>
                  </a:lnTo>
                  <a:lnTo>
                    <a:pt x="3723" y="15359"/>
                  </a:lnTo>
                  <a:lnTo>
                    <a:pt x="3723" y="16157"/>
                  </a:lnTo>
                  <a:lnTo>
                    <a:pt x="3703" y="16157"/>
                  </a:lnTo>
                  <a:close/>
                  <a:moveTo>
                    <a:pt x="2699" y="15851"/>
                  </a:moveTo>
                  <a:lnTo>
                    <a:pt x="3417" y="15851"/>
                  </a:lnTo>
                  <a:lnTo>
                    <a:pt x="3417" y="15665"/>
                  </a:lnTo>
                  <a:lnTo>
                    <a:pt x="2699" y="15665"/>
                  </a:lnTo>
                  <a:lnTo>
                    <a:pt x="2699" y="15851"/>
                  </a:lnTo>
                  <a:close/>
                  <a:moveTo>
                    <a:pt x="3437" y="15891"/>
                  </a:moveTo>
                  <a:lnTo>
                    <a:pt x="2659" y="15891"/>
                  </a:lnTo>
                  <a:lnTo>
                    <a:pt x="2659" y="15625"/>
                  </a:lnTo>
                  <a:lnTo>
                    <a:pt x="3457" y="15625"/>
                  </a:lnTo>
                  <a:lnTo>
                    <a:pt x="3457" y="15891"/>
                  </a:lnTo>
                  <a:lnTo>
                    <a:pt x="3437" y="15891"/>
                  </a:lnTo>
                  <a:close/>
                  <a:moveTo>
                    <a:pt x="40" y="11730"/>
                  </a:moveTo>
                  <a:lnTo>
                    <a:pt x="12152" y="11730"/>
                  </a:lnTo>
                  <a:lnTo>
                    <a:pt x="12152" y="6224"/>
                  </a:lnTo>
                  <a:lnTo>
                    <a:pt x="40" y="6224"/>
                  </a:lnTo>
                  <a:lnTo>
                    <a:pt x="40" y="11730"/>
                  </a:lnTo>
                  <a:close/>
                  <a:moveTo>
                    <a:pt x="12172" y="11770"/>
                  </a:moveTo>
                  <a:lnTo>
                    <a:pt x="0" y="11770"/>
                  </a:lnTo>
                  <a:lnTo>
                    <a:pt x="0" y="6184"/>
                  </a:lnTo>
                  <a:lnTo>
                    <a:pt x="12192" y="6184"/>
                  </a:lnTo>
                  <a:lnTo>
                    <a:pt x="12192" y="11770"/>
                  </a:lnTo>
                  <a:lnTo>
                    <a:pt x="12172" y="11770"/>
                  </a:lnTo>
                  <a:close/>
                  <a:moveTo>
                    <a:pt x="306" y="11464"/>
                  </a:moveTo>
                  <a:lnTo>
                    <a:pt x="11886" y="11464"/>
                  </a:lnTo>
                  <a:lnTo>
                    <a:pt x="11886" y="6490"/>
                  </a:lnTo>
                  <a:lnTo>
                    <a:pt x="306" y="6490"/>
                  </a:lnTo>
                  <a:lnTo>
                    <a:pt x="306" y="11464"/>
                  </a:lnTo>
                  <a:close/>
                  <a:moveTo>
                    <a:pt x="11906" y="11504"/>
                  </a:moveTo>
                  <a:lnTo>
                    <a:pt x="266" y="11504"/>
                  </a:lnTo>
                  <a:lnTo>
                    <a:pt x="266" y="6450"/>
                  </a:lnTo>
                  <a:lnTo>
                    <a:pt x="11926" y="6450"/>
                  </a:lnTo>
                  <a:lnTo>
                    <a:pt x="11926" y="11504"/>
                  </a:lnTo>
                  <a:lnTo>
                    <a:pt x="11906" y="11504"/>
                  </a:lnTo>
                  <a:close/>
                  <a:moveTo>
                    <a:pt x="572" y="11198"/>
                  </a:moveTo>
                  <a:lnTo>
                    <a:pt x="11620" y="11198"/>
                  </a:lnTo>
                  <a:lnTo>
                    <a:pt x="11620" y="6756"/>
                  </a:lnTo>
                  <a:lnTo>
                    <a:pt x="572" y="6756"/>
                  </a:lnTo>
                  <a:lnTo>
                    <a:pt x="572" y="11198"/>
                  </a:lnTo>
                  <a:close/>
                  <a:moveTo>
                    <a:pt x="11640" y="11238"/>
                  </a:moveTo>
                  <a:lnTo>
                    <a:pt x="532" y="11238"/>
                  </a:lnTo>
                  <a:lnTo>
                    <a:pt x="532" y="6716"/>
                  </a:lnTo>
                  <a:lnTo>
                    <a:pt x="11660" y="6716"/>
                  </a:lnTo>
                  <a:lnTo>
                    <a:pt x="11660" y="11238"/>
                  </a:lnTo>
                  <a:lnTo>
                    <a:pt x="11640" y="11238"/>
                  </a:lnTo>
                  <a:close/>
                  <a:moveTo>
                    <a:pt x="838" y="10932"/>
                  </a:moveTo>
                  <a:lnTo>
                    <a:pt x="11354" y="10932"/>
                  </a:lnTo>
                  <a:lnTo>
                    <a:pt x="11354" y="7022"/>
                  </a:lnTo>
                  <a:lnTo>
                    <a:pt x="838" y="7022"/>
                  </a:lnTo>
                  <a:lnTo>
                    <a:pt x="838" y="10932"/>
                  </a:lnTo>
                  <a:close/>
                  <a:moveTo>
                    <a:pt x="11374" y="10972"/>
                  </a:moveTo>
                  <a:lnTo>
                    <a:pt x="798" y="10972"/>
                  </a:lnTo>
                  <a:lnTo>
                    <a:pt x="798" y="6982"/>
                  </a:lnTo>
                  <a:lnTo>
                    <a:pt x="11394" y="6982"/>
                  </a:lnTo>
                  <a:lnTo>
                    <a:pt x="11394" y="10972"/>
                  </a:lnTo>
                  <a:lnTo>
                    <a:pt x="11374" y="10972"/>
                  </a:lnTo>
                  <a:close/>
                  <a:moveTo>
                    <a:pt x="1104" y="10666"/>
                  </a:moveTo>
                  <a:lnTo>
                    <a:pt x="11088" y="10666"/>
                  </a:lnTo>
                  <a:lnTo>
                    <a:pt x="11088" y="7288"/>
                  </a:lnTo>
                  <a:lnTo>
                    <a:pt x="1104" y="7288"/>
                  </a:lnTo>
                  <a:lnTo>
                    <a:pt x="1104" y="10666"/>
                  </a:lnTo>
                  <a:close/>
                  <a:moveTo>
                    <a:pt x="11108" y="10706"/>
                  </a:moveTo>
                  <a:lnTo>
                    <a:pt x="1064" y="10706"/>
                  </a:lnTo>
                  <a:lnTo>
                    <a:pt x="1064" y="7248"/>
                  </a:lnTo>
                  <a:lnTo>
                    <a:pt x="11128" y="7248"/>
                  </a:lnTo>
                  <a:lnTo>
                    <a:pt x="11128" y="10706"/>
                  </a:lnTo>
                  <a:lnTo>
                    <a:pt x="11108" y="10706"/>
                  </a:lnTo>
                  <a:close/>
                  <a:moveTo>
                    <a:pt x="1370" y="10400"/>
                  </a:moveTo>
                  <a:lnTo>
                    <a:pt x="10822" y="10400"/>
                  </a:lnTo>
                  <a:lnTo>
                    <a:pt x="10822" y="7554"/>
                  </a:lnTo>
                  <a:lnTo>
                    <a:pt x="1370" y="7554"/>
                  </a:lnTo>
                  <a:lnTo>
                    <a:pt x="1370" y="10400"/>
                  </a:lnTo>
                  <a:close/>
                  <a:moveTo>
                    <a:pt x="10842" y="10440"/>
                  </a:moveTo>
                  <a:lnTo>
                    <a:pt x="1330" y="10440"/>
                  </a:lnTo>
                  <a:lnTo>
                    <a:pt x="1330" y="7514"/>
                  </a:lnTo>
                  <a:lnTo>
                    <a:pt x="10862" y="7514"/>
                  </a:lnTo>
                  <a:lnTo>
                    <a:pt x="10862" y="10440"/>
                  </a:lnTo>
                  <a:lnTo>
                    <a:pt x="10842" y="10440"/>
                  </a:lnTo>
                  <a:close/>
                  <a:moveTo>
                    <a:pt x="1636" y="10135"/>
                  </a:moveTo>
                  <a:lnTo>
                    <a:pt x="10556" y="10135"/>
                  </a:lnTo>
                  <a:lnTo>
                    <a:pt x="10556" y="7820"/>
                  </a:lnTo>
                  <a:lnTo>
                    <a:pt x="1636" y="7820"/>
                  </a:lnTo>
                  <a:lnTo>
                    <a:pt x="1636" y="10135"/>
                  </a:lnTo>
                  <a:close/>
                  <a:moveTo>
                    <a:pt x="10576" y="10175"/>
                  </a:moveTo>
                  <a:lnTo>
                    <a:pt x="1596" y="10175"/>
                  </a:lnTo>
                  <a:lnTo>
                    <a:pt x="1596" y="7780"/>
                  </a:lnTo>
                  <a:lnTo>
                    <a:pt x="10596" y="7780"/>
                  </a:lnTo>
                  <a:lnTo>
                    <a:pt x="10596" y="10175"/>
                  </a:lnTo>
                  <a:lnTo>
                    <a:pt x="10576" y="10175"/>
                  </a:lnTo>
                  <a:close/>
                  <a:moveTo>
                    <a:pt x="1901" y="9869"/>
                  </a:moveTo>
                  <a:lnTo>
                    <a:pt x="10290" y="9869"/>
                  </a:lnTo>
                  <a:lnTo>
                    <a:pt x="10290" y="8085"/>
                  </a:lnTo>
                  <a:lnTo>
                    <a:pt x="1901" y="8085"/>
                  </a:lnTo>
                  <a:lnTo>
                    <a:pt x="1901" y="9869"/>
                  </a:lnTo>
                  <a:close/>
                  <a:moveTo>
                    <a:pt x="10310" y="9909"/>
                  </a:moveTo>
                  <a:lnTo>
                    <a:pt x="1861" y="9909"/>
                  </a:lnTo>
                  <a:lnTo>
                    <a:pt x="1861" y="8045"/>
                  </a:lnTo>
                  <a:lnTo>
                    <a:pt x="10330" y="8045"/>
                  </a:lnTo>
                  <a:lnTo>
                    <a:pt x="10330" y="9909"/>
                  </a:lnTo>
                  <a:lnTo>
                    <a:pt x="10310" y="9909"/>
                  </a:lnTo>
                  <a:close/>
                  <a:moveTo>
                    <a:pt x="2167" y="9603"/>
                  </a:moveTo>
                  <a:lnTo>
                    <a:pt x="10024" y="9603"/>
                  </a:lnTo>
                  <a:lnTo>
                    <a:pt x="10024" y="8351"/>
                  </a:lnTo>
                  <a:lnTo>
                    <a:pt x="2167" y="8351"/>
                  </a:lnTo>
                  <a:lnTo>
                    <a:pt x="2167" y="9603"/>
                  </a:lnTo>
                  <a:close/>
                  <a:moveTo>
                    <a:pt x="10044" y="9643"/>
                  </a:moveTo>
                  <a:lnTo>
                    <a:pt x="2127" y="9643"/>
                  </a:lnTo>
                  <a:lnTo>
                    <a:pt x="2127" y="8311"/>
                  </a:lnTo>
                  <a:lnTo>
                    <a:pt x="10064" y="8311"/>
                  </a:lnTo>
                  <a:lnTo>
                    <a:pt x="10064" y="9643"/>
                  </a:lnTo>
                  <a:lnTo>
                    <a:pt x="10044" y="9643"/>
                  </a:lnTo>
                  <a:close/>
                  <a:moveTo>
                    <a:pt x="2433" y="9337"/>
                  </a:moveTo>
                  <a:lnTo>
                    <a:pt x="9759" y="9337"/>
                  </a:lnTo>
                  <a:lnTo>
                    <a:pt x="9759" y="8617"/>
                  </a:lnTo>
                  <a:lnTo>
                    <a:pt x="2433" y="8617"/>
                  </a:lnTo>
                  <a:lnTo>
                    <a:pt x="2433" y="9337"/>
                  </a:lnTo>
                  <a:close/>
                  <a:moveTo>
                    <a:pt x="9779" y="9377"/>
                  </a:moveTo>
                  <a:lnTo>
                    <a:pt x="2393" y="9377"/>
                  </a:lnTo>
                  <a:lnTo>
                    <a:pt x="2393" y="8577"/>
                  </a:lnTo>
                  <a:lnTo>
                    <a:pt x="9799" y="8577"/>
                  </a:lnTo>
                  <a:lnTo>
                    <a:pt x="9799" y="9377"/>
                  </a:lnTo>
                  <a:lnTo>
                    <a:pt x="9779" y="9377"/>
                  </a:lnTo>
                  <a:close/>
                  <a:moveTo>
                    <a:pt x="2699" y="9071"/>
                  </a:moveTo>
                  <a:lnTo>
                    <a:pt x="9493" y="9071"/>
                  </a:lnTo>
                  <a:lnTo>
                    <a:pt x="9493" y="8883"/>
                  </a:lnTo>
                  <a:lnTo>
                    <a:pt x="2699" y="8883"/>
                  </a:lnTo>
                  <a:lnTo>
                    <a:pt x="2699" y="9071"/>
                  </a:lnTo>
                  <a:close/>
                  <a:moveTo>
                    <a:pt x="9513" y="9111"/>
                  </a:moveTo>
                  <a:lnTo>
                    <a:pt x="2659" y="9111"/>
                  </a:lnTo>
                  <a:lnTo>
                    <a:pt x="2659" y="8843"/>
                  </a:lnTo>
                  <a:lnTo>
                    <a:pt x="9533" y="8843"/>
                  </a:lnTo>
                  <a:lnTo>
                    <a:pt x="9533" y="9111"/>
                  </a:lnTo>
                  <a:lnTo>
                    <a:pt x="9513" y="9111"/>
                  </a:lnTo>
                  <a:close/>
                  <a:moveTo>
                    <a:pt x="1636" y="3399"/>
                  </a:moveTo>
                  <a:lnTo>
                    <a:pt x="16476" y="3399"/>
                  </a:lnTo>
                  <a:lnTo>
                    <a:pt x="16476" y="1085"/>
                  </a:lnTo>
                  <a:lnTo>
                    <a:pt x="1636" y="1085"/>
                  </a:lnTo>
                  <a:lnTo>
                    <a:pt x="1636" y="3399"/>
                  </a:lnTo>
                  <a:close/>
                  <a:moveTo>
                    <a:pt x="16496" y="3439"/>
                  </a:moveTo>
                  <a:lnTo>
                    <a:pt x="1596" y="3439"/>
                  </a:lnTo>
                  <a:lnTo>
                    <a:pt x="1596" y="1045"/>
                  </a:lnTo>
                  <a:lnTo>
                    <a:pt x="16516" y="1045"/>
                  </a:lnTo>
                  <a:lnTo>
                    <a:pt x="16516" y="3439"/>
                  </a:lnTo>
                  <a:lnTo>
                    <a:pt x="16496" y="3439"/>
                  </a:lnTo>
                  <a:close/>
                  <a:moveTo>
                    <a:pt x="1901" y="3133"/>
                  </a:moveTo>
                  <a:lnTo>
                    <a:pt x="16210" y="3133"/>
                  </a:lnTo>
                  <a:lnTo>
                    <a:pt x="16210" y="1351"/>
                  </a:lnTo>
                  <a:lnTo>
                    <a:pt x="1901" y="1351"/>
                  </a:lnTo>
                  <a:lnTo>
                    <a:pt x="1901" y="3133"/>
                  </a:lnTo>
                  <a:close/>
                  <a:moveTo>
                    <a:pt x="16230" y="3173"/>
                  </a:moveTo>
                  <a:lnTo>
                    <a:pt x="1861" y="3173"/>
                  </a:lnTo>
                  <a:lnTo>
                    <a:pt x="1861" y="1311"/>
                  </a:lnTo>
                  <a:lnTo>
                    <a:pt x="16250" y="1311"/>
                  </a:lnTo>
                  <a:lnTo>
                    <a:pt x="16250" y="3173"/>
                  </a:lnTo>
                  <a:lnTo>
                    <a:pt x="16230" y="3173"/>
                  </a:lnTo>
                  <a:close/>
                  <a:moveTo>
                    <a:pt x="2167" y="2867"/>
                  </a:moveTo>
                  <a:lnTo>
                    <a:pt x="15944" y="2867"/>
                  </a:lnTo>
                  <a:lnTo>
                    <a:pt x="15944" y="1617"/>
                  </a:lnTo>
                  <a:lnTo>
                    <a:pt x="2167" y="1617"/>
                  </a:lnTo>
                  <a:lnTo>
                    <a:pt x="2167" y="2867"/>
                  </a:lnTo>
                  <a:close/>
                  <a:moveTo>
                    <a:pt x="15964" y="2907"/>
                  </a:moveTo>
                  <a:lnTo>
                    <a:pt x="2127" y="2907"/>
                  </a:lnTo>
                  <a:lnTo>
                    <a:pt x="2127" y="1577"/>
                  </a:lnTo>
                  <a:lnTo>
                    <a:pt x="15984" y="1577"/>
                  </a:lnTo>
                  <a:lnTo>
                    <a:pt x="15984" y="2907"/>
                  </a:lnTo>
                  <a:lnTo>
                    <a:pt x="15964" y="2907"/>
                  </a:lnTo>
                  <a:close/>
                  <a:moveTo>
                    <a:pt x="2433" y="2601"/>
                  </a:moveTo>
                  <a:lnTo>
                    <a:pt x="15678" y="2601"/>
                  </a:lnTo>
                  <a:lnTo>
                    <a:pt x="15678" y="1883"/>
                  </a:lnTo>
                  <a:lnTo>
                    <a:pt x="2433" y="1883"/>
                  </a:lnTo>
                  <a:lnTo>
                    <a:pt x="2433" y="2601"/>
                  </a:lnTo>
                  <a:close/>
                  <a:moveTo>
                    <a:pt x="15698" y="2641"/>
                  </a:moveTo>
                  <a:lnTo>
                    <a:pt x="2393" y="2641"/>
                  </a:lnTo>
                  <a:lnTo>
                    <a:pt x="2393" y="1843"/>
                  </a:lnTo>
                  <a:lnTo>
                    <a:pt x="15718" y="1843"/>
                  </a:lnTo>
                  <a:cubicBezTo>
                    <a:pt x="15718" y="2109"/>
                    <a:pt x="15718" y="2375"/>
                    <a:pt x="15718" y="2641"/>
                  </a:cubicBezTo>
                  <a:lnTo>
                    <a:pt x="15698" y="2641"/>
                  </a:lnTo>
                  <a:close/>
                  <a:moveTo>
                    <a:pt x="2699" y="2335"/>
                  </a:moveTo>
                  <a:lnTo>
                    <a:pt x="15412" y="2335"/>
                  </a:lnTo>
                  <a:lnTo>
                    <a:pt x="15412" y="2149"/>
                  </a:lnTo>
                  <a:lnTo>
                    <a:pt x="2699" y="2149"/>
                  </a:lnTo>
                  <a:lnTo>
                    <a:pt x="2699" y="2335"/>
                  </a:lnTo>
                  <a:close/>
                  <a:moveTo>
                    <a:pt x="15432" y="2375"/>
                  </a:moveTo>
                  <a:lnTo>
                    <a:pt x="2659" y="2375"/>
                  </a:lnTo>
                  <a:lnTo>
                    <a:pt x="2659" y="2109"/>
                  </a:lnTo>
                  <a:lnTo>
                    <a:pt x="15452" y="2109"/>
                  </a:lnTo>
                  <a:lnTo>
                    <a:pt x="15452" y="2375"/>
                  </a:lnTo>
                  <a:lnTo>
                    <a:pt x="15432" y="237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pt-BR"/>
            </a:p>
          </p:txBody>
        </p:sp>
        <p:sp>
          <p:nvSpPr>
            <p:cNvPr id="6" name="Freeform 44">
              <a:extLst>
                <a:ext uri="{FF2B5EF4-FFF2-40B4-BE49-F238E27FC236}">
                  <a16:creationId xmlns:a16="http://schemas.microsoft.com/office/drawing/2014/main" id="{9FC5A51B-E557-45AF-A997-B36D5DD5B148}"/>
                </a:ext>
              </a:extLst>
            </p:cNvPr>
            <p:cNvSpPr>
              <a:spLocks noEditPoints="1"/>
            </p:cNvSpPr>
            <p:nvPr userDrawn="1"/>
          </p:nvSpPr>
          <p:spPr bwMode="auto">
            <a:xfrm>
              <a:off x="1951" y="110"/>
              <a:ext cx="3778" cy="4100"/>
            </a:xfrm>
            <a:custGeom>
              <a:avLst/>
              <a:gdLst>
                <a:gd name="T0" fmla="*/ 0 w 16611"/>
                <a:gd name="T1" fmla="*/ 5035 h 18000"/>
                <a:gd name="T2" fmla="*/ 16611 w 16611"/>
                <a:gd name="T3" fmla="*/ 4769 h 18000"/>
                <a:gd name="T4" fmla="*/ 572 w 16611"/>
                <a:gd name="T5" fmla="*/ 22 h 18000"/>
                <a:gd name="T6" fmla="*/ 16611 w 16611"/>
                <a:gd name="T7" fmla="*/ 247 h 18000"/>
                <a:gd name="T8" fmla="*/ 798 w 16611"/>
                <a:gd name="T9" fmla="*/ 4237 h 18000"/>
                <a:gd name="T10" fmla="*/ 1104 w 16611"/>
                <a:gd name="T11" fmla="*/ 3931 h 18000"/>
                <a:gd name="T12" fmla="*/ 16611 w 16611"/>
                <a:gd name="T13" fmla="*/ 779 h 18000"/>
                <a:gd name="T14" fmla="*/ 1330 w 16611"/>
                <a:gd name="T15" fmla="*/ 3705 h 18000"/>
                <a:gd name="T16" fmla="*/ 40 w 16611"/>
                <a:gd name="T17" fmla="*/ 13006 h 18000"/>
                <a:gd name="T18" fmla="*/ 5851 w 16611"/>
                <a:gd name="T19" fmla="*/ 18000 h 18000"/>
                <a:gd name="T20" fmla="*/ 266 w 16611"/>
                <a:gd name="T21" fmla="*/ 13232 h 18000"/>
                <a:gd name="T22" fmla="*/ 5585 w 16611"/>
                <a:gd name="T23" fmla="*/ 13497 h 18000"/>
                <a:gd name="T24" fmla="*/ 572 w 16611"/>
                <a:gd name="T25" fmla="*/ 17979 h 18000"/>
                <a:gd name="T26" fmla="*/ 5299 w 16611"/>
                <a:gd name="T27" fmla="*/ 17753 h 18000"/>
                <a:gd name="T28" fmla="*/ 1104 w 16611"/>
                <a:gd name="T29" fmla="*/ 17447 h 18000"/>
                <a:gd name="T30" fmla="*/ 1064 w 16611"/>
                <a:gd name="T31" fmla="*/ 17487 h 18000"/>
                <a:gd name="T32" fmla="*/ 4747 w 16611"/>
                <a:gd name="T33" fmla="*/ 17181 h 18000"/>
                <a:gd name="T34" fmla="*/ 1330 w 16611"/>
                <a:gd name="T35" fmla="*/ 14295 h 18000"/>
                <a:gd name="T36" fmla="*/ 4481 w 16611"/>
                <a:gd name="T37" fmla="*/ 14601 h 18000"/>
                <a:gd name="T38" fmla="*/ 4521 w 16611"/>
                <a:gd name="T39" fmla="*/ 14561 h 18000"/>
                <a:gd name="T40" fmla="*/ 1901 w 16611"/>
                <a:gd name="T41" fmla="*/ 14867 h 18000"/>
                <a:gd name="T42" fmla="*/ 4255 w 16611"/>
                <a:gd name="T43" fmla="*/ 16689 h 18000"/>
                <a:gd name="T44" fmla="*/ 2167 w 16611"/>
                <a:gd name="T45" fmla="*/ 16383 h 18000"/>
                <a:gd name="T46" fmla="*/ 3969 w 16611"/>
                <a:gd name="T47" fmla="*/ 16423 h 18000"/>
                <a:gd name="T48" fmla="*/ 3703 w 16611"/>
                <a:gd name="T49" fmla="*/ 16157 h 18000"/>
                <a:gd name="T50" fmla="*/ 2699 w 16611"/>
                <a:gd name="T51" fmla="*/ 15851 h 18000"/>
                <a:gd name="T52" fmla="*/ 2659 w 16611"/>
                <a:gd name="T53" fmla="*/ 15891 h 18000"/>
                <a:gd name="T54" fmla="*/ 12152 w 16611"/>
                <a:gd name="T55" fmla="*/ 11730 h 18000"/>
                <a:gd name="T56" fmla="*/ 0 w 16611"/>
                <a:gd name="T57" fmla="*/ 6184 h 18000"/>
                <a:gd name="T58" fmla="*/ 11886 w 16611"/>
                <a:gd name="T59" fmla="*/ 6490 h 18000"/>
                <a:gd name="T60" fmla="*/ 11926 w 16611"/>
                <a:gd name="T61" fmla="*/ 6450 h 18000"/>
                <a:gd name="T62" fmla="*/ 572 w 16611"/>
                <a:gd name="T63" fmla="*/ 6756 h 18000"/>
                <a:gd name="T64" fmla="*/ 11660 w 16611"/>
                <a:gd name="T65" fmla="*/ 11238 h 18000"/>
                <a:gd name="T66" fmla="*/ 838 w 16611"/>
                <a:gd name="T67" fmla="*/ 10932 h 18000"/>
                <a:gd name="T68" fmla="*/ 11374 w 16611"/>
                <a:gd name="T69" fmla="*/ 10972 h 18000"/>
                <a:gd name="T70" fmla="*/ 11108 w 16611"/>
                <a:gd name="T71" fmla="*/ 10706 h 18000"/>
                <a:gd name="T72" fmla="*/ 1370 w 16611"/>
                <a:gd name="T73" fmla="*/ 10400 h 18000"/>
                <a:gd name="T74" fmla="*/ 1330 w 16611"/>
                <a:gd name="T75" fmla="*/ 10440 h 18000"/>
                <a:gd name="T76" fmla="*/ 10556 w 16611"/>
                <a:gd name="T77" fmla="*/ 10135 h 18000"/>
                <a:gd name="T78" fmla="*/ 1596 w 16611"/>
                <a:gd name="T79" fmla="*/ 7780 h 18000"/>
                <a:gd name="T80" fmla="*/ 10290 w 16611"/>
                <a:gd name="T81" fmla="*/ 8085 h 18000"/>
                <a:gd name="T82" fmla="*/ 10330 w 16611"/>
                <a:gd name="T83" fmla="*/ 8045 h 18000"/>
                <a:gd name="T84" fmla="*/ 2167 w 16611"/>
                <a:gd name="T85" fmla="*/ 8351 h 18000"/>
                <a:gd name="T86" fmla="*/ 10064 w 16611"/>
                <a:gd name="T87" fmla="*/ 9643 h 18000"/>
                <a:gd name="T88" fmla="*/ 2433 w 16611"/>
                <a:gd name="T89" fmla="*/ 9337 h 18000"/>
                <a:gd name="T90" fmla="*/ 9779 w 16611"/>
                <a:gd name="T91" fmla="*/ 9377 h 18000"/>
                <a:gd name="T92" fmla="*/ 9513 w 16611"/>
                <a:gd name="T93" fmla="*/ 9111 h 18000"/>
                <a:gd name="T94" fmla="*/ 1636 w 16611"/>
                <a:gd name="T95" fmla="*/ 3399 h 18000"/>
                <a:gd name="T96" fmla="*/ 1596 w 16611"/>
                <a:gd name="T97" fmla="*/ 3439 h 18000"/>
                <a:gd name="T98" fmla="*/ 16210 w 16611"/>
                <a:gd name="T99" fmla="*/ 3133 h 18000"/>
                <a:gd name="T100" fmla="*/ 1861 w 16611"/>
                <a:gd name="T101" fmla="*/ 1311 h 18000"/>
                <a:gd name="T102" fmla="*/ 15944 w 16611"/>
                <a:gd name="T103" fmla="*/ 1617 h 18000"/>
                <a:gd name="T104" fmla="*/ 15984 w 16611"/>
                <a:gd name="T105" fmla="*/ 1577 h 18000"/>
                <a:gd name="T106" fmla="*/ 2433 w 16611"/>
                <a:gd name="T107" fmla="*/ 1883 h 18000"/>
                <a:gd name="T108" fmla="*/ 15718 w 16611"/>
                <a:gd name="T109" fmla="*/ 2641 h 18000"/>
                <a:gd name="T110" fmla="*/ 2699 w 16611"/>
                <a:gd name="T111" fmla="*/ 2335 h 18000"/>
                <a:gd name="T112" fmla="*/ 15432 w 16611"/>
                <a:gd name="T113" fmla="*/ 2375 h 1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1" h="18000">
                  <a:moveTo>
                    <a:pt x="0" y="0"/>
                  </a:moveTo>
                  <a:lnTo>
                    <a:pt x="40" y="0"/>
                  </a:lnTo>
                  <a:lnTo>
                    <a:pt x="40" y="4995"/>
                  </a:lnTo>
                  <a:lnTo>
                    <a:pt x="16611" y="4995"/>
                  </a:lnTo>
                  <a:lnTo>
                    <a:pt x="16611" y="5035"/>
                  </a:lnTo>
                  <a:lnTo>
                    <a:pt x="0" y="5035"/>
                  </a:lnTo>
                  <a:lnTo>
                    <a:pt x="0" y="0"/>
                  </a:lnTo>
                  <a:close/>
                  <a:moveTo>
                    <a:pt x="266" y="0"/>
                  </a:moveTo>
                  <a:lnTo>
                    <a:pt x="306" y="0"/>
                  </a:lnTo>
                  <a:lnTo>
                    <a:pt x="306" y="4729"/>
                  </a:lnTo>
                  <a:lnTo>
                    <a:pt x="16611" y="4729"/>
                  </a:lnTo>
                  <a:lnTo>
                    <a:pt x="16611" y="4769"/>
                  </a:lnTo>
                  <a:lnTo>
                    <a:pt x="266" y="4769"/>
                  </a:lnTo>
                  <a:lnTo>
                    <a:pt x="266" y="0"/>
                  </a:lnTo>
                  <a:close/>
                  <a:moveTo>
                    <a:pt x="532" y="0"/>
                  </a:moveTo>
                  <a:lnTo>
                    <a:pt x="16611" y="0"/>
                  </a:lnTo>
                  <a:lnTo>
                    <a:pt x="16611" y="22"/>
                  </a:lnTo>
                  <a:lnTo>
                    <a:pt x="572" y="22"/>
                  </a:lnTo>
                  <a:lnTo>
                    <a:pt x="572" y="4463"/>
                  </a:lnTo>
                  <a:lnTo>
                    <a:pt x="16611" y="4463"/>
                  </a:lnTo>
                  <a:lnTo>
                    <a:pt x="16611" y="4503"/>
                  </a:lnTo>
                  <a:lnTo>
                    <a:pt x="532" y="4503"/>
                  </a:lnTo>
                  <a:lnTo>
                    <a:pt x="532" y="0"/>
                  </a:lnTo>
                  <a:close/>
                  <a:moveTo>
                    <a:pt x="16611" y="247"/>
                  </a:moveTo>
                  <a:lnTo>
                    <a:pt x="16611" y="287"/>
                  </a:lnTo>
                  <a:lnTo>
                    <a:pt x="838" y="287"/>
                  </a:lnTo>
                  <a:lnTo>
                    <a:pt x="838" y="4197"/>
                  </a:lnTo>
                  <a:lnTo>
                    <a:pt x="16611" y="4197"/>
                  </a:lnTo>
                  <a:lnTo>
                    <a:pt x="16611" y="4237"/>
                  </a:lnTo>
                  <a:lnTo>
                    <a:pt x="798" y="4237"/>
                  </a:lnTo>
                  <a:lnTo>
                    <a:pt x="798" y="247"/>
                  </a:lnTo>
                  <a:lnTo>
                    <a:pt x="16611" y="247"/>
                  </a:lnTo>
                  <a:close/>
                  <a:moveTo>
                    <a:pt x="16611" y="513"/>
                  </a:moveTo>
                  <a:lnTo>
                    <a:pt x="16611" y="553"/>
                  </a:lnTo>
                  <a:lnTo>
                    <a:pt x="1104" y="553"/>
                  </a:lnTo>
                  <a:lnTo>
                    <a:pt x="1104" y="3931"/>
                  </a:lnTo>
                  <a:lnTo>
                    <a:pt x="16611" y="3931"/>
                  </a:lnTo>
                  <a:lnTo>
                    <a:pt x="16611" y="3971"/>
                  </a:lnTo>
                  <a:lnTo>
                    <a:pt x="1064" y="3971"/>
                  </a:lnTo>
                  <a:lnTo>
                    <a:pt x="1064" y="513"/>
                  </a:lnTo>
                  <a:lnTo>
                    <a:pt x="16611" y="513"/>
                  </a:lnTo>
                  <a:close/>
                  <a:moveTo>
                    <a:pt x="16611" y="779"/>
                  </a:moveTo>
                  <a:lnTo>
                    <a:pt x="16611" y="819"/>
                  </a:lnTo>
                  <a:lnTo>
                    <a:pt x="1370" y="819"/>
                  </a:lnTo>
                  <a:lnTo>
                    <a:pt x="1370" y="3665"/>
                  </a:lnTo>
                  <a:lnTo>
                    <a:pt x="16611" y="3665"/>
                  </a:lnTo>
                  <a:lnTo>
                    <a:pt x="16611" y="3705"/>
                  </a:lnTo>
                  <a:lnTo>
                    <a:pt x="1330" y="3705"/>
                  </a:lnTo>
                  <a:lnTo>
                    <a:pt x="1330" y="779"/>
                  </a:lnTo>
                  <a:lnTo>
                    <a:pt x="16611" y="779"/>
                  </a:lnTo>
                  <a:close/>
                  <a:moveTo>
                    <a:pt x="6116" y="18000"/>
                  </a:moveTo>
                  <a:lnTo>
                    <a:pt x="6076" y="18000"/>
                  </a:lnTo>
                  <a:lnTo>
                    <a:pt x="6076" y="13006"/>
                  </a:lnTo>
                  <a:lnTo>
                    <a:pt x="40" y="13006"/>
                  </a:lnTo>
                  <a:lnTo>
                    <a:pt x="40" y="18000"/>
                  </a:lnTo>
                  <a:lnTo>
                    <a:pt x="0" y="18000"/>
                  </a:lnTo>
                  <a:lnTo>
                    <a:pt x="0" y="12966"/>
                  </a:lnTo>
                  <a:lnTo>
                    <a:pt x="6116" y="12966"/>
                  </a:lnTo>
                  <a:lnTo>
                    <a:pt x="6116" y="18000"/>
                  </a:lnTo>
                  <a:close/>
                  <a:moveTo>
                    <a:pt x="5851" y="18000"/>
                  </a:moveTo>
                  <a:lnTo>
                    <a:pt x="5811" y="18000"/>
                  </a:lnTo>
                  <a:lnTo>
                    <a:pt x="5811" y="13272"/>
                  </a:lnTo>
                  <a:lnTo>
                    <a:pt x="306" y="13272"/>
                  </a:lnTo>
                  <a:lnTo>
                    <a:pt x="306" y="18000"/>
                  </a:lnTo>
                  <a:lnTo>
                    <a:pt x="266" y="18000"/>
                  </a:lnTo>
                  <a:lnTo>
                    <a:pt x="266" y="13232"/>
                  </a:lnTo>
                  <a:lnTo>
                    <a:pt x="5851" y="13232"/>
                  </a:lnTo>
                  <a:lnTo>
                    <a:pt x="5851" y="18000"/>
                  </a:lnTo>
                  <a:close/>
                  <a:moveTo>
                    <a:pt x="5585" y="18000"/>
                  </a:moveTo>
                  <a:lnTo>
                    <a:pt x="532" y="18000"/>
                  </a:lnTo>
                  <a:lnTo>
                    <a:pt x="532" y="13497"/>
                  </a:lnTo>
                  <a:lnTo>
                    <a:pt x="5585" y="13497"/>
                  </a:lnTo>
                  <a:cubicBezTo>
                    <a:pt x="5585" y="14998"/>
                    <a:pt x="5585" y="16499"/>
                    <a:pt x="5585" y="18000"/>
                  </a:cubicBezTo>
                  <a:close/>
                  <a:moveTo>
                    <a:pt x="572" y="17979"/>
                  </a:moveTo>
                  <a:lnTo>
                    <a:pt x="5545" y="17979"/>
                  </a:lnTo>
                  <a:lnTo>
                    <a:pt x="5545" y="13537"/>
                  </a:lnTo>
                  <a:lnTo>
                    <a:pt x="572" y="13537"/>
                  </a:lnTo>
                  <a:lnTo>
                    <a:pt x="572" y="17979"/>
                  </a:lnTo>
                  <a:close/>
                  <a:moveTo>
                    <a:pt x="838" y="17713"/>
                  </a:moveTo>
                  <a:lnTo>
                    <a:pt x="5279" y="17713"/>
                  </a:lnTo>
                  <a:lnTo>
                    <a:pt x="5279" y="13803"/>
                  </a:lnTo>
                  <a:lnTo>
                    <a:pt x="838" y="13803"/>
                  </a:lnTo>
                  <a:lnTo>
                    <a:pt x="838" y="17713"/>
                  </a:lnTo>
                  <a:close/>
                  <a:moveTo>
                    <a:pt x="5299" y="17753"/>
                  </a:moveTo>
                  <a:lnTo>
                    <a:pt x="798" y="17753"/>
                  </a:lnTo>
                  <a:lnTo>
                    <a:pt x="798" y="13763"/>
                  </a:lnTo>
                  <a:lnTo>
                    <a:pt x="5319" y="13763"/>
                  </a:lnTo>
                  <a:lnTo>
                    <a:pt x="5319" y="17753"/>
                  </a:lnTo>
                  <a:lnTo>
                    <a:pt x="5299" y="17753"/>
                  </a:lnTo>
                  <a:close/>
                  <a:moveTo>
                    <a:pt x="1104" y="17447"/>
                  </a:moveTo>
                  <a:lnTo>
                    <a:pt x="5013" y="17447"/>
                  </a:lnTo>
                  <a:lnTo>
                    <a:pt x="5013" y="14069"/>
                  </a:lnTo>
                  <a:lnTo>
                    <a:pt x="1104" y="14069"/>
                  </a:lnTo>
                  <a:lnTo>
                    <a:pt x="1104" y="17447"/>
                  </a:lnTo>
                  <a:close/>
                  <a:moveTo>
                    <a:pt x="5033" y="17487"/>
                  </a:moveTo>
                  <a:lnTo>
                    <a:pt x="1064" y="17487"/>
                  </a:lnTo>
                  <a:lnTo>
                    <a:pt x="1064" y="14029"/>
                  </a:lnTo>
                  <a:lnTo>
                    <a:pt x="5053" y="14029"/>
                  </a:lnTo>
                  <a:lnTo>
                    <a:pt x="5053" y="17487"/>
                  </a:lnTo>
                  <a:lnTo>
                    <a:pt x="5033" y="17487"/>
                  </a:lnTo>
                  <a:close/>
                  <a:moveTo>
                    <a:pt x="1370" y="17181"/>
                  </a:moveTo>
                  <a:lnTo>
                    <a:pt x="4747" y="17181"/>
                  </a:lnTo>
                  <a:lnTo>
                    <a:pt x="4747" y="14335"/>
                  </a:lnTo>
                  <a:lnTo>
                    <a:pt x="1370" y="14335"/>
                  </a:lnTo>
                  <a:lnTo>
                    <a:pt x="1370" y="17181"/>
                  </a:lnTo>
                  <a:close/>
                  <a:moveTo>
                    <a:pt x="4767" y="17221"/>
                  </a:moveTo>
                  <a:lnTo>
                    <a:pt x="1330" y="17221"/>
                  </a:lnTo>
                  <a:lnTo>
                    <a:pt x="1330" y="14295"/>
                  </a:lnTo>
                  <a:lnTo>
                    <a:pt x="4787" y="14295"/>
                  </a:lnTo>
                  <a:lnTo>
                    <a:pt x="4787" y="17221"/>
                  </a:lnTo>
                  <a:lnTo>
                    <a:pt x="4767" y="17221"/>
                  </a:lnTo>
                  <a:close/>
                  <a:moveTo>
                    <a:pt x="1636" y="16915"/>
                  </a:moveTo>
                  <a:lnTo>
                    <a:pt x="4481" y="16915"/>
                  </a:lnTo>
                  <a:lnTo>
                    <a:pt x="4481" y="14601"/>
                  </a:lnTo>
                  <a:lnTo>
                    <a:pt x="1636" y="14601"/>
                  </a:lnTo>
                  <a:lnTo>
                    <a:pt x="1636" y="16915"/>
                  </a:lnTo>
                  <a:close/>
                  <a:moveTo>
                    <a:pt x="4501" y="16955"/>
                  </a:moveTo>
                  <a:lnTo>
                    <a:pt x="1596" y="16955"/>
                  </a:lnTo>
                  <a:lnTo>
                    <a:pt x="1596" y="14561"/>
                  </a:lnTo>
                  <a:lnTo>
                    <a:pt x="4521" y="14561"/>
                  </a:lnTo>
                  <a:lnTo>
                    <a:pt x="4521" y="16955"/>
                  </a:lnTo>
                  <a:lnTo>
                    <a:pt x="4501" y="16955"/>
                  </a:lnTo>
                  <a:close/>
                  <a:moveTo>
                    <a:pt x="1901" y="16649"/>
                  </a:moveTo>
                  <a:lnTo>
                    <a:pt x="4215" y="16649"/>
                  </a:lnTo>
                  <a:lnTo>
                    <a:pt x="4215" y="14867"/>
                  </a:lnTo>
                  <a:lnTo>
                    <a:pt x="1901" y="14867"/>
                  </a:lnTo>
                  <a:lnTo>
                    <a:pt x="1901" y="16649"/>
                  </a:lnTo>
                  <a:close/>
                  <a:moveTo>
                    <a:pt x="4235" y="16689"/>
                  </a:moveTo>
                  <a:lnTo>
                    <a:pt x="1861" y="16689"/>
                  </a:lnTo>
                  <a:lnTo>
                    <a:pt x="1861" y="14827"/>
                  </a:lnTo>
                  <a:lnTo>
                    <a:pt x="4255" y="14827"/>
                  </a:lnTo>
                  <a:lnTo>
                    <a:pt x="4255" y="16689"/>
                  </a:lnTo>
                  <a:lnTo>
                    <a:pt x="4235" y="16689"/>
                  </a:lnTo>
                  <a:close/>
                  <a:moveTo>
                    <a:pt x="2167" y="16383"/>
                  </a:moveTo>
                  <a:lnTo>
                    <a:pt x="3949" y="16383"/>
                  </a:lnTo>
                  <a:lnTo>
                    <a:pt x="3949" y="15133"/>
                  </a:lnTo>
                  <a:lnTo>
                    <a:pt x="2167" y="15133"/>
                  </a:lnTo>
                  <a:lnTo>
                    <a:pt x="2167" y="16383"/>
                  </a:lnTo>
                  <a:close/>
                  <a:moveTo>
                    <a:pt x="3969" y="16423"/>
                  </a:moveTo>
                  <a:lnTo>
                    <a:pt x="2127" y="16423"/>
                  </a:lnTo>
                  <a:lnTo>
                    <a:pt x="2127" y="15093"/>
                  </a:lnTo>
                  <a:lnTo>
                    <a:pt x="3989" y="15093"/>
                  </a:lnTo>
                  <a:lnTo>
                    <a:pt x="3989" y="16423"/>
                  </a:lnTo>
                  <a:lnTo>
                    <a:pt x="3969" y="16423"/>
                  </a:lnTo>
                  <a:close/>
                  <a:moveTo>
                    <a:pt x="2433" y="16117"/>
                  </a:moveTo>
                  <a:lnTo>
                    <a:pt x="3683" y="16117"/>
                  </a:lnTo>
                  <a:lnTo>
                    <a:pt x="3683" y="15399"/>
                  </a:lnTo>
                  <a:lnTo>
                    <a:pt x="2433" y="15399"/>
                  </a:lnTo>
                  <a:lnTo>
                    <a:pt x="2433" y="16117"/>
                  </a:lnTo>
                  <a:close/>
                  <a:moveTo>
                    <a:pt x="3703" y="16157"/>
                  </a:moveTo>
                  <a:lnTo>
                    <a:pt x="2393" y="16157"/>
                  </a:lnTo>
                  <a:lnTo>
                    <a:pt x="2393" y="15359"/>
                  </a:lnTo>
                  <a:lnTo>
                    <a:pt x="3723" y="15359"/>
                  </a:lnTo>
                  <a:lnTo>
                    <a:pt x="3723" y="16157"/>
                  </a:lnTo>
                  <a:lnTo>
                    <a:pt x="3703" y="16157"/>
                  </a:lnTo>
                  <a:close/>
                  <a:moveTo>
                    <a:pt x="2699" y="15851"/>
                  </a:moveTo>
                  <a:lnTo>
                    <a:pt x="3417" y="15851"/>
                  </a:lnTo>
                  <a:lnTo>
                    <a:pt x="3417" y="15665"/>
                  </a:lnTo>
                  <a:lnTo>
                    <a:pt x="2699" y="15665"/>
                  </a:lnTo>
                  <a:lnTo>
                    <a:pt x="2699" y="15851"/>
                  </a:lnTo>
                  <a:close/>
                  <a:moveTo>
                    <a:pt x="3437" y="15891"/>
                  </a:moveTo>
                  <a:lnTo>
                    <a:pt x="2659" y="15891"/>
                  </a:lnTo>
                  <a:lnTo>
                    <a:pt x="2659" y="15625"/>
                  </a:lnTo>
                  <a:lnTo>
                    <a:pt x="3457" y="15625"/>
                  </a:lnTo>
                  <a:lnTo>
                    <a:pt x="3457" y="15891"/>
                  </a:lnTo>
                  <a:lnTo>
                    <a:pt x="3437" y="15891"/>
                  </a:lnTo>
                  <a:close/>
                  <a:moveTo>
                    <a:pt x="40" y="11730"/>
                  </a:moveTo>
                  <a:lnTo>
                    <a:pt x="12152" y="11730"/>
                  </a:lnTo>
                  <a:lnTo>
                    <a:pt x="12152" y="6224"/>
                  </a:lnTo>
                  <a:lnTo>
                    <a:pt x="40" y="6224"/>
                  </a:lnTo>
                  <a:lnTo>
                    <a:pt x="40" y="11730"/>
                  </a:lnTo>
                  <a:close/>
                  <a:moveTo>
                    <a:pt x="12172" y="11770"/>
                  </a:moveTo>
                  <a:lnTo>
                    <a:pt x="0" y="11770"/>
                  </a:lnTo>
                  <a:lnTo>
                    <a:pt x="0" y="6184"/>
                  </a:lnTo>
                  <a:lnTo>
                    <a:pt x="12192" y="6184"/>
                  </a:lnTo>
                  <a:lnTo>
                    <a:pt x="12192" y="11770"/>
                  </a:lnTo>
                  <a:lnTo>
                    <a:pt x="12172" y="11770"/>
                  </a:lnTo>
                  <a:close/>
                  <a:moveTo>
                    <a:pt x="306" y="11464"/>
                  </a:moveTo>
                  <a:lnTo>
                    <a:pt x="11886" y="11464"/>
                  </a:lnTo>
                  <a:lnTo>
                    <a:pt x="11886" y="6490"/>
                  </a:lnTo>
                  <a:lnTo>
                    <a:pt x="306" y="6490"/>
                  </a:lnTo>
                  <a:lnTo>
                    <a:pt x="306" y="11464"/>
                  </a:lnTo>
                  <a:close/>
                  <a:moveTo>
                    <a:pt x="11906" y="11504"/>
                  </a:moveTo>
                  <a:lnTo>
                    <a:pt x="266" y="11504"/>
                  </a:lnTo>
                  <a:lnTo>
                    <a:pt x="266" y="6450"/>
                  </a:lnTo>
                  <a:lnTo>
                    <a:pt x="11926" y="6450"/>
                  </a:lnTo>
                  <a:lnTo>
                    <a:pt x="11926" y="11504"/>
                  </a:lnTo>
                  <a:lnTo>
                    <a:pt x="11906" y="11504"/>
                  </a:lnTo>
                  <a:close/>
                  <a:moveTo>
                    <a:pt x="572" y="11198"/>
                  </a:moveTo>
                  <a:lnTo>
                    <a:pt x="11620" y="11198"/>
                  </a:lnTo>
                  <a:lnTo>
                    <a:pt x="11620" y="6756"/>
                  </a:lnTo>
                  <a:lnTo>
                    <a:pt x="572" y="6756"/>
                  </a:lnTo>
                  <a:lnTo>
                    <a:pt x="572" y="11198"/>
                  </a:lnTo>
                  <a:close/>
                  <a:moveTo>
                    <a:pt x="11640" y="11238"/>
                  </a:moveTo>
                  <a:lnTo>
                    <a:pt x="532" y="11238"/>
                  </a:lnTo>
                  <a:lnTo>
                    <a:pt x="532" y="6716"/>
                  </a:lnTo>
                  <a:lnTo>
                    <a:pt x="11660" y="6716"/>
                  </a:lnTo>
                  <a:lnTo>
                    <a:pt x="11660" y="11238"/>
                  </a:lnTo>
                  <a:lnTo>
                    <a:pt x="11640" y="11238"/>
                  </a:lnTo>
                  <a:close/>
                  <a:moveTo>
                    <a:pt x="838" y="10932"/>
                  </a:moveTo>
                  <a:lnTo>
                    <a:pt x="11354" y="10932"/>
                  </a:lnTo>
                  <a:lnTo>
                    <a:pt x="11354" y="7022"/>
                  </a:lnTo>
                  <a:lnTo>
                    <a:pt x="838" y="7022"/>
                  </a:lnTo>
                  <a:lnTo>
                    <a:pt x="838" y="10932"/>
                  </a:lnTo>
                  <a:close/>
                  <a:moveTo>
                    <a:pt x="11374" y="10972"/>
                  </a:moveTo>
                  <a:lnTo>
                    <a:pt x="798" y="10972"/>
                  </a:lnTo>
                  <a:lnTo>
                    <a:pt x="798" y="6982"/>
                  </a:lnTo>
                  <a:lnTo>
                    <a:pt x="11394" y="6982"/>
                  </a:lnTo>
                  <a:lnTo>
                    <a:pt x="11394" y="10972"/>
                  </a:lnTo>
                  <a:lnTo>
                    <a:pt x="11374" y="10972"/>
                  </a:lnTo>
                  <a:close/>
                  <a:moveTo>
                    <a:pt x="1104" y="10666"/>
                  </a:moveTo>
                  <a:lnTo>
                    <a:pt x="11088" y="10666"/>
                  </a:lnTo>
                  <a:lnTo>
                    <a:pt x="11088" y="7288"/>
                  </a:lnTo>
                  <a:lnTo>
                    <a:pt x="1104" y="7288"/>
                  </a:lnTo>
                  <a:lnTo>
                    <a:pt x="1104" y="10666"/>
                  </a:lnTo>
                  <a:close/>
                  <a:moveTo>
                    <a:pt x="11108" y="10706"/>
                  </a:moveTo>
                  <a:lnTo>
                    <a:pt x="1064" y="10706"/>
                  </a:lnTo>
                  <a:lnTo>
                    <a:pt x="1064" y="7248"/>
                  </a:lnTo>
                  <a:lnTo>
                    <a:pt x="11128" y="7248"/>
                  </a:lnTo>
                  <a:lnTo>
                    <a:pt x="11128" y="10706"/>
                  </a:lnTo>
                  <a:lnTo>
                    <a:pt x="11108" y="10706"/>
                  </a:lnTo>
                  <a:close/>
                  <a:moveTo>
                    <a:pt x="1370" y="10400"/>
                  </a:moveTo>
                  <a:lnTo>
                    <a:pt x="10822" y="10400"/>
                  </a:lnTo>
                  <a:lnTo>
                    <a:pt x="10822" y="7554"/>
                  </a:lnTo>
                  <a:lnTo>
                    <a:pt x="1370" y="7554"/>
                  </a:lnTo>
                  <a:lnTo>
                    <a:pt x="1370" y="10400"/>
                  </a:lnTo>
                  <a:close/>
                  <a:moveTo>
                    <a:pt x="10842" y="10440"/>
                  </a:moveTo>
                  <a:lnTo>
                    <a:pt x="1330" y="10440"/>
                  </a:lnTo>
                  <a:lnTo>
                    <a:pt x="1330" y="7514"/>
                  </a:lnTo>
                  <a:lnTo>
                    <a:pt x="10862" y="7514"/>
                  </a:lnTo>
                  <a:lnTo>
                    <a:pt x="10862" y="10440"/>
                  </a:lnTo>
                  <a:lnTo>
                    <a:pt x="10842" y="10440"/>
                  </a:lnTo>
                  <a:close/>
                  <a:moveTo>
                    <a:pt x="1636" y="10135"/>
                  </a:moveTo>
                  <a:lnTo>
                    <a:pt x="10556" y="10135"/>
                  </a:lnTo>
                  <a:lnTo>
                    <a:pt x="10556" y="7820"/>
                  </a:lnTo>
                  <a:lnTo>
                    <a:pt x="1636" y="7820"/>
                  </a:lnTo>
                  <a:lnTo>
                    <a:pt x="1636" y="10135"/>
                  </a:lnTo>
                  <a:close/>
                  <a:moveTo>
                    <a:pt x="10576" y="10175"/>
                  </a:moveTo>
                  <a:lnTo>
                    <a:pt x="1596" y="10175"/>
                  </a:lnTo>
                  <a:lnTo>
                    <a:pt x="1596" y="7780"/>
                  </a:lnTo>
                  <a:lnTo>
                    <a:pt x="10596" y="7780"/>
                  </a:lnTo>
                  <a:lnTo>
                    <a:pt x="10596" y="10175"/>
                  </a:lnTo>
                  <a:lnTo>
                    <a:pt x="10576" y="10175"/>
                  </a:lnTo>
                  <a:close/>
                  <a:moveTo>
                    <a:pt x="1901" y="9869"/>
                  </a:moveTo>
                  <a:lnTo>
                    <a:pt x="10290" y="9869"/>
                  </a:lnTo>
                  <a:lnTo>
                    <a:pt x="10290" y="8085"/>
                  </a:lnTo>
                  <a:lnTo>
                    <a:pt x="1901" y="8085"/>
                  </a:lnTo>
                  <a:lnTo>
                    <a:pt x="1901" y="9869"/>
                  </a:lnTo>
                  <a:close/>
                  <a:moveTo>
                    <a:pt x="10310" y="9909"/>
                  </a:moveTo>
                  <a:lnTo>
                    <a:pt x="1861" y="9909"/>
                  </a:lnTo>
                  <a:lnTo>
                    <a:pt x="1861" y="8045"/>
                  </a:lnTo>
                  <a:lnTo>
                    <a:pt x="10330" y="8045"/>
                  </a:lnTo>
                  <a:lnTo>
                    <a:pt x="10330" y="9909"/>
                  </a:lnTo>
                  <a:lnTo>
                    <a:pt x="10310" y="9909"/>
                  </a:lnTo>
                  <a:close/>
                  <a:moveTo>
                    <a:pt x="2167" y="9603"/>
                  </a:moveTo>
                  <a:lnTo>
                    <a:pt x="10024" y="9603"/>
                  </a:lnTo>
                  <a:lnTo>
                    <a:pt x="10024" y="8351"/>
                  </a:lnTo>
                  <a:lnTo>
                    <a:pt x="2167" y="8351"/>
                  </a:lnTo>
                  <a:lnTo>
                    <a:pt x="2167" y="9603"/>
                  </a:lnTo>
                  <a:close/>
                  <a:moveTo>
                    <a:pt x="10044" y="9643"/>
                  </a:moveTo>
                  <a:lnTo>
                    <a:pt x="2127" y="9643"/>
                  </a:lnTo>
                  <a:lnTo>
                    <a:pt x="2127" y="8311"/>
                  </a:lnTo>
                  <a:lnTo>
                    <a:pt x="10064" y="8311"/>
                  </a:lnTo>
                  <a:lnTo>
                    <a:pt x="10064" y="9643"/>
                  </a:lnTo>
                  <a:lnTo>
                    <a:pt x="10044" y="9643"/>
                  </a:lnTo>
                  <a:close/>
                  <a:moveTo>
                    <a:pt x="2433" y="9337"/>
                  </a:moveTo>
                  <a:lnTo>
                    <a:pt x="9759" y="9337"/>
                  </a:lnTo>
                  <a:lnTo>
                    <a:pt x="9759" y="8617"/>
                  </a:lnTo>
                  <a:lnTo>
                    <a:pt x="2433" y="8617"/>
                  </a:lnTo>
                  <a:lnTo>
                    <a:pt x="2433" y="9337"/>
                  </a:lnTo>
                  <a:close/>
                  <a:moveTo>
                    <a:pt x="9779" y="9377"/>
                  </a:moveTo>
                  <a:lnTo>
                    <a:pt x="2393" y="9377"/>
                  </a:lnTo>
                  <a:lnTo>
                    <a:pt x="2393" y="8577"/>
                  </a:lnTo>
                  <a:lnTo>
                    <a:pt x="9799" y="8577"/>
                  </a:lnTo>
                  <a:lnTo>
                    <a:pt x="9799" y="9377"/>
                  </a:lnTo>
                  <a:lnTo>
                    <a:pt x="9779" y="9377"/>
                  </a:lnTo>
                  <a:close/>
                  <a:moveTo>
                    <a:pt x="2699" y="9071"/>
                  </a:moveTo>
                  <a:lnTo>
                    <a:pt x="9493" y="9071"/>
                  </a:lnTo>
                  <a:lnTo>
                    <a:pt x="9493" y="8883"/>
                  </a:lnTo>
                  <a:lnTo>
                    <a:pt x="2699" y="8883"/>
                  </a:lnTo>
                  <a:lnTo>
                    <a:pt x="2699" y="9071"/>
                  </a:lnTo>
                  <a:close/>
                  <a:moveTo>
                    <a:pt x="9513" y="9111"/>
                  </a:moveTo>
                  <a:lnTo>
                    <a:pt x="2659" y="9111"/>
                  </a:lnTo>
                  <a:lnTo>
                    <a:pt x="2659" y="8843"/>
                  </a:lnTo>
                  <a:lnTo>
                    <a:pt x="9533" y="8843"/>
                  </a:lnTo>
                  <a:lnTo>
                    <a:pt x="9533" y="9111"/>
                  </a:lnTo>
                  <a:lnTo>
                    <a:pt x="9513" y="9111"/>
                  </a:lnTo>
                  <a:close/>
                  <a:moveTo>
                    <a:pt x="1636" y="3399"/>
                  </a:moveTo>
                  <a:lnTo>
                    <a:pt x="16476" y="3399"/>
                  </a:lnTo>
                  <a:lnTo>
                    <a:pt x="16476" y="1085"/>
                  </a:lnTo>
                  <a:lnTo>
                    <a:pt x="1636" y="1085"/>
                  </a:lnTo>
                  <a:lnTo>
                    <a:pt x="1636" y="3399"/>
                  </a:lnTo>
                  <a:close/>
                  <a:moveTo>
                    <a:pt x="16496" y="3439"/>
                  </a:moveTo>
                  <a:lnTo>
                    <a:pt x="1596" y="3439"/>
                  </a:lnTo>
                  <a:lnTo>
                    <a:pt x="1596" y="1045"/>
                  </a:lnTo>
                  <a:lnTo>
                    <a:pt x="16516" y="1045"/>
                  </a:lnTo>
                  <a:lnTo>
                    <a:pt x="16516" y="3439"/>
                  </a:lnTo>
                  <a:lnTo>
                    <a:pt x="16496" y="3439"/>
                  </a:lnTo>
                  <a:close/>
                  <a:moveTo>
                    <a:pt x="1901" y="3133"/>
                  </a:moveTo>
                  <a:lnTo>
                    <a:pt x="16210" y="3133"/>
                  </a:lnTo>
                  <a:lnTo>
                    <a:pt x="16210" y="1351"/>
                  </a:lnTo>
                  <a:lnTo>
                    <a:pt x="1901" y="1351"/>
                  </a:lnTo>
                  <a:lnTo>
                    <a:pt x="1901" y="3133"/>
                  </a:lnTo>
                  <a:close/>
                  <a:moveTo>
                    <a:pt x="16230" y="3173"/>
                  </a:moveTo>
                  <a:lnTo>
                    <a:pt x="1861" y="3173"/>
                  </a:lnTo>
                  <a:lnTo>
                    <a:pt x="1861" y="1311"/>
                  </a:lnTo>
                  <a:lnTo>
                    <a:pt x="16250" y="1311"/>
                  </a:lnTo>
                  <a:lnTo>
                    <a:pt x="16250" y="3173"/>
                  </a:lnTo>
                  <a:lnTo>
                    <a:pt x="16230" y="3173"/>
                  </a:lnTo>
                  <a:close/>
                  <a:moveTo>
                    <a:pt x="2167" y="2867"/>
                  </a:moveTo>
                  <a:lnTo>
                    <a:pt x="15944" y="2867"/>
                  </a:lnTo>
                  <a:lnTo>
                    <a:pt x="15944" y="1617"/>
                  </a:lnTo>
                  <a:lnTo>
                    <a:pt x="2167" y="1617"/>
                  </a:lnTo>
                  <a:lnTo>
                    <a:pt x="2167" y="2867"/>
                  </a:lnTo>
                  <a:close/>
                  <a:moveTo>
                    <a:pt x="15964" y="2907"/>
                  </a:moveTo>
                  <a:lnTo>
                    <a:pt x="2127" y="2907"/>
                  </a:lnTo>
                  <a:lnTo>
                    <a:pt x="2127" y="1577"/>
                  </a:lnTo>
                  <a:lnTo>
                    <a:pt x="15984" y="1577"/>
                  </a:lnTo>
                  <a:lnTo>
                    <a:pt x="15984" y="2907"/>
                  </a:lnTo>
                  <a:lnTo>
                    <a:pt x="15964" y="2907"/>
                  </a:lnTo>
                  <a:close/>
                  <a:moveTo>
                    <a:pt x="2433" y="2601"/>
                  </a:moveTo>
                  <a:lnTo>
                    <a:pt x="15678" y="2601"/>
                  </a:lnTo>
                  <a:lnTo>
                    <a:pt x="15678" y="1883"/>
                  </a:lnTo>
                  <a:lnTo>
                    <a:pt x="2433" y="1883"/>
                  </a:lnTo>
                  <a:lnTo>
                    <a:pt x="2433" y="2601"/>
                  </a:lnTo>
                  <a:close/>
                  <a:moveTo>
                    <a:pt x="15698" y="2641"/>
                  </a:moveTo>
                  <a:lnTo>
                    <a:pt x="2393" y="2641"/>
                  </a:lnTo>
                  <a:lnTo>
                    <a:pt x="2393" y="1843"/>
                  </a:lnTo>
                  <a:lnTo>
                    <a:pt x="15718" y="1843"/>
                  </a:lnTo>
                  <a:cubicBezTo>
                    <a:pt x="15718" y="2109"/>
                    <a:pt x="15718" y="2375"/>
                    <a:pt x="15718" y="2641"/>
                  </a:cubicBezTo>
                  <a:lnTo>
                    <a:pt x="15698" y="2641"/>
                  </a:lnTo>
                  <a:close/>
                  <a:moveTo>
                    <a:pt x="2699" y="2335"/>
                  </a:moveTo>
                  <a:lnTo>
                    <a:pt x="15412" y="2335"/>
                  </a:lnTo>
                  <a:lnTo>
                    <a:pt x="15412" y="2149"/>
                  </a:lnTo>
                  <a:lnTo>
                    <a:pt x="2699" y="2149"/>
                  </a:lnTo>
                  <a:lnTo>
                    <a:pt x="2699" y="2335"/>
                  </a:lnTo>
                  <a:close/>
                  <a:moveTo>
                    <a:pt x="15432" y="2375"/>
                  </a:moveTo>
                  <a:lnTo>
                    <a:pt x="2659" y="2375"/>
                  </a:lnTo>
                  <a:lnTo>
                    <a:pt x="2659" y="2109"/>
                  </a:lnTo>
                  <a:lnTo>
                    <a:pt x="15452" y="2109"/>
                  </a:lnTo>
                  <a:lnTo>
                    <a:pt x="15452" y="2375"/>
                  </a:lnTo>
                  <a:lnTo>
                    <a:pt x="15432" y="2375"/>
                  </a:lnTo>
                  <a:close/>
                </a:path>
              </a:pathLst>
            </a:custGeom>
            <a:grpFill/>
            <a:ln w="793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pt-BR"/>
            </a:p>
          </p:txBody>
        </p:sp>
      </p:grpSp>
      <p:sp>
        <p:nvSpPr>
          <p:cNvPr id="2" name="Título 1">
            <a:extLst>
              <a:ext uri="{FF2B5EF4-FFF2-40B4-BE49-F238E27FC236}">
                <a16:creationId xmlns:a16="http://schemas.microsoft.com/office/drawing/2014/main" id="{D3DE712D-B5E2-2651-ADAF-C42B3FBE0374}"/>
              </a:ext>
            </a:extLst>
          </p:cNvPr>
          <p:cNvSpPr>
            <a:spLocks noGrp="1"/>
          </p:cNvSpPr>
          <p:nvPr>
            <p:ph type="title"/>
          </p:nvPr>
        </p:nvSpPr>
        <p:spPr>
          <a:xfrm>
            <a:off x="623888" y="3290500"/>
            <a:ext cx="5157786" cy="276999"/>
          </a:xfrm>
        </p:spPr>
        <p:txBody>
          <a:bodyPr anchor="ctr" anchorCtr="0"/>
          <a:lstStyle/>
          <a:p>
            <a:r>
              <a:rPr lang="pt-BR" dirty="0"/>
              <a:t>Clique para editar o título Mestre</a:t>
            </a:r>
          </a:p>
        </p:txBody>
      </p:sp>
      <p:pic>
        <p:nvPicPr>
          <p:cNvPr id="10" name="Google Shape;71;p9">
            <a:extLst>
              <a:ext uri="{FF2B5EF4-FFF2-40B4-BE49-F238E27FC236}">
                <a16:creationId xmlns:a16="http://schemas.microsoft.com/office/drawing/2014/main" id="{C7F8B3C2-3C77-CFC9-ED29-9F8D8ECC671B}"/>
              </a:ext>
            </a:extLst>
          </p:cNvPr>
          <p:cNvPicPr preferRelativeResize="0">
            <a:picLocks noChangeAspect="1"/>
          </p:cNvPicPr>
          <p:nvPr userDrawn="1"/>
        </p:nvPicPr>
        <p:blipFill>
          <a:blip r:embed="rId2">
            <a:alphaModFix/>
          </a:blip>
          <a:stretch>
            <a:fillRect/>
          </a:stretch>
        </p:blipFill>
        <p:spPr>
          <a:xfrm>
            <a:off x="10841323" y="199671"/>
            <a:ext cx="1015715" cy="360000"/>
          </a:xfrm>
          <a:prstGeom prst="rect">
            <a:avLst/>
          </a:prstGeom>
          <a:noFill/>
          <a:ln>
            <a:noFill/>
          </a:ln>
        </p:spPr>
      </p:pic>
    </p:spTree>
    <p:extLst>
      <p:ext uri="{BB962C8B-B14F-4D97-AF65-F5344CB8AC3E}">
        <p14:creationId xmlns:p14="http://schemas.microsoft.com/office/powerpoint/2010/main" val="3838785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DC Slide Final">
    <p:spTree>
      <p:nvGrpSpPr>
        <p:cNvPr id="1" name=""/>
        <p:cNvGrpSpPr/>
        <p:nvPr/>
      </p:nvGrpSpPr>
      <p:grpSpPr>
        <a:xfrm>
          <a:off x="0" y="0"/>
          <a:ext cx="0" cy="0"/>
          <a:chOff x="0" y="0"/>
          <a:chExt cx="0" cy="0"/>
        </a:xfrm>
      </p:grpSpPr>
      <p:sp>
        <p:nvSpPr>
          <p:cNvPr id="19" name="Retângulo 18">
            <a:extLst>
              <a:ext uri="{FF2B5EF4-FFF2-40B4-BE49-F238E27FC236}">
                <a16:creationId xmlns:a16="http://schemas.microsoft.com/office/drawing/2014/main" id="{15CF128F-9B30-8D6E-F9B4-D7D23B5404AF}"/>
              </a:ext>
            </a:extLst>
          </p:cNvPr>
          <p:cNvSpPr/>
          <p:nvPr userDrawn="1"/>
        </p:nvSpPr>
        <p:spPr>
          <a:xfrm>
            <a:off x="0" y="0"/>
            <a:ext cx="12192000" cy="6858000"/>
          </a:xfrm>
          <a:prstGeom prst="rect">
            <a:avLst/>
          </a:prstGeom>
          <a:solidFill>
            <a:srgbClr val="005E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Freeform 5">
            <a:extLst>
              <a:ext uri="{FF2B5EF4-FFF2-40B4-BE49-F238E27FC236}">
                <a16:creationId xmlns:a16="http://schemas.microsoft.com/office/drawing/2014/main" id="{B28E29D4-54DB-7B55-F3A3-1AE7F89B97BE}"/>
              </a:ext>
            </a:extLst>
          </p:cNvPr>
          <p:cNvSpPr>
            <a:spLocks noEditPoints="1"/>
          </p:cNvSpPr>
          <p:nvPr userDrawn="1"/>
        </p:nvSpPr>
        <p:spPr bwMode="auto">
          <a:xfrm>
            <a:off x="14288" y="376238"/>
            <a:ext cx="12163425" cy="6105525"/>
          </a:xfrm>
          <a:custGeom>
            <a:avLst/>
            <a:gdLst>
              <a:gd name="T0" fmla="*/ 27112 w 32000"/>
              <a:gd name="T1" fmla="*/ 2562 h 16040"/>
              <a:gd name="T2" fmla="*/ 32000 w 32000"/>
              <a:gd name="T3" fmla="*/ 15470 h 16040"/>
              <a:gd name="T4" fmla="*/ 25295 w 32000"/>
              <a:gd name="T5" fmla="*/ 8017 h 16040"/>
              <a:gd name="T6" fmla="*/ 32000 w 32000"/>
              <a:gd name="T7" fmla="*/ 1254 h 16040"/>
              <a:gd name="T8" fmla="*/ 26063 w 32000"/>
              <a:gd name="T9" fmla="*/ 8017 h 16040"/>
              <a:gd name="T10" fmla="*/ 32000 w 32000"/>
              <a:gd name="T11" fmla="*/ 14292 h 16040"/>
              <a:gd name="T12" fmla="*/ 28286 w 32000"/>
              <a:gd name="T13" fmla="*/ 3736 h 16040"/>
              <a:gd name="T14" fmla="*/ 32000 w 32000"/>
              <a:gd name="T15" fmla="*/ 2465 h 16040"/>
              <a:gd name="T16" fmla="*/ 28794 w 32000"/>
              <a:gd name="T17" fmla="*/ 11790 h 16040"/>
              <a:gd name="T18" fmla="*/ 28937 w 32000"/>
              <a:gd name="T19" fmla="*/ 11646 h 16040"/>
              <a:gd name="T20" fmla="*/ 32000 w 32000"/>
              <a:gd name="T21" fmla="*/ 3158 h 16040"/>
              <a:gd name="T22" fmla="*/ 29480 w 32000"/>
              <a:gd name="T23" fmla="*/ 4930 h 16040"/>
              <a:gd name="T24" fmla="*/ 32000 w 32000"/>
              <a:gd name="T25" fmla="*/ 12102 h 16040"/>
              <a:gd name="T26" fmla="*/ 28646 w 32000"/>
              <a:gd name="T27" fmla="*/ 8017 h 16040"/>
              <a:gd name="T28" fmla="*/ 32000 w 32000"/>
              <a:gd name="T29" fmla="*/ 4629 h 16040"/>
              <a:gd name="T30" fmla="*/ 2871 w 32000"/>
              <a:gd name="T31" fmla="*/ 11386 h 16040"/>
              <a:gd name="T32" fmla="*/ 2688 w 32000"/>
              <a:gd name="T33" fmla="*/ 15817 h 16040"/>
              <a:gd name="T34" fmla="*/ 0 w 32000"/>
              <a:gd name="T35" fmla="*/ 15330 h 16040"/>
              <a:gd name="T36" fmla="*/ 0 w 32000"/>
              <a:gd name="T37" fmla="*/ 12238 h 16040"/>
              <a:gd name="T38" fmla="*/ 0 w 32000"/>
              <a:gd name="T39" fmla="*/ 14924 h 16040"/>
              <a:gd name="T40" fmla="*/ 1308 w 32000"/>
              <a:gd name="T41" fmla="*/ 12948 h 16040"/>
              <a:gd name="T42" fmla="*/ 1125 w 32000"/>
              <a:gd name="T43" fmla="*/ 14254 h 16040"/>
              <a:gd name="T44" fmla="*/ 0 w 32000"/>
              <a:gd name="T45" fmla="*/ 10308 h 16040"/>
              <a:gd name="T46" fmla="*/ 0 w 32000"/>
              <a:gd name="T47" fmla="*/ 5876 h 16040"/>
              <a:gd name="T48" fmla="*/ 0 w 32000"/>
              <a:gd name="T49" fmla="*/ 9902 h 16040"/>
              <a:gd name="T50" fmla="*/ 5078 w 32000"/>
              <a:gd name="T51" fmla="*/ 6586 h 16040"/>
              <a:gd name="T52" fmla="*/ 4895 w 32000"/>
              <a:gd name="T53" fmla="*/ 9232 h 16040"/>
              <a:gd name="T54" fmla="*/ 0 w 32000"/>
              <a:gd name="T55" fmla="*/ 8746 h 16040"/>
              <a:gd name="T56" fmla="*/ 0 w 32000"/>
              <a:gd name="T57" fmla="*/ 7439 h 16040"/>
              <a:gd name="T58" fmla="*/ 0 w 32000"/>
              <a:gd name="T59" fmla="*/ 8340 h 16040"/>
              <a:gd name="T60" fmla="*/ 8940 w 32000"/>
              <a:gd name="T61" fmla="*/ 40 h 16040"/>
              <a:gd name="T62" fmla="*/ 8756 w 32000"/>
              <a:gd name="T63" fmla="*/ 4471 h 16040"/>
              <a:gd name="T64" fmla="*/ 0 w 32000"/>
              <a:gd name="T65" fmla="*/ 3985 h 16040"/>
              <a:gd name="T66" fmla="*/ 0 w 32000"/>
              <a:gd name="T67" fmla="*/ 893 h 16040"/>
              <a:gd name="T68" fmla="*/ 0 w 32000"/>
              <a:gd name="T69" fmla="*/ 3579 h 16040"/>
              <a:gd name="T70" fmla="*/ 7377 w 32000"/>
              <a:gd name="T71" fmla="*/ 1603 h 16040"/>
              <a:gd name="T72" fmla="*/ 7194 w 32000"/>
              <a:gd name="T73" fmla="*/ 2909 h 16040"/>
              <a:gd name="T74" fmla="*/ 0 w 32000"/>
              <a:gd name="T75" fmla="*/ 2422 h 16040"/>
              <a:gd name="T76" fmla="*/ 659 w 32000"/>
              <a:gd name="T77" fmla="*/ 13808 h 16040"/>
              <a:gd name="T78" fmla="*/ 16095 w 32000"/>
              <a:gd name="T79" fmla="*/ 11450 h 16040"/>
              <a:gd name="T80" fmla="*/ 21886 w 32000"/>
              <a:gd name="T81" fmla="*/ 13751 h 16040"/>
              <a:gd name="T82" fmla="*/ 23887 w 32000"/>
              <a:gd name="T83" fmla="*/ 8008 h 16040"/>
              <a:gd name="T84" fmla="*/ 13702 w 32000"/>
              <a:gd name="T85" fmla="*/ 4322 h 16040"/>
              <a:gd name="T86" fmla="*/ 16095 w 32000"/>
              <a:gd name="T87" fmla="*/ 4362 h 16040"/>
              <a:gd name="T88" fmla="*/ 23684 w 32000"/>
              <a:gd name="T89" fmla="*/ 8008 h 16040"/>
              <a:gd name="T90" fmla="*/ 13499 w 32000"/>
              <a:gd name="T91" fmla="*/ 4119 h 16040"/>
              <a:gd name="T92" fmla="*/ 16095 w 32000"/>
              <a:gd name="T93" fmla="*/ 768 h 16040"/>
              <a:gd name="T94" fmla="*/ 19177 w 32000"/>
              <a:gd name="T95" fmla="*/ 4952 h 16040"/>
              <a:gd name="T96" fmla="*/ 10391 w 32000"/>
              <a:gd name="T97" fmla="*/ 1011 h 16040"/>
              <a:gd name="T98" fmla="*/ 16095 w 32000"/>
              <a:gd name="T99" fmla="*/ 15043 h 16040"/>
              <a:gd name="T100" fmla="*/ 16095 w 32000"/>
              <a:gd name="T101" fmla="*/ 12381 h 16040"/>
              <a:gd name="T102" fmla="*/ 10594 w 32000"/>
              <a:gd name="T103" fmla="*/ 14780 h 16040"/>
              <a:gd name="T104" fmla="*/ 19533 w 32000"/>
              <a:gd name="T105" fmla="*/ 11394 h 16040"/>
              <a:gd name="T106" fmla="*/ 16095 w 32000"/>
              <a:gd name="T107" fmla="*/ 14518 h 16040"/>
              <a:gd name="T108" fmla="*/ 10837 w 32000"/>
              <a:gd name="T109" fmla="*/ 14538 h 16040"/>
              <a:gd name="T110" fmla="*/ 21021 w 32000"/>
              <a:gd name="T111" fmla="*/ 8008 h 16040"/>
              <a:gd name="T112" fmla="*/ 16095 w 32000"/>
              <a:gd name="T113" fmla="*/ 1700 h 16040"/>
              <a:gd name="T114" fmla="*/ 16095 w 32000"/>
              <a:gd name="T115" fmla="*/ 13150 h 16040"/>
              <a:gd name="T116" fmla="*/ 16095 w 32000"/>
              <a:gd name="T117" fmla="*/ 14032 h 16040"/>
              <a:gd name="T118" fmla="*/ 11322 w 32000"/>
              <a:gd name="T119" fmla="*/ 14052 h 16040"/>
              <a:gd name="T120" fmla="*/ 21507 w 32000"/>
              <a:gd name="T121" fmla="*/ 8008 h 16040"/>
              <a:gd name="T122" fmla="*/ 16095 w 32000"/>
              <a:gd name="T123" fmla="*/ 2185 h 16040"/>
              <a:gd name="T124" fmla="*/ 16095 w 32000"/>
              <a:gd name="T125" fmla="*/ 13635 h 16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000" h="16040">
                <a:moveTo>
                  <a:pt x="32000" y="37"/>
                </a:moveTo>
                <a:lnTo>
                  <a:pt x="32000" y="77"/>
                </a:lnTo>
                <a:cubicBezTo>
                  <a:pt x="30031" y="216"/>
                  <a:pt x="28257" y="1075"/>
                  <a:pt x="26941" y="2391"/>
                </a:cubicBezTo>
                <a:cubicBezTo>
                  <a:pt x="25499" y="3832"/>
                  <a:pt x="24606" y="5822"/>
                  <a:pt x="24606" y="8017"/>
                </a:cubicBezTo>
                <a:cubicBezTo>
                  <a:pt x="24606" y="10211"/>
                  <a:pt x="25499" y="12201"/>
                  <a:pt x="26941" y="13643"/>
                </a:cubicBezTo>
                <a:cubicBezTo>
                  <a:pt x="28257" y="14959"/>
                  <a:pt x="30031" y="15818"/>
                  <a:pt x="32000" y="15957"/>
                </a:cubicBezTo>
                <a:lnTo>
                  <a:pt x="32000" y="15997"/>
                </a:lnTo>
                <a:cubicBezTo>
                  <a:pt x="30020" y="15858"/>
                  <a:pt x="28236" y="14994"/>
                  <a:pt x="26913" y="13671"/>
                </a:cubicBezTo>
                <a:cubicBezTo>
                  <a:pt x="25464" y="12222"/>
                  <a:pt x="24566" y="10222"/>
                  <a:pt x="24566" y="8017"/>
                </a:cubicBezTo>
                <a:cubicBezTo>
                  <a:pt x="24567" y="5811"/>
                  <a:pt x="25464" y="3811"/>
                  <a:pt x="26913" y="2363"/>
                </a:cubicBezTo>
                <a:cubicBezTo>
                  <a:pt x="28236" y="1039"/>
                  <a:pt x="30020" y="176"/>
                  <a:pt x="32000" y="37"/>
                </a:cubicBezTo>
                <a:close/>
                <a:moveTo>
                  <a:pt x="32000" y="280"/>
                </a:moveTo>
                <a:lnTo>
                  <a:pt x="32000" y="320"/>
                </a:lnTo>
                <a:cubicBezTo>
                  <a:pt x="30098" y="459"/>
                  <a:pt x="28385" y="1290"/>
                  <a:pt x="27112" y="2562"/>
                </a:cubicBezTo>
                <a:cubicBezTo>
                  <a:pt x="25715" y="3960"/>
                  <a:pt x="24849" y="5889"/>
                  <a:pt x="24849" y="8017"/>
                </a:cubicBezTo>
                <a:cubicBezTo>
                  <a:pt x="24849" y="10144"/>
                  <a:pt x="25715" y="12074"/>
                  <a:pt x="27113" y="13471"/>
                </a:cubicBezTo>
                <a:cubicBezTo>
                  <a:pt x="28385" y="14743"/>
                  <a:pt x="30098" y="15575"/>
                  <a:pt x="32000" y="15713"/>
                </a:cubicBezTo>
                <a:lnTo>
                  <a:pt x="32000" y="15753"/>
                </a:lnTo>
                <a:cubicBezTo>
                  <a:pt x="30087" y="15615"/>
                  <a:pt x="28364" y="14779"/>
                  <a:pt x="27084" y="13499"/>
                </a:cubicBezTo>
                <a:cubicBezTo>
                  <a:pt x="25680" y="12095"/>
                  <a:pt x="24809" y="10155"/>
                  <a:pt x="24809" y="8017"/>
                </a:cubicBezTo>
                <a:cubicBezTo>
                  <a:pt x="24809" y="5878"/>
                  <a:pt x="25679" y="3939"/>
                  <a:pt x="27084" y="2534"/>
                </a:cubicBezTo>
                <a:cubicBezTo>
                  <a:pt x="28364" y="1255"/>
                  <a:pt x="30087" y="419"/>
                  <a:pt x="32000" y="280"/>
                </a:cubicBezTo>
                <a:close/>
                <a:moveTo>
                  <a:pt x="32000" y="523"/>
                </a:moveTo>
                <a:lnTo>
                  <a:pt x="32000" y="563"/>
                </a:lnTo>
                <a:cubicBezTo>
                  <a:pt x="30165" y="702"/>
                  <a:pt x="28512" y="1506"/>
                  <a:pt x="27284" y="2734"/>
                </a:cubicBezTo>
                <a:cubicBezTo>
                  <a:pt x="25930" y="4088"/>
                  <a:pt x="25092" y="5956"/>
                  <a:pt x="25092" y="8017"/>
                </a:cubicBezTo>
                <a:cubicBezTo>
                  <a:pt x="25092" y="10077"/>
                  <a:pt x="25931" y="11946"/>
                  <a:pt x="27284" y="13299"/>
                </a:cubicBezTo>
                <a:cubicBezTo>
                  <a:pt x="28513" y="14528"/>
                  <a:pt x="30165" y="15332"/>
                  <a:pt x="32000" y="15470"/>
                </a:cubicBezTo>
                <a:lnTo>
                  <a:pt x="32000" y="15510"/>
                </a:lnTo>
                <a:cubicBezTo>
                  <a:pt x="30154" y="15372"/>
                  <a:pt x="28492" y="14563"/>
                  <a:pt x="27256" y="13328"/>
                </a:cubicBezTo>
                <a:cubicBezTo>
                  <a:pt x="25895" y="11967"/>
                  <a:pt x="25052" y="10088"/>
                  <a:pt x="25052" y="8017"/>
                </a:cubicBezTo>
                <a:cubicBezTo>
                  <a:pt x="25052" y="5945"/>
                  <a:pt x="25895" y="4067"/>
                  <a:pt x="27256" y="2706"/>
                </a:cubicBezTo>
                <a:cubicBezTo>
                  <a:pt x="28491" y="1470"/>
                  <a:pt x="30154" y="662"/>
                  <a:pt x="32000" y="523"/>
                </a:cubicBezTo>
                <a:close/>
                <a:moveTo>
                  <a:pt x="32000" y="767"/>
                </a:moveTo>
                <a:lnTo>
                  <a:pt x="32000" y="807"/>
                </a:lnTo>
                <a:cubicBezTo>
                  <a:pt x="30232" y="945"/>
                  <a:pt x="28640" y="1721"/>
                  <a:pt x="27456" y="2906"/>
                </a:cubicBezTo>
                <a:cubicBezTo>
                  <a:pt x="26146" y="4215"/>
                  <a:pt x="25335" y="6023"/>
                  <a:pt x="25335" y="8017"/>
                </a:cubicBezTo>
                <a:cubicBezTo>
                  <a:pt x="25335" y="10010"/>
                  <a:pt x="26146" y="11818"/>
                  <a:pt x="27456" y="13128"/>
                </a:cubicBezTo>
                <a:cubicBezTo>
                  <a:pt x="28640" y="14312"/>
                  <a:pt x="30232" y="15089"/>
                  <a:pt x="32000" y="15227"/>
                </a:cubicBezTo>
                <a:lnTo>
                  <a:pt x="32000" y="15267"/>
                </a:lnTo>
                <a:cubicBezTo>
                  <a:pt x="30221" y="15129"/>
                  <a:pt x="28619" y="14347"/>
                  <a:pt x="27428" y="13156"/>
                </a:cubicBezTo>
                <a:cubicBezTo>
                  <a:pt x="26111" y="11839"/>
                  <a:pt x="25295" y="10021"/>
                  <a:pt x="25295" y="8017"/>
                </a:cubicBezTo>
                <a:cubicBezTo>
                  <a:pt x="25295" y="6012"/>
                  <a:pt x="26111" y="4194"/>
                  <a:pt x="27427" y="2877"/>
                </a:cubicBezTo>
                <a:cubicBezTo>
                  <a:pt x="28619" y="1686"/>
                  <a:pt x="30221" y="905"/>
                  <a:pt x="32000" y="767"/>
                </a:cubicBezTo>
                <a:close/>
                <a:moveTo>
                  <a:pt x="32000" y="1010"/>
                </a:moveTo>
                <a:lnTo>
                  <a:pt x="32000" y="1051"/>
                </a:lnTo>
                <a:cubicBezTo>
                  <a:pt x="30299" y="1188"/>
                  <a:pt x="28768" y="1937"/>
                  <a:pt x="27627" y="3077"/>
                </a:cubicBezTo>
                <a:cubicBezTo>
                  <a:pt x="26362" y="4343"/>
                  <a:pt x="25578" y="6090"/>
                  <a:pt x="25578" y="8017"/>
                </a:cubicBezTo>
                <a:cubicBezTo>
                  <a:pt x="25578" y="9943"/>
                  <a:pt x="26362" y="11691"/>
                  <a:pt x="27628" y="12956"/>
                </a:cubicBezTo>
                <a:cubicBezTo>
                  <a:pt x="28768" y="14096"/>
                  <a:pt x="30299" y="14846"/>
                  <a:pt x="32000" y="14983"/>
                </a:cubicBezTo>
                <a:lnTo>
                  <a:pt x="32000" y="15023"/>
                </a:lnTo>
                <a:cubicBezTo>
                  <a:pt x="30288" y="14886"/>
                  <a:pt x="28747" y="14132"/>
                  <a:pt x="27599" y="12984"/>
                </a:cubicBezTo>
                <a:cubicBezTo>
                  <a:pt x="26326" y="11712"/>
                  <a:pt x="25538" y="9954"/>
                  <a:pt x="25538" y="8017"/>
                </a:cubicBezTo>
                <a:cubicBezTo>
                  <a:pt x="25538" y="6079"/>
                  <a:pt x="26326" y="4322"/>
                  <a:pt x="27599" y="3049"/>
                </a:cubicBezTo>
                <a:cubicBezTo>
                  <a:pt x="28747" y="1902"/>
                  <a:pt x="30288" y="1148"/>
                  <a:pt x="32000" y="1010"/>
                </a:cubicBezTo>
                <a:close/>
                <a:moveTo>
                  <a:pt x="32000" y="1254"/>
                </a:moveTo>
                <a:lnTo>
                  <a:pt x="32000" y="1294"/>
                </a:lnTo>
                <a:cubicBezTo>
                  <a:pt x="30366" y="1431"/>
                  <a:pt x="28895" y="2153"/>
                  <a:pt x="27799" y="3249"/>
                </a:cubicBezTo>
                <a:cubicBezTo>
                  <a:pt x="26577" y="4471"/>
                  <a:pt x="25820" y="6157"/>
                  <a:pt x="25820" y="8017"/>
                </a:cubicBezTo>
                <a:cubicBezTo>
                  <a:pt x="25820" y="9876"/>
                  <a:pt x="26577" y="11563"/>
                  <a:pt x="27799" y="12784"/>
                </a:cubicBezTo>
                <a:cubicBezTo>
                  <a:pt x="28896" y="13881"/>
                  <a:pt x="30366" y="14603"/>
                  <a:pt x="32000" y="14739"/>
                </a:cubicBezTo>
                <a:lnTo>
                  <a:pt x="32000" y="14779"/>
                </a:lnTo>
                <a:cubicBezTo>
                  <a:pt x="30355" y="14643"/>
                  <a:pt x="28875" y="13916"/>
                  <a:pt x="27771" y="12813"/>
                </a:cubicBezTo>
                <a:cubicBezTo>
                  <a:pt x="26542" y="11584"/>
                  <a:pt x="25780" y="9887"/>
                  <a:pt x="25780" y="8017"/>
                </a:cubicBezTo>
                <a:cubicBezTo>
                  <a:pt x="25780" y="6146"/>
                  <a:pt x="26542" y="4450"/>
                  <a:pt x="27771" y="3221"/>
                </a:cubicBezTo>
                <a:cubicBezTo>
                  <a:pt x="28874" y="2117"/>
                  <a:pt x="30355" y="1391"/>
                  <a:pt x="32000" y="1254"/>
                </a:cubicBezTo>
                <a:close/>
                <a:moveTo>
                  <a:pt x="32000" y="1498"/>
                </a:moveTo>
                <a:lnTo>
                  <a:pt x="32000" y="1538"/>
                </a:lnTo>
                <a:cubicBezTo>
                  <a:pt x="30433" y="1674"/>
                  <a:pt x="29023" y="2368"/>
                  <a:pt x="27971" y="3421"/>
                </a:cubicBezTo>
                <a:cubicBezTo>
                  <a:pt x="26793" y="4599"/>
                  <a:pt x="26063" y="6225"/>
                  <a:pt x="26063" y="8017"/>
                </a:cubicBezTo>
                <a:cubicBezTo>
                  <a:pt x="26063" y="9809"/>
                  <a:pt x="26793" y="11435"/>
                  <a:pt x="27971" y="12613"/>
                </a:cubicBezTo>
                <a:cubicBezTo>
                  <a:pt x="29023" y="13665"/>
                  <a:pt x="30433" y="14360"/>
                  <a:pt x="32000" y="14496"/>
                </a:cubicBezTo>
                <a:lnTo>
                  <a:pt x="32000" y="14536"/>
                </a:lnTo>
                <a:cubicBezTo>
                  <a:pt x="30422" y="14400"/>
                  <a:pt x="29002" y="13701"/>
                  <a:pt x="27943" y="12641"/>
                </a:cubicBezTo>
                <a:cubicBezTo>
                  <a:pt x="26758" y="11456"/>
                  <a:pt x="26023" y="9820"/>
                  <a:pt x="26023" y="8017"/>
                </a:cubicBezTo>
                <a:cubicBezTo>
                  <a:pt x="26023" y="6213"/>
                  <a:pt x="26757" y="4577"/>
                  <a:pt x="27942" y="3392"/>
                </a:cubicBezTo>
                <a:cubicBezTo>
                  <a:pt x="29002" y="2333"/>
                  <a:pt x="30422" y="1634"/>
                  <a:pt x="32000" y="1498"/>
                </a:cubicBezTo>
                <a:close/>
                <a:moveTo>
                  <a:pt x="32000" y="1741"/>
                </a:moveTo>
                <a:lnTo>
                  <a:pt x="32000" y="1781"/>
                </a:lnTo>
                <a:cubicBezTo>
                  <a:pt x="30500" y="1917"/>
                  <a:pt x="29151" y="2584"/>
                  <a:pt x="28142" y="3592"/>
                </a:cubicBezTo>
                <a:cubicBezTo>
                  <a:pt x="27008" y="4726"/>
                  <a:pt x="26306" y="6291"/>
                  <a:pt x="26306" y="8017"/>
                </a:cubicBezTo>
                <a:cubicBezTo>
                  <a:pt x="26306" y="9742"/>
                  <a:pt x="27009" y="11307"/>
                  <a:pt x="28143" y="12441"/>
                </a:cubicBezTo>
                <a:cubicBezTo>
                  <a:pt x="29151" y="13449"/>
                  <a:pt x="30500" y="14117"/>
                  <a:pt x="32000" y="14252"/>
                </a:cubicBezTo>
                <a:lnTo>
                  <a:pt x="32000" y="14292"/>
                </a:lnTo>
                <a:cubicBezTo>
                  <a:pt x="30489" y="14157"/>
                  <a:pt x="29130" y="13485"/>
                  <a:pt x="28114" y="12469"/>
                </a:cubicBezTo>
                <a:cubicBezTo>
                  <a:pt x="26973" y="11328"/>
                  <a:pt x="26266" y="9753"/>
                  <a:pt x="26266" y="8017"/>
                </a:cubicBezTo>
                <a:cubicBezTo>
                  <a:pt x="26266" y="6280"/>
                  <a:pt x="26973" y="4705"/>
                  <a:pt x="28114" y="3564"/>
                </a:cubicBezTo>
                <a:cubicBezTo>
                  <a:pt x="29130" y="2549"/>
                  <a:pt x="30489" y="1877"/>
                  <a:pt x="32000" y="1741"/>
                </a:cubicBezTo>
                <a:close/>
                <a:moveTo>
                  <a:pt x="32000" y="1985"/>
                </a:moveTo>
                <a:lnTo>
                  <a:pt x="32000" y="2025"/>
                </a:lnTo>
                <a:cubicBezTo>
                  <a:pt x="30567" y="2160"/>
                  <a:pt x="29278" y="2800"/>
                  <a:pt x="28314" y="3764"/>
                </a:cubicBezTo>
                <a:cubicBezTo>
                  <a:pt x="27224" y="4854"/>
                  <a:pt x="26549" y="6359"/>
                  <a:pt x="26549" y="8017"/>
                </a:cubicBezTo>
                <a:cubicBezTo>
                  <a:pt x="26549" y="9675"/>
                  <a:pt x="27224" y="11180"/>
                  <a:pt x="28314" y="12270"/>
                </a:cubicBezTo>
                <a:cubicBezTo>
                  <a:pt x="29279" y="13234"/>
                  <a:pt x="30567" y="13873"/>
                  <a:pt x="32000" y="14008"/>
                </a:cubicBezTo>
                <a:lnTo>
                  <a:pt x="32000" y="14048"/>
                </a:lnTo>
                <a:cubicBezTo>
                  <a:pt x="30556" y="13913"/>
                  <a:pt x="29258" y="13269"/>
                  <a:pt x="28286" y="12298"/>
                </a:cubicBezTo>
                <a:cubicBezTo>
                  <a:pt x="27189" y="11201"/>
                  <a:pt x="26509" y="9686"/>
                  <a:pt x="26509" y="8017"/>
                </a:cubicBezTo>
                <a:cubicBezTo>
                  <a:pt x="26509" y="6347"/>
                  <a:pt x="27189" y="4833"/>
                  <a:pt x="28286" y="3736"/>
                </a:cubicBezTo>
                <a:cubicBezTo>
                  <a:pt x="29257" y="2764"/>
                  <a:pt x="30556" y="2120"/>
                  <a:pt x="32000" y="1985"/>
                </a:cubicBezTo>
                <a:close/>
                <a:moveTo>
                  <a:pt x="32000" y="2229"/>
                </a:moveTo>
                <a:lnTo>
                  <a:pt x="32000" y="2269"/>
                </a:lnTo>
                <a:cubicBezTo>
                  <a:pt x="30634" y="2403"/>
                  <a:pt x="29406" y="3015"/>
                  <a:pt x="28486" y="3936"/>
                </a:cubicBezTo>
                <a:cubicBezTo>
                  <a:pt x="27440" y="4982"/>
                  <a:pt x="26792" y="6425"/>
                  <a:pt x="26792" y="8017"/>
                </a:cubicBezTo>
                <a:cubicBezTo>
                  <a:pt x="26792" y="9608"/>
                  <a:pt x="27440" y="11052"/>
                  <a:pt x="28486" y="12098"/>
                </a:cubicBezTo>
                <a:cubicBezTo>
                  <a:pt x="29406" y="13018"/>
                  <a:pt x="30635" y="13630"/>
                  <a:pt x="32000" y="13764"/>
                </a:cubicBezTo>
                <a:lnTo>
                  <a:pt x="32000" y="13804"/>
                </a:lnTo>
                <a:cubicBezTo>
                  <a:pt x="30623" y="13670"/>
                  <a:pt x="29385" y="13054"/>
                  <a:pt x="28458" y="12126"/>
                </a:cubicBezTo>
                <a:cubicBezTo>
                  <a:pt x="27404" y="11073"/>
                  <a:pt x="26752" y="9619"/>
                  <a:pt x="26752" y="8017"/>
                </a:cubicBezTo>
                <a:cubicBezTo>
                  <a:pt x="26752" y="6414"/>
                  <a:pt x="27404" y="4961"/>
                  <a:pt x="28457" y="3907"/>
                </a:cubicBezTo>
                <a:cubicBezTo>
                  <a:pt x="29385" y="2980"/>
                  <a:pt x="30623" y="2363"/>
                  <a:pt x="32000" y="2229"/>
                </a:cubicBezTo>
                <a:close/>
                <a:moveTo>
                  <a:pt x="32000" y="2425"/>
                </a:moveTo>
                <a:lnTo>
                  <a:pt x="32000" y="2465"/>
                </a:lnTo>
                <a:cubicBezTo>
                  <a:pt x="30687" y="2598"/>
                  <a:pt x="29507" y="3188"/>
                  <a:pt x="28622" y="4072"/>
                </a:cubicBezTo>
                <a:cubicBezTo>
                  <a:pt x="27612" y="5082"/>
                  <a:pt x="26986" y="6478"/>
                  <a:pt x="26986" y="8017"/>
                </a:cubicBezTo>
                <a:cubicBezTo>
                  <a:pt x="26986" y="9556"/>
                  <a:pt x="27612" y="10951"/>
                  <a:pt x="28622" y="11961"/>
                </a:cubicBezTo>
                <a:cubicBezTo>
                  <a:pt x="29507" y="12846"/>
                  <a:pt x="30687" y="13436"/>
                  <a:pt x="32000" y="13569"/>
                </a:cubicBezTo>
                <a:lnTo>
                  <a:pt x="32000" y="13609"/>
                </a:lnTo>
                <a:cubicBezTo>
                  <a:pt x="30676" y="13476"/>
                  <a:pt x="29486" y="12882"/>
                  <a:pt x="28594" y="11990"/>
                </a:cubicBezTo>
                <a:cubicBezTo>
                  <a:pt x="27576" y="10972"/>
                  <a:pt x="26946" y="9567"/>
                  <a:pt x="26946" y="8017"/>
                </a:cubicBezTo>
                <a:cubicBezTo>
                  <a:pt x="26946" y="6466"/>
                  <a:pt x="27576" y="5061"/>
                  <a:pt x="28594" y="4044"/>
                </a:cubicBezTo>
                <a:cubicBezTo>
                  <a:pt x="29486" y="3152"/>
                  <a:pt x="30676" y="2558"/>
                  <a:pt x="32000" y="2425"/>
                </a:cubicBezTo>
                <a:close/>
                <a:moveTo>
                  <a:pt x="32000" y="2669"/>
                </a:moveTo>
                <a:lnTo>
                  <a:pt x="32000" y="2709"/>
                </a:lnTo>
                <a:cubicBezTo>
                  <a:pt x="30754" y="2841"/>
                  <a:pt x="29634" y="3403"/>
                  <a:pt x="28794" y="4244"/>
                </a:cubicBezTo>
                <a:cubicBezTo>
                  <a:pt x="27827" y="5210"/>
                  <a:pt x="27229" y="6545"/>
                  <a:pt x="27229" y="8017"/>
                </a:cubicBezTo>
                <a:cubicBezTo>
                  <a:pt x="27229" y="9489"/>
                  <a:pt x="27827" y="10823"/>
                  <a:pt x="28794" y="11790"/>
                </a:cubicBezTo>
                <a:cubicBezTo>
                  <a:pt x="29635" y="12630"/>
                  <a:pt x="30754" y="13192"/>
                  <a:pt x="32000" y="13324"/>
                </a:cubicBezTo>
                <a:lnTo>
                  <a:pt x="32000" y="13365"/>
                </a:lnTo>
                <a:cubicBezTo>
                  <a:pt x="30743" y="13233"/>
                  <a:pt x="29614" y="12666"/>
                  <a:pt x="28766" y="11818"/>
                </a:cubicBezTo>
                <a:cubicBezTo>
                  <a:pt x="27792" y="10845"/>
                  <a:pt x="27189" y="9500"/>
                  <a:pt x="27189" y="8017"/>
                </a:cubicBezTo>
                <a:cubicBezTo>
                  <a:pt x="27189" y="6533"/>
                  <a:pt x="27792" y="5189"/>
                  <a:pt x="28765" y="4216"/>
                </a:cubicBezTo>
                <a:cubicBezTo>
                  <a:pt x="29613" y="3368"/>
                  <a:pt x="30743" y="2801"/>
                  <a:pt x="32000" y="2669"/>
                </a:cubicBezTo>
                <a:close/>
                <a:moveTo>
                  <a:pt x="32000" y="2913"/>
                </a:moveTo>
                <a:lnTo>
                  <a:pt x="32000" y="2954"/>
                </a:lnTo>
                <a:cubicBezTo>
                  <a:pt x="30821" y="3085"/>
                  <a:pt x="29762" y="3619"/>
                  <a:pt x="28965" y="4416"/>
                </a:cubicBezTo>
                <a:cubicBezTo>
                  <a:pt x="28043" y="5338"/>
                  <a:pt x="27472" y="6612"/>
                  <a:pt x="27472" y="8017"/>
                </a:cubicBezTo>
                <a:cubicBezTo>
                  <a:pt x="27472" y="9422"/>
                  <a:pt x="28043" y="10696"/>
                  <a:pt x="28965" y="11618"/>
                </a:cubicBezTo>
                <a:cubicBezTo>
                  <a:pt x="29762" y="12415"/>
                  <a:pt x="30821" y="12949"/>
                  <a:pt x="32000" y="13080"/>
                </a:cubicBezTo>
                <a:lnTo>
                  <a:pt x="32000" y="13120"/>
                </a:lnTo>
                <a:cubicBezTo>
                  <a:pt x="30810" y="12989"/>
                  <a:pt x="29741" y="12450"/>
                  <a:pt x="28937" y="11646"/>
                </a:cubicBezTo>
                <a:cubicBezTo>
                  <a:pt x="28008" y="10717"/>
                  <a:pt x="27432" y="9433"/>
                  <a:pt x="27432" y="8017"/>
                </a:cubicBezTo>
                <a:cubicBezTo>
                  <a:pt x="27432" y="6600"/>
                  <a:pt x="28007" y="5317"/>
                  <a:pt x="28937" y="4387"/>
                </a:cubicBezTo>
                <a:cubicBezTo>
                  <a:pt x="29741" y="3584"/>
                  <a:pt x="30810" y="3045"/>
                  <a:pt x="32000" y="2913"/>
                </a:cubicBezTo>
                <a:close/>
                <a:moveTo>
                  <a:pt x="32000" y="3158"/>
                </a:moveTo>
                <a:lnTo>
                  <a:pt x="32000" y="3198"/>
                </a:lnTo>
                <a:cubicBezTo>
                  <a:pt x="30888" y="3328"/>
                  <a:pt x="29890" y="3835"/>
                  <a:pt x="29137" y="4587"/>
                </a:cubicBezTo>
                <a:cubicBezTo>
                  <a:pt x="28259" y="5466"/>
                  <a:pt x="27715" y="6679"/>
                  <a:pt x="27715" y="8017"/>
                </a:cubicBezTo>
                <a:cubicBezTo>
                  <a:pt x="27715" y="9355"/>
                  <a:pt x="28259" y="10568"/>
                  <a:pt x="29137" y="11447"/>
                </a:cubicBezTo>
                <a:cubicBezTo>
                  <a:pt x="29890" y="12199"/>
                  <a:pt x="30888" y="12706"/>
                  <a:pt x="32000" y="12836"/>
                </a:cubicBezTo>
                <a:lnTo>
                  <a:pt x="32000" y="12876"/>
                </a:lnTo>
                <a:cubicBezTo>
                  <a:pt x="30877" y="12746"/>
                  <a:pt x="29869" y="12235"/>
                  <a:pt x="29109" y="11475"/>
                </a:cubicBezTo>
                <a:cubicBezTo>
                  <a:pt x="28223" y="10589"/>
                  <a:pt x="27675" y="9366"/>
                  <a:pt x="27675" y="8017"/>
                </a:cubicBezTo>
                <a:cubicBezTo>
                  <a:pt x="27675" y="6667"/>
                  <a:pt x="28223" y="5445"/>
                  <a:pt x="29109" y="4559"/>
                </a:cubicBezTo>
                <a:cubicBezTo>
                  <a:pt x="29869" y="3799"/>
                  <a:pt x="30877" y="3288"/>
                  <a:pt x="32000" y="3158"/>
                </a:cubicBezTo>
                <a:close/>
                <a:moveTo>
                  <a:pt x="32000" y="3402"/>
                </a:moveTo>
                <a:lnTo>
                  <a:pt x="32000" y="3443"/>
                </a:lnTo>
                <a:cubicBezTo>
                  <a:pt x="30955" y="3571"/>
                  <a:pt x="30017" y="4050"/>
                  <a:pt x="29309" y="4759"/>
                </a:cubicBezTo>
                <a:cubicBezTo>
                  <a:pt x="28474" y="5593"/>
                  <a:pt x="27957" y="6746"/>
                  <a:pt x="27957" y="8017"/>
                </a:cubicBezTo>
                <a:cubicBezTo>
                  <a:pt x="27957" y="9288"/>
                  <a:pt x="28474" y="10440"/>
                  <a:pt x="29309" y="11275"/>
                </a:cubicBezTo>
                <a:cubicBezTo>
                  <a:pt x="30017" y="11983"/>
                  <a:pt x="30955" y="12463"/>
                  <a:pt x="32000" y="12591"/>
                </a:cubicBezTo>
                <a:lnTo>
                  <a:pt x="32000" y="12632"/>
                </a:lnTo>
                <a:cubicBezTo>
                  <a:pt x="30944" y="12503"/>
                  <a:pt x="29996" y="12019"/>
                  <a:pt x="29280" y="11303"/>
                </a:cubicBezTo>
                <a:cubicBezTo>
                  <a:pt x="28439" y="10462"/>
                  <a:pt x="27918" y="9299"/>
                  <a:pt x="27918" y="8017"/>
                </a:cubicBezTo>
                <a:cubicBezTo>
                  <a:pt x="27917" y="6734"/>
                  <a:pt x="28439" y="5572"/>
                  <a:pt x="29280" y="4731"/>
                </a:cubicBezTo>
                <a:cubicBezTo>
                  <a:pt x="29996" y="4015"/>
                  <a:pt x="30944" y="3531"/>
                  <a:pt x="32000" y="3402"/>
                </a:cubicBezTo>
                <a:close/>
                <a:moveTo>
                  <a:pt x="32000" y="3647"/>
                </a:moveTo>
                <a:lnTo>
                  <a:pt x="32000" y="3687"/>
                </a:lnTo>
                <a:cubicBezTo>
                  <a:pt x="31022" y="3814"/>
                  <a:pt x="30145" y="4266"/>
                  <a:pt x="29480" y="4930"/>
                </a:cubicBezTo>
                <a:cubicBezTo>
                  <a:pt x="28690" y="5721"/>
                  <a:pt x="28200" y="6813"/>
                  <a:pt x="28200" y="8017"/>
                </a:cubicBezTo>
                <a:cubicBezTo>
                  <a:pt x="28200" y="9221"/>
                  <a:pt x="28690" y="10313"/>
                  <a:pt x="29480" y="11103"/>
                </a:cubicBezTo>
                <a:cubicBezTo>
                  <a:pt x="30145" y="11768"/>
                  <a:pt x="31022" y="12219"/>
                  <a:pt x="32000" y="12347"/>
                </a:cubicBezTo>
                <a:lnTo>
                  <a:pt x="32000" y="12387"/>
                </a:lnTo>
                <a:cubicBezTo>
                  <a:pt x="31011" y="12259"/>
                  <a:pt x="30124" y="11803"/>
                  <a:pt x="29452" y="11132"/>
                </a:cubicBezTo>
                <a:cubicBezTo>
                  <a:pt x="28654" y="10334"/>
                  <a:pt x="28160" y="9232"/>
                  <a:pt x="28160" y="8017"/>
                </a:cubicBezTo>
                <a:cubicBezTo>
                  <a:pt x="28160" y="6801"/>
                  <a:pt x="28654" y="5700"/>
                  <a:pt x="29452" y="4902"/>
                </a:cubicBezTo>
                <a:cubicBezTo>
                  <a:pt x="30124" y="4231"/>
                  <a:pt x="31011" y="3774"/>
                  <a:pt x="32000" y="3647"/>
                </a:cubicBezTo>
                <a:close/>
                <a:moveTo>
                  <a:pt x="32000" y="3892"/>
                </a:moveTo>
                <a:lnTo>
                  <a:pt x="32000" y="3932"/>
                </a:lnTo>
                <a:cubicBezTo>
                  <a:pt x="31089" y="4058"/>
                  <a:pt x="30272" y="4482"/>
                  <a:pt x="29652" y="5102"/>
                </a:cubicBezTo>
                <a:cubicBezTo>
                  <a:pt x="28905" y="5849"/>
                  <a:pt x="28443" y="6880"/>
                  <a:pt x="28443" y="8017"/>
                </a:cubicBezTo>
                <a:cubicBezTo>
                  <a:pt x="28443" y="9154"/>
                  <a:pt x="28905" y="10185"/>
                  <a:pt x="29652" y="10932"/>
                </a:cubicBezTo>
                <a:cubicBezTo>
                  <a:pt x="30272" y="11552"/>
                  <a:pt x="31089" y="11976"/>
                  <a:pt x="32000" y="12102"/>
                </a:cubicBezTo>
                <a:lnTo>
                  <a:pt x="32000" y="12142"/>
                </a:lnTo>
                <a:cubicBezTo>
                  <a:pt x="31078" y="12016"/>
                  <a:pt x="30251" y="11587"/>
                  <a:pt x="29624" y="10960"/>
                </a:cubicBezTo>
                <a:cubicBezTo>
                  <a:pt x="28870" y="10206"/>
                  <a:pt x="28403" y="9165"/>
                  <a:pt x="28403" y="8017"/>
                </a:cubicBezTo>
                <a:cubicBezTo>
                  <a:pt x="28403" y="6868"/>
                  <a:pt x="28870" y="5828"/>
                  <a:pt x="29624" y="5074"/>
                </a:cubicBezTo>
                <a:cubicBezTo>
                  <a:pt x="30251" y="4446"/>
                  <a:pt x="31078" y="4018"/>
                  <a:pt x="32000" y="3892"/>
                </a:cubicBezTo>
                <a:close/>
                <a:moveTo>
                  <a:pt x="32000" y="4137"/>
                </a:moveTo>
                <a:lnTo>
                  <a:pt x="32000" y="4178"/>
                </a:lnTo>
                <a:cubicBezTo>
                  <a:pt x="31156" y="4301"/>
                  <a:pt x="30400" y="4698"/>
                  <a:pt x="29824" y="5274"/>
                </a:cubicBezTo>
                <a:cubicBezTo>
                  <a:pt x="29121" y="5976"/>
                  <a:pt x="28686" y="6947"/>
                  <a:pt x="28686" y="8017"/>
                </a:cubicBezTo>
                <a:cubicBezTo>
                  <a:pt x="28686" y="9087"/>
                  <a:pt x="29121" y="10057"/>
                  <a:pt x="29824" y="10760"/>
                </a:cubicBezTo>
                <a:cubicBezTo>
                  <a:pt x="30400" y="11336"/>
                  <a:pt x="31156" y="11732"/>
                  <a:pt x="32000" y="11856"/>
                </a:cubicBezTo>
                <a:lnTo>
                  <a:pt x="32000" y="11897"/>
                </a:lnTo>
                <a:cubicBezTo>
                  <a:pt x="31145" y="11773"/>
                  <a:pt x="30379" y="11372"/>
                  <a:pt x="29795" y="10788"/>
                </a:cubicBezTo>
                <a:cubicBezTo>
                  <a:pt x="29086" y="10078"/>
                  <a:pt x="28646" y="9098"/>
                  <a:pt x="28646" y="8017"/>
                </a:cubicBezTo>
                <a:cubicBezTo>
                  <a:pt x="28646" y="6935"/>
                  <a:pt x="29085" y="5955"/>
                  <a:pt x="29795" y="5245"/>
                </a:cubicBezTo>
                <a:cubicBezTo>
                  <a:pt x="30379" y="4662"/>
                  <a:pt x="31145" y="4261"/>
                  <a:pt x="32000" y="4137"/>
                </a:cubicBezTo>
                <a:close/>
                <a:moveTo>
                  <a:pt x="32000" y="4383"/>
                </a:moveTo>
                <a:lnTo>
                  <a:pt x="32000" y="4423"/>
                </a:lnTo>
                <a:cubicBezTo>
                  <a:pt x="31223" y="4545"/>
                  <a:pt x="30527" y="4913"/>
                  <a:pt x="29995" y="5445"/>
                </a:cubicBezTo>
                <a:cubicBezTo>
                  <a:pt x="29337" y="6104"/>
                  <a:pt x="28929" y="7014"/>
                  <a:pt x="28929" y="8017"/>
                </a:cubicBezTo>
                <a:cubicBezTo>
                  <a:pt x="28929" y="9020"/>
                  <a:pt x="29337" y="9930"/>
                  <a:pt x="29995" y="10588"/>
                </a:cubicBezTo>
                <a:cubicBezTo>
                  <a:pt x="30527" y="11120"/>
                  <a:pt x="31223" y="11489"/>
                  <a:pt x="32000" y="11611"/>
                </a:cubicBezTo>
                <a:lnTo>
                  <a:pt x="32000" y="11651"/>
                </a:lnTo>
                <a:cubicBezTo>
                  <a:pt x="31212" y="11529"/>
                  <a:pt x="30506" y="11156"/>
                  <a:pt x="29967" y="10617"/>
                </a:cubicBezTo>
                <a:cubicBezTo>
                  <a:pt x="29301" y="9951"/>
                  <a:pt x="28889" y="9031"/>
                  <a:pt x="28889" y="8017"/>
                </a:cubicBezTo>
                <a:cubicBezTo>
                  <a:pt x="28889" y="7002"/>
                  <a:pt x="29301" y="6083"/>
                  <a:pt x="29967" y="5417"/>
                </a:cubicBezTo>
                <a:cubicBezTo>
                  <a:pt x="30506" y="4878"/>
                  <a:pt x="31212" y="4505"/>
                  <a:pt x="32000" y="4383"/>
                </a:cubicBezTo>
                <a:close/>
                <a:moveTo>
                  <a:pt x="32000" y="4629"/>
                </a:moveTo>
                <a:lnTo>
                  <a:pt x="32000" y="4669"/>
                </a:lnTo>
                <a:cubicBezTo>
                  <a:pt x="31290" y="4789"/>
                  <a:pt x="30655" y="5129"/>
                  <a:pt x="30167" y="5617"/>
                </a:cubicBezTo>
                <a:cubicBezTo>
                  <a:pt x="29552" y="6232"/>
                  <a:pt x="29171" y="7081"/>
                  <a:pt x="29171" y="8017"/>
                </a:cubicBezTo>
                <a:cubicBezTo>
                  <a:pt x="29171" y="8953"/>
                  <a:pt x="29552" y="9802"/>
                  <a:pt x="30167" y="10417"/>
                </a:cubicBezTo>
                <a:cubicBezTo>
                  <a:pt x="30655" y="10905"/>
                  <a:pt x="31290" y="11245"/>
                  <a:pt x="32000" y="11365"/>
                </a:cubicBezTo>
                <a:lnTo>
                  <a:pt x="32000" y="11405"/>
                </a:lnTo>
                <a:cubicBezTo>
                  <a:pt x="31279" y="11285"/>
                  <a:pt x="30634" y="10940"/>
                  <a:pt x="30139" y="10445"/>
                </a:cubicBezTo>
                <a:cubicBezTo>
                  <a:pt x="29517" y="9823"/>
                  <a:pt x="29131" y="8964"/>
                  <a:pt x="29131" y="8017"/>
                </a:cubicBezTo>
                <a:cubicBezTo>
                  <a:pt x="29131" y="7070"/>
                  <a:pt x="29517" y="6211"/>
                  <a:pt x="30139" y="5589"/>
                </a:cubicBezTo>
                <a:cubicBezTo>
                  <a:pt x="30634" y="5094"/>
                  <a:pt x="31279" y="4749"/>
                  <a:pt x="32000" y="4629"/>
                </a:cubicBezTo>
                <a:close/>
                <a:moveTo>
                  <a:pt x="0" y="16040"/>
                </a:moveTo>
                <a:lnTo>
                  <a:pt x="0" y="16000"/>
                </a:lnTo>
                <a:lnTo>
                  <a:pt x="2871" y="16000"/>
                </a:lnTo>
                <a:lnTo>
                  <a:pt x="2871" y="11386"/>
                </a:lnTo>
                <a:lnTo>
                  <a:pt x="0" y="11386"/>
                </a:lnTo>
                <a:lnTo>
                  <a:pt x="0" y="11346"/>
                </a:lnTo>
                <a:lnTo>
                  <a:pt x="2911" y="11346"/>
                </a:lnTo>
                <a:lnTo>
                  <a:pt x="2911" y="16040"/>
                </a:lnTo>
                <a:lnTo>
                  <a:pt x="2891" y="16040"/>
                </a:lnTo>
                <a:lnTo>
                  <a:pt x="0" y="16040"/>
                </a:lnTo>
                <a:close/>
                <a:moveTo>
                  <a:pt x="0" y="15817"/>
                </a:moveTo>
                <a:lnTo>
                  <a:pt x="0" y="15777"/>
                </a:lnTo>
                <a:lnTo>
                  <a:pt x="2648" y="15777"/>
                </a:lnTo>
                <a:lnTo>
                  <a:pt x="2648" y="11609"/>
                </a:lnTo>
                <a:lnTo>
                  <a:pt x="0" y="11609"/>
                </a:lnTo>
                <a:lnTo>
                  <a:pt x="0" y="11569"/>
                </a:lnTo>
                <a:lnTo>
                  <a:pt x="2688" y="11569"/>
                </a:lnTo>
                <a:lnTo>
                  <a:pt x="2688" y="15817"/>
                </a:lnTo>
                <a:lnTo>
                  <a:pt x="2668" y="15817"/>
                </a:lnTo>
                <a:lnTo>
                  <a:pt x="0" y="15817"/>
                </a:lnTo>
                <a:close/>
                <a:moveTo>
                  <a:pt x="0" y="15594"/>
                </a:moveTo>
                <a:lnTo>
                  <a:pt x="0" y="15554"/>
                </a:lnTo>
                <a:lnTo>
                  <a:pt x="2424" y="15554"/>
                </a:lnTo>
                <a:lnTo>
                  <a:pt x="2424" y="11832"/>
                </a:lnTo>
                <a:lnTo>
                  <a:pt x="0" y="11832"/>
                </a:lnTo>
                <a:lnTo>
                  <a:pt x="0" y="11792"/>
                </a:lnTo>
                <a:lnTo>
                  <a:pt x="2464" y="11792"/>
                </a:lnTo>
                <a:lnTo>
                  <a:pt x="2464" y="15594"/>
                </a:lnTo>
                <a:lnTo>
                  <a:pt x="2444" y="15594"/>
                </a:lnTo>
                <a:lnTo>
                  <a:pt x="0" y="15594"/>
                </a:lnTo>
                <a:close/>
                <a:moveTo>
                  <a:pt x="0" y="15370"/>
                </a:moveTo>
                <a:lnTo>
                  <a:pt x="0" y="15330"/>
                </a:lnTo>
                <a:lnTo>
                  <a:pt x="2201" y="15330"/>
                </a:lnTo>
                <a:lnTo>
                  <a:pt x="2201" y="12055"/>
                </a:lnTo>
                <a:lnTo>
                  <a:pt x="0" y="12055"/>
                </a:lnTo>
                <a:lnTo>
                  <a:pt x="0" y="12015"/>
                </a:lnTo>
                <a:lnTo>
                  <a:pt x="2241" y="12015"/>
                </a:lnTo>
                <a:lnTo>
                  <a:pt x="2241" y="15370"/>
                </a:lnTo>
                <a:lnTo>
                  <a:pt x="2221" y="15370"/>
                </a:lnTo>
                <a:lnTo>
                  <a:pt x="0" y="15370"/>
                </a:lnTo>
                <a:close/>
                <a:moveTo>
                  <a:pt x="0" y="15147"/>
                </a:moveTo>
                <a:lnTo>
                  <a:pt x="0" y="15107"/>
                </a:lnTo>
                <a:lnTo>
                  <a:pt x="1978" y="15107"/>
                </a:lnTo>
                <a:lnTo>
                  <a:pt x="1978" y="12278"/>
                </a:lnTo>
                <a:lnTo>
                  <a:pt x="0" y="12278"/>
                </a:lnTo>
                <a:lnTo>
                  <a:pt x="0" y="12238"/>
                </a:lnTo>
                <a:lnTo>
                  <a:pt x="2018" y="12238"/>
                </a:lnTo>
                <a:lnTo>
                  <a:pt x="2018" y="15147"/>
                </a:lnTo>
                <a:lnTo>
                  <a:pt x="1998" y="15147"/>
                </a:lnTo>
                <a:lnTo>
                  <a:pt x="0" y="15147"/>
                </a:lnTo>
                <a:close/>
                <a:moveTo>
                  <a:pt x="0" y="14924"/>
                </a:moveTo>
                <a:lnTo>
                  <a:pt x="0" y="14884"/>
                </a:lnTo>
                <a:lnTo>
                  <a:pt x="1755" y="14884"/>
                </a:lnTo>
                <a:lnTo>
                  <a:pt x="1755" y="12502"/>
                </a:lnTo>
                <a:lnTo>
                  <a:pt x="0" y="12502"/>
                </a:lnTo>
                <a:lnTo>
                  <a:pt x="0" y="12462"/>
                </a:lnTo>
                <a:lnTo>
                  <a:pt x="1795" y="12462"/>
                </a:lnTo>
                <a:lnTo>
                  <a:pt x="1795" y="14924"/>
                </a:lnTo>
                <a:lnTo>
                  <a:pt x="1775" y="14924"/>
                </a:lnTo>
                <a:lnTo>
                  <a:pt x="0" y="14924"/>
                </a:lnTo>
                <a:close/>
                <a:moveTo>
                  <a:pt x="0" y="14701"/>
                </a:moveTo>
                <a:lnTo>
                  <a:pt x="0" y="14661"/>
                </a:lnTo>
                <a:lnTo>
                  <a:pt x="1532" y="14661"/>
                </a:lnTo>
                <a:lnTo>
                  <a:pt x="1532" y="12725"/>
                </a:lnTo>
                <a:lnTo>
                  <a:pt x="0" y="12725"/>
                </a:lnTo>
                <a:lnTo>
                  <a:pt x="0" y="12685"/>
                </a:lnTo>
                <a:lnTo>
                  <a:pt x="1572" y="12685"/>
                </a:lnTo>
                <a:lnTo>
                  <a:pt x="1572" y="14701"/>
                </a:lnTo>
                <a:lnTo>
                  <a:pt x="1552" y="14701"/>
                </a:lnTo>
                <a:lnTo>
                  <a:pt x="0" y="14701"/>
                </a:lnTo>
                <a:close/>
                <a:moveTo>
                  <a:pt x="0" y="14478"/>
                </a:moveTo>
                <a:lnTo>
                  <a:pt x="0" y="14438"/>
                </a:lnTo>
                <a:lnTo>
                  <a:pt x="1308" y="14438"/>
                </a:lnTo>
                <a:lnTo>
                  <a:pt x="1308" y="12948"/>
                </a:lnTo>
                <a:lnTo>
                  <a:pt x="0" y="12948"/>
                </a:lnTo>
                <a:lnTo>
                  <a:pt x="0" y="12908"/>
                </a:lnTo>
                <a:lnTo>
                  <a:pt x="1348" y="12908"/>
                </a:lnTo>
                <a:lnTo>
                  <a:pt x="1348" y="14478"/>
                </a:lnTo>
                <a:lnTo>
                  <a:pt x="1328" y="14478"/>
                </a:lnTo>
                <a:lnTo>
                  <a:pt x="0" y="14478"/>
                </a:lnTo>
                <a:close/>
                <a:moveTo>
                  <a:pt x="0" y="14254"/>
                </a:moveTo>
                <a:lnTo>
                  <a:pt x="0" y="14214"/>
                </a:lnTo>
                <a:lnTo>
                  <a:pt x="1085" y="14214"/>
                </a:lnTo>
                <a:lnTo>
                  <a:pt x="1085" y="13171"/>
                </a:lnTo>
                <a:lnTo>
                  <a:pt x="0" y="13171"/>
                </a:lnTo>
                <a:lnTo>
                  <a:pt x="0" y="13131"/>
                </a:lnTo>
                <a:lnTo>
                  <a:pt x="1125" y="13131"/>
                </a:lnTo>
                <a:lnTo>
                  <a:pt x="1125" y="14254"/>
                </a:lnTo>
                <a:lnTo>
                  <a:pt x="1105" y="14254"/>
                </a:lnTo>
                <a:lnTo>
                  <a:pt x="0" y="14254"/>
                </a:lnTo>
                <a:close/>
                <a:moveTo>
                  <a:pt x="0" y="14031"/>
                </a:moveTo>
                <a:lnTo>
                  <a:pt x="0" y="13991"/>
                </a:lnTo>
                <a:lnTo>
                  <a:pt x="862" y="13991"/>
                </a:lnTo>
                <a:lnTo>
                  <a:pt x="862" y="13395"/>
                </a:lnTo>
                <a:lnTo>
                  <a:pt x="0" y="13395"/>
                </a:lnTo>
                <a:lnTo>
                  <a:pt x="0" y="13355"/>
                </a:lnTo>
                <a:lnTo>
                  <a:pt x="902" y="13355"/>
                </a:lnTo>
                <a:cubicBezTo>
                  <a:pt x="902" y="13580"/>
                  <a:pt x="902" y="13806"/>
                  <a:pt x="902" y="14031"/>
                </a:cubicBezTo>
                <a:lnTo>
                  <a:pt x="882" y="14031"/>
                </a:lnTo>
                <a:lnTo>
                  <a:pt x="0" y="14031"/>
                </a:lnTo>
                <a:close/>
                <a:moveTo>
                  <a:pt x="0" y="10348"/>
                </a:moveTo>
                <a:lnTo>
                  <a:pt x="0" y="10308"/>
                </a:lnTo>
                <a:lnTo>
                  <a:pt x="5971" y="10308"/>
                </a:lnTo>
                <a:lnTo>
                  <a:pt x="5971" y="5693"/>
                </a:lnTo>
                <a:lnTo>
                  <a:pt x="0" y="5693"/>
                </a:lnTo>
                <a:lnTo>
                  <a:pt x="0" y="5653"/>
                </a:lnTo>
                <a:lnTo>
                  <a:pt x="6011" y="5653"/>
                </a:lnTo>
                <a:lnTo>
                  <a:pt x="6011" y="10348"/>
                </a:lnTo>
                <a:lnTo>
                  <a:pt x="5991" y="10348"/>
                </a:lnTo>
                <a:lnTo>
                  <a:pt x="0" y="10348"/>
                </a:lnTo>
                <a:close/>
                <a:moveTo>
                  <a:pt x="0" y="10125"/>
                </a:moveTo>
                <a:lnTo>
                  <a:pt x="0" y="10085"/>
                </a:lnTo>
                <a:lnTo>
                  <a:pt x="5747" y="10085"/>
                </a:lnTo>
                <a:lnTo>
                  <a:pt x="5747" y="5916"/>
                </a:lnTo>
                <a:lnTo>
                  <a:pt x="0" y="5916"/>
                </a:lnTo>
                <a:lnTo>
                  <a:pt x="0" y="5876"/>
                </a:lnTo>
                <a:lnTo>
                  <a:pt x="5787" y="5876"/>
                </a:lnTo>
                <a:lnTo>
                  <a:pt x="5787" y="10125"/>
                </a:lnTo>
                <a:lnTo>
                  <a:pt x="5767" y="10125"/>
                </a:lnTo>
                <a:lnTo>
                  <a:pt x="0" y="10125"/>
                </a:lnTo>
                <a:close/>
                <a:moveTo>
                  <a:pt x="0" y="9902"/>
                </a:moveTo>
                <a:lnTo>
                  <a:pt x="0" y="9862"/>
                </a:lnTo>
                <a:lnTo>
                  <a:pt x="5524" y="9862"/>
                </a:lnTo>
                <a:lnTo>
                  <a:pt x="5524" y="6139"/>
                </a:lnTo>
                <a:lnTo>
                  <a:pt x="0" y="6139"/>
                </a:lnTo>
                <a:lnTo>
                  <a:pt x="0" y="6099"/>
                </a:lnTo>
                <a:lnTo>
                  <a:pt x="5564" y="6099"/>
                </a:lnTo>
                <a:lnTo>
                  <a:pt x="5564" y="9902"/>
                </a:lnTo>
                <a:lnTo>
                  <a:pt x="5544" y="9902"/>
                </a:lnTo>
                <a:lnTo>
                  <a:pt x="0" y="9902"/>
                </a:lnTo>
                <a:close/>
                <a:moveTo>
                  <a:pt x="0" y="9679"/>
                </a:moveTo>
                <a:lnTo>
                  <a:pt x="0" y="9639"/>
                </a:lnTo>
                <a:lnTo>
                  <a:pt x="5301" y="9639"/>
                </a:lnTo>
                <a:lnTo>
                  <a:pt x="5301" y="6363"/>
                </a:lnTo>
                <a:lnTo>
                  <a:pt x="0" y="6363"/>
                </a:lnTo>
                <a:lnTo>
                  <a:pt x="0" y="6323"/>
                </a:lnTo>
                <a:lnTo>
                  <a:pt x="5341" y="6323"/>
                </a:lnTo>
                <a:lnTo>
                  <a:pt x="5341" y="9679"/>
                </a:lnTo>
                <a:lnTo>
                  <a:pt x="5321" y="9679"/>
                </a:lnTo>
                <a:lnTo>
                  <a:pt x="0" y="9679"/>
                </a:lnTo>
                <a:close/>
                <a:moveTo>
                  <a:pt x="0" y="9456"/>
                </a:moveTo>
                <a:lnTo>
                  <a:pt x="0" y="9416"/>
                </a:lnTo>
                <a:lnTo>
                  <a:pt x="5078" y="9416"/>
                </a:lnTo>
                <a:lnTo>
                  <a:pt x="5078" y="6586"/>
                </a:lnTo>
                <a:lnTo>
                  <a:pt x="0" y="6586"/>
                </a:lnTo>
                <a:lnTo>
                  <a:pt x="0" y="6546"/>
                </a:lnTo>
                <a:lnTo>
                  <a:pt x="5118" y="6546"/>
                </a:lnTo>
                <a:lnTo>
                  <a:pt x="5118" y="9456"/>
                </a:lnTo>
                <a:lnTo>
                  <a:pt x="5098" y="9456"/>
                </a:lnTo>
                <a:lnTo>
                  <a:pt x="0" y="9456"/>
                </a:lnTo>
                <a:close/>
                <a:moveTo>
                  <a:pt x="0" y="9232"/>
                </a:moveTo>
                <a:lnTo>
                  <a:pt x="0" y="9192"/>
                </a:lnTo>
                <a:lnTo>
                  <a:pt x="4855" y="9192"/>
                </a:lnTo>
                <a:lnTo>
                  <a:pt x="4855" y="6809"/>
                </a:lnTo>
                <a:lnTo>
                  <a:pt x="0" y="6809"/>
                </a:lnTo>
                <a:lnTo>
                  <a:pt x="0" y="6769"/>
                </a:lnTo>
                <a:lnTo>
                  <a:pt x="4895" y="6769"/>
                </a:lnTo>
                <a:lnTo>
                  <a:pt x="4895" y="9232"/>
                </a:lnTo>
                <a:lnTo>
                  <a:pt x="4875" y="9232"/>
                </a:lnTo>
                <a:lnTo>
                  <a:pt x="0" y="9232"/>
                </a:lnTo>
                <a:close/>
                <a:moveTo>
                  <a:pt x="0" y="9009"/>
                </a:moveTo>
                <a:lnTo>
                  <a:pt x="0" y="8969"/>
                </a:lnTo>
                <a:lnTo>
                  <a:pt x="4631" y="8969"/>
                </a:lnTo>
                <a:lnTo>
                  <a:pt x="4631" y="7032"/>
                </a:lnTo>
                <a:lnTo>
                  <a:pt x="0" y="7032"/>
                </a:lnTo>
                <a:lnTo>
                  <a:pt x="0" y="6992"/>
                </a:lnTo>
                <a:lnTo>
                  <a:pt x="4671" y="6992"/>
                </a:lnTo>
                <a:lnTo>
                  <a:pt x="4671" y="9009"/>
                </a:lnTo>
                <a:lnTo>
                  <a:pt x="4651" y="9009"/>
                </a:lnTo>
                <a:lnTo>
                  <a:pt x="0" y="9009"/>
                </a:lnTo>
                <a:close/>
                <a:moveTo>
                  <a:pt x="0" y="8786"/>
                </a:moveTo>
                <a:lnTo>
                  <a:pt x="0" y="8746"/>
                </a:lnTo>
                <a:lnTo>
                  <a:pt x="4408" y="8746"/>
                </a:lnTo>
                <a:lnTo>
                  <a:pt x="4408" y="7256"/>
                </a:lnTo>
                <a:lnTo>
                  <a:pt x="0" y="7256"/>
                </a:lnTo>
                <a:lnTo>
                  <a:pt x="0" y="7216"/>
                </a:lnTo>
                <a:lnTo>
                  <a:pt x="4448" y="7216"/>
                </a:lnTo>
                <a:cubicBezTo>
                  <a:pt x="4448" y="7739"/>
                  <a:pt x="4448" y="8262"/>
                  <a:pt x="4448" y="8786"/>
                </a:cubicBezTo>
                <a:lnTo>
                  <a:pt x="4428" y="8786"/>
                </a:lnTo>
                <a:lnTo>
                  <a:pt x="0" y="8786"/>
                </a:lnTo>
                <a:close/>
                <a:moveTo>
                  <a:pt x="0" y="8563"/>
                </a:moveTo>
                <a:lnTo>
                  <a:pt x="0" y="8523"/>
                </a:lnTo>
                <a:lnTo>
                  <a:pt x="4185" y="8523"/>
                </a:lnTo>
                <a:lnTo>
                  <a:pt x="4185" y="7479"/>
                </a:lnTo>
                <a:lnTo>
                  <a:pt x="0" y="7479"/>
                </a:lnTo>
                <a:lnTo>
                  <a:pt x="0" y="7439"/>
                </a:lnTo>
                <a:lnTo>
                  <a:pt x="4225" y="7439"/>
                </a:lnTo>
                <a:lnTo>
                  <a:pt x="4225" y="8563"/>
                </a:lnTo>
                <a:lnTo>
                  <a:pt x="4205" y="8563"/>
                </a:lnTo>
                <a:lnTo>
                  <a:pt x="0" y="8563"/>
                </a:lnTo>
                <a:close/>
                <a:moveTo>
                  <a:pt x="0" y="8340"/>
                </a:moveTo>
                <a:lnTo>
                  <a:pt x="0" y="8300"/>
                </a:lnTo>
                <a:lnTo>
                  <a:pt x="3962" y="8300"/>
                </a:lnTo>
                <a:lnTo>
                  <a:pt x="3962" y="7702"/>
                </a:lnTo>
                <a:lnTo>
                  <a:pt x="0" y="7702"/>
                </a:lnTo>
                <a:lnTo>
                  <a:pt x="0" y="7662"/>
                </a:lnTo>
                <a:lnTo>
                  <a:pt x="4002" y="7662"/>
                </a:lnTo>
                <a:lnTo>
                  <a:pt x="4002" y="8340"/>
                </a:lnTo>
                <a:lnTo>
                  <a:pt x="3982" y="8340"/>
                </a:lnTo>
                <a:lnTo>
                  <a:pt x="0" y="8340"/>
                </a:lnTo>
                <a:close/>
                <a:moveTo>
                  <a:pt x="0" y="8116"/>
                </a:moveTo>
                <a:lnTo>
                  <a:pt x="0" y="8076"/>
                </a:lnTo>
                <a:lnTo>
                  <a:pt x="3738" y="8076"/>
                </a:lnTo>
                <a:lnTo>
                  <a:pt x="3738" y="7925"/>
                </a:lnTo>
                <a:lnTo>
                  <a:pt x="0" y="7925"/>
                </a:lnTo>
                <a:lnTo>
                  <a:pt x="0" y="7885"/>
                </a:lnTo>
                <a:lnTo>
                  <a:pt x="3778" y="7885"/>
                </a:lnTo>
                <a:lnTo>
                  <a:pt x="3778" y="8116"/>
                </a:lnTo>
                <a:lnTo>
                  <a:pt x="3758" y="8116"/>
                </a:lnTo>
                <a:lnTo>
                  <a:pt x="0" y="8116"/>
                </a:lnTo>
                <a:close/>
                <a:moveTo>
                  <a:pt x="0" y="4695"/>
                </a:moveTo>
                <a:lnTo>
                  <a:pt x="0" y="4655"/>
                </a:lnTo>
                <a:lnTo>
                  <a:pt x="8940" y="4655"/>
                </a:lnTo>
                <a:lnTo>
                  <a:pt x="8940" y="40"/>
                </a:lnTo>
                <a:lnTo>
                  <a:pt x="0" y="40"/>
                </a:lnTo>
                <a:lnTo>
                  <a:pt x="0" y="0"/>
                </a:lnTo>
                <a:lnTo>
                  <a:pt x="8980" y="0"/>
                </a:lnTo>
                <a:lnTo>
                  <a:pt x="8980" y="4695"/>
                </a:lnTo>
                <a:lnTo>
                  <a:pt x="8960" y="4695"/>
                </a:lnTo>
                <a:lnTo>
                  <a:pt x="0" y="4695"/>
                </a:lnTo>
                <a:close/>
                <a:moveTo>
                  <a:pt x="0" y="4471"/>
                </a:moveTo>
                <a:lnTo>
                  <a:pt x="0" y="4431"/>
                </a:lnTo>
                <a:lnTo>
                  <a:pt x="8716" y="4431"/>
                </a:lnTo>
                <a:lnTo>
                  <a:pt x="8716" y="263"/>
                </a:lnTo>
                <a:lnTo>
                  <a:pt x="0" y="263"/>
                </a:lnTo>
                <a:lnTo>
                  <a:pt x="0" y="223"/>
                </a:lnTo>
                <a:lnTo>
                  <a:pt x="8756" y="223"/>
                </a:lnTo>
                <a:lnTo>
                  <a:pt x="8756" y="4471"/>
                </a:lnTo>
                <a:lnTo>
                  <a:pt x="8736" y="4471"/>
                </a:lnTo>
                <a:lnTo>
                  <a:pt x="0" y="4471"/>
                </a:lnTo>
                <a:close/>
                <a:moveTo>
                  <a:pt x="0" y="4248"/>
                </a:moveTo>
                <a:lnTo>
                  <a:pt x="0" y="4208"/>
                </a:lnTo>
                <a:lnTo>
                  <a:pt x="8493" y="4208"/>
                </a:lnTo>
                <a:lnTo>
                  <a:pt x="8493" y="487"/>
                </a:lnTo>
                <a:lnTo>
                  <a:pt x="0" y="487"/>
                </a:lnTo>
                <a:lnTo>
                  <a:pt x="0" y="447"/>
                </a:lnTo>
                <a:lnTo>
                  <a:pt x="8533" y="447"/>
                </a:lnTo>
                <a:lnTo>
                  <a:pt x="8533" y="4248"/>
                </a:lnTo>
                <a:lnTo>
                  <a:pt x="8513" y="4248"/>
                </a:lnTo>
                <a:lnTo>
                  <a:pt x="0" y="4248"/>
                </a:lnTo>
                <a:close/>
                <a:moveTo>
                  <a:pt x="0" y="4025"/>
                </a:moveTo>
                <a:lnTo>
                  <a:pt x="0" y="3985"/>
                </a:lnTo>
                <a:lnTo>
                  <a:pt x="8270" y="3985"/>
                </a:lnTo>
                <a:lnTo>
                  <a:pt x="8270" y="710"/>
                </a:lnTo>
                <a:lnTo>
                  <a:pt x="0" y="710"/>
                </a:lnTo>
                <a:lnTo>
                  <a:pt x="0" y="670"/>
                </a:lnTo>
                <a:lnTo>
                  <a:pt x="8310" y="670"/>
                </a:lnTo>
                <a:lnTo>
                  <a:pt x="8310" y="4025"/>
                </a:lnTo>
                <a:lnTo>
                  <a:pt x="8290" y="4025"/>
                </a:lnTo>
                <a:lnTo>
                  <a:pt x="0" y="4025"/>
                </a:lnTo>
                <a:close/>
                <a:moveTo>
                  <a:pt x="0" y="3802"/>
                </a:moveTo>
                <a:lnTo>
                  <a:pt x="0" y="3762"/>
                </a:lnTo>
                <a:lnTo>
                  <a:pt x="8047" y="3762"/>
                </a:lnTo>
                <a:lnTo>
                  <a:pt x="8047" y="933"/>
                </a:lnTo>
                <a:lnTo>
                  <a:pt x="0" y="933"/>
                </a:lnTo>
                <a:lnTo>
                  <a:pt x="0" y="893"/>
                </a:lnTo>
                <a:lnTo>
                  <a:pt x="8087" y="893"/>
                </a:lnTo>
                <a:lnTo>
                  <a:pt x="8087" y="3802"/>
                </a:lnTo>
                <a:lnTo>
                  <a:pt x="8067" y="3802"/>
                </a:lnTo>
                <a:lnTo>
                  <a:pt x="0" y="3802"/>
                </a:lnTo>
                <a:close/>
                <a:moveTo>
                  <a:pt x="0" y="3579"/>
                </a:moveTo>
                <a:lnTo>
                  <a:pt x="0" y="3539"/>
                </a:lnTo>
                <a:lnTo>
                  <a:pt x="7824" y="3539"/>
                </a:lnTo>
                <a:lnTo>
                  <a:pt x="7824" y="1156"/>
                </a:lnTo>
                <a:lnTo>
                  <a:pt x="0" y="1156"/>
                </a:lnTo>
                <a:lnTo>
                  <a:pt x="0" y="1116"/>
                </a:lnTo>
                <a:lnTo>
                  <a:pt x="7864" y="1116"/>
                </a:lnTo>
                <a:lnTo>
                  <a:pt x="7864" y="3579"/>
                </a:lnTo>
                <a:lnTo>
                  <a:pt x="7844" y="3579"/>
                </a:lnTo>
                <a:lnTo>
                  <a:pt x="0" y="3579"/>
                </a:lnTo>
                <a:close/>
                <a:moveTo>
                  <a:pt x="0" y="3355"/>
                </a:moveTo>
                <a:lnTo>
                  <a:pt x="0" y="3315"/>
                </a:lnTo>
                <a:lnTo>
                  <a:pt x="7600" y="3315"/>
                </a:lnTo>
                <a:lnTo>
                  <a:pt x="7600" y="1379"/>
                </a:lnTo>
                <a:lnTo>
                  <a:pt x="0" y="1379"/>
                </a:lnTo>
                <a:lnTo>
                  <a:pt x="0" y="1339"/>
                </a:lnTo>
                <a:lnTo>
                  <a:pt x="7640" y="1339"/>
                </a:lnTo>
                <a:lnTo>
                  <a:pt x="7640" y="3355"/>
                </a:lnTo>
                <a:lnTo>
                  <a:pt x="7620" y="3355"/>
                </a:lnTo>
                <a:lnTo>
                  <a:pt x="0" y="3355"/>
                </a:lnTo>
                <a:close/>
                <a:moveTo>
                  <a:pt x="0" y="3132"/>
                </a:moveTo>
                <a:lnTo>
                  <a:pt x="0" y="3092"/>
                </a:lnTo>
                <a:lnTo>
                  <a:pt x="7377" y="3092"/>
                </a:lnTo>
                <a:lnTo>
                  <a:pt x="7377" y="1603"/>
                </a:lnTo>
                <a:lnTo>
                  <a:pt x="0" y="1603"/>
                </a:lnTo>
                <a:lnTo>
                  <a:pt x="0" y="1563"/>
                </a:lnTo>
                <a:lnTo>
                  <a:pt x="7417" y="1563"/>
                </a:lnTo>
                <a:lnTo>
                  <a:pt x="7417" y="3132"/>
                </a:lnTo>
                <a:lnTo>
                  <a:pt x="7397" y="3132"/>
                </a:lnTo>
                <a:lnTo>
                  <a:pt x="0" y="3132"/>
                </a:lnTo>
                <a:close/>
                <a:moveTo>
                  <a:pt x="0" y="2909"/>
                </a:moveTo>
                <a:lnTo>
                  <a:pt x="0" y="2869"/>
                </a:lnTo>
                <a:lnTo>
                  <a:pt x="7154" y="2869"/>
                </a:lnTo>
                <a:lnTo>
                  <a:pt x="7154" y="1826"/>
                </a:lnTo>
                <a:lnTo>
                  <a:pt x="0" y="1826"/>
                </a:lnTo>
                <a:lnTo>
                  <a:pt x="0" y="1786"/>
                </a:lnTo>
                <a:lnTo>
                  <a:pt x="7194" y="1786"/>
                </a:lnTo>
                <a:lnTo>
                  <a:pt x="7194" y="2909"/>
                </a:lnTo>
                <a:lnTo>
                  <a:pt x="7174" y="2909"/>
                </a:lnTo>
                <a:lnTo>
                  <a:pt x="0" y="2909"/>
                </a:lnTo>
                <a:close/>
                <a:moveTo>
                  <a:pt x="0" y="2686"/>
                </a:moveTo>
                <a:lnTo>
                  <a:pt x="0" y="2646"/>
                </a:lnTo>
                <a:lnTo>
                  <a:pt x="6931" y="2646"/>
                </a:lnTo>
                <a:lnTo>
                  <a:pt x="6931" y="2049"/>
                </a:lnTo>
                <a:lnTo>
                  <a:pt x="0" y="2049"/>
                </a:lnTo>
                <a:lnTo>
                  <a:pt x="0" y="2009"/>
                </a:lnTo>
                <a:lnTo>
                  <a:pt x="6971" y="2009"/>
                </a:lnTo>
                <a:lnTo>
                  <a:pt x="6971" y="2686"/>
                </a:lnTo>
                <a:lnTo>
                  <a:pt x="6951" y="2686"/>
                </a:lnTo>
                <a:lnTo>
                  <a:pt x="0" y="2686"/>
                </a:lnTo>
                <a:close/>
                <a:moveTo>
                  <a:pt x="0" y="2462"/>
                </a:moveTo>
                <a:lnTo>
                  <a:pt x="0" y="2422"/>
                </a:lnTo>
                <a:lnTo>
                  <a:pt x="6707" y="2422"/>
                </a:lnTo>
                <a:lnTo>
                  <a:pt x="6707" y="2272"/>
                </a:lnTo>
                <a:lnTo>
                  <a:pt x="0" y="2272"/>
                </a:lnTo>
                <a:lnTo>
                  <a:pt x="0" y="2232"/>
                </a:lnTo>
                <a:lnTo>
                  <a:pt x="6747" y="2232"/>
                </a:lnTo>
                <a:lnTo>
                  <a:pt x="6747" y="2462"/>
                </a:lnTo>
                <a:lnTo>
                  <a:pt x="6727" y="2462"/>
                </a:lnTo>
                <a:lnTo>
                  <a:pt x="0" y="2462"/>
                </a:lnTo>
                <a:close/>
                <a:moveTo>
                  <a:pt x="42" y="13768"/>
                </a:moveTo>
                <a:lnTo>
                  <a:pt x="639" y="13768"/>
                </a:lnTo>
                <a:lnTo>
                  <a:pt x="639" y="13618"/>
                </a:lnTo>
                <a:lnTo>
                  <a:pt x="42" y="13618"/>
                </a:lnTo>
                <a:lnTo>
                  <a:pt x="42" y="13768"/>
                </a:lnTo>
                <a:close/>
                <a:moveTo>
                  <a:pt x="659" y="13808"/>
                </a:moveTo>
                <a:lnTo>
                  <a:pt x="2" y="13808"/>
                </a:lnTo>
                <a:lnTo>
                  <a:pt x="2" y="13578"/>
                </a:lnTo>
                <a:lnTo>
                  <a:pt x="679" y="13578"/>
                </a:lnTo>
                <a:lnTo>
                  <a:pt x="679" y="13808"/>
                </a:lnTo>
                <a:lnTo>
                  <a:pt x="659" y="13808"/>
                </a:lnTo>
                <a:close/>
                <a:moveTo>
                  <a:pt x="13985" y="11410"/>
                </a:moveTo>
                <a:lnTo>
                  <a:pt x="16095" y="11410"/>
                </a:lnTo>
                <a:cubicBezTo>
                  <a:pt x="17182" y="11410"/>
                  <a:pt x="18050" y="11092"/>
                  <a:pt x="18645" y="10508"/>
                </a:cubicBezTo>
                <a:cubicBezTo>
                  <a:pt x="19240" y="9924"/>
                  <a:pt x="19565" y="9074"/>
                  <a:pt x="19565" y="8008"/>
                </a:cubicBezTo>
                <a:cubicBezTo>
                  <a:pt x="19565" y="6942"/>
                  <a:pt x="19240" y="6091"/>
                  <a:pt x="18645" y="5507"/>
                </a:cubicBezTo>
                <a:cubicBezTo>
                  <a:pt x="18050" y="4923"/>
                  <a:pt x="17182" y="4605"/>
                  <a:pt x="16095" y="4605"/>
                </a:cubicBezTo>
                <a:lnTo>
                  <a:pt x="13985" y="4605"/>
                </a:lnTo>
                <a:lnTo>
                  <a:pt x="13985" y="11410"/>
                </a:lnTo>
                <a:close/>
                <a:moveTo>
                  <a:pt x="16095" y="11450"/>
                </a:moveTo>
                <a:lnTo>
                  <a:pt x="13945" y="11450"/>
                </a:lnTo>
                <a:lnTo>
                  <a:pt x="13945" y="4565"/>
                </a:lnTo>
                <a:cubicBezTo>
                  <a:pt x="14129" y="4565"/>
                  <a:pt x="16095" y="4565"/>
                  <a:pt x="16095" y="4565"/>
                </a:cubicBezTo>
                <a:cubicBezTo>
                  <a:pt x="17193" y="4565"/>
                  <a:pt x="18070" y="4887"/>
                  <a:pt x="18673" y="5478"/>
                </a:cubicBezTo>
                <a:cubicBezTo>
                  <a:pt x="19276" y="6070"/>
                  <a:pt x="19605" y="6931"/>
                  <a:pt x="19605" y="8008"/>
                </a:cubicBezTo>
                <a:cubicBezTo>
                  <a:pt x="19605" y="9085"/>
                  <a:pt x="19276" y="9945"/>
                  <a:pt x="18673" y="10537"/>
                </a:cubicBezTo>
                <a:cubicBezTo>
                  <a:pt x="18070" y="11128"/>
                  <a:pt x="17193" y="11450"/>
                  <a:pt x="16095" y="11450"/>
                </a:cubicBezTo>
                <a:close/>
                <a:moveTo>
                  <a:pt x="16095" y="16014"/>
                </a:moveTo>
                <a:lnTo>
                  <a:pt x="9380" y="16014"/>
                </a:lnTo>
                <a:lnTo>
                  <a:pt x="9380" y="0"/>
                </a:lnTo>
                <a:lnTo>
                  <a:pt x="16095" y="0"/>
                </a:lnTo>
                <a:cubicBezTo>
                  <a:pt x="18434" y="0"/>
                  <a:pt x="20453" y="842"/>
                  <a:pt x="21887" y="2264"/>
                </a:cubicBezTo>
                <a:cubicBezTo>
                  <a:pt x="23320" y="3686"/>
                  <a:pt x="24169" y="5688"/>
                  <a:pt x="24169" y="8008"/>
                </a:cubicBezTo>
                <a:cubicBezTo>
                  <a:pt x="24169" y="10327"/>
                  <a:pt x="23320" y="12329"/>
                  <a:pt x="21886" y="13751"/>
                </a:cubicBezTo>
                <a:cubicBezTo>
                  <a:pt x="20453" y="15172"/>
                  <a:pt x="18434" y="16014"/>
                  <a:pt x="16095" y="16014"/>
                </a:cubicBezTo>
                <a:close/>
                <a:moveTo>
                  <a:pt x="9420" y="15974"/>
                </a:moveTo>
                <a:lnTo>
                  <a:pt x="16095" y="15974"/>
                </a:lnTo>
                <a:cubicBezTo>
                  <a:pt x="18423" y="15974"/>
                  <a:pt x="20432" y="15137"/>
                  <a:pt x="21858" y="13722"/>
                </a:cubicBezTo>
                <a:cubicBezTo>
                  <a:pt x="23285" y="12308"/>
                  <a:pt x="24129" y="10316"/>
                  <a:pt x="24129" y="8008"/>
                </a:cubicBezTo>
                <a:cubicBezTo>
                  <a:pt x="24129" y="5699"/>
                  <a:pt x="23285" y="3707"/>
                  <a:pt x="21858" y="2292"/>
                </a:cubicBezTo>
                <a:cubicBezTo>
                  <a:pt x="20432" y="878"/>
                  <a:pt x="18423" y="40"/>
                  <a:pt x="16095" y="40"/>
                </a:cubicBezTo>
                <a:lnTo>
                  <a:pt x="9420" y="40"/>
                </a:lnTo>
                <a:lnTo>
                  <a:pt x="9420" y="15974"/>
                </a:lnTo>
                <a:close/>
                <a:moveTo>
                  <a:pt x="9663" y="283"/>
                </a:moveTo>
                <a:lnTo>
                  <a:pt x="9663" y="15731"/>
                </a:lnTo>
                <a:lnTo>
                  <a:pt x="16095" y="15731"/>
                </a:lnTo>
                <a:cubicBezTo>
                  <a:pt x="18349" y="15731"/>
                  <a:pt x="20302" y="14923"/>
                  <a:pt x="21689" y="13548"/>
                </a:cubicBezTo>
                <a:cubicBezTo>
                  <a:pt x="23067" y="12182"/>
                  <a:pt x="23887" y="10256"/>
                  <a:pt x="23887" y="8008"/>
                </a:cubicBezTo>
                <a:cubicBezTo>
                  <a:pt x="23887" y="5759"/>
                  <a:pt x="23067" y="3833"/>
                  <a:pt x="21689" y="2466"/>
                </a:cubicBezTo>
                <a:cubicBezTo>
                  <a:pt x="20302" y="1091"/>
                  <a:pt x="18349" y="283"/>
                  <a:pt x="16095" y="283"/>
                </a:cubicBezTo>
                <a:lnTo>
                  <a:pt x="9663" y="283"/>
                </a:lnTo>
                <a:close/>
                <a:moveTo>
                  <a:pt x="9623" y="15751"/>
                </a:moveTo>
                <a:lnTo>
                  <a:pt x="9623" y="243"/>
                </a:lnTo>
                <a:lnTo>
                  <a:pt x="16095" y="243"/>
                </a:lnTo>
                <a:cubicBezTo>
                  <a:pt x="18360" y="243"/>
                  <a:pt x="20323" y="1056"/>
                  <a:pt x="21717" y="2438"/>
                </a:cubicBezTo>
                <a:cubicBezTo>
                  <a:pt x="23103" y="3812"/>
                  <a:pt x="23927" y="5748"/>
                  <a:pt x="23927" y="8008"/>
                </a:cubicBezTo>
                <a:cubicBezTo>
                  <a:pt x="23927" y="10267"/>
                  <a:pt x="23103" y="12203"/>
                  <a:pt x="21717" y="13576"/>
                </a:cubicBezTo>
                <a:cubicBezTo>
                  <a:pt x="20323" y="14959"/>
                  <a:pt x="18360" y="15771"/>
                  <a:pt x="16095" y="15771"/>
                </a:cubicBezTo>
                <a:lnTo>
                  <a:pt x="9623" y="15771"/>
                </a:lnTo>
                <a:lnTo>
                  <a:pt x="9623" y="15751"/>
                </a:lnTo>
                <a:close/>
                <a:moveTo>
                  <a:pt x="13702" y="11673"/>
                </a:moveTo>
                <a:lnTo>
                  <a:pt x="13702" y="4322"/>
                </a:lnTo>
                <a:lnTo>
                  <a:pt x="16095" y="4322"/>
                </a:lnTo>
                <a:cubicBezTo>
                  <a:pt x="17244" y="4322"/>
                  <a:pt x="18182" y="4664"/>
                  <a:pt x="18833" y="5295"/>
                </a:cubicBezTo>
                <a:cubicBezTo>
                  <a:pt x="19484" y="5927"/>
                  <a:pt x="19847" y="6848"/>
                  <a:pt x="19847" y="8008"/>
                </a:cubicBezTo>
                <a:cubicBezTo>
                  <a:pt x="19847" y="9159"/>
                  <a:pt x="19489" y="10076"/>
                  <a:pt x="18846" y="10707"/>
                </a:cubicBezTo>
                <a:cubicBezTo>
                  <a:pt x="18195" y="11347"/>
                  <a:pt x="17252" y="11693"/>
                  <a:pt x="16095" y="11693"/>
                </a:cubicBezTo>
                <a:lnTo>
                  <a:pt x="13702" y="11693"/>
                </a:lnTo>
                <a:lnTo>
                  <a:pt x="13702" y="11673"/>
                </a:lnTo>
                <a:close/>
                <a:moveTo>
                  <a:pt x="13742" y="4362"/>
                </a:moveTo>
                <a:lnTo>
                  <a:pt x="13742" y="11653"/>
                </a:lnTo>
                <a:lnTo>
                  <a:pt x="16095" y="11653"/>
                </a:lnTo>
                <a:cubicBezTo>
                  <a:pt x="17241" y="11653"/>
                  <a:pt x="18174" y="11311"/>
                  <a:pt x="18818" y="10679"/>
                </a:cubicBezTo>
                <a:cubicBezTo>
                  <a:pt x="19453" y="10055"/>
                  <a:pt x="19807" y="9148"/>
                  <a:pt x="19807" y="8008"/>
                </a:cubicBezTo>
                <a:cubicBezTo>
                  <a:pt x="19807" y="6859"/>
                  <a:pt x="19448" y="5948"/>
                  <a:pt x="18805" y="5324"/>
                </a:cubicBezTo>
                <a:cubicBezTo>
                  <a:pt x="18162" y="4700"/>
                  <a:pt x="17234" y="4362"/>
                  <a:pt x="16095" y="4362"/>
                </a:cubicBezTo>
                <a:lnTo>
                  <a:pt x="13742" y="4362"/>
                </a:lnTo>
                <a:close/>
                <a:moveTo>
                  <a:pt x="9905" y="526"/>
                </a:moveTo>
                <a:lnTo>
                  <a:pt x="9905" y="15489"/>
                </a:lnTo>
                <a:lnTo>
                  <a:pt x="16095" y="15489"/>
                </a:lnTo>
                <a:cubicBezTo>
                  <a:pt x="18282" y="15489"/>
                  <a:pt x="20174" y="14708"/>
                  <a:pt x="21517" y="13377"/>
                </a:cubicBezTo>
                <a:cubicBezTo>
                  <a:pt x="22852" y="12054"/>
                  <a:pt x="23644" y="10189"/>
                  <a:pt x="23644" y="8008"/>
                </a:cubicBezTo>
                <a:cubicBezTo>
                  <a:pt x="23644" y="5826"/>
                  <a:pt x="22852" y="3960"/>
                  <a:pt x="21517" y="2638"/>
                </a:cubicBezTo>
                <a:cubicBezTo>
                  <a:pt x="20175" y="1307"/>
                  <a:pt x="18282" y="526"/>
                  <a:pt x="16095" y="526"/>
                </a:cubicBezTo>
                <a:lnTo>
                  <a:pt x="9905" y="526"/>
                </a:lnTo>
                <a:close/>
                <a:moveTo>
                  <a:pt x="9865" y="15509"/>
                </a:moveTo>
                <a:lnTo>
                  <a:pt x="9865" y="486"/>
                </a:lnTo>
                <a:lnTo>
                  <a:pt x="16095" y="486"/>
                </a:lnTo>
                <a:cubicBezTo>
                  <a:pt x="18293" y="486"/>
                  <a:pt x="20195" y="1271"/>
                  <a:pt x="21546" y="2610"/>
                </a:cubicBezTo>
                <a:cubicBezTo>
                  <a:pt x="22887" y="3940"/>
                  <a:pt x="23684" y="5815"/>
                  <a:pt x="23684" y="8008"/>
                </a:cubicBezTo>
                <a:cubicBezTo>
                  <a:pt x="23684" y="10200"/>
                  <a:pt x="22887" y="12075"/>
                  <a:pt x="21546" y="13405"/>
                </a:cubicBezTo>
                <a:cubicBezTo>
                  <a:pt x="20195" y="14743"/>
                  <a:pt x="18293" y="15529"/>
                  <a:pt x="16095" y="15529"/>
                </a:cubicBezTo>
                <a:lnTo>
                  <a:pt x="9865" y="15529"/>
                </a:lnTo>
                <a:lnTo>
                  <a:pt x="9865" y="15509"/>
                </a:lnTo>
                <a:close/>
                <a:moveTo>
                  <a:pt x="13459" y="11916"/>
                </a:moveTo>
                <a:lnTo>
                  <a:pt x="13459" y="4079"/>
                </a:lnTo>
                <a:lnTo>
                  <a:pt x="16095" y="4079"/>
                </a:lnTo>
                <a:cubicBezTo>
                  <a:pt x="17312" y="4079"/>
                  <a:pt x="18310" y="4448"/>
                  <a:pt x="19005" y="5123"/>
                </a:cubicBezTo>
                <a:cubicBezTo>
                  <a:pt x="19700" y="5799"/>
                  <a:pt x="20090" y="6781"/>
                  <a:pt x="20090" y="8008"/>
                </a:cubicBezTo>
                <a:cubicBezTo>
                  <a:pt x="20090" y="9227"/>
                  <a:pt x="19705" y="10204"/>
                  <a:pt x="19018" y="10879"/>
                </a:cubicBezTo>
                <a:cubicBezTo>
                  <a:pt x="18323" y="11563"/>
                  <a:pt x="17319" y="11936"/>
                  <a:pt x="16095" y="11936"/>
                </a:cubicBezTo>
                <a:lnTo>
                  <a:pt x="13459" y="11936"/>
                </a:lnTo>
                <a:lnTo>
                  <a:pt x="13459" y="11916"/>
                </a:lnTo>
                <a:close/>
                <a:moveTo>
                  <a:pt x="13499" y="4119"/>
                </a:moveTo>
                <a:lnTo>
                  <a:pt x="13499" y="11896"/>
                </a:lnTo>
                <a:lnTo>
                  <a:pt x="16095" y="11896"/>
                </a:lnTo>
                <a:cubicBezTo>
                  <a:pt x="17309" y="11896"/>
                  <a:pt x="18302" y="11527"/>
                  <a:pt x="18990" y="10851"/>
                </a:cubicBezTo>
                <a:cubicBezTo>
                  <a:pt x="19669" y="10183"/>
                  <a:pt x="20050" y="9215"/>
                  <a:pt x="20050" y="8008"/>
                </a:cubicBezTo>
                <a:cubicBezTo>
                  <a:pt x="20050" y="6792"/>
                  <a:pt x="19664" y="5820"/>
                  <a:pt x="18977" y="5152"/>
                </a:cubicBezTo>
                <a:cubicBezTo>
                  <a:pt x="18290" y="4484"/>
                  <a:pt x="17301" y="4119"/>
                  <a:pt x="16095" y="4119"/>
                </a:cubicBezTo>
                <a:lnTo>
                  <a:pt x="13499" y="4119"/>
                </a:lnTo>
                <a:close/>
                <a:moveTo>
                  <a:pt x="10148" y="768"/>
                </a:moveTo>
                <a:lnTo>
                  <a:pt x="10148" y="15246"/>
                </a:lnTo>
                <a:lnTo>
                  <a:pt x="16095" y="15246"/>
                </a:lnTo>
                <a:cubicBezTo>
                  <a:pt x="18215" y="15246"/>
                  <a:pt x="20047" y="14492"/>
                  <a:pt x="21346" y="13205"/>
                </a:cubicBezTo>
                <a:cubicBezTo>
                  <a:pt x="22636" y="11926"/>
                  <a:pt x="23401" y="10122"/>
                  <a:pt x="23401" y="8008"/>
                </a:cubicBezTo>
                <a:cubicBezTo>
                  <a:pt x="23401" y="5893"/>
                  <a:pt x="22636" y="4088"/>
                  <a:pt x="21346" y="2810"/>
                </a:cubicBezTo>
                <a:cubicBezTo>
                  <a:pt x="20047" y="1523"/>
                  <a:pt x="18215" y="768"/>
                  <a:pt x="16095" y="768"/>
                </a:cubicBezTo>
                <a:lnTo>
                  <a:pt x="10148" y="768"/>
                </a:lnTo>
                <a:close/>
                <a:moveTo>
                  <a:pt x="10108" y="15266"/>
                </a:moveTo>
                <a:lnTo>
                  <a:pt x="10108" y="728"/>
                </a:lnTo>
                <a:lnTo>
                  <a:pt x="16095" y="728"/>
                </a:lnTo>
                <a:cubicBezTo>
                  <a:pt x="18226" y="728"/>
                  <a:pt x="20067" y="1487"/>
                  <a:pt x="21374" y="2781"/>
                </a:cubicBezTo>
                <a:cubicBezTo>
                  <a:pt x="22672" y="4067"/>
                  <a:pt x="23441" y="5882"/>
                  <a:pt x="23441" y="8008"/>
                </a:cubicBezTo>
                <a:cubicBezTo>
                  <a:pt x="23441" y="10133"/>
                  <a:pt x="22672" y="11947"/>
                  <a:pt x="21374" y="13233"/>
                </a:cubicBezTo>
                <a:cubicBezTo>
                  <a:pt x="20067" y="14528"/>
                  <a:pt x="18226" y="15286"/>
                  <a:pt x="16095" y="15286"/>
                </a:cubicBezTo>
                <a:lnTo>
                  <a:pt x="10108" y="15286"/>
                </a:lnTo>
                <a:lnTo>
                  <a:pt x="10108" y="15266"/>
                </a:lnTo>
                <a:close/>
                <a:moveTo>
                  <a:pt x="13216" y="12159"/>
                </a:moveTo>
                <a:lnTo>
                  <a:pt x="13216" y="3837"/>
                </a:lnTo>
                <a:lnTo>
                  <a:pt x="16095" y="3837"/>
                </a:lnTo>
                <a:cubicBezTo>
                  <a:pt x="17379" y="3837"/>
                  <a:pt x="18438" y="4232"/>
                  <a:pt x="19177" y="4952"/>
                </a:cubicBezTo>
                <a:cubicBezTo>
                  <a:pt x="19915" y="5671"/>
                  <a:pt x="20333" y="6714"/>
                  <a:pt x="20333" y="8008"/>
                </a:cubicBezTo>
                <a:cubicBezTo>
                  <a:pt x="20333" y="9294"/>
                  <a:pt x="19920" y="10332"/>
                  <a:pt x="19190" y="11051"/>
                </a:cubicBezTo>
                <a:cubicBezTo>
                  <a:pt x="18450" y="11778"/>
                  <a:pt x="17386" y="12179"/>
                  <a:pt x="16095" y="12179"/>
                </a:cubicBezTo>
                <a:lnTo>
                  <a:pt x="13216" y="12179"/>
                </a:lnTo>
                <a:lnTo>
                  <a:pt x="13216" y="12159"/>
                </a:lnTo>
                <a:close/>
                <a:moveTo>
                  <a:pt x="13256" y="3877"/>
                </a:moveTo>
                <a:lnTo>
                  <a:pt x="13256" y="12139"/>
                </a:lnTo>
                <a:lnTo>
                  <a:pt x="16095" y="12139"/>
                </a:lnTo>
                <a:cubicBezTo>
                  <a:pt x="17376" y="12139"/>
                  <a:pt x="18430" y="11742"/>
                  <a:pt x="19162" y="11022"/>
                </a:cubicBezTo>
                <a:cubicBezTo>
                  <a:pt x="19885" y="10311"/>
                  <a:pt x="20293" y="9283"/>
                  <a:pt x="20293" y="8008"/>
                </a:cubicBezTo>
                <a:cubicBezTo>
                  <a:pt x="20293" y="6725"/>
                  <a:pt x="19880" y="5692"/>
                  <a:pt x="19149" y="4980"/>
                </a:cubicBezTo>
                <a:cubicBezTo>
                  <a:pt x="18418" y="4268"/>
                  <a:pt x="17368" y="3876"/>
                  <a:pt x="16095" y="3876"/>
                </a:cubicBezTo>
                <a:lnTo>
                  <a:pt x="13256" y="3877"/>
                </a:lnTo>
                <a:close/>
                <a:moveTo>
                  <a:pt x="10391" y="1011"/>
                </a:moveTo>
                <a:lnTo>
                  <a:pt x="10391" y="15003"/>
                </a:lnTo>
                <a:lnTo>
                  <a:pt x="16095" y="15003"/>
                </a:lnTo>
                <a:cubicBezTo>
                  <a:pt x="18148" y="15003"/>
                  <a:pt x="19919" y="14276"/>
                  <a:pt x="21174" y="13033"/>
                </a:cubicBezTo>
                <a:cubicBezTo>
                  <a:pt x="22420" y="11799"/>
                  <a:pt x="23158" y="10055"/>
                  <a:pt x="23158" y="8008"/>
                </a:cubicBezTo>
                <a:cubicBezTo>
                  <a:pt x="23158" y="5960"/>
                  <a:pt x="22420" y="4216"/>
                  <a:pt x="21174" y="2981"/>
                </a:cubicBezTo>
                <a:cubicBezTo>
                  <a:pt x="19919" y="1738"/>
                  <a:pt x="18148" y="1011"/>
                  <a:pt x="16095" y="1011"/>
                </a:cubicBezTo>
                <a:lnTo>
                  <a:pt x="10391" y="1011"/>
                </a:lnTo>
                <a:close/>
                <a:moveTo>
                  <a:pt x="10351" y="15023"/>
                </a:moveTo>
                <a:lnTo>
                  <a:pt x="10351" y="971"/>
                </a:lnTo>
                <a:lnTo>
                  <a:pt x="16095" y="971"/>
                </a:lnTo>
                <a:cubicBezTo>
                  <a:pt x="18159" y="971"/>
                  <a:pt x="19940" y="1702"/>
                  <a:pt x="21202" y="2953"/>
                </a:cubicBezTo>
                <a:cubicBezTo>
                  <a:pt x="22456" y="4195"/>
                  <a:pt x="23198" y="5949"/>
                  <a:pt x="23198" y="8008"/>
                </a:cubicBezTo>
                <a:cubicBezTo>
                  <a:pt x="23198" y="10066"/>
                  <a:pt x="22456" y="11820"/>
                  <a:pt x="21202" y="13061"/>
                </a:cubicBezTo>
                <a:cubicBezTo>
                  <a:pt x="19940" y="14312"/>
                  <a:pt x="18159" y="15043"/>
                  <a:pt x="16095" y="15043"/>
                </a:cubicBezTo>
                <a:lnTo>
                  <a:pt x="10351" y="15043"/>
                </a:lnTo>
                <a:lnTo>
                  <a:pt x="10351" y="15023"/>
                </a:lnTo>
                <a:close/>
                <a:moveTo>
                  <a:pt x="12974" y="12401"/>
                </a:moveTo>
                <a:lnTo>
                  <a:pt x="12974" y="3594"/>
                </a:lnTo>
                <a:lnTo>
                  <a:pt x="16095" y="3594"/>
                </a:lnTo>
                <a:cubicBezTo>
                  <a:pt x="17446" y="3594"/>
                  <a:pt x="18566" y="4017"/>
                  <a:pt x="19348" y="4780"/>
                </a:cubicBezTo>
                <a:cubicBezTo>
                  <a:pt x="20131" y="5543"/>
                  <a:pt x="20576" y="6647"/>
                  <a:pt x="20576" y="8008"/>
                </a:cubicBezTo>
                <a:cubicBezTo>
                  <a:pt x="20576" y="9361"/>
                  <a:pt x="20136" y="10460"/>
                  <a:pt x="19361" y="11222"/>
                </a:cubicBezTo>
                <a:cubicBezTo>
                  <a:pt x="18578" y="11994"/>
                  <a:pt x="17453" y="12421"/>
                  <a:pt x="16095" y="12421"/>
                </a:cubicBezTo>
                <a:lnTo>
                  <a:pt x="12974" y="12421"/>
                </a:lnTo>
                <a:lnTo>
                  <a:pt x="12974" y="12401"/>
                </a:lnTo>
                <a:close/>
                <a:moveTo>
                  <a:pt x="13014" y="3634"/>
                </a:moveTo>
                <a:lnTo>
                  <a:pt x="13014" y="12381"/>
                </a:lnTo>
                <a:lnTo>
                  <a:pt x="16095" y="12381"/>
                </a:lnTo>
                <a:cubicBezTo>
                  <a:pt x="17443" y="12381"/>
                  <a:pt x="18558" y="11958"/>
                  <a:pt x="19333" y="11194"/>
                </a:cubicBezTo>
                <a:cubicBezTo>
                  <a:pt x="20100" y="10439"/>
                  <a:pt x="20536" y="9350"/>
                  <a:pt x="20536" y="8008"/>
                </a:cubicBezTo>
                <a:cubicBezTo>
                  <a:pt x="20536" y="6658"/>
                  <a:pt x="20095" y="5564"/>
                  <a:pt x="19320" y="4809"/>
                </a:cubicBezTo>
                <a:cubicBezTo>
                  <a:pt x="18545" y="4053"/>
                  <a:pt x="17435" y="3634"/>
                  <a:pt x="16095" y="3634"/>
                </a:cubicBezTo>
                <a:lnTo>
                  <a:pt x="13014" y="3634"/>
                </a:lnTo>
                <a:close/>
                <a:moveTo>
                  <a:pt x="10634" y="1254"/>
                </a:moveTo>
                <a:lnTo>
                  <a:pt x="10634" y="14760"/>
                </a:lnTo>
                <a:lnTo>
                  <a:pt x="16095" y="14760"/>
                </a:lnTo>
                <a:cubicBezTo>
                  <a:pt x="18081" y="14760"/>
                  <a:pt x="19791" y="14061"/>
                  <a:pt x="21002" y="12862"/>
                </a:cubicBezTo>
                <a:cubicBezTo>
                  <a:pt x="22205" y="11671"/>
                  <a:pt x="22915" y="9988"/>
                  <a:pt x="22915" y="8008"/>
                </a:cubicBezTo>
                <a:cubicBezTo>
                  <a:pt x="22915" y="6027"/>
                  <a:pt x="22205" y="4344"/>
                  <a:pt x="21002" y="3153"/>
                </a:cubicBezTo>
                <a:cubicBezTo>
                  <a:pt x="19791" y="1954"/>
                  <a:pt x="18081" y="1254"/>
                  <a:pt x="16095" y="1254"/>
                </a:cubicBezTo>
                <a:lnTo>
                  <a:pt x="10634" y="1254"/>
                </a:lnTo>
                <a:close/>
                <a:moveTo>
                  <a:pt x="10594" y="14780"/>
                </a:moveTo>
                <a:lnTo>
                  <a:pt x="10594" y="1214"/>
                </a:lnTo>
                <a:lnTo>
                  <a:pt x="16095" y="1214"/>
                </a:lnTo>
                <a:cubicBezTo>
                  <a:pt x="18092" y="1214"/>
                  <a:pt x="19812" y="1918"/>
                  <a:pt x="21030" y="3125"/>
                </a:cubicBezTo>
                <a:cubicBezTo>
                  <a:pt x="22240" y="4323"/>
                  <a:pt x="22955" y="6016"/>
                  <a:pt x="22955" y="8008"/>
                </a:cubicBezTo>
                <a:cubicBezTo>
                  <a:pt x="22955" y="9999"/>
                  <a:pt x="22240" y="11692"/>
                  <a:pt x="21030" y="12890"/>
                </a:cubicBezTo>
                <a:cubicBezTo>
                  <a:pt x="19812" y="14096"/>
                  <a:pt x="18092" y="14800"/>
                  <a:pt x="16095" y="14800"/>
                </a:cubicBezTo>
                <a:lnTo>
                  <a:pt x="10594" y="14800"/>
                </a:lnTo>
                <a:lnTo>
                  <a:pt x="10594" y="14780"/>
                </a:lnTo>
                <a:close/>
                <a:moveTo>
                  <a:pt x="12731" y="12644"/>
                </a:moveTo>
                <a:lnTo>
                  <a:pt x="12731" y="3351"/>
                </a:lnTo>
                <a:lnTo>
                  <a:pt x="16095" y="3351"/>
                </a:lnTo>
                <a:cubicBezTo>
                  <a:pt x="17513" y="3351"/>
                  <a:pt x="18694" y="3801"/>
                  <a:pt x="19520" y="4608"/>
                </a:cubicBezTo>
                <a:cubicBezTo>
                  <a:pt x="20347" y="5416"/>
                  <a:pt x="20818" y="6580"/>
                  <a:pt x="20818" y="8008"/>
                </a:cubicBezTo>
                <a:cubicBezTo>
                  <a:pt x="20818" y="9428"/>
                  <a:pt x="20352" y="10587"/>
                  <a:pt x="19533" y="11394"/>
                </a:cubicBezTo>
                <a:cubicBezTo>
                  <a:pt x="18706" y="12209"/>
                  <a:pt x="17521" y="12664"/>
                  <a:pt x="16095" y="12664"/>
                </a:cubicBezTo>
                <a:lnTo>
                  <a:pt x="12731" y="12664"/>
                </a:lnTo>
                <a:lnTo>
                  <a:pt x="12731" y="12644"/>
                </a:lnTo>
                <a:close/>
                <a:moveTo>
                  <a:pt x="12771" y="3391"/>
                </a:moveTo>
                <a:lnTo>
                  <a:pt x="12771" y="12624"/>
                </a:lnTo>
                <a:lnTo>
                  <a:pt x="16095" y="12624"/>
                </a:lnTo>
                <a:cubicBezTo>
                  <a:pt x="17510" y="12624"/>
                  <a:pt x="18686" y="12174"/>
                  <a:pt x="19505" y="11366"/>
                </a:cubicBezTo>
                <a:cubicBezTo>
                  <a:pt x="20316" y="10566"/>
                  <a:pt x="20779" y="9417"/>
                  <a:pt x="20779" y="8008"/>
                </a:cubicBezTo>
                <a:cubicBezTo>
                  <a:pt x="20778" y="6591"/>
                  <a:pt x="20311" y="5437"/>
                  <a:pt x="19492" y="4637"/>
                </a:cubicBezTo>
                <a:cubicBezTo>
                  <a:pt x="18673" y="3837"/>
                  <a:pt x="17502" y="3391"/>
                  <a:pt x="16095" y="3391"/>
                </a:cubicBezTo>
                <a:lnTo>
                  <a:pt x="12771" y="3391"/>
                </a:lnTo>
                <a:close/>
                <a:moveTo>
                  <a:pt x="10877" y="1497"/>
                </a:moveTo>
                <a:lnTo>
                  <a:pt x="10877" y="14518"/>
                </a:lnTo>
                <a:lnTo>
                  <a:pt x="16095" y="14518"/>
                </a:lnTo>
                <a:cubicBezTo>
                  <a:pt x="18014" y="14518"/>
                  <a:pt x="19663" y="13845"/>
                  <a:pt x="20831" y="12690"/>
                </a:cubicBezTo>
                <a:cubicBezTo>
                  <a:pt x="21989" y="11543"/>
                  <a:pt x="22673" y="9921"/>
                  <a:pt x="22673" y="8008"/>
                </a:cubicBezTo>
                <a:cubicBezTo>
                  <a:pt x="22673" y="6094"/>
                  <a:pt x="21989" y="4471"/>
                  <a:pt x="20831" y="3325"/>
                </a:cubicBezTo>
                <a:cubicBezTo>
                  <a:pt x="19664" y="2169"/>
                  <a:pt x="18014" y="1497"/>
                  <a:pt x="16095" y="1497"/>
                </a:cubicBezTo>
                <a:lnTo>
                  <a:pt x="10877" y="1497"/>
                </a:lnTo>
                <a:close/>
                <a:moveTo>
                  <a:pt x="10837" y="14538"/>
                </a:moveTo>
                <a:lnTo>
                  <a:pt x="10837" y="1457"/>
                </a:lnTo>
                <a:lnTo>
                  <a:pt x="16095" y="1457"/>
                </a:lnTo>
                <a:cubicBezTo>
                  <a:pt x="18025" y="1457"/>
                  <a:pt x="19684" y="2134"/>
                  <a:pt x="20859" y="3296"/>
                </a:cubicBezTo>
                <a:cubicBezTo>
                  <a:pt x="22025" y="4451"/>
                  <a:pt x="22713" y="6083"/>
                  <a:pt x="22713" y="8008"/>
                </a:cubicBezTo>
                <a:cubicBezTo>
                  <a:pt x="22713" y="9932"/>
                  <a:pt x="22025" y="11564"/>
                  <a:pt x="20859" y="12718"/>
                </a:cubicBezTo>
                <a:cubicBezTo>
                  <a:pt x="19684" y="13881"/>
                  <a:pt x="18025" y="14558"/>
                  <a:pt x="16095" y="14558"/>
                </a:cubicBezTo>
                <a:lnTo>
                  <a:pt x="10837" y="14558"/>
                </a:lnTo>
                <a:lnTo>
                  <a:pt x="10837" y="14538"/>
                </a:lnTo>
                <a:close/>
                <a:moveTo>
                  <a:pt x="12488" y="12887"/>
                </a:moveTo>
                <a:lnTo>
                  <a:pt x="12488" y="3108"/>
                </a:lnTo>
                <a:lnTo>
                  <a:pt x="16095" y="3108"/>
                </a:lnTo>
                <a:cubicBezTo>
                  <a:pt x="17580" y="3108"/>
                  <a:pt x="18821" y="3585"/>
                  <a:pt x="19692" y="4436"/>
                </a:cubicBezTo>
                <a:cubicBezTo>
                  <a:pt x="20562" y="5288"/>
                  <a:pt x="21061" y="6512"/>
                  <a:pt x="21061" y="8008"/>
                </a:cubicBezTo>
                <a:cubicBezTo>
                  <a:pt x="21061" y="9495"/>
                  <a:pt x="20567" y="10715"/>
                  <a:pt x="19705" y="11566"/>
                </a:cubicBezTo>
                <a:cubicBezTo>
                  <a:pt x="18834" y="12425"/>
                  <a:pt x="17588" y="12907"/>
                  <a:pt x="16095" y="12907"/>
                </a:cubicBezTo>
                <a:lnTo>
                  <a:pt x="12488" y="12907"/>
                </a:lnTo>
                <a:lnTo>
                  <a:pt x="12488" y="12887"/>
                </a:lnTo>
                <a:close/>
                <a:moveTo>
                  <a:pt x="12528" y="3148"/>
                </a:moveTo>
                <a:lnTo>
                  <a:pt x="12528" y="12867"/>
                </a:lnTo>
                <a:lnTo>
                  <a:pt x="16095" y="12867"/>
                </a:lnTo>
                <a:cubicBezTo>
                  <a:pt x="17577" y="12867"/>
                  <a:pt x="18814" y="12389"/>
                  <a:pt x="19677" y="11537"/>
                </a:cubicBezTo>
                <a:cubicBezTo>
                  <a:pt x="20532" y="10694"/>
                  <a:pt x="21021" y="9484"/>
                  <a:pt x="21021" y="8008"/>
                </a:cubicBezTo>
                <a:cubicBezTo>
                  <a:pt x="21021" y="6524"/>
                  <a:pt x="20527" y="5309"/>
                  <a:pt x="19664" y="4465"/>
                </a:cubicBezTo>
                <a:cubicBezTo>
                  <a:pt x="18801" y="3621"/>
                  <a:pt x="17569" y="3148"/>
                  <a:pt x="16095" y="3148"/>
                </a:cubicBezTo>
                <a:lnTo>
                  <a:pt x="12528" y="3148"/>
                </a:lnTo>
                <a:close/>
                <a:moveTo>
                  <a:pt x="11119" y="1740"/>
                </a:moveTo>
                <a:lnTo>
                  <a:pt x="11119" y="14275"/>
                </a:lnTo>
                <a:lnTo>
                  <a:pt x="16095" y="14275"/>
                </a:lnTo>
                <a:cubicBezTo>
                  <a:pt x="17947" y="14275"/>
                  <a:pt x="19536" y="13630"/>
                  <a:pt x="20659" y="12518"/>
                </a:cubicBezTo>
                <a:cubicBezTo>
                  <a:pt x="21773" y="11416"/>
                  <a:pt x="22430" y="9854"/>
                  <a:pt x="22430" y="8008"/>
                </a:cubicBezTo>
                <a:cubicBezTo>
                  <a:pt x="22430" y="6161"/>
                  <a:pt x="21774" y="4599"/>
                  <a:pt x="20659" y="3496"/>
                </a:cubicBezTo>
                <a:cubicBezTo>
                  <a:pt x="19536" y="2385"/>
                  <a:pt x="17947" y="1740"/>
                  <a:pt x="16095" y="1740"/>
                </a:cubicBezTo>
                <a:lnTo>
                  <a:pt x="11119" y="1740"/>
                </a:lnTo>
                <a:close/>
                <a:moveTo>
                  <a:pt x="11079" y="14295"/>
                </a:moveTo>
                <a:lnTo>
                  <a:pt x="11079" y="1700"/>
                </a:lnTo>
                <a:lnTo>
                  <a:pt x="16095" y="1700"/>
                </a:lnTo>
                <a:cubicBezTo>
                  <a:pt x="17958" y="1700"/>
                  <a:pt x="19556" y="2349"/>
                  <a:pt x="20687" y="3468"/>
                </a:cubicBezTo>
                <a:cubicBezTo>
                  <a:pt x="21809" y="4578"/>
                  <a:pt x="22470" y="6150"/>
                  <a:pt x="22470" y="8008"/>
                </a:cubicBezTo>
                <a:cubicBezTo>
                  <a:pt x="22470" y="9865"/>
                  <a:pt x="21809" y="11436"/>
                  <a:pt x="20687" y="12547"/>
                </a:cubicBezTo>
                <a:cubicBezTo>
                  <a:pt x="19556" y="13665"/>
                  <a:pt x="17958" y="14315"/>
                  <a:pt x="16095" y="14315"/>
                </a:cubicBezTo>
                <a:lnTo>
                  <a:pt x="11079" y="14315"/>
                </a:lnTo>
                <a:lnTo>
                  <a:pt x="11079" y="14295"/>
                </a:lnTo>
                <a:close/>
                <a:moveTo>
                  <a:pt x="12245" y="13130"/>
                </a:moveTo>
                <a:lnTo>
                  <a:pt x="12245" y="2865"/>
                </a:lnTo>
                <a:cubicBezTo>
                  <a:pt x="12571" y="2865"/>
                  <a:pt x="16095" y="2865"/>
                  <a:pt x="16095" y="2865"/>
                </a:cubicBezTo>
                <a:cubicBezTo>
                  <a:pt x="17647" y="2866"/>
                  <a:pt x="18949" y="3370"/>
                  <a:pt x="19864" y="4265"/>
                </a:cubicBezTo>
                <a:cubicBezTo>
                  <a:pt x="20778" y="5160"/>
                  <a:pt x="21304" y="6445"/>
                  <a:pt x="21304" y="8008"/>
                </a:cubicBezTo>
                <a:lnTo>
                  <a:pt x="21304" y="8008"/>
                </a:lnTo>
                <a:cubicBezTo>
                  <a:pt x="21304" y="9562"/>
                  <a:pt x="20783" y="10843"/>
                  <a:pt x="19877" y="11737"/>
                </a:cubicBezTo>
                <a:cubicBezTo>
                  <a:pt x="18962" y="12641"/>
                  <a:pt x="17655" y="13150"/>
                  <a:pt x="16095" y="13150"/>
                </a:cubicBezTo>
                <a:lnTo>
                  <a:pt x="12245" y="13150"/>
                </a:lnTo>
                <a:lnTo>
                  <a:pt x="12245" y="13130"/>
                </a:lnTo>
                <a:close/>
                <a:moveTo>
                  <a:pt x="12285" y="2905"/>
                </a:moveTo>
                <a:lnTo>
                  <a:pt x="12285" y="13110"/>
                </a:lnTo>
                <a:lnTo>
                  <a:pt x="16095" y="13110"/>
                </a:lnTo>
                <a:cubicBezTo>
                  <a:pt x="17644" y="13110"/>
                  <a:pt x="18941" y="12605"/>
                  <a:pt x="19849" y="11709"/>
                </a:cubicBezTo>
                <a:cubicBezTo>
                  <a:pt x="20747" y="10822"/>
                  <a:pt x="21264" y="9551"/>
                  <a:pt x="21264" y="8008"/>
                </a:cubicBezTo>
                <a:lnTo>
                  <a:pt x="21264" y="8008"/>
                </a:lnTo>
                <a:cubicBezTo>
                  <a:pt x="21264" y="6457"/>
                  <a:pt x="20742" y="5181"/>
                  <a:pt x="19836" y="4293"/>
                </a:cubicBezTo>
                <a:cubicBezTo>
                  <a:pt x="18929" y="3406"/>
                  <a:pt x="17636" y="2905"/>
                  <a:pt x="16095" y="2905"/>
                </a:cubicBezTo>
                <a:lnTo>
                  <a:pt x="12285" y="2905"/>
                </a:lnTo>
                <a:close/>
                <a:moveTo>
                  <a:pt x="11362" y="1982"/>
                </a:moveTo>
                <a:lnTo>
                  <a:pt x="11362" y="14032"/>
                </a:lnTo>
                <a:lnTo>
                  <a:pt x="16095" y="14032"/>
                </a:lnTo>
                <a:cubicBezTo>
                  <a:pt x="17880" y="14032"/>
                  <a:pt x="19408" y="13414"/>
                  <a:pt x="20487" y="12347"/>
                </a:cubicBezTo>
                <a:cubicBezTo>
                  <a:pt x="21558" y="11288"/>
                  <a:pt x="22187" y="9787"/>
                  <a:pt x="22187" y="8008"/>
                </a:cubicBezTo>
                <a:cubicBezTo>
                  <a:pt x="22187" y="6228"/>
                  <a:pt x="21558" y="4727"/>
                  <a:pt x="20487" y="3668"/>
                </a:cubicBezTo>
                <a:cubicBezTo>
                  <a:pt x="19408" y="2601"/>
                  <a:pt x="17880" y="1982"/>
                  <a:pt x="16095" y="1982"/>
                </a:cubicBezTo>
                <a:lnTo>
                  <a:pt x="11362" y="1982"/>
                </a:lnTo>
                <a:close/>
                <a:moveTo>
                  <a:pt x="11322" y="14052"/>
                </a:moveTo>
                <a:lnTo>
                  <a:pt x="11322" y="1942"/>
                </a:lnTo>
                <a:lnTo>
                  <a:pt x="16095" y="1942"/>
                </a:lnTo>
                <a:cubicBezTo>
                  <a:pt x="17891" y="1942"/>
                  <a:pt x="19429" y="2565"/>
                  <a:pt x="20515" y="3640"/>
                </a:cubicBezTo>
                <a:cubicBezTo>
                  <a:pt x="21593" y="4706"/>
                  <a:pt x="22227" y="6217"/>
                  <a:pt x="22227" y="8008"/>
                </a:cubicBezTo>
                <a:cubicBezTo>
                  <a:pt x="22227" y="9798"/>
                  <a:pt x="21593" y="11309"/>
                  <a:pt x="20515" y="12375"/>
                </a:cubicBezTo>
                <a:cubicBezTo>
                  <a:pt x="19429" y="13450"/>
                  <a:pt x="17891" y="14072"/>
                  <a:pt x="16095" y="14072"/>
                </a:cubicBezTo>
                <a:lnTo>
                  <a:pt x="11322" y="14072"/>
                </a:lnTo>
                <a:lnTo>
                  <a:pt x="11322" y="14052"/>
                </a:lnTo>
                <a:close/>
                <a:moveTo>
                  <a:pt x="12002" y="13373"/>
                </a:moveTo>
                <a:lnTo>
                  <a:pt x="12002" y="2623"/>
                </a:lnTo>
                <a:lnTo>
                  <a:pt x="16095" y="2623"/>
                </a:lnTo>
                <a:cubicBezTo>
                  <a:pt x="17714" y="2623"/>
                  <a:pt x="19077" y="3154"/>
                  <a:pt x="20035" y="4093"/>
                </a:cubicBezTo>
                <a:cubicBezTo>
                  <a:pt x="20994" y="5032"/>
                  <a:pt x="21547" y="6378"/>
                  <a:pt x="21547" y="8008"/>
                </a:cubicBezTo>
                <a:cubicBezTo>
                  <a:pt x="21547" y="9629"/>
                  <a:pt x="20999" y="10971"/>
                  <a:pt x="20048" y="11909"/>
                </a:cubicBezTo>
                <a:cubicBezTo>
                  <a:pt x="19090" y="12856"/>
                  <a:pt x="17722" y="13393"/>
                  <a:pt x="16095" y="13393"/>
                </a:cubicBezTo>
                <a:lnTo>
                  <a:pt x="12002" y="13393"/>
                </a:lnTo>
                <a:lnTo>
                  <a:pt x="12002" y="13373"/>
                </a:lnTo>
                <a:close/>
                <a:moveTo>
                  <a:pt x="12042" y="2663"/>
                </a:moveTo>
                <a:lnTo>
                  <a:pt x="12042" y="13353"/>
                </a:lnTo>
                <a:lnTo>
                  <a:pt x="16095" y="13353"/>
                </a:lnTo>
                <a:cubicBezTo>
                  <a:pt x="17711" y="13353"/>
                  <a:pt x="19069" y="12820"/>
                  <a:pt x="20021" y="11881"/>
                </a:cubicBezTo>
                <a:cubicBezTo>
                  <a:pt x="20963" y="10950"/>
                  <a:pt x="21507" y="9618"/>
                  <a:pt x="21507" y="8008"/>
                </a:cubicBezTo>
                <a:cubicBezTo>
                  <a:pt x="21507" y="6389"/>
                  <a:pt x="20958" y="5053"/>
                  <a:pt x="20007" y="4122"/>
                </a:cubicBezTo>
                <a:cubicBezTo>
                  <a:pt x="19057" y="3190"/>
                  <a:pt x="17703" y="2663"/>
                  <a:pt x="16095" y="2663"/>
                </a:cubicBezTo>
                <a:lnTo>
                  <a:pt x="12042" y="2663"/>
                </a:lnTo>
                <a:close/>
                <a:moveTo>
                  <a:pt x="11605" y="2225"/>
                </a:moveTo>
                <a:lnTo>
                  <a:pt x="11605" y="13789"/>
                </a:lnTo>
                <a:lnTo>
                  <a:pt x="16095" y="13789"/>
                </a:lnTo>
                <a:cubicBezTo>
                  <a:pt x="17813" y="13789"/>
                  <a:pt x="19280" y="13198"/>
                  <a:pt x="20316" y="12175"/>
                </a:cubicBezTo>
                <a:cubicBezTo>
                  <a:pt x="21342" y="11160"/>
                  <a:pt x="21944" y="9720"/>
                  <a:pt x="21944" y="8008"/>
                </a:cubicBezTo>
                <a:cubicBezTo>
                  <a:pt x="21944" y="6295"/>
                  <a:pt x="21342" y="4855"/>
                  <a:pt x="20316" y="3840"/>
                </a:cubicBezTo>
                <a:cubicBezTo>
                  <a:pt x="19280" y="2816"/>
                  <a:pt x="17813" y="2225"/>
                  <a:pt x="16095" y="2225"/>
                </a:cubicBezTo>
                <a:lnTo>
                  <a:pt x="11605" y="2225"/>
                </a:lnTo>
                <a:close/>
                <a:moveTo>
                  <a:pt x="11565" y="13809"/>
                </a:moveTo>
                <a:lnTo>
                  <a:pt x="11565" y="2185"/>
                </a:lnTo>
                <a:lnTo>
                  <a:pt x="16095" y="2185"/>
                </a:lnTo>
                <a:cubicBezTo>
                  <a:pt x="17824" y="2185"/>
                  <a:pt x="19301" y="2780"/>
                  <a:pt x="20344" y="3811"/>
                </a:cubicBezTo>
                <a:cubicBezTo>
                  <a:pt x="21378" y="4834"/>
                  <a:pt x="21984" y="6284"/>
                  <a:pt x="21984" y="8008"/>
                </a:cubicBezTo>
                <a:cubicBezTo>
                  <a:pt x="21984" y="9731"/>
                  <a:pt x="21378" y="11181"/>
                  <a:pt x="20344" y="12203"/>
                </a:cubicBezTo>
                <a:cubicBezTo>
                  <a:pt x="19301" y="13234"/>
                  <a:pt x="17824" y="13829"/>
                  <a:pt x="16095" y="13829"/>
                </a:cubicBezTo>
                <a:lnTo>
                  <a:pt x="11565" y="13829"/>
                </a:lnTo>
                <a:lnTo>
                  <a:pt x="11565" y="13809"/>
                </a:lnTo>
                <a:close/>
                <a:moveTo>
                  <a:pt x="11760" y="13615"/>
                </a:moveTo>
                <a:lnTo>
                  <a:pt x="11760" y="2380"/>
                </a:lnTo>
                <a:cubicBezTo>
                  <a:pt x="12126" y="2380"/>
                  <a:pt x="16095" y="2380"/>
                  <a:pt x="16095" y="2380"/>
                </a:cubicBezTo>
                <a:cubicBezTo>
                  <a:pt x="17781" y="2380"/>
                  <a:pt x="19205" y="2939"/>
                  <a:pt x="20207" y="3921"/>
                </a:cubicBezTo>
                <a:cubicBezTo>
                  <a:pt x="21209" y="4904"/>
                  <a:pt x="21790" y="6311"/>
                  <a:pt x="21789" y="8008"/>
                </a:cubicBezTo>
                <a:lnTo>
                  <a:pt x="21790" y="8008"/>
                </a:lnTo>
                <a:cubicBezTo>
                  <a:pt x="21789" y="9696"/>
                  <a:pt x="21214" y="11098"/>
                  <a:pt x="20220" y="12081"/>
                </a:cubicBezTo>
                <a:cubicBezTo>
                  <a:pt x="19217" y="13072"/>
                  <a:pt x="17789" y="13635"/>
                  <a:pt x="16095" y="13635"/>
                </a:cubicBezTo>
                <a:lnTo>
                  <a:pt x="11760" y="13635"/>
                </a:lnTo>
                <a:lnTo>
                  <a:pt x="11760" y="13615"/>
                </a:lnTo>
                <a:close/>
                <a:moveTo>
                  <a:pt x="11800" y="2420"/>
                </a:moveTo>
                <a:lnTo>
                  <a:pt x="11800" y="13595"/>
                </a:lnTo>
                <a:lnTo>
                  <a:pt x="16095" y="13595"/>
                </a:lnTo>
                <a:cubicBezTo>
                  <a:pt x="17778" y="13595"/>
                  <a:pt x="19197" y="13036"/>
                  <a:pt x="20192" y="12052"/>
                </a:cubicBezTo>
                <a:cubicBezTo>
                  <a:pt x="21179" y="11077"/>
                  <a:pt x="21750" y="9685"/>
                  <a:pt x="21750" y="8008"/>
                </a:cubicBezTo>
                <a:lnTo>
                  <a:pt x="21750" y="8008"/>
                </a:lnTo>
                <a:cubicBezTo>
                  <a:pt x="21750" y="6322"/>
                  <a:pt x="21174" y="4925"/>
                  <a:pt x="20179" y="3950"/>
                </a:cubicBezTo>
                <a:cubicBezTo>
                  <a:pt x="19184" y="2974"/>
                  <a:pt x="17771" y="2420"/>
                  <a:pt x="16095" y="2420"/>
                </a:cubicBezTo>
                <a:lnTo>
                  <a:pt x="11800" y="2420"/>
                </a:lnTo>
                <a:close/>
              </a:path>
            </a:pathLst>
          </a:custGeom>
          <a:solidFill>
            <a:srgbClr val="2A9F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pic>
        <p:nvPicPr>
          <p:cNvPr id="20" name="Imagem 19">
            <a:extLst>
              <a:ext uri="{FF2B5EF4-FFF2-40B4-BE49-F238E27FC236}">
                <a16:creationId xmlns:a16="http://schemas.microsoft.com/office/drawing/2014/main" id="{4FD1B43F-E699-6E0C-B8D0-42DCD22CCB08}"/>
              </a:ext>
            </a:extLst>
          </p:cNvPr>
          <p:cNvPicPr>
            <a:picLocks noChangeAspect="1"/>
          </p:cNvPicPr>
          <p:nvPr userDrawn="1"/>
        </p:nvPicPr>
        <p:blipFill>
          <a:blip r:embed="rId2"/>
          <a:stretch>
            <a:fillRect/>
          </a:stretch>
        </p:blipFill>
        <p:spPr>
          <a:xfrm>
            <a:off x="4296000" y="2170707"/>
            <a:ext cx="3600000" cy="2159999"/>
          </a:xfrm>
          <a:prstGeom prst="rect">
            <a:avLst/>
          </a:prstGeom>
        </p:spPr>
      </p:pic>
      <p:pic>
        <p:nvPicPr>
          <p:cNvPr id="21" name="Imagem 20">
            <a:extLst>
              <a:ext uri="{FF2B5EF4-FFF2-40B4-BE49-F238E27FC236}">
                <a16:creationId xmlns:a16="http://schemas.microsoft.com/office/drawing/2014/main" id="{16950EA5-590C-3CD3-7D3F-8E4F45B785F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73073" y="329945"/>
            <a:ext cx="590053" cy="902210"/>
          </a:xfrm>
          <a:prstGeom prst="rect">
            <a:avLst/>
          </a:prstGeom>
        </p:spPr>
      </p:pic>
    </p:spTree>
    <p:extLst>
      <p:ext uri="{BB962C8B-B14F-4D97-AF65-F5344CB8AC3E}">
        <p14:creationId xmlns:p14="http://schemas.microsoft.com/office/powerpoint/2010/main" val="2634371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4FFB4B-0C72-5396-10CC-CFE2F613CDD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9F1B9B9-7E13-4CC2-7E1A-40CD0934548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18BCED2-F065-C232-2336-9CF42A8FEB0A}"/>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5" name="Espaço Reservado para Rodapé 4">
            <a:extLst>
              <a:ext uri="{FF2B5EF4-FFF2-40B4-BE49-F238E27FC236}">
                <a16:creationId xmlns:a16="http://schemas.microsoft.com/office/drawing/2014/main" id="{818D83E3-DD64-4F4F-1713-141458C0D8E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ECBBF50-D75E-F65B-567E-7458D49364F4}"/>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3763178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403561-5818-B4CA-3C27-7A1C5820F26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DDCC6426-B297-B0D4-4331-20B346293C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02308701-7C23-0B28-97EB-4D895EDE6DAF}"/>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5" name="Espaço Reservado para Rodapé 4">
            <a:extLst>
              <a:ext uri="{FF2B5EF4-FFF2-40B4-BE49-F238E27FC236}">
                <a16:creationId xmlns:a16="http://schemas.microsoft.com/office/drawing/2014/main" id="{167220C0-2BF0-31A3-C38B-A0C8164EBD4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0225E99-DB32-F040-F25C-505CAD382BE0}"/>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4053882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528DD7-A936-D053-B959-31B71C4421F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F8980B2-0594-8EA3-5A55-001B9D25269B}"/>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189B1100-5427-0D10-77B1-318AA1AF5CC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9220837D-D115-F560-9E6F-E1B9AF7A80A2}"/>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6" name="Espaço Reservado para Rodapé 5">
            <a:extLst>
              <a:ext uri="{FF2B5EF4-FFF2-40B4-BE49-F238E27FC236}">
                <a16:creationId xmlns:a16="http://schemas.microsoft.com/office/drawing/2014/main" id="{B93C5145-404D-6B1E-861E-F263B0B3E12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F275799-E266-0B65-EA75-B2CD9B82D099}"/>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150566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60FB9A-9E06-29AF-004D-CF8DAE00F324}"/>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348E27B-1E46-7F9E-0CAF-5D0516DACD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4D148097-74C1-6175-7BBC-D3A6491028F6}"/>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4BC1BD1-CB2E-D03D-4AB8-DF74913DFA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84E79BC4-2619-1137-3C0C-7FF384428D6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26107269-9661-B1B6-4A2F-88BD0576B1D3}"/>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8" name="Espaço Reservado para Rodapé 7">
            <a:extLst>
              <a:ext uri="{FF2B5EF4-FFF2-40B4-BE49-F238E27FC236}">
                <a16:creationId xmlns:a16="http://schemas.microsoft.com/office/drawing/2014/main" id="{899F20EF-4CE3-4DE3-CBA0-7762576E91C0}"/>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3DCA9E7-8BA1-0691-12B0-59FBD8F5524C}"/>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1388302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05F061-15BC-A388-322F-7CC4D977F2BF}"/>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BAFC5CF-5746-DD9F-1821-928E05C59910}"/>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4" name="Espaço Reservado para Rodapé 3">
            <a:extLst>
              <a:ext uri="{FF2B5EF4-FFF2-40B4-BE49-F238E27FC236}">
                <a16:creationId xmlns:a16="http://schemas.microsoft.com/office/drawing/2014/main" id="{DB88B04F-40C1-DE73-7144-F6E4453EF7AF}"/>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45CDB71E-1617-E1B2-E2EC-40126B5779C7}"/>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1667640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57C5F99-EE8C-8D7A-B425-48FD869C950C}"/>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3" name="Espaço Reservado para Rodapé 2">
            <a:extLst>
              <a:ext uri="{FF2B5EF4-FFF2-40B4-BE49-F238E27FC236}">
                <a16:creationId xmlns:a16="http://schemas.microsoft.com/office/drawing/2014/main" id="{6A04E8A0-165C-BE1B-6490-7F79EAD6FE4A}"/>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751BF84B-1B38-66FA-3831-62AF225BBD93}"/>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745797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2FAFB6-B370-2897-61A9-DE470647FDA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912166F0-B154-195C-4582-2BCBD8FA56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34397F38-5EC1-F46C-096C-37EDB6F9B8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4DF3008-B11B-57F5-54A8-FDD3C74DDF6B}"/>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6" name="Espaço Reservado para Rodapé 5">
            <a:extLst>
              <a:ext uri="{FF2B5EF4-FFF2-40B4-BE49-F238E27FC236}">
                <a16:creationId xmlns:a16="http://schemas.microsoft.com/office/drawing/2014/main" id="{F992C24F-C436-22A7-91EB-5ED93E7D193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C00E623-EF94-7E29-2106-CC6F704E3B9D}"/>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710151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EB5AE6-03C9-1FCD-CDCB-4CEDFE42D6C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E6154A29-7B39-39EC-C36B-EC6E7C2FC9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DCB6478-3A8E-2BAC-D3B5-C34C7C34A1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EC0AD11-EF3D-D449-E85F-ECA2EF41E145}"/>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6" name="Espaço Reservado para Rodapé 5">
            <a:extLst>
              <a:ext uri="{FF2B5EF4-FFF2-40B4-BE49-F238E27FC236}">
                <a16:creationId xmlns:a16="http://schemas.microsoft.com/office/drawing/2014/main" id="{F30D0876-A6D8-A363-D724-FBB597D1C28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1CE6193-5E74-681A-26A2-693F1E0D58F4}"/>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1086787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65B05F-4FB7-737D-A895-2D08FE45D80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E08B888-9251-8421-84DB-4D22E5DA3AB3}"/>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1244F1D-8478-B7EC-9654-0E76B96081A4}"/>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5" name="Espaço Reservado para Rodapé 4">
            <a:extLst>
              <a:ext uri="{FF2B5EF4-FFF2-40B4-BE49-F238E27FC236}">
                <a16:creationId xmlns:a16="http://schemas.microsoft.com/office/drawing/2014/main" id="{40B22EEE-7103-35CE-789B-1D13FC75F13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6FBA8B8-8784-E59A-A49F-6627B5BE003C}"/>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3473019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9546ABB-5EF0-C220-C0FD-7B7D0381B0C3}"/>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9CCE9936-8AE2-6B72-A6E6-02706F1AE949}"/>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10D6468-7AED-79C7-F9D0-C0675ADA3542}"/>
              </a:ext>
            </a:extLst>
          </p:cNvPr>
          <p:cNvSpPr>
            <a:spLocks noGrp="1"/>
          </p:cNvSpPr>
          <p:nvPr>
            <p:ph type="dt" sz="half" idx="10"/>
          </p:nvPr>
        </p:nvSpPr>
        <p:spPr/>
        <p:txBody>
          <a:bodyPr/>
          <a:lstStyle/>
          <a:p>
            <a:fld id="{BFB9E426-18BA-4933-9717-D21FF48F59A3}" type="datetimeFigureOut">
              <a:rPr lang="pt-BR" smtClean="0"/>
              <a:t>28/11/2023</a:t>
            </a:fld>
            <a:endParaRPr lang="pt-BR"/>
          </a:p>
        </p:txBody>
      </p:sp>
      <p:sp>
        <p:nvSpPr>
          <p:cNvPr id="5" name="Espaço Reservado para Rodapé 4">
            <a:extLst>
              <a:ext uri="{FF2B5EF4-FFF2-40B4-BE49-F238E27FC236}">
                <a16:creationId xmlns:a16="http://schemas.microsoft.com/office/drawing/2014/main" id="{C97027FA-2C5C-4893-02AD-00D0EF48006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B5C9D81-1A18-986B-CFDD-82FFFA93388F}"/>
              </a:ext>
            </a:extLst>
          </p:cNvPr>
          <p:cNvSpPr>
            <a:spLocks noGrp="1"/>
          </p:cNvSpPr>
          <p:nvPr>
            <p:ph type="sldNum" sz="quarter" idx="12"/>
          </p:nvPr>
        </p:nvSpPr>
        <p:spPr/>
        <p:txBody>
          <a:bodyPr/>
          <a:lstStyle/>
          <a:p>
            <a:fld id="{CC26D19C-8FF6-4897-A79D-E387481B30DB}" type="slidenum">
              <a:rPr lang="pt-BR" smtClean="0"/>
              <a:t>‹nº›</a:t>
            </a:fld>
            <a:endParaRPr lang="pt-BR"/>
          </a:p>
        </p:txBody>
      </p:sp>
    </p:spTree>
    <p:extLst>
      <p:ext uri="{BB962C8B-B14F-4D97-AF65-F5344CB8AC3E}">
        <p14:creationId xmlns:p14="http://schemas.microsoft.com/office/powerpoint/2010/main" val="2932036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1915A239-2862-5430-F553-707CDDE3B360}"/>
              </a:ext>
            </a:extLst>
          </p:cNvPr>
          <p:cNvSpPr>
            <a:spLocks noGrp="1"/>
          </p:cNvSpPr>
          <p:nvPr>
            <p:ph type="title"/>
          </p:nvPr>
        </p:nvSpPr>
        <p:spPr>
          <a:xfrm>
            <a:off x="334963" y="637101"/>
            <a:ext cx="11511315" cy="276999"/>
          </a:xfrm>
          <a:prstGeom prst="rect">
            <a:avLst/>
          </a:prstGeom>
        </p:spPr>
        <p:txBody>
          <a:bodyPr vert="horz" wrap="square" lIns="0" tIns="0" rIns="0" bIns="0" rtlCol="0" anchor="t" anchorCtr="0">
            <a:spAutoFit/>
          </a:bodyPr>
          <a:lstStyle/>
          <a:p>
            <a:r>
              <a:rPr lang="pt-BR" dirty="0"/>
              <a:t>Clique para editar o título Mestre</a:t>
            </a:r>
          </a:p>
        </p:txBody>
      </p:sp>
      <p:sp>
        <p:nvSpPr>
          <p:cNvPr id="3" name="Espaço Reservado para Texto 2">
            <a:extLst>
              <a:ext uri="{FF2B5EF4-FFF2-40B4-BE49-F238E27FC236}">
                <a16:creationId xmlns:a16="http://schemas.microsoft.com/office/drawing/2014/main" id="{3390E638-F7A9-E8D3-5315-F7D7A5E0D59B}"/>
              </a:ext>
            </a:extLst>
          </p:cNvPr>
          <p:cNvSpPr>
            <a:spLocks noGrp="1"/>
          </p:cNvSpPr>
          <p:nvPr>
            <p:ph type="body" idx="1"/>
          </p:nvPr>
        </p:nvSpPr>
        <p:spPr>
          <a:xfrm>
            <a:off x="345721" y="1461067"/>
            <a:ext cx="11511316" cy="4307908"/>
          </a:xfrm>
          <a:prstGeom prst="rect">
            <a:avLst/>
          </a:prstGeom>
        </p:spPr>
        <p:txBody>
          <a:bodyPr vert="horz" lIns="0" tIns="0" rIns="0" bIns="0" rtlCol="0">
            <a:noAutofit/>
          </a:body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p>
        </p:txBody>
      </p:sp>
      <p:sp>
        <p:nvSpPr>
          <p:cNvPr id="4" name="Espaço Reservado para Data 3">
            <a:extLst>
              <a:ext uri="{FF2B5EF4-FFF2-40B4-BE49-F238E27FC236}">
                <a16:creationId xmlns:a16="http://schemas.microsoft.com/office/drawing/2014/main" id="{AD209433-3904-1215-01AC-1185127809E8}"/>
              </a:ext>
            </a:extLst>
          </p:cNvPr>
          <p:cNvSpPr>
            <a:spLocks noGrp="1"/>
          </p:cNvSpPr>
          <p:nvPr>
            <p:ph type="dt" sz="half" idx="2"/>
          </p:nvPr>
        </p:nvSpPr>
        <p:spPr>
          <a:xfrm>
            <a:off x="334963" y="6011321"/>
            <a:ext cx="1080000" cy="365125"/>
          </a:xfrm>
          <a:prstGeom prst="rect">
            <a:avLst/>
          </a:prstGeom>
        </p:spPr>
        <p:txBody>
          <a:bodyPr vert="horz" lIns="91440" tIns="45720" rIns="91440" bIns="45720" rtlCol="0" anchor="ctr"/>
          <a:lstStyle>
            <a:lvl1pPr algn="l">
              <a:defRPr sz="1000">
                <a:solidFill>
                  <a:schemeClr val="tx1">
                    <a:tint val="75000"/>
                  </a:schemeClr>
                </a:solidFill>
                <a:latin typeface="Arial" panose="020B0604020202020204" pitchFamily="34" charset="0"/>
                <a:cs typeface="Arial" panose="020B0604020202020204" pitchFamily="34" charset="0"/>
              </a:defRPr>
            </a:lvl1pPr>
          </a:lstStyle>
          <a:p>
            <a:fld id="{BFB9E426-18BA-4933-9717-D21FF48F59A3}" type="datetimeFigureOut">
              <a:rPr lang="pt-BR" smtClean="0"/>
              <a:pPr/>
              <a:t>28/11/2023</a:t>
            </a:fld>
            <a:endParaRPr lang="pt-BR"/>
          </a:p>
        </p:txBody>
      </p:sp>
      <p:sp>
        <p:nvSpPr>
          <p:cNvPr id="5" name="Espaço Reservado para Rodapé 4">
            <a:extLst>
              <a:ext uri="{FF2B5EF4-FFF2-40B4-BE49-F238E27FC236}">
                <a16:creationId xmlns:a16="http://schemas.microsoft.com/office/drawing/2014/main" id="{CF9630F1-B048-6CA2-EAD7-0335E5F91ADA}"/>
              </a:ext>
            </a:extLst>
          </p:cNvPr>
          <p:cNvSpPr>
            <a:spLocks noGrp="1"/>
          </p:cNvSpPr>
          <p:nvPr>
            <p:ph type="ftr" sz="quarter" idx="3"/>
          </p:nvPr>
        </p:nvSpPr>
        <p:spPr>
          <a:xfrm>
            <a:off x="1667435" y="6011321"/>
            <a:ext cx="8853544" cy="365125"/>
          </a:xfrm>
          <a:prstGeom prst="rect">
            <a:avLst/>
          </a:prstGeom>
        </p:spPr>
        <p:txBody>
          <a:bodyPr vert="horz" lIns="91440" tIns="45720" rIns="91440" bIns="45720" rtlCol="0" anchor="ctr"/>
          <a:lstStyle>
            <a:lvl1pPr algn="ctr">
              <a:defRPr sz="1000">
                <a:solidFill>
                  <a:schemeClr val="tx1">
                    <a:tint val="75000"/>
                  </a:schemeClr>
                </a:solidFill>
                <a:latin typeface="Arial" panose="020B0604020202020204" pitchFamily="34" charset="0"/>
                <a:cs typeface="Arial" panose="020B0604020202020204" pitchFamily="34" charset="0"/>
              </a:defRPr>
            </a:lvl1pPr>
          </a:lstStyle>
          <a:p>
            <a:endParaRPr lang="pt-BR"/>
          </a:p>
        </p:txBody>
      </p:sp>
      <p:sp>
        <p:nvSpPr>
          <p:cNvPr id="6" name="Espaço Reservado para Número de Slide 5">
            <a:extLst>
              <a:ext uri="{FF2B5EF4-FFF2-40B4-BE49-F238E27FC236}">
                <a16:creationId xmlns:a16="http://schemas.microsoft.com/office/drawing/2014/main" id="{D208FA18-D810-5163-07F1-B144AF32AEDE}"/>
              </a:ext>
            </a:extLst>
          </p:cNvPr>
          <p:cNvSpPr>
            <a:spLocks noGrp="1"/>
          </p:cNvSpPr>
          <p:nvPr>
            <p:ph type="sldNum" sz="quarter" idx="4"/>
          </p:nvPr>
        </p:nvSpPr>
        <p:spPr>
          <a:xfrm>
            <a:off x="10777038" y="6011321"/>
            <a:ext cx="1080000"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CC26D19C-8FF6-4897-A79D-E387481B30DB}" type="slidenum">
              <a:rPr lang="pt-BR" smtClean="0"/>
              <a:pPr/>
              <a:t>‹nº›</a:t>
            </a:fld>
            <a:endParaRPr lang="pt-BR"/>
          </a:p>
        </p:txBody>
      </p:sp>
      <p:pic>
        <p:nvPicPr>
          <p:cNvPr id="7" name="Google Shape;13;p3">
            <a:extLst>
              <a:ext uri="{FF2B5EF4-FFF2-40B4-BE49-F238E27FC236}">
                <a16:creationId xmlns:a16="http://schemas.microsoft.com/office/drawing/2014/main" id="{9F8615C9-84ED-C911-348A-F5FB4BF58E2C}"/>
              </a:ext>
            </a:extLst>
          </p:cNvPr>
          <p:cNvPicPr preferRelativeResize="0">
            <a:picLocks noChangeAspect="1"/>
          </p:cNvPicPr>
          <p:nvPr userDrawn="1"/>
        </p:nvPicPr>
        <p:blipFill>
          <a:blip r:embed="rId15">
            <a:alphaModFix/>
          </a:blip>
          <a:stretch>
            <a:fillRect/>
          </a:stretch>
        </p:blipFill>
        <p:spPr>
          <a:xfrm>
            <a:off x="10841322" y="199671"/>
            <a:ext cx="1015715" cy="360000"/>
          </a:xfrm>
          <a:prstGeom prst="rect">
            <a:avLst/>
          </a:prstGeom>
          <a:noFill/>
          <a:ln>
            <a:noFill/>
          </a:ln>
        </p:spPr>
      </p:pic>
      <p:sp>
        <p:nvSpPr>
          <p:cNvPr id="8" name="Google Shape;14;p3">
            <a:extLst>
              <a:ext uri="{FF2B5EF4-FFF2-40B4-BE49-F238E27FC236}">
                <a16:creationId xmlns:a16="http://schemas.microsoft.com/office/drawing/2014/main" id="{A675B059-E89A-3271-E3F2-ADD9B237AA8C}"/>
              </a:ext>
            </a:extLst>
          </p:cNvPr>
          <p:cNvSpPr/>
          <p:nvPr userDrawn="1"/>
        </p:nvSpPr>
        <p:spPr>
          <a:xfrm>
            <a:off x="334963" y="206490"/>
            <a:ext cx="720000" cy="108000"/>
          </a:xfrm>
          <a:prstGeom prst="rect">
            <a:avLst/>
          </a:prstGeom>
          <a:solidFill>
            <a:srgbClr val="005E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5;p3">
            <a:extLst>
              <a:ext uri="{FF2B5EF4-FFF2-40B4-BE49-F238E27FC236}">
                <a16:creationId xmlns:a16="http://schemas.microsoft.com/office/drawing/2014/main" id="{EC2128C7-9295-DC1B-AA19-2C511445A843}"/>
              </a:ext>
            </a:extLst>
          </p:cNvPr>
          <p:cNvSpPr/>
          <p:nvPr userDrawn="1"/>
        </p:nvSpPr>
        <p:spPr>
          <a:xfrm>
            <a:off x="5379" y="6678000"/>
            <a:ext cx="12192000" cy="180000"/>
          </a:xfrm>
          <a:prstGeom prst="rect">
            <a:avLst/>
          </a:prstGeom>
          <a:solidFill>
            <a:srgbClr val="005E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425560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2000" b="1" kern="1200">
          <a:solidFill>
            <a:srgbClr val="005E83"/>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31.emf"/><Relationship Id="rId7" Type="http://schemas.openxmlformats.org/officeDocument/2006/relationships/image" Target="../media/image35.emf"/><Relationship Id="rId2" Type="http://schemas.openxmlformats.org/officeDocument/2006/relationships/image" Target="../media/image30.emf"/><Relationship Id="rId1" Type="http://schemas.openxmlformats.org/officeDocument/2006/relationships/slideLayout" Target="../slideLayouts/slideLayout4.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 Id="rId9" Type="http://schemas.openxmlformats.org/officeDocument/2006/relationships/image" Target="../media/image37.emf"/></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hyperlink" Target="https://open.spotify.com/show/54oFDUEXWyD4ygdNtPc12g" TargetMode="External"/><Relationship Id="rId18" Type="http://schemas.openxmlformats.org/officeDocument/2006/relationships/image" Target="../media/image44.png"/><Relationship Id="rId3" Type="http://schemas.openxmlformats.org/officeDocument/2006/relationships/hyperlink" Target="http://www.fdc.org.br/" TargetMode="External"/><Relationship Id="rId7" Type="http://schemas.openxmlformats.org/officeDocument/2006/relationships/hyperlink" Target="https://www.linkedin.com/school/funda%C3%A7%C3%A3o-dom-cabral/" TargetMode="External"/><Relationship Id="rId12" Type="http://schemas.openxmlformats.org/officeDocument/2006/relationships/image" Target="../media/image41.png"/><Relationship Id="rId17" Type="http://schemas.openxmlformats.org/officeDocument/2006/relationships/hyperlink" Target="https://pt-br.facebook.com/FundacaoDomCabral/" TargetMode="External"/><Relationship Id="rId2" Type="http://schemas.openxmlformats.org/officeDocument/2006/relationships/hyperlink" Target="mailto:atendimento@fdc.org.br" TargetMode="External"/><Relationship Id="rId16"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38.png"/><Relationship Id="rId11" Type="http://schemas.openxmlformats.org/officeDocument/2006/relationships/hyperlink" Target="https://twitter.com/domcabral" TargetMode="External"/><Relationship Id="rId5" Type="http://schemas.openxmlformats.org/officeDocument/2006/relationships/hyperlink" Target="https://www.instagram.com/fundacaodomcabral/" TargetMode="External"/><Relationship Id="rId15" Type="http://schemas.openxmlformats.org/officeDocument/2006/relationships/hyperlink" Target="http://youtube.com/channel/UC1fHbk7N11bB8UnL4tYg26A" TargetMode="External"/><Relationship Id="rId10" Type="http://schemas.openxmlformats.org/officeDocument/2006/relationships/image" Target="../media/image40.png"/><Relationship Id="rId4" Type="http://schemas.openxmlformats.org/officeDocument/2006/relationships/hyperlink" Target="http://www.sejarelevante.fdc.org.br" TargetMode="External"/><Relationship Id="rId9" Type="http://schemas.openxmlformats.org/officeDocument/2006/relationships/hyperlink" Target="https://sejarelevante.com.br" TargetMode="External"/><Relationship Id="rId1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1831D5B-B275-4083-2DFA-7DEE7AB5DF8B}"/>
              </a:ext>
            </a:extLst>
          </p:cNvPr>
          <p:cNvSpPr>
            <a:spLocks noGrp="1"/>
          </p:cNvSpPr>
          <p:nvPr>
            <p:ph type="ctrTitle"/>
          </p:nvPr>
        </p:nvSpPr>
        <p:spPr>
          <a:xfrm>
            <a:off x="5852160" y="272049"/>
            <a:ext cx="6278880" cy="800219"/>
          </a:xfrm>
        </p:spPr>
        <p:txBody>
          <a:bodyPr/>
          <a:lstStyle/>
          <a:p>
            <a:r>
              <a:rPr lang="pt-BR" sz="2600" dirty="0"/>
              <a:t>X CIDESPORT – Congresso Internacional de Desempenho Portuário</a:t>
            </a:r>
          </a:p>
        </p:txBody>
      </p:sp>
      <p:sp>
        <p:nvSpPr>
          <p:cNvPr id="4" name="Subtítulo 3">
            <a:extLst>
              <a:ext uri="{FF2B5EF4-FFF2-40B4-BE49-F238E27FC236}">
                <a16:creationId xmlns:a16="http://schemas.microsoft.com/office/drawing/2014/main" id="{97CA4328-D61E-9E33-EF2F-B7DB3C78BB52}"/>
              </a:ext>
            </a:extLst>
          </p:cNvPr>
          <p:cNvSpPr>
            <a:spLocks noGrp="1"/>
          </p:cNvSpPr>
          <p:nvPr>
            <p:ph type="subTitle" idx="1"/>
          </p:nvPr>
        </p:nvSpPr>
        <p:spPr>
          <a:xfrm>
            <a:off x="81280" y="5938837"/>
            <a:ext cx="5415603" cy="630942"/>
          </a:xfrm>
        </p:spPr>
        <p:txBody>
          <a:bodyPr/>
          <a:lstStyle/>
          <a:p>
            <a:r>
              <a:rPr lang="pt-BR" dirty="0"/>
              <a:t>Paulo Resende, </a:t>
            </a:r>
            <a:r>
              <a:rPr lang="pt-BR" dirty="0" err="1"/>
              <a:t>Phd</a:t>
            </a:r>
            <a:endParaRPr lang="pt-BR" dirty="0"/>
          </a:p>
          <a:p>
            <a:r>
              <a:rPr lang="pt-BR" dirty="0"/>
              <a:t>Florianópolis, SC - 2023</a:t>
            </a:r>
          </a:p>
        </p:txBody>
      </p:sp>
      <p:sp>
        <p:nvSpPr>
          <p:cNvPr id="2" name="Título 2">
            <a:extLst>
              <a:ext uri="{FF2B5EF4-FFF2-40B4-BE49-F238E27FC236}">
                <a16:creationId xmlns:a16="http://schemas.microsoft.com/office/drawing/2014/main" id="{BB9C1BF5-065F-98EB-7E8A-DC05D9455D54}"/>
              </a:ext>
            </a:extLst>
          </p:cNvPr>
          <p:cNvSpPr txBox="1">
            <a:spLocks/>
          </p:cNvSpPr>
          <p:nvPr/>
        </p:nvSpPr>
        <p:spPr>
          <a:xfrm>
            <a:off x="71120" y="1824225"/>
            <a:ext cx="5740400" cy="1859163"/>
          </a:xfrm>
          <a:prstGeom prst="rect">
            <a:avLst/>
          </a:prstGeom>
        </p:spPr>
        <p:txBody>
          <a:bodyPr vert="horz" wrap="square" lIns="0" tIns="0" rIns="0" bIns="0" rtlCol="0" anchor="b" anchorCtr="0">
            <a:spAutoFit/>
          </a:bodyPr>
          <a:lstStyle>
            <a:lvl1pPr algn="l" defTabSz="914400" rtl="0" eaLnBrk="1" latinLnBrk="0" hangingPunct="1">
              <a:lnSpc>
                <a:spcPct val="100000"/>
              </a:lnSpc>
              <a:spcBef>
                <a:spcPct val="0"/>
              </a:spcBef>
              <a:spcAft>
                <a:spcPts val="600"/>
              </a:spcAft>
              <a:buNone/>
              <a:defRPr sz="2400"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pt-BR" sz="2800" dirty="0"/>
              <a:t>Os Desafios na Infraestrutura dos Modais Hidroviário, Rodoviário e Ferroviário no Brasil </a:t>
            </a:r>
          </a:p>
        </p:txBody>
      </p:sp>
    </p:spTree>
    <p:extLst>
      <p:ext uri="{BB962C8B-B14F-4D97-AF65-F5344CB8AC3E}">
        <p14:creationId xmlns:p14="http://schemas.microsoft.com/office/powerpoint/2010/main" val="544331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2959131-8758-2FB2-5457-6B18B04C8FBB}"/>
              </a:ext>
            </a:extLst>
          </p:cNvPr>
          <p:cNvSpPr txBox="1"/>
          <p:nvPr/>
        </p:nvSpPr>
        <p:spPr>
          <a:xfrm flipH="1">
            <a:off x="23538" y="1067344"/>
            <a:ext cx="12107502" cy="122110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pt-BR" sz="1700" dirty="0">
                <a:latin typeface="Arial" panose="020B0604020202020204" pitchFamily="34" charset="0"/>
                <a:cs typeface="Arial" panose="020B0604020202020204" pitchFamily="34" charset="0"/>
              </a:rPr>
              <a:t>Entre as 20 principais economias, o Brasil é a única que não está entre os 20 países que mais investem em infraestrutura de transportes em relação ao seu PIB (nossa taxa dos últimos 40 anos é 0,8% do PIB em um grupo cuja média é 2,5% de seus PIBs). Nossa posição de nível de investimento é a Septuagésima Segunda (72ª).</a:t>
            </a:r>
          </a:p>
        </p:txBody>
      </p:sp>
      <p:sp>
        <p:nvSpPr>
          <p:cNvPr id="8" name="CaixaDeTexto 7">
            <a:extLst>
              <a:ext uri="{FF2B5EF4-FFF2-40B4-BE49-F238E27FC236}">
                <a16:creationId xmlns:a16="http://schemas.microsoft.com/office/drawing/2014/main" id="{BBB77C12-C19C-C769-91BD-FB4175D9F78D}"/>
              </a:ext>
            </a:extLst>
          </p:cNvPr>
          <p:cNvSpPr txBox="1"/>
          <p:nvPr/>
        </p:nvSpPr>
        <p:spPr>
          <a:xfrm>
            <a:off x="1064716" y="4503"/>
            <a:ext cx="9704883" cy="954107"/>
          </a:xfrm>
          <a:prstGeom prst="rect">
            <a:avLst/>
          </a:prstGeom>
          <a:noFill/>
        </p:spPr>
        <p:txBody>
          <a:bodyPr wrap="square">
            <a:spAutoFit/>
          </a:bodyPr>
          <a:lstStyle/>
          <a:p>
            <a:pPr algn="ctr"/>
            <a:r>
              <a:rPr lang="pt-BR" sz="2700" b="1" dirty="0">
                <a:solidFill>
                  <a:srgbClr val="002060"/>
                </a:solidFill>
              </a:rPr>
              <a:t>Os Desafios na Infraestrutura dos Modais Hidroviário, Rodoviário e Ferroviário no Brasil – fatos relevantes</a:t>
            </a:r>
          </a:p>
        </p:txBody>
      </p:sp>
      <p:sp>
        <p:nvSpPr>
          <p:cNvPr id="9" name="CaixaDeTexto 8">
            <a:extLst>
              <a:ext uri="{FF2B5EF4-FFF2-40B4-BE49-F238E27FC236}">
                <a16:creationId xmlns:a16="http://schemas.microsoft.com/office/drawing/2014/main" id="{B22C17E0-5641-5D0C-5042-5B55F58FE44E}"/>
              </a:ext>
            </a:extLst>
          </p:cNvPr>
          <p:cNvSpPr txBox="1"/>
          <p:nvPr/>
        </p:nvSpPr>
        <p:spPr>
          <a:xfrm flipH="1">
            <a:off x="23538" y="2494406"/>
            <a:ext cx="12107502" cy="1613519"/>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pt-BR" sz="1700" dirty="0">
                <a:latin typeface="Arial" panose="020B0604020202020204" pitchFamily="34" charset="0"/>
                <a:cs typeface="Arial" panose="020B0604020202020204" pitchFamily="34" charset="0"/>
              </a:rPr>
              <a:t>Dos países de dimensões continentais, nossa matriz de transportes é a mais concentrada, e com predominância do modal rodoviário. Se retirarmos as tonelagens do minério de ferro, as rodovias no Brasil respondem por 77% de tudo o que é transportado. Esse modal, em um país de grandes distâncias de transportes e economia muito voltada para o setor de </a:t>
            </a:r>
            <a:r>
              <a:rPr lang="pt-BR" sz="1700" i="1" dirty="0">
                <a:latin typeface="Arial" panose="020B0604020202020204" pitchFamily="34" charset="0"/>
                <a:cs typeface="Arial" panose="020B0604020202020204" pitchFamily="34" charset="0"/>
              </a:rPr>
              <a:t>commodities</a:t>
            </a:r>
            <a:r>
              <a:rPr lang="pt-BR" sz="1700" dirty="0">
                <a:latin typeface="Arial" panose="020B0604020202020204" pitchFamily="34" charset="0"/>
                <a:cs typeface="Arial" panose="020B0604020202020204" pitchFamily="34" charset="0"/>
              </a:rPr>
              <a:t>, é o mais incompatível dos modais terrestres.</a:t>
            </a:r>
          </a:p>
        </p:txBody>
      </p:sp>
      <p:sp>
        <p:nvSpPr>
          <p:cNvPr id="10" name="CaixaDeTexto 9">
            <a:extLst>
              <a:ext uri="{FF2B5EF4-FFF2-40B4-BE49-F238E27FC236}">
                <a16:creationId xmlns:a16="http://schemas.microsoft.com/office/drawing/2014/main" id="{FE9F8CE4-1910-63CE-F2A6-504BDE5C943C}"/>
              </a:ext>
            </a:extLst>
          </p:cNvPr>
          <p:cNvSpPr txBox="1"/>
          <p:nvPr/>
        </p:nvSpPr>
        <p:spPr>
          <a:xfrm flipH="1">
            <a:off x="23538" y="4313883"/>
            <a:ext cx="12107502" cy="122110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pt-BR" sz="1700" dirty="0">
                <a:latin typeface="Arial" panose="020B0604020202020204" pitchFamily="34" charset="0"/>
                <a:cs typeface="Arial" panose="020B0604020202020204" pitchFamily="34" charset="0"/>
              </a:rPr>
              <a:t>Nosso custo logístico é o maior entre as 30 principais economias mundiais (12,34% do faturamento bruto das empresas embarcadoras), sendo que o elemento de maior relevância é o transporte de longa distância e da última milha logística, respondendo por cerca de 63,5% do custo logísticos total.</a:t>
            </a:r>
          </a:p>
        </p:txBody>
      </p:sp>
      <p:sp>
        <p:nvSpPr>
          <p:cNvPr id="11" name="CaixaDeTexto 10">
            <a:extLst>
              <a:ext uri="{FF2B5EF4-FFF2-40B4-BE49-F238E27FC236}">
                <a16:creationId xmlns:a16="http://schemas.microsoft.com/office/drawing/2014/main" id="{C3AB063B-2454-DA8B-2A92-4292FEE2D271}"/>
              </a:ext>
            </a:extLst>
          </p:cNvPr>
          <p:cNvSpPr txBox="1"/>
          <p:nvPr/>
        </p:nvSpPr>
        <p:spPr>
          <a:xfrm flipH="1">
            <a:off x="23538" y="5740944"/>
            <a:ext cx="12107502" cy="828688"/>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pt-BR" sz="1700" dirty="0">
                <a:latin typeface="Arial" panose="020B0604020202020204" pitchFamily="34" charset="0"/>
                <a:cs typeface="Arial" panose="020B0604020202020204" pitchFamily="34" charset="0"/>
              </a:rPr>
              <a:t>A taxa de produtividade logística é a pior entre as 10 principais economias, com performance de itens logísticos abaixo da média para cumprimento de prazo, velocidade de entrega, integração tecnológica e riscos logísticos.</a:t>
            </a:r>
          </a:p>
        </p:txBody>
      </p:sp>
    </p:spTree>
    <p:extLst>
      <p:ext uri="{BB962C8B-B14F-4D97-AF65-F5344CB8AC3E}">
        <p14:creationId xmlns:p14="http://schemas.microsoft.com/office/powerpoint/2010/main" val="4348937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78C4B2C4-09E1-5199-A832-C9D24207F083}"/>
              </a:ext>
            </a:extLst>
          </p:cNvPr>
          <p:cNvSpPr txBox="1">
            <a:spLocks/>
          </p:cNvSpPr>
          <p:nvPr/>
        </p:nvSpPr>
        <p:spPr>
          <a:xfrm>
            <a:off x="99748" y="1682281"/>
            <a:ext cx="2299985" cy="1563668"/>
          </a:xfrm>
          <a:prstGeom prst="rect">
            <a:avLst/>
          </a:prstGeom>
        </p:spPr>
        <p:txBody>
          <a:bodyPr wrap="square"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200000"/>
              </a:lnSpc>
            </a:pPr>
            <a:r>
              <a:rPr lang="pt-BR" sz="2400" b="1" dirty="0">
                <a:highlight>
                  <a:srgbClr val="FFFF00"/>
                </a:highlight>
                <a:latin typeface="Century Gothic" panose="020B0502020202020204" pitchFamily="34" charset="0"/>
              </a:rPr>
              <a:t>FATOS RELEVANTES</a:t>
            </a:r>
          </a:p>
          <a:p>
            <a:pPr algn="ctr">
              <a:lnSpc>
                <a:spcPct val="200000"/>
              </a:lnSpc>
            </a:pPr>
            <a:r>
              <a:rPr lang="pt-BR" sz="2400" b="1" dirty="0">
                <a:highlight>
                  <a:srgbClr val="FFFF00"/>
                </a:highlight>
                <a:latin typeface="Century Gothic" panose="020B0502020202020204" pitchFamily="34" charset="0"/>
              </a:rPr>
              <a:t>LEVAM A DESAFIOS PRIORITÁRIOS</a:t>
            </a:r>
            <a:endParaRPr lang="pt-BR" sz="2600" b="1" dirty="0">
              <a:highlight>
                <a:srgbClr val="FFFF00"/>
              </a:highlight>
              <a:latin typeface="Century Gothic" panose="020B0502020202020204" pitchFamily="34" charset="0"/>
            </a:endParaRPr>
          </a:p>
        </p:txBody>
      </p:sp>
      <p:sp>
        <p:nvSpPr>
          <p:cNvPr id="8" name="CaixaDeTexto 7">
            <a:extLst>
              <a:ext uri="{FF2B5EF4-FFF2-40B4-BE49-F238E27FC236}">
                <a16:creationId xmlns:a16="http://schemas.microsoft.com/office/drawing/2014/main" id="{BBB77C12-C19C-C769-91BD-FB4175D9F78D}"/>
              </a:ext>
            </a:extLst>
          </p:cNvPr>
          <p:cNvSpPr txBox="1"/>
          <p:nvPr/>
        </p:nvSpPr>
        <p:spPr>
          <a:xfrm>
            <a:off x="1074876" y="4503"/>
            <a:ext cx="9704883" cy="744756"/>
          </a:xfrm>
          <a:prstGeom prst="rect">
            <a:avLst/>
          </a:prstGeom>
          <a:noFill/>
        </p:spPr>
        <p:txBody>
          <a:bodyPr wrap="square">
            <a:spAutoFit/>
          </a:bodyPr>
          <a:lstStyle/>
          <a:p>
            <a:pPr algn="ctr">
              <a:lnSpc>
                <a:spcPts val="2500"/>
              </a:lnSpc>
            </a:pPr>
            <a:r>
              <a:rPr lang="pt-BR" sz="2700" b="1" dirty="0">
                <a:solidFill>
                  <a:srgbClr val="002060"/>
                </a:solidFill>
              </a:rPr>
              <a:t>Os Desafios na Infraestrutura dos Modais Hidroviário, Rodoviário e Ferroviário no Brasil </a:t>
            </a:r>
          </a:p>
        </p:txBody>
      </p:sp>
      <p:sp>
        <p:nvSpPr>
          <p:cNvPr id="2" name="Elipse 1">
            <a:hlinkClick r:id="" action="ppaction://noaction"/>
            <a:extLst>
              <a:ext uri="{FF2B5EF4-FFF2-40B4-BE49-F238E27FC236}">
                <a16:creationId xmlns:a16="http://schemas.microsoft.com/office/drawing/2014/main" id="{D58D37A0-998F-900C-9212-7D1A60D1F62C}"/>
              </a:ext>
            </a:extLst>
          </p:cNvPr>
          <p:cNvSpPr/>
          <p:nvPr/>
        </p:nvSpPr>
        <p:spPr>
          <a:xfrm rot="21400528">
            <a:off x="9068944" y="2127917"/>
            <a:ext cx="1654970" cy="1539515"/>
          </a:xfrm>
          <a:prstGeom prst="ellipse">
            <a:avLst/>
          </a:prstGeom>
          <a:solidFill>
            <a:srgbClr val="000000">
              <a:alpha val="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white"/>
              </a:solidFill>
              <a:effectLst/>
              <a:uLnTx/>
              <a:uFillTx/>
              <a:ea typeface="+mn-ea"/>
              <a:cs typeface="+mn-cs"/>
            </a:endParaRPr>
          </a:p>
        </p:txBody>
      </p:sp>
      <p:sp>
        <p:nvSpPr>
          <p:cNvPr id="7" name="Freeform 131">
            <a:extLst>
              <a:ext uri="{FF2B5EF4-FFF2-40B4-BE49-F238E27FC236}">
                <a16:creationId xmlns:a16="http://schemas.microsoft.com/office/drawing/2014/main" id="{8049692D-1DE0-F35F-8C7A-B984909B7043}"/>
              </a:ext>
            </a:extLst>
          </p:cNvPr>
          <p:cNvSpPr>
            <a:spLocks noEditPoints="1"/>
          </p:cNvSpPr>
          <p:nvPr/>
        </p:nvSpPr>
        <p:spPr bwMode="auto">
          <a:xfrm rot="21400528" flipH="1">
            <a:off x="8464685" y="3199380"/>
            <a:ext cx="573932" cy="1805157"/>
          </a:xfrm>
          <a:custGeom>
            <a:avLst/>
            <a:gdLst>
              <a:gd name="T0" fmla="*/ 561 w 1208"/>
              <a:gd name="T1" fmla="*/ 2620 h 2860"/>
              <a:gd name="T2" fmla="*/ 548 w 1208"/>
              <a:gd name="T3" fmla="*/ 2674 h 2860"/>
              <a:gd name="T4" fmla="*/ 524 w 1208"/>
              <a:gd name="T5" fmla="*/ 2723 h 2860"/>
              <a:gd name="T6" fmla="*/ 491 w 1208"/>
              <a:gd name="T7" fmla="*/ 2767 h 2860"/>
              <a:gd name="T8" fmla="*/ 451 w 1208"/>
              <a:gd name="T9" fmla="*/ 2803 h 2860"/>
              <a:gd name="T10" fmla="*/ 404 w 1208"/>
              <a:gd name="T11" fmla="*/ 2832 h 2860"/>
              <a:gd name="T12" fmla="*/ 352 w 1208"/>
              <a:gd name="T13" fmla="*/ 2850 h 2860"/>
              <a:gd name="T14" fmla="*/ 297 w 1208"/>
              <a:gd name="T15" fmla="*/ 2859 h 2860"/>
              <a:gd name="T16" fmla="*/ 239 w 1208"/>
              <a:gd name="T17" fmla="*/ 2857 h 2860"/>
              <a:gd name="T18" fmla="*/ 184 w 1208"/>
              <a:gd name="T19" fmla="*/ 2843 h 2860"/>
              <a:gd name="T20" fmla="*/ 135 w 1208"/>
              <a:gd name="T21" fmla="*/ 2818 h 2860"/>
              <a:gd name="T22" fmla="*/ 91 w 1208"/>
              <a:gd name="T23" fmla="*/ 2786 h 2860"/>
              <a:gd name="T24" fmla="*/ 55 w 1208"/>
              <a:gd name="T25" fmla="*/ 2746 h 2860"/>
              <a:gd name="T26" fmla="*/ 27 w 1208"/>
              <a:gd name="T27" fmla="*/ 2700 h 2860"/>
              <a:gd name="T28" fmla="*/ 8 w 1208"/>
              <a:gd name="T29" fmla="*/ 2647 h 2860"/>
              <a:gd name="T30" fmla="*/ 0 w 1208"/>
              <a:gd name="T31" fmla="*/ 2592 h 2860"/>
              <a:gd name="T32" fmla="*/ 0 w 1208"/>
              <a:gd name="T33" fmla="*/ 2495 h 2860"/>
              <a:gd name="T34" fmla="*/ 17 w 1208"/>
              <a:gd name="T35" fmla="*/ 2170 h 2860"/>
              <a:gd name="T36" fmla="*/ 55 w 1208"/>
              <a:gd name="T37" fmla="*/ 1851 h 2860"/>
              <a:gd name="T38" fmla="*/ 115 w 1208"/>
              <a:gd name="T39" fmla="*/ 1538 h 2860"/>
              <a:gd name="T40" fmla="*/ 716 w 1208"/>
              <a:gd name="T41" fmla="*/ 1460 h 2860"/>
              <a:gd name="T42" fmla="*/ 651 w 1208"/>
              <a:gd name="T43" fmla="*/ 1729 h 2860"/>
              <a:gd name="T44" fmla="*/ 603 w 1208"/>
              <a:gd name="T45" fmla="*/ 2006 h 2860"/>
              <a:gd name="T46" fmla="*/ 574 w 1208"/>
              <a:gd name="T47" fmla="*/ 2289 h 2860"/>
              <a:gd name="T48" fmla="*/ 565 w 1208"/>
              <a:gd name="T49" fmla="*/ 2577 h 2860"/>
              <a:gd name="T50" fmla="*/ 221 w 1208"/>
              <a:gd name="T51" fmla="*/ 1152 h 2860"/>
              <a:gd name="T52" fmla="*/ 329 w 1208"/>
              <a:gd name="T53" fmla="*/ 849 h 2860"/>
              <a:gd name="T54" fmla="*/ 457 w 1208"/>
              <a:gd name="T55" fmla="*/ 555 h 2860"/>
              <a:gd name="T56" fmla="*/ 604 w 1208"/>
              <a:gd name="T57" fmla="*/ 272 h 2860"/>
              <a:gd name="T58" fmla="*/ 1131 w 1208"/>
              <a:gd name="T59" fmla="*/ 488 h 2860"/>
              <a:gd name="T60" fmla="*/ 996 w 1208"/>
              <a:gd name="T61" fmla="*/ 735 h 2860"/>
              <a:gd name="T62" fmla="*/ 880 w 1208"/>
              <a:gd name="T63" fmla="*/ 990 h 2860"/>
              <a:gd name="T64" fmla="*/ 779 w 1208"/>
              <a:gd name="T65" fmla="*/ 1256 h 2860"/>
              <a:gd name="T66" fmla="*/ 174 w 1208"/>
              <a:gd name="T67" fmla="*/ 1307 h 2860"/>
              <a:gd name="T68" fmla="*/ 710 w 1208"/>
              <a:gd name="T69" fmla="*/ 99 h 2860"/>
              <a:gd name="T70" fmla="*/ 751 w 1208"/>
              <a:gd name="T71" fmla="*/ 61 h 2860"/>
              <a:gd name="T72" fmla="*/ 796 w 1208"/>
              <a:gd name="T73" fmla="*/ 31 h 2860"/>
              <a:gd name="T74" fmla="*/ 847 w 1208"/>
              <a:gd name="T75" fmla="*/ 11 h 2860"/>
              <a:gd name="T76" fmla="*/ 899 w 1208"/>
              <a:gd name="T77" fmla="*/ 1 h 2860"/>
              <a:gd name="T78" fmla="*/ 953 w 1208"/>
              <a:gd name="T79" fmla="*/ 1 h 2860"/>
              <a:gd name="T80" fmla="*/ 1008 w 1208"/>
              <a:gd name="T81" fmla="*/ 12 h 2860"/>
              <a:gd name="T82" fmla="*/ 1060 w 1208"/>
              <a:gd name="T83" fmla="*/ 33 h 2860"/>
              <a:gd name="T84" fmla="*/ 1107 w 1208"/>
              <a:gd name="T85" fmla="*/ 66 h 2860"/>
              <a:gd name="T86" fmla="*/ 1146 w 1208"/>
              <a:gd name="T87" fmla="*/ 106 h 2860"/>
              <a:gd name="T88" fmla="*/ 1176 w 1208"/>
              <a:gd name="T89" fmla="*/ 152 h 2860"/>
              <a:gd name="T90" fmla="*/ 1196 w 1208"/>
              <a:gd name="T91" fmla="*/ 202 h 2860"/>
              <a:gd name="T92" fmla="*/ 1207 w 1208"/>
              <a:gd name="T93" fmla="*/ 255 h 2860"/>
              <a:gd name="T94" fmla="*/ 1206 w 1208"/>
              <a:gd name="T95" fmla="*/ 310 h 2860"/>
              <a:gd name="T96" fmla="*/ 1195 w 1208"/>
              <a:gd name="T97" fmla="*/ 363 h 2860"/>
              <a:gd name="T98" fmla="*/ 1174 w 1208"/>
              <a:gd name="T99" fmla="*/ 415 h 2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8" h="2860">
                <a:moveTo>
                  <a:pt x="565" y="2577"/>
                </a:moveTo>
                <a:lnTo>
                  <a:pt x="564" y="2592"/>
                </a:lnTo>
                <a:lnTo>
                  <a:pt x="563" y="2606"/>
                </a:lnTo>
                <a:lnTo>
                  <a:pt x="561" y="2620"/>
                </a:lnTo>
                <a:lnTo>
                  <a:pt x="558" y="2635"/>
                </a:lnTo>
                <a:lnTo>
                  <a:pt x="555" y="2647"/>
                </a:lnTo>
                <a:lnTo>
                  <a:pt x="552" y="2661"/>
                </a:lnTo>
                <a:lnTo>
                  <a:pt x="548" y="2674"/>
                </a:lnTo>
                <a:lnTo>
                  <a:pt x="542" y="2687"/>
                </a:lnTo>
                <a:lnTo>
                  <a:pt x="537" y="2700"/>
                </a:lnTo>
                <a:lnTo>
                  <a:pt x="530" y="2712"/>
                </a:lnTo>
                <a:lnTo>
                  <a:pt x="524" y="2723"/>
                </a:lnTo>
                <a:lnTo>
                  <a:pt x="517" y="2735"/>
                </a:lnTo>
                <a:lnTo>
                  <a:pt x="508" y="2746"/>
                </a:lnTo>
                <a:lnTo>
                  <a:pt x="499" y="2756"/>
                </a:lnTo>
                <a:lnTo>
                  <a:pt x="491" y="2767"/>
                </a:lnTo>
                <a:lnTo>
                  <a:pt x="481" y="2777"/>
                </a:lnTo>
                <a:lnTo>
                  <a:pt x="472" y="2786"/>
                </a:lnTo>
                <a:lnTo>
                  <a:pt x="462" y="2795"/>
                </a:lnTo>
                <a:lnTo>
                  <a:pt x="451" y="2803"/>
                </a:lnTo>
                <a:lnTo>
                  <a:pt x="440" y="2812"/>
                </a:lnTo>
                <a:lnTo>
                  <a:pt x="428" y="2818"/>
                </a:lnTo>
                <a:lnTo>
                  <a:pt x="416" y="2826"/>
                </a:lnTo>
                <a:lnTo>
                  <a:pt x="404" y="2832"/>
                </a:lnTo>
                <a:lnTo>
                  <a:pt x="392" y="2838"/>
                </a:lnTo>
                <a:lnTo>
                  <a:pt x="379" y="2843"/>
                </a:lnTo>
                <a:lnTo>
                  <a:pt x="366" y="2847"/>
                </a:lnTo>
                <a:lnTo>
                  <a:pt x="352" y="2850"/>
                </a:lnTo>
                <a:lnTo>
                  <a:pt x="339" y="2854"/>
                </a:lnTo>
                <a:lnTo>
                  <a:pt x="325" y="2857"/>
                </a:lnTo>
                <a:lnTo>
                  <a:pt x="310" y="2858"/>
                </a:lnTo>
                <a:lnTo>
                  <a:pt x="297" y="2859"/>
                </a:lnTo>
                <a:lnTo>
                  <a:pt x="282" y="2860"/>
                </a:lnTo>
                <a:lnTo>
                  <a:pt x="268" y="2859"/>
                </a:lnTo>
                <a:lnTo>
                  <a:pt x="253" y="2858"/>
                </a:lnTo>
                <a:lnTo>
                  <a:pt x="239" y="2857"/>
                </a:lnTo>
                <a:lnTo>
                  <a:pt x="225" y="2854"/>
                </a:lnTo>
                <a:lnTo>
                  <a:pt x="211" y="2850"/>
                </a:lnTo>
                <a:lnTo>
                  <a:pt x="198" y="2847"/>
                </a:lnTo>
                <a:lnTo>
                  <a:pt x="184" y="2843"/>
                </a:lnTo>
                <a:lnTo>
                  <a:pt x="172" y="2838"/>
                </a:lnTo>
                <a:lnTo>
                  <a:pt x="160" y="2832"/>
                </a:lnTo>
                <a:lnTo>
                  <a:pt x="147" y="2826"/>
                </a:lnTo>
                <a:lnTo>
                  <a:pt x="135" y="2818"/>
                </a:lnTo>
                <a:lnTo>
                  <a:pt x="123" y="2812"/>
                </a:lnTo>
                <a:lnTo>
                  <a:pt x="113" y="2803"/>
                </a:lnTo>
                <a:lnTo>
                  <a:pt x="102" y="2795"/>
                </a:lnTo>
                <a:lnTo>
                  <a:pt x="91" y="2786"/>
                </a:lnTo>
                <a:lnTo>
                  <a:pt x="82" y="2777"/>
                </a:lnTo>
                <a:lnTo>
                  <a:pt x="73" y="2767"/>
                </a:lnTo>
                <a:lnTo>
                  <a:pt x="64" y="2756"/>
                </a:lnTo>
                <a:lnTo>
                  <a:pt x="55" y="2746"/>
                </a:lnTo>
                <a:lnTo>
                  <a:pt x="48" y="2735"/>
                </a:lnTo>
                <a:lnTo>
                  <a:pt x="40" y="2723"/>
                </a:lnTo>
                <a:lnTo>
                  <a:pt x="34" y="2712"/>
                </a:lnTo>
                <a:lnTo>
                  <a:pt x="27" y="2700"/>
                </a:lnTo>
                <a:lnTo>
                  <a:pt x="22" y="2687"/>
                </a:lnTo>
                <a:lnTo>
                  <a:pt x="17" y="2674"/>
                </a:lnTo>
                <a:lnTo>
                  <a:pt x="12" y="2661"/>
                </a:lnTo>
                <a:lnTo>
                  <a:pt x="8" y="2647"/>
                </a:lnTo>
                <a:lnTo>
                  <a:pt x="5" y="2635"/>
                </a:lnTo>
                <a:lnTo>
                  <a:pt x="3" y="2620"/>
                </a:lnTo>
                <a:lnTo>
                  <a:pt x="1" y="2606"/>
                </a:lnTo>
                <a:lnTo>
                  <a:pt x="0" y="2592"/>
                </a:lnTo>
                <a:lnTo>
                  <a:pt x="0" y="2577"/>
                </a:lnTo>
                <a:lnTo>
                  <a:pt x="565" y="2577"/>
                </a:lnTo>
                <a:close/>
                <a:moveTo>
                  <a:pt x="0" y="2577"/>
                </a:moveTo>
                <a:lnTo>
                  <a:pt x="0" y="2495"/>
                </a:lnTo>
                <a:lnTo>
                  <a:pt x="2" y="2414"/>
                </a:lnTo>
                <a:lnTo>
                  <a:pt x="6" y="2332"/>
                </a:lnTo>
                <a:lnTo>
                  <a:pt x="10" y="2251"/>
                </a:lnTo>
                <a:lnTo>
                  <a:pt x="17" y="2170"/>
                </a:lnTo>
                <a:lnTo>
                  <a:pt x="24" y="2090"/>
                </a:lnTo>
                <a:lnTo>
                  <a:pt x="34" y="2010"/>
                </a:lnTo>
                <a:lnTo>
                  <a:pt x="44" y="1930"/>
                </a:lnTo>
                <a:lnTo>
                  <a:pt x="55" y="1851"/>
                </a:lnTo>
                <a:lnTo>
                  <a:pt x="69" y="1772"/>
                </a:lnTo>
                <a:lnTo>
                  <a:pt x="83" y="1694"/>
                </a:lnTo>
                <a:lnTo>
                  <a:pt x="99" y="1615"/>
                </a:lnTo>
                <a:lnTo>
                  <a:pt x="115" y="1538"/>
                </a:lnTo>
                <a:lnTo>
                  <a:pt x="133" y="1461"/>
                </a:lnTo>
                <a:lnTo>
                  <a:pt x="153" y="1384"/>
                </a:lnTo>
                <a:lnTo>
                  <a:pt x="174" y="1307"/>
                </a:lnTo>
                <a:lnTo>
                  <a:pt x="716" y="1460"/>
                </a:lnTo>
                <a:lnTo>
                  <a:pt x="698" y="1526"/>
                </a:lnTo>
                <a:lnTo>
                  <a:pt x="682" y="1593"/>
                </a:lnTo>
                <a:lnTo>
                  <a:pt x="666" y="1661"/>
                </a:lnTo>
                <a:lnTo>
                  <a:pt x="651" y="1729"/>
                </a:lnTo>
                <a:lnTo>
                  <a:pt x="637" y="1797"/>
                </a:lnTo>
                <a:lnTo>
                  <a:pt x="624" y="1867"/>
                </a:lnTo>
                <a:lnTo>
                  <a:pt x="614" y="1936"/>
                </a:lnTo>
                <a:lnTo>
                  <a:pt x="603" y="2006"/>
                </a:lnTo>
                <a:lnTo>
                  <a:pt x="595" y="2076"/>
                </a:lnTo>
                <a:lnTo>
                  <a:pt x="586" y="2147"/>
                </a:lnTo>
                <a:lnTo>
                  <a:pt x="580" y="2217"/>
                </a:lnTo>
                <a:lnTo>
                  <a:pt x="574" y="2289"/>
                </a:lnTo>
                <a:lnTo>
                  <a:pt x="570" y="2360"/>
                </a:lnTo>
                <a:lnTo>
                  <a:pt x="567" y="2432"/>
                </a:lnTo>
                <a:lnTo>
                  <a:pt x="565" y="2504"/>
                </a:lnTo>
                <a:lnTo>
                  <a:pt x="565" y="2577"/>
                </a:lnTo>
                <a:lnTo>
                  <a:pt x="0" y="2577"/>
                </a:lnTo>
                <a:close/>
                <a:moveTo>
                  <a:pt x="174" y="1307"/>
                </a:moveTo>
                <a:lnTo>
                  <a:pt x="196" y="1229"/>
                </a:lnTo>
                <a:lnTo>
                  <a:pt x="221" y="1152"/>
                </a:lnTo>
                <a:lnTo>
                  <a:pt x="245" y="1075"/>
                </a:lnTo>
                <a:lnTo>
                  <a:pt x="272" y="1000"/>
                </a:lnTo>
                <a:lnTo>
                  <a:pt x="300" y="924"/>
                </a:lnTo>
                <a:lnTo>
                  <a:pt x="329" y="849"/>
                </a:lnTo>
                <a:lnTo>
                  <a:pt x="358" y="774"/>
                </a:lnTo>
                <a:lnTo>
                  <a:pt x="391" y="701"/>
                </a:lnTo>
                <a:lnTo>
                  <a:pt x="423" y="627"/>
                </a:lnTo>
                <a:lnTo>
                  <a:pt x="457" y="555"/>
                </a:lnTo>
                <a:lnTo>
                  <a:pt x="492" y="483"/>
                </a:lnTo>
                <a:lnTo>
                  <a:pt x="528" y="412"/>
                </a:lnTo>
                <a:lnTo>
                  <a:pt x="566" y="342"/>
                </a:lnTo>
                <a:lnTo>
                  <a:pt x="604" y="272"/>
                </a:lnTo>
                <a:lnTo>
                  <a:pt x="644" y="203"/>
                </a:lnTo>
                <a:lnTo>
                  <a:pt x="685" y="135"/>
                </a:lnTo>
                <a:lnTo>
                  <a:pt x="1166" y="428"/>
                </a:lnTo>
                <a:lnTo>
                  <a:pt x="1131" y="488"/>
                </a:lnTo>
                <a:lnTo>
                  <a:pt x="1096" y="549"/>
                </a:lnTo>
                <a:lnTo>
                  <a:pt x="1061" y="610"/>
                </a:lnTo>
                <a:lnTo>
                  <a:pt x="1028" y="672"/>
                </a:lnTo>
                <a:lnTo>
                  <a:pt x="996" y="735"/>
                </a:lnTo>
                <a:lnTo>
                  <a:pt x="966" y="798"/>
                </a:lnTo>
                <a:lnTo>
                  <a:pt x="936" y="861"/>
                </a:lnTo>
                <a:lnTo>
                  <a:pt x="908" y="926"/>
                </a:lnTo>
                <a:lnTo>
                  <a:pt x="880" y="990"/>
                </a:lnTo>
                <a:lnTo>
                  <a:pt x="853" y="1056"/>
                </a:lnTo>
                <a:lnTo>
                  <a:pt x="827" y="1121"/>
                </a:lnTo>
                <a:lnTo>
                  <a:pt x="803" y="1189"/>
                </a:lnTo>
                <a:lnTo>
                  <a:pt x="779" y="1256"/>
                </a:lnTo>
                <a:lnTo>
                  <a:pt x="758" y="1323"/>
                </a:lnTo>
                <a:lnTo>
                  <a:pt x="737" y="1392"/>
                </a:lnTo>
                <a:lnTo>
                  <a:pt x="716" y="1460"/>
                </a:lnTo>
                <a:lnTo>
                  <a:pt x="174" y="1307"/>
                </a:lnTo>
                <a:close/>
                <a:moveTo>
                  <a:pt x="685" y="135"/>
                </a:moveTo>
                <a:lnTo>
                  <a:pt x="693" y="123"/>
                </a:lnTo>
                <a:lnTo>
                  <a:pt x="701" y="111"/>
                </a:lnTo>
                <a:lnTo>
                  <a:pt x="710" y="99"/>
                </a:lnTo>
                <a:lnTo>
                  <a:pt x="720" y="89"/>
                </a:lnTo>
                <a:lnTo>
                  <a:pt x="729" y="79"/>
                </a:lnTo>
                <a:lnTo>
                  <a:pt x="740" y="69"/>
                </a:lnTo>
                <a:lnTo>
                  <a:pt x="751" y="61"/>
                </a:lnTo>
                <a:lnTo>
                  <a:pt x="761" y="52"/>
                </a:lnTo>
                <a:lnTo>
                  <a:pt x="772" y="45"/>
                </a:lnTo>
                <a:lnTo>
                  <a:pt x="784" y="37"/>
                </a:lnTo>
                <a:lnTo>
                  <a:pt x="796" y="31"/>
                </a:lnTo>
                <a:lnTo>
                  <a:pt x="808" y="26"/>
                </a:lnTo>
                <a:lnTo>
                  <a:pt x="821" y="20"/>
                </a:lnTo>
                <a:lnTo>
                  <a:pt x="833" y="15"/>
                </a:lnTo>
                <a:lnTo>
                  <a:pt x="847" y="11"/>
                </a:lnTo>
                <a:lnTo>
                  <a:pt x="859" y="8"/>
                </a:lnTo>
                <a:lnTo>
                  <a:pt x="872" y="4"/>
                </a:lnTo>
                <a:lnTo>
                  <a:pt x="886" y="2"/>
                </a:lnTo>
                <a:lnTo>
                  <a:pt x="899" y="1"/>
                </a:lnTo>
                <a:lnTo>
                  <a:pt x="913" y="0"/>
                </a:lnTo>
                <a:lnTo>
                  <a:pt x="927" y="0"/>
                </a:lnTo>
                <a:lnTo>
                  <a:pt x="940" y="0"/>
                </a:lnTo>
                <a:lnTo>
                  <a:pt x="953" y="1"/>
                </a:lnTo>
                <a:lnTo>
                  <a:pt x="967" y="2"/>
                </a:lnTo>
                <a:lnTo>
                  <a:pt x="981" y="5"/>
                </a:lnTo>
                <a:lnTo>
                  <a:pt x="994" y="9"/>
                </a:lnTo>
                <a:lnTo>
                  <a:pt x="1008" y="12"/>
                </a:lnTo>
                <a:lnTo>
                  <a:pt x="1021" y="16"/>
                </a:lnTo>
                <a:lnTo>
                  <a:pt x="1034" y="21"/>
                </a:lnTo>
                <a:lnTo>
                  <a:pt x="1047" y="27"/>
                </a:lnTo>
                <a:lnTo>
                  <a:pt x="1060" y="33"/>
                </a:lnTo>
                <a:lnTo>
                  <a:pt x="1072" y="41"/>
                </a:lnTo>
                <a:lnTo>
                  <a:pt x="1085" y="49"/>
                </a:lnTo>
                <a:lnTo>
                  <a:pt x="1097" y="57"/>
                </a:lnTo>
                <a:lnTo>
                  <a:pt x="1107" y="66"/>
                </a:lnTo>
                <a:lnTo>
                  <a:pt x="1118" y="76"/>
                </a:lnTo>
                <a:lnTo>
                  <a:pt x="1128" y="86"/>
                </a:lnTo>
                <a:lnTo>
                  <a:pt x="1137" y="95"/>
                </a:lnTo>
                <a:lnTo>
                  <a:pt x="1146" y="106"/>
                </a:lnTo>
                <a:lnTo>
                  <a:pt x="1154" y="116"/>
                </a:lnTo>
                <a:lnTo>
                  <a:pt x="1162" y="128"/>
                </a:lnTo>
                <a:lnTo>
                  <a:pt x="1169" y="140"/>
                </a:lnTo>
                <a:lnTo>
                  <a:pt x="1176" y="152"/>
                </a:lnTo>
                <a:lnTo>
                  <a:pt x="1182" y="165"/>
                </a:lnTo>
                <a:lnTo>
                  <a:pt x="1187" y="176"/>
                </a:lnTo>
                <a:lnTo>
                  <a:pt x="1192" y="189"/>
                </a:lnTo>
                <a:lnTo>
                  <a:pt x="1196" y="202"/>
                </a:lnTo>
                <a:lnTo>
                  <a:pt x="1199" y="215"/>
                </a:lnTo>
                <a:lnTo>
                  <a:pt x="1202" y="229"/>
                </a:lnTo>
                <a:lnTo>
                  <a:pt x="1204" y="241"/>
                </a:lnTo>
                <a:lnTo>
                  <a:pt x="1207" y="255"/>
                </a:lnTo>
                <a:lnTo>
                  <a:pt x="1207" y="268"/>
                </a:lnTo>
                <a:lnTo>
                  <a:pt x="1208" y="282"/>
                </a:lnTo>
                <a:lnTo>
                  <a:pt x="1207" y="296"/>
                </a:lnTo>
                <a:lnTo>
                  <a:pt x="1206" y="310"/>
                </a:lnTo>
                <a:lnTo>
                  <a:pt x="1204" y="323"/>
                </a:lnTo>
                <a:lnTo>
                  <a:pt x="1202" y="336"/>
                </a:lnTo>
                <a:lnTo>
                  <a:pt x="1199" y="350"/>
                </a:lnTo>
                <a:lnTo>
                  <a:pt x="1195" y="363"/>
                </a:lnTo>
                <a:lnTo>
                  <a:pt x="1191" y="377"/>
                </a:lnTo>
                <a:lnTo>
                  <a:pt x="1185" y="390"/>
                </a:lnTo>
                <a:lnTo>
                  <a:pt x="1180" y="403"/>
                </a:lnTo>
                <a:lnTo>
                  <a:pt x="1174" y="415"/>
                </a:lnTo>
                <a:lnTo>
                  <a:pt x="1166" y="428"/>
                </a:lnTo>
                <a:lnTo>
                  <a:pt x="685" y="13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grpSp>
        <p:nvGrpSpPr>
          <p:cNvPr id="12" name="Agrupar 11">
            <a:extLst>
              <a:ext uri="{FF2B5EF4-FFF2-40B4-BE49-F238E27FC236}">
                <a16:creationId xmlns:a16="http://schemas.microsoft.com/office/drawing/2014/main" id="{C94CAFFD-484D-1389-AE13-26893F2B35C2}"/>
              </a:ext>
            </a:extLst>
          </p:cNvPr>
          <p:cNvGrpSpPr/>
          <p:nvPr/>
        </p:nvGrpSpPr>
        <p:grpSpPr>
          <a:xfrm rot="362064">
            <a:off x="5674075" y="702127"/>
            <a:ext cx="1725315" cy="1598238"/>
            <a:chOff x="5668673" y="1853027"/>
            <a:chExt cx="1753520" cy="1894493"/>
          </a:xfrm>
        </p:grpSpPr>
        <p:sp>
          <p:nvSpPr>
            <p:cNvPr id="13" name="Freeform 107">
              <a:extLst>
                <a:ext uri="{FF2B5EF4-FFF2-40B4-BE49-F238E27FC236}">
                  <a16:creationId xmlns:a16="http://schemas.microsoft.com/office/drawing/2014/main" id="{59303A90-C06A-E925-AF64-F056D8E48AB5}"/>
                </a:ext>
              </a:extLst>
            </p:cNvPr>
            <p:cNvSpPr>
              <a:spLocks/>
            </p:cNvSpPr>
            <p:nvPr/>
          </p:nvSpPr>
          <p:spPr bwMode="auto">
            <a:xfrm rot="830031">
              <a:off x="5668673" y="1853027"/>
              <a:ext cx="1753520" cy="1894493"/>
            </a:xfrm>
            <a:custGeom>
              <a:avLst/>
              <a:gdLst>
                <a:gd name="T0" fmla="*/ 401 w 3587"/>
                <a:gd name="T1" fmla="*/ 2926 h 3927"/>
                <a:gd name="T2" fmla="*/ 562 w 3587"/>
                <a:gd name="T3" fmla="*/ 3097 h 3927"/>
                <a:gd name="T4" fmla="*/ 740 w 3587"/>
                <a:gd name="T5" fmla="*/ 3245 h 3927"/>
                <a:gd name="T6" fmla="*/ 934 w 3587"/>
                <a:gd name="T7" fmla="*/ 3365 h 3927"/>
                <a:gd name="T8" fmla="*/ 1139 w 3587"/>
                <a:gd name="T9" fmla="*/ 3460 h 3927"/>
                <a:gd name="T10" fmla="*/ 1353 w 3587"/>
                <a:gd name="T11" fmla="*/ 3529 h 3927"/>
                <a:gd name="T12" fmla="*/ 1575 w 3587"/>
                <a:gd name="T13" fmla="*/ 3569 h 3927"/>
                <a:gd name="T14" fmla="*/ 1800 w 3587"/>
                <a:gd name="T15" fmla="*/ 3582 h 3927"/>
                <a:gd name="T16" fmla="*/ 2026 w 3587"/>
                <a:gd name="T17" fmla="*/ 3567 h 3927"/>
                <a:gd name="T18" fmla="*/ 2252 w 3587"/>
                <a:gd name="T19" fmla="*/ 3523 h 3927"/>
                <a:gd name="T20" fmla="*/ 2472 w 3587"/>
                <a:gd name="T21" fmla="*/ 3449 h 3927"/>
                <a:gd name="T22" fmla="*/ 2826 w 3587"/>
                <a:gd name="T23" fmla="*/ 3671 h 3927"/>
                <a:gd name="T24" fmla="*/ 3049 w 3587"/>
                <a:gd name="T25" fmla="*/ 3811 h 3927"/>
                <a:gd name="T26" fmla="*/ 3171 w 3587"/>
                <a:gd name="T27" fmla="*/ 3888 h 3927"/>
                <a:gd name="T28" fmla="*/ 3224 w 3587"/>
                <a:gd name="T29" fmla="*/ 3920 h 3927"/>
                <a:gd name="T30" fmla="*/ 3236 w 3587"/>
                <a:gd name="T31" fmla="*/ 3927 h 3927"/>
                <a:gd name="T32" fmla="*/ 3182 w 3587"/>
                <a:gd name="T33" fmla="*/ 3636 h 3927"/>
                <a:gd name="T34" fmla="*/ 3126 w 3587"/>
                <a:gd name="T35" fmla="*/ 3330 h 3927"/>
                <a:gd name="T36" fmla="*/ 3094 w 3587"/>
                <a:gd name="T37" fmla="*/ 3153 h 3927"/>
                <a:gd name="T38" fmla="*/ 3077 w 3587"/>
                <a:gd name="T39" fmla="*/ 3070 h 3927"/>
                <a:gd name="T40" fmla="*/ 3073 w 3587"/>
                <a:gd name="T41" fmla="*/ 3044 h 3927"/>
                <a:gd name="T42" fmla="*/ 3127 w 3587"/>
                <a:gd name="T43" fmla="*/ 2986 h 3927"/>
                <a:gd name="T44" fmla="*/ 3271 w 3587"/>
                <a:gd name="T45" fmla="*/ 2806 h 3927"/>
                <a:gd name="T46" fmla="*/ 3389 w 3587"/>
                <a:gd name="T47" fmla="*/ 2610 h 3927"/>
                <a:gd name="T48" fmla="*/ 3480 w 3587"/>
                <a:gd name="T49" fmla="*/ 2402 h 3927"/>
                <a:gd name="T50" fmla="*/ 3543 w 3587"/>
                <a:gd name="T51" fmla="*/ 2186 h 3927"/>
                <a:gd name="T52" fmla="*/ 3580 w 3587"/>
                <a:gd name="T53" fmla="*/ 1963 h 3927"/>
                <a:gd name="T54" fmla="*/ 3586 w 3587"/>
                <a:gd name="T55" fmla="*/ 1738 h 3927"/>
                <a:gd name="T56" fmla="*/ 3565 w 3587"/>
                <a:gd name="T57" fmla="*/ 1511 h 3927"/>
                <a:gd name="T58" fmla="*/ 3513 w 3587"/>
                <a:gd name="T59" fmla="*/ 1288 h 3927"/>
                <a:gd name="T60" fmla="*/ 3432 w 3587"/>
                <a:gd name="T61" fmla="*/ 1070 h 3927"/>
                <a:gd name="T62" fmla="*/ 3320 w 3587"/>
                <a:gd name="T63" fmla="*/ 861 h 3927"/>
                <a:gd name="T64" fmla="*/ 3167 w 3587"/>
                <a:gd name="T65" fmla="*/ 645 h 3927"/>
                <a:gd name="T66" fmla="*/ 2980 w 3587"/>
                <a:gd name="T67" fmla="*/ 452 h 3927"/>
                <a:gd name="T68" fmla="*/ 2771 w 3587"/>
                <a:gd name="T69" fmla="*/ 292 h 3927"/>
                <a:gd name="T70" fmla="*/ 2543 w 3587"/>
                <a:gd name="T71" fmla="*/ 166 h 3927"/>
                <a:gd name="T72" fmla="*/ 2301 w 3587"/>
                <a:gd name="T73" fmla="*/ 75 h 3927"/>
                <a:gd name="T74" fmla="*/ 2049 w 3587"/>
                <a:gd name="T75" fmla="*/ 20 h 3927"/>
                <a:gd name="T76" fmla="*/ 1791 w 3587"/>
                <a:gd name="T77" fmla="*/ 0 h 3927"/>
                <a:gd name="T78" fmla="*/ 1533 w 3587"/>
                <a:gd name="T79" fmla="*/ 18 h 3927"/>
                <a:gd name="T80" fmla="*/ 1277 w 3587"/>
                <a:gd name="T81" fmla="*/ 75 h 3927"/>
                <a:gd name="T82" fmla="*/ 1029 w 3587"/>
                <a:gd name="T83" fmla="*/ 170 h 3927"/>
                <a:gd name="T84" fmla="*/ 793 w 3587"/>
                <a:gd name="T85" fmla="*/ 305 h 3927"/>
                <a:gd name="T86" fmla="*/ 577 w 3587"/>
                <a:gd name="T87" fmla="*/ 476 h 3927"/>
                <a:gd name="T88" fmla="*/ 394 w 3587"/>
                <a:gd name="T89" fmla="*/ 672 h 3927"/>
                <a:gd name="T90" fmla="*/ 246 w 3587"/>
                <a:gd name="T91" fmla="*/ 889 h 3927"/>
                <a:gd name="T92" fmla="*/ 130 w 3587"/>
                <a:gd name="T93" fmla="*/ 1122 h 3927"/>
                <a:gd name="T94" fmla="*/ 51 w 3587"/>
                <a:gd name="T95" fmla="*/ 1368 h 3927"/>
                <a:gd name="T96" fmla="*/ 9 w 3587"/>
                <a:gd name="T97" fmla="*/ 1622 h 3927"/>
                <a:gd name="T98" fmla="*/ 1 w 3587"/>
                <a:gd name="T99" fmla="*/ 1881 h 3927"/>
                <a:gd name="T100" fmla="*/ 32 w 3587"/>
                <a:gd name="T101" fmla="*/ 2139 h 3927"/>
                <a:gd name="T102" fmla="*/ 102 w 3587"/>
                <a:gd name="T103" fmla="*/ 2394 h 3927"/>
                <a:gd name="T104" fmla="*/ 209 w 3587"/>
                <a:gd name="T105" fmla="*/ 2640 h 3927"/>
                <a:gd name="T106" fmla="*/ 304 w 3587"/>
                <a:gd name="T107" fmla="*/ 2798 h 3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87" h="3927">
                  <a:moveTo>
                    <a:pt x="304" y="2798"/>
                  </a:moveTo>
                  <a:lnTo>
                    <a:pt x="351" y="2863"/>
                  </a:lnTo>
                  <a:lnTo>
                    <a:pt x="401" y="2926"/>
                  </a:lnTo>
                  <a:lnTo>
                    <a:pt x="452" y="2986"/>
                  </a:lnTo>
                  <a:lnTo>
                    <a:pt x="505" y="3043"/>
                  </a:lnTo>
                  <a:lnTo>
                    <a:pt x="562" y="3097"/>
                  </a:lnTo>
                  <a:lnTo>
                    <a:pt x="620" y="3150"/>
                  </a:lnTo>
                  <a:lnTo>
                    <a:pt x="678" y="3199"/>
                  </a:lnTo>
                  <a:lnTo>
                    <a:pt x="740" y="3245"/>
                  </a:lnTo>
                  <a:lnTo>
                    <a:pt x="803" y="3287"/>
                  </a:lnTo>
                  <a:lnTo>
                    <a:pt x="867" y="3328"/>
                  </a:lnTo>
                  <a:lnTo>
                    <a:pt x="934" y="3365"/>
                  </a:lnTo>
                  <a:lnTo>
                    <a:pt x="1001" y="3401"/>
                  </a:lnTo>
                  <a:lnTo>
                    <a:pt x="1069" y="3432"/>
                  </a:lnTo>
                  <a:lnTo>
                    <a:pt x="1139" y="3460"/>
                  </a:lnTo>
                  <a:lnTo>
                    <a:pt x="1209" y="3486"/>
                  </a:lnTo>
                  <a:lnTo>
                    <a:pt x="1281" y="3508"/>
                  </a:lnTo>
                  <a:lnTo>
                    <a:pt x="1353" y="3529"/>
                  </a:lnTo>
                  <a:lnTo>
                    <a:pt x="1427" y="3546"/>
                  </a:lnTo>
                  <a:lnTo>
                    <a:pt x="1501" y="3559"/>
                  </a:lnTo>
                  <a:lnTo>
                    <a:pt x="1575" y="3569"/>
                  </a:lnTo>
                  <a:lnTo>
                    <a:pt x="1649" y="3577"/>
                  </a:lnTo>
                  <a:lnTo>
                    <a:pt x="1725" y="3581"/>
                  </a:lnTo>
                  <a:lnTo>
                    <a:pt x="1800" y="3582"/>
                  </a:lnTo>
                  <a:lnTo>
                    <a:pt x="1876" y="3581"/>
                  </a:lnTo>
                  <a:lnTo>
                    <a:pt x="1952" y="3576"/>
                  </a:lnTo>
                  <a:lnTo>
                    <a:pt x="2026" y="3567"/>
                  </a:lnTo>
                  <a:lnTo>
                    <a:pt x="2102" y="3555"/>
                  </a:lnTo>
                  <a:lnTo>
                    <a:pt x="2177" y="3540"/>
                  </a:lnTo>
                  <a:lnTo>
                    <a:pt x="2252" y="3523"/>
                  </a:lnTo>
                  <a:lnTo>
                    <a:pt x="2325" y="3502"/>
                  </a:lnTo>
                  <a:lnTo>
                    <a:pt x="2399" y="3477"/>
                  </a:lnTo>
                  <a:lnTo>
                    <a:pt x="2472" y="3449"/>
                  </a:lnTo>
                  <a:lnTo>
                    <a:pt x="2606" y="3533"/>
                  </a:lnTo>
                  <a:lnTo>
                    <a:pt x="2724" y="3607"/>
                  </a:lnTo>
                  <a:lnTo>
                    <a:pt x="2826" y="3671"/>
                  </a:lnTo>
                  <a:lnTo>
                    <a:pt x="2913" y="3725"/>
                  </a:lnTo>
                  <a:lnTo>
                    <a:pt x="2988" y="3772"/>
                  </a:lnTo>
                  <a:lnTo>
                    <a:pt x="3049" y="3811"/>
                  </a:lnTo>
                  <a:lnTo>
                    <a:pt x="3100" y="3843"/>
                  </a:lnTo>
                  <a:lnTo>
                    <a:pt x="3141" y="3867"/>
                  </a:lnTo>
                  <a:lnTo>
                    <a:pt x="3171" y="3888"/>
                  </a:lnTo>
                  <a:lnTo>
                    <a:pt x="3195" y="3903"/>
                  </a:lnTo>
                  <a:lnTo>
                    <a:pt x="3212" y="3913"/>
                  </a:lnTo>
                  <a:lnTo>
                    <a:pt x="3224" y="3920"/>
                  </a:lnTo>
                  <a:lnTo>
                    <a:pt x="3230" y="3924"/>
                  </a:lnTo>
                  <a:lnTo>
                    <a:pt x="3235" y="3926"/>
                  </a:lnTo>
                  <a:lnTo>
                    <a:pt x="3236" y="3927"/>
                  </a:lnTo>
                  <a:lnTo>
                    <a:pt x="3236" y="3927"/>
                  </a:lnTo>
                  <a:lnTo>
                    <a:pt x="3207" y="3771"/>
                  </a:lnTo>
                  <a:lnTo>
                    <a:pt x="3182" y="3636"/>
                  </a:lnTo>
                  <a:lnTo>
                    <a:pt x="3160" y="3517"/>
                  </a:lnTo>
                  <a:lnTo>
                    <a:pt x="3142" y="3416"/>
                  </a:lnTo>
                  <a:lnTo>
                    <a:pt x="3126" y="3330"/>
                  </a:lnTo>
                  <a:lnTo>
                    <a:pt x="3113" y="3259"/>
                  </a:lnTo>
                  <a:lnTo>
                    <a:pt x="3102" y="3200"/>
                  </a:lnTo>
                  <a:lnTo>
                    <a:pt x="3094" y="3153"/>
                  </a:lnTo>
                  <a:lnTo>
                    <a:pt x="3086" y="3117"/>
                  </a:lnTo>
                  <a:lnTo>
                    <a:pt x="3082" y="3089"/>
                  </a:lnTo>
                  <a:lnTo>
                    <a:pt x="3077" y="3070"/>
                  </a:lnTo>
                  <a:lnTo>
                    <a:pt x="3075" y="3056"/>
                  </a:lnTo>
                  <a:lnTo>
                    <a:pt x="3073" y="3048"/>
                  </a:lnTo>
                  <a:lnTo>
                    <a:pt x="3073" y="3044"/>
                  </a:lnTo>
                  <a:lnTo>
                    <a:pt x="3073" y="3043"/>
                  </a:lnTo>
                  <a:lnTo>
                    <a:pt x="3072" y="3042"/>
                  </a:lnTo>
                  <a:lnTo>
                    <a:pt x="3127" y="2986"/>
                  </a:lnTo>
                  <a:lnTo>
                    <a:pt x="3178" y="2927"/>
                  </a:lnTo>
                  <a:lnTo>
                    <a:pt x="3226" y="2868"/>
                  </a:lnTo>
                  <a:lnTo>
                    <a:pt x="3271" y="2806"/>
                  </a:lnTo>
                  <a:lnTo>
                    <a:pt x="3314" y="2742"/>
                  </a:lnTo>
                  <a:lnTo>
                    <a:pt x="3353" y="2677"/>
                  </a:lnTo>
                  <a:lnTo>
                    <a:pt x="3389" y="2610"/>
                  </a:lnTo>
                  <a:lnTo>
                    <a:pt x="3423" y="2542"/>
                  </a:lnTo>
                  <a:lnTo>
                    <a:pt x="3452" y="2473"/>
                  </a:lnTo>
                  <a:lnTo>
                    <a:pt x="3480" y="2402"/>
                  </a:lnTo>
                  <a:lnTo>
                    <a:pt x="3504" y="2332"/>
                  </a:lnTo>
                  <a:lnTo>
                    <a:pt x="3525" y="2259"/>
                  </a:lnTo>
                  <a:lnTo>
                    <a:pt x="3543" y="2186"/>
                  </a:lnTo>
                  <a:lnTo>
                    <a:pt x="3558" y="2113"/>
                  </a:lnTo>
                  <a:lnTo>
                    <a:pt x="3570" y="2038"/>
                  </a:lnTo>
                  <a:lnTo>
                    <a:pt x="3580" y="1963"/>
                  </a:lnTo>
                  <a:lnTo>
                    <a:pt x="3585" y="1888"/>
                  </a:lnTo>
                  <a:lnTo>
                    <a:pt x="3587" y="1813"/>
                  </a:lnTo>
                  <a:lnTo>
                    <a:pt x="3586" y="1738"/>
                  </a:lnTo>
                  <a:lnTo>
                    <a:pt x="3583" y="1662"/>
                  </a:lnTo>
                  <a:lnTo>
                    <a:pt x="3575" y="1587"/>
                  </a:lnTo>
                  <a:lnTo>
                    <a:pt x="3565" y="1511"/>
                  </a:lnTo>
                  <a:lnTo>
                    <a:pt x="3551" y="1437"/>
                  </a:lnTo>
                  <a:lnTo>
                    <a:pt x="3534" y="1362"/>
                  </a:lnTo>
                  <a:lnTo>
                    <a:pt x="3513" y="1288"/>
                  </a:lnTo>
                  <a:lnTo>
                    <a:pt x="3490" y="1215"/>
                  </a:lnTo>
                  <a:lnTo>
                    <a:pt x="3462" y="1142"/>
                  </a:lnTo>
                  <a:lnTo>
                    <a:pt x="3432" y="1070"/>
                  </a:lnTo>
                  <a:lnTo>
                    <a:pt x="3398" y="999"/>
                  </a:lnTo>
                  <a:lnTo>
                    <a:pt x="3361" y="929"/>
                  </a:lnTo>
                  <a:lnTo>
                    <a:pt x="3320" y="861"/>
                  </a:lnTo>
                  <a:lnTo>
                    <a:pt x="3276" y="793"/>
                  </a:lnTo>
                  <a:lnTo>
                    <a:pt x="3223" y="718"/>
                  </a:lnTo>
                  <a:lnTo>
                    <a:pt x="3167" y="645"/>
                  </a:lnTo>
                  <a:lnTo>
                    <a:pt x="3107" y="578"/>
                  </a:lnTo>
                  <a:lnTo>
                    <a:pt x="3045" y="513"/>
                  </a:lnTo>
                  <a:lnTo>
                    <a:pt x="2980" y="452"/>
                  </a:lnTo>
                  <a:lnTo>
                    <a:pt x="2913" y="394"/>
                  </a:lnTo>
                  <a:lnTo>
                    <a:pt x="2842" y="341"/>
                  </a:lnTo>
                  <a:lnTo>
                    <a:pt x="2771" y="292"/>
                  </a:lnTo>
                  <a:lnTo>
                    <a:pt x="2696" y="246"/>
                  </a:lnTo>
                  <a:lnTo>
                    <a:pt x="2620" y="204"/>
                  </a:lnTo>
                  <a:lnTo>
                    <a:pt x="2543" y="166"/>
                  </a:lnTo>
                  <a:lnTo>
                    <a:pt x="2463" y="132"/>
                  </a:lnTo>
                  <a:lnTo>
                    <a:pt x="2383" y="101"/>
                  </a:lnTo>
                  <a:lnTo>
                    <a:pt x="2301" y="75"/>
                  </a:lnTo>
                  <a:lnTo>
                    <a:pt x="2218" y="53"/>
                  </a:lnTo>
                  <a:lnTo>
                    <a:pt x="2133" y="33"/>
                  </a:lnTo>
                  <a:lnTo>
                    <a:pt x="2049" y="20"/>
                  </a:lnTo>
                  <a:lnTo>
                    <a:pt x="1963" y="9"/>
                  </a:lnTo>
                  <a:lnTo>
                    <a:pt x="1878" y="2"/>
                  </a:lnTo>
                  <a:lnTo>
                    <a:pt x="1791" y="0"/>
                  </a:lnTo>
                  <a:lnTo>
                    <a:pt x="1705" y="2"/>
                  </a:lnTo>
                  <a:lnTo>
                    <a:pt x="1618" y="9"/>
                  </a:lnTo>
                  <a:lnTo>
                    <a:pt x="1533" y="18"/>
                  </a:lnTo>
                  <a:lnTo>
                    <a:pt x="1446" y="33"/>
                  </a:lnTo>
                  <a:lnTo>
                    <a:pt x="1362" y="52"/>
                  </a:lnTo>
                  <a:lnTo>
                    <a:pt x="1277" y="75"/>
                  </a:lnTo>
                  <a:lnTo>
                    <a:pt x="1193" y="103"/>
                  </a:lnTo>
                  <a:lnTo>
                    <a:pt x="1111" y="134"/>
                  </a:lnTo>
                  <a:lnTo>
                    <a:pt x="1029" y="170"/>
                  </a:lnTo>
                  <a:lnTo>
                    <a:pt x="949" y="211"/>
                  </a:lnTo>
                  <a:lnTo>
                    <a:pt x="870" y="256"/>
                  </a:lnTo>
                  <a:lnTo>
                    <a:pt x="793" y="305"/>
                  </a:lnTo>
                  <a:lnTo>
                    <a:pt x="717" y="359"/>
                  </a:lnTo>
                  <a:lnTo>
                    <a:pt x="645" y="416"/>
                  </a:lnTo>
                  <a:lnTo>
                    <a:pt x="577" y="476"/>
                  </a:lnTo>
                  <a:lnTo>
                    <a:pt x="513" y="539"/>
                  </a:lnTo>
                  <a:lnTo>
                    <a:pt x="452" y="604"/>
                  </a:lnTo>
                  <a:lnTo>
                    <a:pt x="394" y="672"/>
                  </a:lnTo>
                  <a:lnTo>
                    <a:pt x="341" y="743"/>
                  </a:lnTo>
                  <a:lnTo>
                    <a:pt x="291" y="814"/>
                  </a:lnTo>
                  <a:lnTo>
                    <a:pt x="246" y="889"/>
                  </a:lnTo>
                  <a:lnTo>
                    <a:pt x="203" y="965"/>
                  </a:lnTo>
                  <a:lnTo>
                    <a:pt x="165" y="1043"/>
                  </a:lnTo>
                  <a:lnTo>
                    <a:pt x="130" y="1122"/>
                  </a:lnTo>
                  <a:lnTo>
                    <a:pt x="100" y="1203"/>
                  </a:lnTo>
                  <a:lnTo>
                    <a:pt x="74" y="1285"/>
                  </a:lnTo>
                  <a:lnTo>
                    <a:pt x="51" y="1368"/>
                  </a:lnTo>
                  <a:lnTo>
                    <a:pt x="33" y="1452"/>
                  </a:lnTo>
                  <a:lnTo>
                    <a:pt x="18" y="1537"/>
                  </a:lnTo>
                  <a:lnTo>
                    <a:pt x="9" y="1622"/>
                  </a:lnTo>
                  <a:lnTo>
                    <a:pt x="2" y="1708"/>
                  </a:lnTo>
                  <a:lnTo>
                    <a:pt x="0" y="1794"/>
                  </a:lnTo>
                  <a:lnTo>
                    <a:pt x="1" y="1881"/>
                  </a:lnTo>
                  <a:lnTo>
                    <a:pt x="8" y="1967"/>
                  </a:lnTo>
                  <a:lnTo>
                    <a:pt x="18" y="2053"/>
                  </a:lnTo>
                  <a:lnTo>
                    <a:pt x="32" y="2139"/>
                  </a:lnTo>
                  <a:lnTo>
                    <a:pt x="51" y="2225"/>
                  </a:lnTo>
                  <a:lnTo>
                    <a:pt x="75" y="2309"/>
                  </a:lnTo>
                  <a:lnTo>
                    <a:pt x="102" y="2394"/>
                  </a:lnTo>
                  <a:lnTo>
                    <a:pt x="134" y="2477"/>
                  </a:lnTo>
                  <a:lnTo>
                    <a:pt x="170" y="2559"/>
                  </a:lnTo>
                  <a:lnTo>
                    <a:pt x="209" y="2640"/>
                  </a:lnTo>
                  <a:lnTo>
                    <a:pt x="254" y="2720"/>
                  </a:lnTo>
                  <a:lnTo>
                    <a:pt x="304" y="2798"/>
                  </a:lnTo>
                  <a:lnTo>
                    <a:pt x="304" y="2798"/>
                  </a:lnTo>
                  <a:close/>
                </a:path>
              </a:pathLst>
            </a:custGeom>
            <a:solidFill>
              <a:srgbClr val="2CA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effectLst/>
                <a:uLnTx/>
                <a:uFillTx/>
                <a:ea typeface="+mn-ea"/>
                <a:cs typeface="+mn-cs"/>
              </a:endParaRPr>
            </a:p>
          </p:txBody>
        </p:sp>
        <p:sp>
          <p:nvSpPr>
            <p:cNvPr id="14" name="Freeform 108">
              <a:extLst>
                <a:ext uri="{FF2B5EF4-FFF2-40B4-BE49-F238E27FC236}">
                  <a16:creationId xmlns:a16="http://schemas.microsoft.com/office/drawing/2014/main" id="{DDEB7A3F-5A0B-F6A9-0DF2-ACDD24BFBE38}"/>
                </a:ext>
              </a:extLst>
            </p:cNvPr>
            <p:cNvSpPr>
              <a:spLocks/>
            </p:cNvSpPr>
            <p:nvPr/>
          </p:nvSpPr>
          <p:spPr bwMode="auto">
            <a:xfrm>
              <a:off x="5823547" y="1983439"/>
              <a:ext cx="1493795" cy="1468992"/>
            </a:xfrm>
            <a:custGeom>
              <a:avLst/>
              <a:gdLst>
                <a:gd name="T0" fmla="*/ 811 w 3052"/>
                <a:gd name="T1" fmla="*/ 181 h 3045"/>
                <a:gd name="T2" fmla="*/ 1019 w 3052"/>
                <a:gd name="T3" fmla="*/ 88 h 3045"/>
                <a:gd name="T4" fmla="*/ 1235 w 3052"/>
                <a:gd name="T5" fmla="*/ 28 h 3045"/>
                <a:gd name="T6" fmla="*/ 1455 w 3052"/>
                <a:gd name="T7" fmla="*/ 1 h 3045"/>
                <a:gd name="T8" fmla="*/ 1674 w 3052"/>
                <a:gd name="T9" fmla="*/ 6 h 3045"/>
                <a:gd name="T10" fmla="*/ 1891 w 3052"/>
                <a:gd name="T11" fmla="*/ 42 h 3045"/>
                <a:gd name="T12" fmla="*/ 2100 w 3052"/>
                <a:gd name="T13" fmla="*/ 108 h 3045"/>
                <a:gd name="T14" fmla="*/ 2299 w 3052"/>
                <a:gd name="T15" fmla="*/ 206 h 3045"/>
                <a:gd name="T16" fmla="*/ 2482 w 3052"/>
                <a:gd name="T17" fmla="*/ 333 h 3045"/>
                <a:gd name="T18" fmla="*/ 2648 w 3052"/>
                <a:gd name="T19" fmla="*/ 488 h 3045"/>
                <a:gd name="T20" fmla="*/ 2792 w 3052"/>
                <a:gd name="T21" fmla="*/ 672 h 3045"/>
                <a:gd name="T22" fmla="*/ 2908 w 3052"/>
                <a:gd name="T23" fmla="*/ 873 h 3045"/>
                <a:gd name="T24" fmla="*/ 2989 w 3052"/>
                <a:gd name="T25" fmla="*/ 1085 h 3045"/>
                <a:gd name="T26" fmla="*/ 3036 w 3052"/>
                <a:gd name="T27" fmla="*/ 1301 h 3045"/>
                <a:gd name="T28" fmla="*/ 3052 w 3052"/>
                <a:gd name="T29" fmla="*/ 1521 h 3045"/>
                <a:gd name="T30" fmla="*/ 3036 w 3052"/>
                <a:gd name="T31" fmla="*/ 1740 h 3045"/>
                <a:gd name="T32" fmla="*/ 2988 w 3052"/>
                <a:gd name="T33" fmla="*/ 1955 h 3045"/>
                <a:gd name="T34" fmla="*/ 2911 w 3052"/>
                <a:gd name="T35" fmla="*/ 2161 h 3045"/>
                <a:gd name="T36" fmla="*/ 2804 w 3052"/>
                <a:gd name="T37" fmla="*/ 2355 h 3045"/>
                <a:gd name="T38" fmla="*/ 2668 w 3052"/>
                <a:gd name="T39" fmla="*/ 2534 h 3045"/>
                <a:gd name="T40" fmla="*/ 2505 w 3052"/>
                <a:gd name="T41" fmla="*/ 2693 h 3045"/>
                <a:gd name="T42" fmla="*/ 2315 w 3052"/>
                <a:gd name="T43" fmla="*/ 2829 h 3045"/>
                <a:gd name="T44" fmla="*/ 2108 w 3052"/>
                <a:gd name="T45" fmla="*/ 2932 h 3045"/>
                <a:gd name="T46" fmla="*/ 1893 w 3052"/>
                <a:gd name="T47" fmla="*/ 3002 h 3045"/>
                <a:gd name="T48" fmla="*/ 1673 w 3052"/>
                <a:gd name="T49" fmla="*/ 3039 h 3045"/>
                <a:gd name="T50" fmla="*/ 1454 w 3052"/>
                <a:gd name="T51" fmla="*/ 3043 h 3045"/>
                <a:gd name="T52" fmla="*/ 1236 w 3052"/>
                <a:gd name="T53" fmla="*/ 3016 h 3045"/>
                <a:gd name="T54" fmla="*/ 1025 w 3052"/>
                <a:gd name="T55" fmla="*/ 2960 h 3045"/>
                <a:gd name="T56" fmla="*/ 824 w 3052"/>
                <a:gd name="T57" fmla="*/ 2872 h 3045"/>
                <a:gd name="T58" fmla="*/ 636 w 3052"/>
                <a:gd name="T59" fmla="*/ 2756 h 3045"/>
                <a:gd name="T60" fmla="*/ 464 w 3052"/>
                <a:gd name="T61" fmla="*/ 2611 h 3045"/>
                <a:gd name="T62" fmla="*/ 312 w 3052"/>
                <a:gd name="T63" fmla="*/ 2439 h 3045"/>
                <a:gd name="T64" fmla="*/ 185 w 3052"/>
                <a:gd name="T65" fmla="*/ 2240 h 3045"/>
                <a:gd name="T66" fmla="*/ 90 w 3052"/>
                <a:gd name="T67" fmla="*/ 2031 h 3045"/>
                <a:gd name="T68" fmla="*/ 29 w 3052"/>
                <a:gd name="T69" fmla="*/ 1814 h 3045"/>
                <a:gd name="T70" fmla="*/ 1 w 3052"/>
                <a:gd name="T71" fmla="*/ 1594 h 3045"/>
                <a:gd name="T72" fmla="*/ 6 w 3052"/>
                <a:gd name="T73" fmla="*/ 1374 h 3045"/>
                <a:gd name="T74" fmla="*/ 44 w 3052"/>
                <a:gd name="T75" fmla="*/ 1159 h 3045"/>
                <a:gd name="T76" fmla="*/ 111 w 3052"/>
                <a:gd name="T77" fmla="*/ 951 h 3045"/>
                <a:gd name="T78" fmla="*/ 209 w 3052"/>
                <a:gd name="T79" fmla="*/ 754 h 3045"/>
                <a:gd name="T80" fmla="*/ 338 w 3052"/>
                <a:gd name="T81" fmla="*/ 570 h 3045"/>
                <a:gd name="T82" fmla="*/ 494 w 3052"/>
                <a:gd name="T83" fmla="*/ 405 h 3045"/>
                <a:gd name="T84" fmla="*/ 678 w 3052"/>
                <a:gd name="T85" fmla="*/ 261 h 3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52" h="3045">
                  <a:moveTo>
                    <a:pt x="678" y="261"/>
                  </a:moveTo>
                  <a:lnTo>
                    <a:pt x="743" y="220"/>
                  </a:lnTo>
                  <a:lnTo>
                    <a:pt x="811" y="181"/>
                  </a:lnTo>
                  <a:lnTo>
                    <a:pt x="879" y="146"/>
                  </a:lnTo>
                  <a:lnTo>
                    <a:pt x="949" y="115"/>
                  </a:lnTo>
                  <a:lnTo>
                    <a:pt x="1019" y="88"/>
                  </a:lnTo>
                  <a:lnTo>
                    <a:pt x="1091" y="65"/>
                  </a:lnTo>
                  <a:lnTo>
                    <a:pt x="1162" y="44"/>
                  </a:lnTo>
                  <a:lnTo>
                    <a:pt x="1235" y="28"/>
                  </a:lnTo>
                  <a:lnTo>
                    <a:pt x="1307" y="16"/>
                  </a:lnTo>
                  <a:lnTo>
                    <a:pt x="1381" y="6"/>
                  </a:lnTo>
                  <a:lnTo>
                    <a:pt x="1455" y="1"/>
                  </a:lnTo>
                  <a:lnTo>
                    <a:pt x="1528" y="0"/>
                  </a:lnTo>
                  <a:lnTo>
                    <a:pt x="1601" y="1"/>
                  </a:lnTo>
                  <a:lnTo>
                    <a:pt x="1674" y="6"/>
                  </a:lnTo>
                  <a:lnTo>
                    <a:pt x="1747" y="15"/>
                  </a:lnTo>
                  <a:lnTo>
                    <a:pt x="1819" y="26"/>
                  </a:lnTo>
                  <a:lnTo>
                    <a:pt x="1891" y="42"/>
                  </a:lnTo>
                  <a:lnTo>
                    <a:pt x="1961" y="60"/>
                  </a:lnTo>
                  <a:lnTo>
                    <a:pt x="2031" y="83"/>
                  </a:lnTo>
                  <a:lnTo>
                    <a:pt x="2100" y="108"/>
                  </a:lnTo>
                  <a:lnTo>
                    <a:pt x="2167" y="137"/>
                  </a:lnTo>
                  <a:lnTo>
                    <a:pt x="2234" y="170"/>
                  </a:lnTo>
                  <a:lnTo>
                    <a:pt x="2299" y="206"/>
                  </a:lnTo>
                  <a:lnTo>
                    <a:pt x="2362" y="245"/>
                  </a:lnTo>
                  <a:lnTo>
                    <a:pt x="2423" y="287"/>
                  </a:lnTo>
                  <a:lnTo>
                    <a:pt x="2482" y="333"/>
                  </a:lnTo>
                  <a:lnTo>
                    <a:pt x="2540" y="381"/>
                  </a:lnTo>
                  <a:lnTo>
                    <a:pt x="2596" y="433"/>
                  </a:lnTo>
                  <a:lnTo>
                    <a:pt x="2648" y="488"/>
                  </a:lnTo>
                  <a:lnTo>
                    <a:pt x="2699" y="546"/>
                  </a:lnTo>
                  <a:lnTo>
                    <a:pt x="2747" y="607"/>
                  </a:lnTo>
                  <a:lnTo>
                    <a:pt x="2792" y="672"/>
                  </a:lnTo>
                  <a:lnTo>
                    <a:pt x="2835" y="737"/>
                  </a:lnTo>
                  <a:lnTo>
                    <a:pt x="2873" y="805"/>
                  </a:lnTo>
                  <a:lnTo>
                    <a:pt x="2908" y="873"/>
                  </a:lnTo>
                  <a:lnTo>
                    <a:pt x="2939" y="943"/>
                  </a:lnTo>
                  <a:lnTo>
                    <a:pt x="2965" y="1013"/>
                  </a:lnTo>
                  <a:lnTo>
                    <a:pt x="2989" y="1085"/>
                  </a:lnTo>
                  <a:lnTo>
                    <a:pt x="3008" y="1156"/>
                  </a:lnTo>
                  <a:lnTo>
                    <a:pt x="3024" y="1229"/>
                  </a:lnTo>
                  <a:lnTo>
                    <a:pt x="3036" y="1301"/>
                  </a:lnTo>
                  <a:lnTo>
                    <a:pt x="3045" y="1375"/>
                  </a:lnTo>
                  <a:lnTo>
                    <a:pt x="3050" y="1449"/>
                  </a:lnTo>
                  <a:lnTo>
                    <a:pt x="3052" y="1521"/>
                  </a:lnTo>
                  <a:lnTo>
                    <a:pt x="3050" y="1595"/>
                  </a:lnTo>
                  <a:lnTo>
                    <a:pt x="3044" y="1668"/>
                  </a:lnTo>
                  <a:lnTo>
                    <a:pt x="3036" y="1740"/>
                  </a:lnTo>
                  <a:lnTo>
                    <a:pt x="3023" y="1813"/>
                  </a:lnTo>
                  <a:lnTo>
                    <a:pt x="3007" y="1884"/>
                  </a:lnTo>
                  <a:lnTo>
                    <a:pt x="2988" y="1955"/>
                  </a:lnTo>
                  <a:lnTo>
                    <a:pt x="2965" y="2025"/>
                  </a:lnTo>
                  <a:lnTo>
                    <a:pt x="2940" y="2094"/>
                  </a:lnTo>
                  <a:lnTo>
                    <a:pt x="2911" y="2161"/>
                  </a:lnTo>
                  <a:lnTo>
                    <a:pt x="2879" y="2227"/>
                  </a:lnTo>
                  <a:lnTo>
                    <a:pt x="2842" y="2292"/>
                  </a:lnTo>
                  <a:lnTo>
                    <a:pt x="2804" y="2355"/>
                  </a:lnTo>
                  <a:lnTo>
                    <a:pt x="2762" y="2416"/>
                  </a:lnTo>
                  <a:lnTo>
                    <a:pt x="2717" y="2476"/>
                  </a:lnTo>
                  <a:lnTo>
                    <a:pt x="2668" y="2534"/>
                  </a:lnTo>
                  <a:lnTo>
                    <a:pt x="2617" y="2589"/>
                  </a:lnTo>
                  <a:lnTo>
                    <a:pt x="2563" y="2642"/>
                  </a:lnTo>
                  <a:lnTo>
                    <a:pt x="2505" y="2693"/>
                  </a:lnTo>
                  <a:lnTo>
                    <a:pt x="2445" y="2741"/>
                  </a:lnTo>
                  <a:lnTo>
                    <a:pt x="2381" y="2786"/>
                  </a:lnTo>
                  <a:lnTo>
                    <a:pt x="2315" y="2829"/>
                  </a:lnTo>
                  <a:lnTo>
                    <a:pt x="2246" y="2867"/>
                  </a:lnTo>
                  <a:lnTo>
                    <a:pt x="2178" y="2901"/>
                  </a:lnTo>
                  <a:lnTo>
                    <a:pt x="2108" y="2932"/>
                  </a:lnTo>
                  <a:lnTo>
                    <a:pt x="2037" y="2959"/>
                  </a:lnTo>
                  <a:lnTo>
                    <a:pt x="1964" y="2982"/>
                  </a:lnTo>
                  <a:lnTo>
                    <a:pt x="1893" y="3002"/>
                  </a:lnTo>
                  <a:lnTo>
                    <a:pt x="1820" y="3018"/>
                  </a:lnTo>
                  <a:lnTo>
                    <a:pt x="1747" y="3030"/>
                  </a:lnTo>
                  <a:lnTo>
                    <a:pt x="1673" y="3039"/>
                  </a:lnTo>
                  <a:lnTo>
                    <a:pt x="1600" y="3044"/>
                  </a:lnTo>
                  <a:lnTo>
                    <a:pt x="1526" y="3045"/>
                  </a:lnTo>
                  <a:lnTo>
                    <a:pt x="1454" y="3043"/>
                  </a:lnTo>
                  <a:lnTo>
                    <a:pt x="1380" y="3038"/>
                  </a:lnTo>
                  <a:lnTo>
                    <a:pt x="1307" y="3029"/>
                  </a:lnTo>
                  <a:lnTo>
                    <a:pt x="1236" y="3016"/>
                  </a:lnTo>
                  <a:lnTo>
                    <a:pt x="1164" y="3000"/>
                  </a:lnTo>
                  <a:lnTo>
                    <a:pt x="1095" y="2982"/>
                  </a:lnTo>
                  <a:lnTo>
                    <a:pt x="1025" y="2960"/>
                  </a:lnTo>
                  <a:lnTo>
                    <a:pt x="957" y="2933"/>
                  </a:lnTo>
                  <a:lnTo>
                    <a:pt x="890" y="2904"/>
                  </a:lnTo>
                  <a:lnTo>
                    <a:pt x="824" y="2872"/>
                  </a:lnTo>
                  <a:lnTo>
                    <a:pt x="760" y="2837"/>
                  </a:lnTo>
                  <a:lnTo>
                    <a:pt x="696" y="2798"/>
                  </a:lnTo>
                  <a:lnTo>
                    <a:pt x="636" y="2756"/>
                  </a:lnTo>
                  <a:lnTo>
                    <a:pt x="576" y="2711"/>
                  </a:lnTo>
                  <a:lnTo>
                    <a:pt x="519" y="2662"/>
                  </a:lnTo>
                  <a:lnTo>
                    <a:pt x="464" y="2611"/>
                  </a:lnTo>
                  <a:lnTo>
                    <a:pt x="411" y="2556"/>
                  </a:lnTo>
                  <a:lnTo>
                    <a:pt x="360" y="2500"/>
                  </a:lnTo>
                  <a:lnTo>
                    <a:pt x="312" y="2439"/>
                  </a:lnTo>
                  <a:lnTo>
                    <a:pt x="267" y="2376"/>
                  </a:lnTo>
                  <a:lnTo>
                    <a:pt x="223" y="2308"/>
                  </a:lnTo>
                  <a:lnTo>
                    <a:pt x="185" y="2240"/>
                  </a:lnTo>
                  <a:lnTo>
                    <a:pt x="148" y="2172"/>
                  </a:lnTo>
                  <a:lnTo>
                    <a:pt x="118" y="2101"/>
                  </a:lnTo>
                  <a:lnTo>
                    <a:pt x="90" y="2031"/>
                  </a:lnTo>
                  <a:lnTo>
                    <a:pt x="65" y="1958"/>
                  </a:lnTo>
                  <a:lnTo>
                    <a:pt x="45" y="1887"/>
                  </a:lnTo>
                  <a:lnTo>
                    <a:pt x="29" y="1814"/>
                  </a:lnTo>
                  <a:lnTo>
                    <a:pt x="16" y="1740"/>
                  </a:lnTo>
                  <a:lnTo>
                    <a:pt x="6" y="1668"/>
                  </a:lnTo>
                  <a:lnTo>
                    <a:pt x="1" y="1594"/>
                  </a:lnTo>
                  <a:lnTo>
                    <a:pt x="0" y="1520"/>
                  </a:lnTo>
                  <a:lnTo>
                    <a:pt x="1" y="1448"/>
                  </a:lnTo>
                  <a:lnTo>
                    <a:pt x="6" y="1374"/>
                  </a:lnTo>
                  <a:lnTo>
                    <a:pt x="15" y="1302"/>
                  </a:lnTo>
                  <a:lnTo>
                    <a:pt x="28" y="1230"/>
                  </a:lnTo>
                  <a:lnTo>
                    <a:pt x="44" y="1159"/>
                  </a:lnTo>
                  <a:lnTo>
                    <a:pt x="63" y="1089"/>
                  </a:lnTo>
                  <a:lnTo>
                    <a:pt x="85" y="1019"/>
                  </a:lnTo>
                  <a:lnTo>
                    <a:pt x="111" y="951"/>
                  </a:lnTo>
                  <a:lnTo>
                    <a:pt x="141" y="884"/>
                  </a:lnTo>
                  <a:lnTo>
                    <a:pt x="173" y="818"/>
                  </a:lnTo>
                  <a:lnTo>
                    <a:pt x="209" y="754"/>
                  </a:lnTo>
                  <a:lnTo>
                    <a:pt x="249" y="691"/>
                  </a:lnTo>
                  <a:lnTo>
                    <a:pt x="292" y="630"/>
                  </a:lnTo>
                  <a:lnTo>
                    <a:pt x="338" y="570"/>
                  </a:lnTo>
                  <a:lnTo>
                    <a:pt x="386" y="513"/>
                  </a:lnTo>
                  <a:lnTo>
                    <a:pt x="438" y="458"/>
                  </a:lnTo>
                  <a:lnTo>
                    <a:pt x="494" y="405"/>
                  </a:lnTo>
                  <a:lnTo>
                    <a:pt x="552" y="354"/>
                  </a:lnTo>
                  <a:lnTo>
                    <a:pt x="613" y="307"/>
                  </a:lnTo>
                  <a:lnTo>
                    <a:pt x="678" y="261"/>
                  </a:lnTo>
                  <a:lnTo>
                    <a:pt x="678" y="2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ctr" anchorCtr="1" compatLnSpc="1">
              <a:prstTxWarp prst="textNoShape">
                <a:avLst/>
              </a:prstTxWarp>
            </a:bodyPr>
            <a:lstStyle/>
            <a:p>
              <a:pPr marL="0" marR="0" lvl="0" indent="0" algn="ctr" defTabSz="725529" rtl="0" eaLnBrk="1" fontAlgn="auto" latinLnBrk="0" hangingPunct="1">
                <a:lnSpc>
                  <a:spcPct val="100000"/>
                </a:lnSpc>
                <a:spcBef>
                  <a:spcPts val="0"/>
                </a:spcBef>
                <a:spcAft>
                  <a:spcPts val="0"/>
                </a:spcAft>
                <a:buClrTx/>
                <a:buSzTx/>
                <a:buFontTx/>
                <a:buNone/>
                <a:tabLst/>
                <a:defRPr/>
              </a:pPr>
              <a:r>
                <a:rPr kumimoji="0" lang="pt-BR" altLang="pt-BR" b="1" i="0" u="none" strike="noStrike" kern="1200" cap="none" spc="0" normalizeH="0" baseline="0" noProof="0" dirty="0">
                  <a:ln>
                    <a:noFill/>
                  </a:ln>
                  <a:effectLst/>
                  <a:uLnTx/>
                  <a:uFillTx/>
                  <a:ea typeface="+mn-ea"/>
                  <a:cs typeface="Arial" panose="020B0604020202020204" pitchFamily="34" charset="0"/>
                </a:rPr>
                <a:t>Análise de Demanda e Oferta</a:t>
              </a:r>
              <a:endParaRPr kumimoji="0" lang="pt-BR" b="1" i="0" u="none" strike="noStrike" kern="1200" cap="none" spc="0" normalizeH="0" baseline="0" noProof="0" dirty="0">
                <a:ln>
                  <a:noFill/>
                </a:ln>
                <a:effectLst/>
                <a:uLnTx/>
                <a:uFillTx/>
                <a:ea typeface="+mn-ea"/>
                <a:cs typeface="Arial" panose="020B0604020202020204" pitchFamily="34" charset="0"/>
              </a:endParaRPr>
            </a:p>
          </p:txBody>
        </p:sp>
      </p:grpSp>
      <p:sp>
        <p:nvSpPr>
          <p:cNvPr id="15" name="Freeform 109">
            <a:extLst>
              <a:ext uri="{FF2B5EF4-FFF2-40B4-BE49-F238E27FC236}">
                <a16:creationId xmlns:a16="http://schemas.microsoft.com/office/drawing/2014/main" id="{186894E2-DAAF-616D-C1CF-9B73ED487038}"/>
              </a:ext>
            </a:extLst>
          </p:cNvPr>
          <p:cNvSpPr>
            <a:spLocks/>
          </p:cNvSpPr>
          <p:nvPr/>
        </p:nvSpPr>
        <p:spPr bwMode="auto">
          <a:xfrm rot="362064">
            <a:off x="3066847" y="1918209"/>
            <a:ext cx="2014072" cy="1457829"/>
          </a:xfrm>
          <a:custGeom>
            <a:avLst/>
            <a:gdLst>
              <a:gd name="T0" fmla="*/ 1273 w 4185"/>
              <a:gd name="T1" fmla="*/ 3505 h 3583"/>
              <a:gd name="T2" fmla="*/ 1503 w 4185"/>
              <a:gd name="T3" fmla="*/ 3558 h 3583"/>
              <a:gd name="T4" fmla="*/ 1733 w 4185"/>
              <a:gd name="T5" fmla="*/ 3582 h 3583"/>
              <a:gd name="T6" fmla="*/ 1962 w 4185"/>
              <a:gd name="T7" fmla="*/ 3575 h 3583"/>
              <a:gd name="T8" fmla="*/ 2185 w 4185"/>
              <a:gd name="T9" fmla="*/ 3540 h 3583"/>
              <a:gd name="T10" fmla="*/ 2402 w 4185"/>
              <a:gd name="T11" fmla="*/ 3477 h 3583"/>
              <a:gd name="T12" fmla="*/ 2609 w 4185"/>
              <a:gd name="T13" fmla="*/ 3388 h 3583"/>
              <a:gd name="T14" fmla="*/ 2804 w 4185"/>
              <a:gd name="T15" fmla="*/ 3274 h 3583"/>
              <a:gd name="T16" fmla="*/ 2984 w 4185"/>
              <a:gd name="T17" fmla="*/ 3135 h 3583"/>
              <a:gd name="T18" fmla="*/ 3147 w 4185"/>
              <a:gd name="T19" fmla="*/ 2973 h 3583"/>
              <a:gd name="T20" fmla="*/ 3289 w 4185"/>
              <a:gd name="T21" fmla="*/ 2789 h 3583"/>
              <a:gd name="T22" fmla="*/ 3704 w 4185"/>
              <a:gd name="T23" fmla="*/ 2775 h 3583"/>
              <a:gd name="T24" fmla="*/ 3966 w 4185"/>
              <a:gd name="T25" fmla="*/ 2766 h 3583"/>
              <a:gd name="T26" fmla="*/ 4110 w 4185"/>
              <a:gd name="T27" fmla="*/ 2762 h 3583"/>
              <a:gd name="T28" fmla="*/ 4171 w 4185"/>
              <a:gd name="T29" fmla="*/ 2759 h 3583"/>
              <a:gd name="T30" fmla="*/ 4185 w 4185"/>
              <a:gd name="T31" fmla="*/ 2758 h 3583"/>
              <a:gd name="T32" fmla="*/ 3826 w 4185"/>
              <a:gd name="T33" fmla="*/ 2382 h 3583"/>
              <a:gd name="T34" fmla="*/ 3596 w 4185"/>
              <a:gd name="T35" fmla="*/ 2142 h 3583"/>
              <a:gd name="T36" fmla="*/ 3564 w 4185"/>
              <a:gd name="T37" fmla="*/ 2107 h 3583"/>
              <a:gd name="T38" fmla="*/ 3589 w 4185"/>
              <a:gd name="T39" fmla="*/ 1878 h 3583"/>
              <a:gd name="T40" fmla="*/ 3584 w 4185"/>
              <a:gd name="T41" fmla="*/ 1650 h 3583"/>
              <a:gd name="T42" fmla="*/ 3551 w 4185"/>
              <a:gd name="T43" fmla="*/ 1426 h 3583"/>
              <a:gd name="T44" fmla="*/ 3490 w 4185"/>
              <a:gd name="T45" fmla="*/ 1208 h 3583"/>
              <a:gd name="T46" fmla="*/ 3404 w 4185"/>
              <a:gd name="T47" fmla="*/ 999 h 3583"/>
              <a:gd name="T48" fmla="*/ 3292 w 4185"/>
              <a:gd name="T49" fmla="*/ 804 h 3583"/>
              <a:gd name="T50" fmla="*/ 3155 w 4185"/>
              <a:gd name="T51" fmla="*/ 624 h 3583"/>
              <a:gd name="T52" fmla="*/ 2996 w 4185"/>
              <a:gd name="T53" fmla="*/ 460 h 3583"/>
              <a:gd name="T54" fmla="*/ 2813 w 4185"/>
              <a:gd name="T55" fmla="*/ 317 h 3583"/>
              <a:gd name="T56" fmla="*/ 2611 w 4185"/>
              <a:gd name="T57" fmla="*/ 199 h 3583"/>
              <a:gd name="T58" fmla="*/ 2378 w 4185"/>
              <a:gd name="T59" fmla="*/ 100 h 3583"/>
              <a:gd name="T60" fmla="*/ 2117 w 4185"/>
              <a:gd name="T61" fmla="*/ 30 h 3583"/>
              <a:gd name="T62" fmla="*/ 1853 w 4185"/>
              <a:gd name="T63" fmla="*/ 1 h 3583"/>
              <a:gd name="T64" fmla="*/ 1591 w 4185"/>
              <a:gd name="T65" fmla="*/ 11 h 3583"/>
              <a:gd name="T66" fmla="*/ 1337 w 4185"/>
              <a:gd name="T67" fmla="*/ 59 h 3583"/>
              <a:gd name="T68" fmla="*/ 1092 w 4185"/>
              <a:gd name="T69" fmla="*/ 142 h 3583"/>
              <a:gd name="T70" fmla="*/ 863 w 4185"/>
              <a:gd name="T71" fmla="*/ 259 h 3583"/>
              <a:gd name="T72" fmla="*/ 652 w 4185"/>
              <a:gd name="T73" fmla="*/ 410 h 3583"/>
              <a:gd name="T74" fmla="*/ 463 w 4185"/>
              <a:gd name="T75" fmla="*/ 590 h 3583"/>
              <a:gd name="T76" fmla="*/ 301 w 4185"/>
              <a:gd name="T77" fmla="*/ 800 h 3583"/>
              <a:gd name="T78" fmla="*/ 169 w 4185"/>
              <a:gd name="T79" fmla="*/ 1036 h 3583"/>
              <a:gd name="T80" fmla="*/ 72 w 4185"/>
              <a:gd name="T81" fmla="*/ 1293 h 3583"/>
              <a:gd name="T82" fmla="*/ 16 w 4185"/>
              <a:gd name="T83" fmla="*/ 1556 h 3583"/>
              <a:gd name="T84" fmla="*/ 0 w 4185"/>
              <a:gd name="T85" fmla="*/ 1820 h 3583"/>
              <a:gd name="T86" fmla="*/ 23 w 4185"/>
              <a:gd name="T87" fmla="*/ 2078 h 3583"/>
              <a:gd name="T88" fmla="*/ 83 w 4185"/>
              <a:gd name="T89" fmla="*/ 2330 h 3583"/>
              <a:gd name="T90" fmla="*/ 178 w 4185"/>
              <a:gd name="T91" fmla="*/ 2569 h 3583"/>
              <a:gd name="T92" fmla="*/ 306 w 4185"/>
              <a:gd name="T93" fmla="*/ 2794 h 3583"/>
              <a:gd name="T94" fmla="*/ 466 w 4185"/>
              <a:gd name="T95" fmla="*/ 2998 h 3583"/>
              <a:gd name="T96" fmla="*/ 658 w 4185"/>
              <a:gd name="T97" fmla="*/ 3178 h 3583"/>
              <a:gd name="T98" fmla="*/ 876 w 4185"/>
              <a:gd name="T99" fmla="*/ 3330 h 3583"/>
              <a:gd name="T100" fmla="*/ 1121 w 4185"/>
              <a:gd name="T101" fmla="*/ 3450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85" h="3583">
                <a:moveTo>
                  <a:pt x="1121" y="3450"/>
                </a:moveTo>
                <a:lnTo>
                  <a:pt x="1196" y="3479"/>
                </a:lnTo>
                <a:lnTo>
                  <a:pt x="1273" y="3505"/>
                </a:lnTo>
                <a:lnTo>
                  <a:pt x="1349" y="3526"/>
                </a:lnTo>
                <a:lnTo>
                  <a:pt x="1426" y="3544"/>
                </a:lnTo>
                <a:lnTo>
                  <a:pt x="1503" y="3558"/>
                </a:lnTo>
                <a:lnTo>
                  <a:pt x="1579" y="3570"/>
                </a:lnTo>
                <a:lnTo>
                  <a:pt x="1656" y="3577"/>
                </a:lnTo>
                <a:lnTo>
                  <a:pt x="1733" y="3582"/>
                </a:lnTo>
                <a:lnTo>
                  <a:pt x="1809" y="3583"/>
                </a:lnTo>
                <a:lnTo>
                  <a:pt x="1886" y="3581"/>
                </a:lnTo>
                <a:lnTo>
                  <a:pt x="1962" y="3575"/>
                </a:lnTo>
                <a:lnTo>
                  <a:pt x="2037" y="3567"/>
                </a:lnTo>
                <a:lnTo>
                  <a:pt x="2111" y="3555"/>
                </a:lnTo>
                <a:lnTo>
                  <a:pt x="2185" y="3540"/>
                </a:lnTo>
                <a:lnTo>
                  <a:pt x="2259" y="3522"/>
                </a:lnTo>
                <a:lnTo>
                  <a:pt x="2330" y="3502"/>
                </a:lnTo>
                <a:lnTo>
                  <a:pt x="2402" y="3477"/>
                </a:lnTo>
                <a:lnTo>
                  <a:pt x="2472" y="3450"/>
                </a:lnTo>
                <a:lnTo>
                  <a:pt x="2542" y="3420"/>
                </a:lnTo>
                <a:lnTo>
                  <a:pt x="2609" y="3388"/>
                </a:lnTo>
                <a:lnTo>
                  <a:pt x="2675" y="3353"/>
                </a:lnTo>
                <a:lnTo>
                  <a:pt x="2741" y="3315"/>
                </a:lnTo>
                <a:lnTo>
                  <a:pt x="2804" y="3274"/>
                </a:lnTo>
                <a:lnTo>
                  <a:pt x="2866" y="3230"/>
                </a:lnTo>
                <a:lnTo>
                  <a:pt x="2925" y="3183"/>
                </a:lnTo>
                <a:lnTo>
                  <a:pt x="2984" y="3135"/>
                </a:lnTo>
                <a:lnTo>
                  <a:pt x="3040" y="3084"/>
                </a:lnTo>
                <a:lnTo>
                  <a:pt x="3094" y="3030"/>
                </a:lnTo>
                <a:lnTo>
                  <a:pt x="3147" y="2973"/>
                </a:lnTo>
                <a:lnTo>
                  <a:pt x="3197" y="2914"/>
                </a:lnTo>
                <a:lnTo>
                  <a:pt x="3244" y="2852"/>
                </a:lnTo>
                <a:lnTo>
                  <a:pt x="3289" y="2789"/>
                </a:lnTo>
                <a:lnTo>
                  <a:pt x="3447" y="2784"/>
                </a:lnTo>
                <a:lnTo>
                  <a:pt x="3584" y="2779"/>
                </a:lnTo>
                <a:lnTo>
                  <a:pt x="3704" y="2775"/>
                </a:lnTo>
                <a:lnTo>
                  <a:pt x="3807" y="2771"/>
                </a:lnTo>
                <a:lnTo>
                  <a:pt x="3893" y="2768"/>
                </a:lnTo>
                <a:lnTo>
                  <a:pt x="3966" y="2766"/>
                </a:lnTo>
                <a:lnTo>
                  <a:pt x="4026" y="2764"/>
                </a:lnTo>
                <a:lnTo>
                  <a:pt x="4073" y="2763"/>
                </a:lnTo>
                <a:lnTo>
                  <a:pt x="4110" y="2762"/>
                </a:lnTo>
                <a:lnTo>
                  <a:pt x="4138" y="2760"/>
                </a:lnTo>
                <a:lnTo>
                  <a:pt x="4157" y="2759"/>
                </a:lnTo>
                <a:lnTo>
                  <a:pt x="4171" y="2759"/>
                </a:lnTo>
                <a:lnTo>
                  <a:pt x="4178" y="2758"/>
                </a:lnTo>
                <a:lnTo>
                  <a:pt x="4183" y="2758"/>
                </a:lnTo>
                <a:lnTo>
                  <a:pt x="4185" y="2758"/>
                </a:lnTo>
                <a:lnTo>
                  <a:pt x="4185" y="2758"/>
                </a:lnTo>
                <a:lnTo>
                  <a:pt x="3980" y="2544"/>
                </a:lnTo>
                <a:lnTo>
                  <a:pt x="3826" y="2382"/>
                </a:lnTo>
                <a:lnTo>
                  <a:pt x="3716" y="2266"/>
                </a:lnTo>
                <a:lnTo>
                  <a:pt x="3641" y="2189"/>
                </a:lnTo>
                <a:lnTo>
                  <a:pt x="3596" y="2142"/>
                </a:lnTo>
                <a:lnTo>
                  <a:pt x="3574" y="2118"/>
                </a:lnTo>
                <a:lnTo>
                  <a:pt x="3565" y="2109"/>
                </a:lnTo>
                <a:lnTo>
                  <a:pt x="3564" y="2107"/>
                </a:lnTo>
                <a:lnTo>
                  <a:pt x="3576" y="2031"/>
                </a:lnTo>
                <a:lnTo>
                  <a:pt x="3583" y="1954"/>
                </a:lnTo>
                <a:lnTo>
                  <a:pt x="3589" y="1878"/>
                </a:lnTo>
                <a:lnTo>
                  <a:pt x="3591" y="1801"/>
                </a:lnTo>
                <a:lnTo>
                  <a:pt x="3589" y="1726"/>
                </a:lnTo>
                <a:lnTo>
                  <a:pt x="3584" y="1650"/>
                </a:lnTo>
                <a:lnTo>
                  <a:pt x="3576" y="1574"/>
                </a:lnTo>
                <a:lnTo>
                  <a:pt x="3565" y="1499"/>
                </a:lnTo>
                <a:lnTo>
                  <a:pt x="3551" y="1426"/>
                </a:lnTo>
                <a:lnTo>
                  <a:pt x="3534" y="1352"/>
                </a:lnTo>
                <a:lnTo>
                  <a:pt x="3514" y="1279"/>
                </a:lnTo>
                <a:lnTo>
                  <a:pt x="3490" y="1208"/>
                </a:lnTo>
                <a:lnTo>
                  <a:pt x="3465" y="1137"/>
                </a:lnTo>
                <a:lnTo>
                  <a:pt x="3436" y="1068"/>
                </a:lnTo>
                <a:lnTo>
                  <a:pt x="3404" y="999"/>
                </a:lnTo>
                <a:lnTo>
                  <a:pt x="3369" y="933"/>
                </a:lnTo>
                <a:lnTo>
                  <a:pt x="3331" y="868"/>
                </a:lnTo>
                <a:lnTo>
                  <a:pt x="3292" y="804"/>
                </a:lnTo>
                <a:lnTo>
                  <a:pt x="3249" y="742"/>
                </a:lnTo>
                <a:lnTo>
                  <a:pt x="3203" y="681"/>
                </a:lnTo>
                <a:lnTo>
                  <a:pt x="3155" y="624"/>
                </a:lnTo>
                <a:lnTo>
                  <a:pt x="3105" y="567"/>
                </a:lnTo>
                <a:lnTo>
                  <a:pt x="3051" y="513"/>
                </a:lnTo>
                <a:lnTo>
                  <a:pt x="2996" y="460"/>
                </a:lnTo>
                <a:lnTo>
                  <a:pt x="2937" y="410"/>
                </a:lnTo>
                <a:lnTo>
                  <a:pt x="2876" y="363"/>
                </a:lnTo>
                <a:lnTo>
                  <a:pt x="2813" y="317"/>
                </a:lnTo>
                <a:lnTo>
                  <a:pt x="2748" y="275"/>
                </a:lnTo>
                <a:lnTo>
                  <a:pt x="2681" y="235"/>
                </a:lnTo>
                <a:lnTo>
                  <a:pt x="2611" y="199"/>
                </a:lnTo>
                <a:lnTo>
                  <a:pt x="2539" y="164"/>
                </a:lnTo>
                <a:lnTo>
                  <a:pt x="2464" y="133"/>
                </a:lnTo>
                <a:lnTo>
                  <a:pt x="2378" y="100"/>
                </a:lnTo>
                <a:lnTo>
                  <a:pt x="2291" y="73"/>
                </a:lnTo>
                <a:lnTo>
                  <a:pt x="2204" y="49"/>
                </a:lnTo>
                <a:lnTo>
                  <a:pt x="2117" y="30"/>
                </a:lnTo>
                <a:lnTo>
                  <a:pt x="2028" y="16"/>
                </a:lnTo>
                <a:lnTo>
                  <a:pt x="1941" y="6"/>
                </a:lnTo>
                <a:lnTo>
                  <a:pt x="1853" y="1"/>
                </a:lnTo>
                <a:lnTo>
                  <a:pt x="1765" y="0"/>
                </a:lnTo>
                <a:lnTo>
                  <a:pt x="1678" y="3"/>
                </a:lnTo>
                <a:lnTo>
                  <a:pt x="1591" y="11"/>
                </a:lnTo>
                <a:lnTo>
                  <a:pt x="1506" y="22"/>
                </a:lnTo>
                <a:lnTo>
                  <a:pt x="1421" y="38"/>
                </a:lnTo>
                <a:lnTo>
                  <a:pt x="1337" y="59"/>
                </a:lnTo>
                <a:lnTo>
                  <a:pt x="1255" y="82"/>
                </a:lnTo>
                <a:lnTo>
                  <a:pt x="1173" y="110"/>
                </a:lnTo>
                <a:lnTo>
                  <a:pt x="1092" y="142"/>
                </a:lnTo>
                <a:lnTo>
                  <a:pt x="1014" y="177"/>
                </a:lnTo>
                <a:lnTo>
                  <a:pt x="938" y="217"/>
                </a:lnTo>
                <a:lnTo>
                  <a:pt x="863" y="259"/>
                </a:lnTo>
                <a:lnTo>
                  <a:pt x="790" y="306"/>
                </a:lnTo>
                <a:lnTo>
                  <a:pt x="720" y="357"/>
                </a:lnTo>
                <a:lnTo>
                  <a:pt x="652" y="410"/>
                </a:lnTo>
                <a:lnTo>
                  <a:pt x="586" y="467"/>
                </a:lnTo>
                <a:lnTo>
                  <a:pt x="523" y="526"/>
                </a:lnTo>
                <a:lnTo>
                  <a:pt x="463" y="590"/>
                </a:lnTo>
                <a:lnTo>
                  <a:pt x="407" y="657"/>
                </a:lnTo>
                <a:lnTo>
                  <a:pt x="352" y="726"/>
                </a:lnTo>
                <a:lnTo>
                  <a:pt x="301" y="800"/>
                </a:lnTo>
                <a:lnTo>
                  <a:pt x="254" y="876"/>
                </a:lnTo>
                <a:lnTo>
                  <a:pt x="210" y="954"/>
                </a:lnTo>
                <a:lnTo>
                  <a:pt x="169" y="1036"/>
                </a:lnTo>
                <a:lnTo>
                  <a:pt x="133" y="1120"/>
                </a:lnTo>
                <a:lnTo>
                  <a:pt x="100" y="1207"/>
                </a:lnTo>
                <a:lnTo>
                  <a:pt x="72" y="1293"/>
                </a:lnTo>
                <a:lnTo>
                  <a:pt x="49" y="1381"/>
                </a:lnTo>
                <a:lnTo>
                  <a:pt x="31" y="1468"/>
                </a:lnTo>
                <a:lnTo>
                  <a:pt x="16" y="1556"/>
                </a:lnTo>
                <a:lnTo>
                  <a:pt x="6" y="1643"/>
                </a:lnTo>
                <a:lnTo>
                  <a:pt x="1" y="1732"/>
                </a:lnTo>
                <a:lnTo>
                  <a:pt x="0" y="1820"/>
                </a:lnTo>
                <a:lnTo>
                  <a:pt x="4" y="1906"/>
                </a:lnTo>
                <a:lnTo>
                  <a:pt x="11" y="1993"/>
                </a:lnTo>
                <a:lnTo>
                  <a:pt x="23" y="2078"/>
                </a:lnTo>
                <a:lnTo>
                  <a:pt x="39" y="2164"/>
                </a:lnTo>
                <a:lnTo>
                  <a:pt x="58" y="2247"/>
                </a:lnTo>
                <a:lnTo>
                  <a:pt x="83" y="2330"/>
                </a:lnTo>
                <a:lnTo>
                  <a:pt x="111" y="2411"/>
                </a:lnTo>
                <a:lnTo>
                  <a:pt x="143" y="2491"/>
                </a:lnTo>
                <a:lnTo>
                  <a:pt x="178" y="2569"/>
                </a:lnTo>
                <a:lnTo>
                  <a:pt x="218" y="2646"/>
                </a:lnTo>
                <a:lnTo>
                  <a:pt x="260" y="2721"/>
                </a:lnTo>
                <a:lnTo>
                  <a:pt x="306" y="2794"/>
                </a:lnTo>
                <a:lnTo>
                  <a:pt x="356" y="2864"/>
                </a:lnTo>
                <a:lnTo>
                  <a:pt x="410" y="2932"/>
                </a:lnTo>
                <a:lnTo>
                  <a:pt x="466" y="2998"/>
                </a:lnTo>
                <a:lnTo>
                  <a:pt x="527" y="3061"/>
                </a:lnTo>
                <a:lnTo>
                  <a:pt x="590" y="3120"/>
                </a:lnTo>
                <a:lnTo>
                  <a:pt x="658" y="3178"/>
                </a:lnTo>
                <a:lnTo>
                  <a:pt x="727" y="3233"/>
                </a:lnTo>
                <a:lnTo>
                  <a:pt x="800" y="3283"/>
                </a:lnTo>
                <a:lnTo>
                  <a:pt x="876" y="3330"/>
                </a:lnTo>
                <a:lnTo>
                  <a:pt x="955" y="3375"/>
                </a:lnTo>
                <a:lnTo>
                  <a:pt x="1037" y="3414"/>
                </a:lnTo>
                <a:lnTo>
                  <a:pt x="1121" y="3450"/>
                </a:lnTo>
                <a:lnTo>
                  <a:pt x="1121" y="3450"/>
                </a:lnTo>
                <a:close/>
              </a:path>
            </a:pathLst>
          </a:custGeom>
          <a:solidFill>
            <a:srgbClr val="436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6" name="Freeform 110">
            <a:extLst>
              <a:ext uri="{FF2B5EF4-FFF2-40B4-BE49-F238E27FC236}">
                <a16:creationId xmlns:a16="http://schemas.microsoft.com/office/drawing/2014/main" id="{43184D8B-BB85-2446-27E7-4E88F3DBD82F}"/>
              </a:ext>
            </a:extLst>
          </p:cNvPr>
          <p:cNvSpPr>
            <a:spLocks/>
          </p:cNvSpPr>
          <p:nvPr/>
        </p:nvSpPr>
        <p:spPr bwMode="auto">
          <a:xfrm rot="362064">
            <a:off x="3177411" y="1981123"/>
            <a:ext cx="1465437" cy="1238055"/>
          </a:xfrm>
          <a:custGeom>
            <a:avLst/>
            <a:gdLst>
              <a:gd name="T0" fmla="*/ 178 w 3044"/>
              <a:gd name="T1" fmla="*/ 805 h 3044"/>
              <a:gd name="T2" fmla="*/ 299 w 3044"/>
              <a:gd name="T3" fmla="*/ 613 h 3044"/>
              <a:gd name="T4" fmla="*/ 445 w 3044"/>
              <a:gd name="T5" fmla="*/ 444 h 3044"/>
              <a:gd name="T6" fmla="*/ 612 w 3044"/>
              <a:gd name="T7" fmla="*/ 300 h 3044"/>
              <a:gd name="T8" fmla="*/ 797 w 3044"/>
              <a:gd name="T9" fmla="*/ 183 h 3044"/>
              <a:gd name="T10" fmla="*/ 997 w 3044"/>
              <a:gd name="T11" fmla="*/ 93 h 3044"/>
              <a:gd name="T12" fmla="*/ 1207 w 3044"/>
              <a:gd name="T13" fmla="*/ 32 h 3044"/>
              <a:gd name="T14" fmla="*/ 1426 w 3044"/>
              <a:gd name="T15" fmla="*/ 3 h 3044"/>
              <a:gd name="T16" fmla="*/ 1649 w 3044"/>
              <a:gd name="T17" fmla="*/ 5 h 3044"/>
              <a:gd name="T18" fmla="*/ 1874 w 3044"/>
              <a:gd name="T19" fmla="*/ 42 h 3044"/>
              <a:gd name="T20" fmla="*/ 2097 w 3044"/>
              <a:gd name="T21" fmla="*/ 112 h 3044"/>
              <a:gd name="T22" fmla="*/ 2305 w 3044"/>
              <a:gd name="T23" fmla="*/ 214 h 3044"/>
              <a:gd name="T24" fmla="*/ 2489 w 3044"/>
              <a:gd name="T25" fmla="*/ 342 h 3044"/>
              <a:gd name="T26" fmla="*/ 2650 w 3044"/>
              <a:gd name="T27" fmla="*/ 495 h 3044"/>
              <a:gd name="T28" fmla="*/ 2786 w 3044"/>
              <a:gd name="T29" fmla="*/ 668 h 3044"/>
              <a:gd name="T30" fmla="*/ 2894 w 3044"/>
              <a:gd name="T31" fmla="*/ 858 h 3044"/>
              <a:gd name="T32" fmla="*/ 2974 w 3044"/>
              <a:gd name="T33" fmla="*/ 1062 h 3044"/>
              <a:gd name="T34" fmla="*/ 3025 w 3044"/>
              <a:gd name="T35" fmla="*/ 1276 h 3044"/>
              <a:gd name="T36" fmla="*/ 3044 w 3044"/>
              <a:gd name="T37" fmla="*/ 1498 h 3044"/>
              <a:gd name="T38" fmla="*/ 3030 w 3044"/>
              <a:gd name="T39" fmla="*/ 1724 h 3044"/>
              <a:gd name="T40" fmla="*/ 2982 w 3044"/>
              <a:gd name="T41" fmla="*/ 1949 h 3044"/>
              <a:gd name="T42" fmla="*/ 2901 w 3044"/>
              <a:gd name="T43" fmla="*/ 2169 h 3044"/>
              <a:gd name="T44" fmla="*/ 2791 w 3044"/>
              <a:gd name="T45" fmla="*/ 2369 h 3044"/>
              <a:gd name="T46" fmla="*/ 2653 w 3044"/>
              <a:gd name="T47" fmla="*/ 2546 h 3044"/>
              <a:gd name="T48" fmla="*/ 2494 w 3044"/>
              <a:gd name="T49" fmla="*/ 2698 h 3044"/>
              <a:gd name="T50" fmla="*/ 2315 w 3044"/>
              <a:gd name="T51" fmla="*/ 2825 h 3044"/>
              <a:gd name="T52" fmla="*/ 2119 w 3044"/>
              <a:gd name="T53" fmla="*/ 2924 h 3044"/>
              <a:gd name="T54" fmla="*/ 1911 w 3044"/>
              <a:gd name="T55" fmla="*/ 2995 h 3044"/>
              <a:gd name="T56" fmla="*/ 1694 w 3044"/>
              <a:gd name="T57" fmla="*/ 3034 h 3044"/>
              <a:gd name="T58" fmla="*/ 1471 w 3044"/>
              <a:gd name="T59" fmla="*/ 3043 h 3044"/>
              <a:gd name="T60" fmla="*/ 1244 w 3044"/>
              <a:gd name="T61" fmla="*/ 3018 h 3044"/>
              <a:gd name="T62" fmla="*/ 1020 w 3044"/>
              <a:gd name="T63" fmla="*/ 2959 h 3044"/>
              <a:gd name="T64" fmla="*/ 805 w 3044"/>
              <a:gd name="T65" fmla="*/ 2865 h 3044"/>
              <a:gd name="T66" fmla="*/ 613 w 3044"/>
              <a:gd name="T67" fmla="*/ 2744 h 3044"/>
              <a:gd name="T68" fmla="*/ 444 w 3044"/>
              <a:gd name="T69" fmla="*/ 2598 h 3044"/>
              <a:gd name="T70" fmla="*/ 300 w 3044"/>
              <a:gd name="T71" fmla="*/ 2431 h 3044"/>
              <a:gd name="T72" fmla="*/ 183 w 3044"/>
              <a:gd name="T73" fmla="*/ 2246 h 3044"/>
              <a:gd name="T74" fmla="*/ 93 w 3044"/>
              <a:gd name="T75" fmla="*/ 2047 h 3044"/>
              <a:gd name="T76" fmla="*/ 32 w 3044"/>
              <a:gd name="T77" fmla="*/ 1837 h 3044"/>
              <a:gd name="T78" fmla="*/ 2 w 3044"/>
              <a:gd name="T79" fmla="*/ 1618 h 3044"/>
              <a:gd name="T80" fmla="*/ 4 w 3044"/>
              <a:gd name="T81" fmla="*/ 1395 h 3044"/>
              <a:gd name="T82" fmla="*/ 41 w 3044"/>
              <a:gd name="T83" fmla="*/ 1169 h 3044"/>
              <a:gd name="T84" fmla="*/ 112 w 3044"/>
              <a:gd name="T85" fmla="*/ 946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44" h="3044">
                <a:moveTo>
                  <a:pt x="112" y="946"/>
                </a:moveTo>
                <a:lnTo>
                  <a:pt x="143" y="875"/>
                </a:lnTo>
                <a:lnTo>
                  <a:pt x="178" y="805"/>
                </a:lnTo>
                <a:lnTo>
                  <a:pt x="216" y="739"/>
                </a:lnTo>
                <a:lnTo>
                  <a:pt x="256" y="675"/>
                </a:lnTo>
                <a:lnTo>
                  <a:pt x="299" y="613"/>
                </a:lnTo>
                <a:lnTo>
                  <a:pt x="346" y="554"/>
                </a:lnTo>
                <a:lnTo>
                  <a:pt x="394" y="498"/>
                </a:lnTo>
                <a:lnTo>
                  <a:pt x="445" y="444"/>
                </a:lnTo>
                <a:lnTo>
                  <a:pt x="499" y="394"/>
                </a:lnTo>
                <a:lnTo>
                  <a:pt x="554" y="346"/>
                </a:lnTo>
                <a:lnTo>
                  <a:pt x="612" y="300"/>
                </a:lnTo>
                <a:lnTo>
                  <a:pt x="672" y="259"/>
                </a:lnTo>
                <a:lnTo>
                  <a:pt x="734" y="219"/>
                </a:lnTo>
                <a:lnTo>
                  <a:pt x="797" y="183"/>
                </a:lnTo>
                <a:lnTo>
                  <a:pt x="862" y="150"/>
                </a:lnTo>
                <a:lnTo>
                  <a:pt x="928" y="120"/>
                </a:lnTo>
                <a:lnTo>
                  <a:pt x="997" y="93"/>
                </a:lnTo>
                <a:lnTo>
                  <a:pt x="1065" y="70"/>
                </a:lnTo>
                <a:lnTo>
                  <a:pt x="1135" y="49"/>
                </a:lnTo>
                <a:lnTo>
                  <a:pt x="1207" y="32"/>
                </a:lnTo>
                <a:lnTo>
                  <a:pt x="1279" y="19"/>
                </a:lnTo>
                <a:lnTo>
                  <a:pt x="1352" y="10"/>
                </a:lnTo>
                <a:lnTo>
                  <a:pt x="1426" y="3"/>
                </a:lnTo>
                <a:lnTo>
                  <a:pt x="1500" y="0"/>
                </a:lnTo>
                <a:lnTo>
                  <a:pt x="1574" y="1"/>
                </a:lnTo>
                <a:lnTo>
                  <a:pt x="1649" y="5"/>
                </a:lnTo>
                <a:lnTo>
                  <a:pt x="1724" y="14"/>
                </a:lnTo>
                <a:lnTo>
                  <a:pt x="1799" y="26"/>
                </a:lnTo>
                <a:lnTo>
                  <a:pt x="1874" y="42"/>
                </a:lnTo>
                <a:lnTo>
                  <a:pt x="1948" y="61"/>
                </a:lnTo>
                <a:lnTo>
                  <a:pt x="2023" y="84"/>
                </a:lnTo>
                <a:lnTo>
                  <a:pt x="2097" y="112"/>
                </a:lnTo>
                <a:lnTo>
                  <a:pt x="2168" y="143"/>
                </a:lnTo>
                <a:lnTo>
                  <a:pt x="2238" y="176"/>
                </a:lnTo>
                <a:lnTo>
                  <a:pt x="2305" y="214"/>
                </a:lnTo>
                <a:lnTo>
                  <a:pt x="2369" y="253"/>
                </a:lnTo>
                <a:lnTo>
                  <a:pt x="2430" y="296"/>
                </a:lnTo>
                <a:lnTo>
                  <a:pt x="2489" y="342"/>
                </a:lnTo>
                <a:lnTo>
                  <a:pt x="2545" y="390"/>
                </a:lnTo>
                <a:lnTo>
                  <a:pt x="2599" y="441"/>
                </a:lnTo>
                <a:lnTo>
                  <a:pt x="2650" y="495"/>
                </a:lnTo>
                <a:lnTo>
                  <a:pt x="2698" y="550"/>
                </a:lnTo>
                <a:lnTo>
                  <a:pt x="2743" y="608"/>
                </a:lnTo>
                <a:lnTo>
                  <a:pt x="2786" y="668"/>
                </a:lnTo>
                <a:lnTo>
                  <a:pt x="2824" y="728"/>
                </a:lnTo>
                <a:lnTo>
                  <a:pt x="2861" y="792"/>
                </a:lnTo>
                <a:lnTo>
                  <a:pt x="2894" y="858"/>
                </a:lnTo>
                <a:lnTo>
                  <a:pt x="2924" y="924"/>
                </a:lnTo>
                <a:lnTo>
                  <a:pt x="2950" y="992"/>
                </a:lnTo>
                <a:lnTo>
                  <a:pt x="2974" y="1062"/>
                </a:lnTo>
                <a:lnTo>
                  <a:pt x="2994" y="1132"/>
                </a:lnTo>
                <a:lnTo>
                  <a:pt x="3011" y="1204"/>
                </a:lnTo>
                <a:lnTo>
                  <a:pt x="3025" y="1276"/>
                </a:lnTo>
                <a:lnTo>
                  <a:pt x="3035" y="1350"/>
                </a:lnTo>
                <a:lnTo>
                  <a:pt x="3041" y="1424"/>
                </a:lnTo>
                <a:lnTo>
                  <a:pt x="3044" y="1498"/>
                </a:lnTo>
                <a:lnTo>
                  <a:pt x="3043" y="1573"/>
                </a:lnTo>
                <a:lnTo>
                  <a:pt x="3039" y="1648"/>
                </a:lnTo>
                <a:lnTo>
                  <a:pt x="3030" y="1724"/>
                </a:lnTo>
                <a:lnTo>
                  <a:pt x="3019" y="1798"/>
                </a:lnTo>
                <a:lnTo>
                  <a:pt x="3003" y="1873"/>
                </a:lnTo>
                <a:lnTo>
                  <a:pt x="2982" y="1949"/>
                </a:lnTo>
                <a:lnTo>
                  <a:pt x="2959" y="2023"/>
                </a:lnTo>
                <a:lnTo>
                  <a:pt x="2931" y="2097"/>
                </a:lnTo>
                <a:lnTo>
                  <a:pt x="2901" y="2169"/>
                </a:lnTo>
                <a:lnTo>
                  <a:pt x="2867" y="2237"/>
                </a:lnTo>
                <a:lnTo>
                  <a:pt x="2831" y="2305"/>
                </a:lnTo>
                <a:lnTo>
                  <a:pt x="2791" y="2369"/>
                </a:lnTo>
                <a:lnTo>
                  <a:pt x="2747" y="2431"/>
                </a:lnTo>
                <a:lnTo>
                  <a:pt x="2702" y="2489"/>
                </a:lnTo>
                <a:lnTo>
                  <a:pt x="2653" y="2546"/>
                </a:lnTo>
                <a:lnTo>
                  <a:pt x="2603" y="2599"/>
                </a:lnTo>
                <a:lnTo>
                  <a:pt x="2550" y="2650"/>
                </a:lnTo>
                <a:lnTo>
                  <a:pt x="2494" y="2698"/>
                </a:lnTo>
                <a:lnTo>
                  <a:pt x="2436" y="2744"/>
                </a:lnTo>
                <a:lnTo>
                  <a:pt x="2377" y="2785"/>
                </a:lnTo>
                <a:lnTo>
                  <a:pt x="2315" y="2825"/>
                </a:lnTo>
                <a:lnTo>
                  <a:pt x="2252" y="2861"/>
                </a:lnTo>
                <a:lnTo>
                  <a:pt x="2187" y="2894"/>
                </a:lnTo>
                <a:lnTo>
                  <a:pt x="2119" y="2924"/>
                </a:lnTo>
                <a:lnTo>
                  <a:pt x="2051" y="2951"/>
                </a:lnTo>
                <a:lnTo>
                  <a:pt x="1981" y="2974"/>
                </a:lnTo>
                <a:lnTo>
                  <a:pt x="1911" y="2995"/>
                </a:lnTo>
                <a:lnTo>
                  <a:pt x="1839" y="3011"/>
                </a:lnTo>
                <a:lnTo>
                  <a:pt x="1767" y="3024"/>
                </a:lnTo>
                <a:lnTo>
                  <a:pt x="1694" y="3034"/>
                </a:lnTo>
                <a:lnTo>
                  <a:pt x="1619" y="3040"/>
                </a:lnTo>
                <a:lnTo>
                  <a:pt x="1546" y="3044"/>
                </a:lnTo>
                <a:lnTo>
                  <a:pt x="1471" y="3043"/>
                </a:lnTo>
                <a:lnTo>
                  <a:pt x="1395" y="3038"/>
                </a:lnTo>
                <a:lnTo>
                  <a:pt x="1320" y="3030"/>
                </a:lnTo>
                <a:lnTo>
                  <a:pt x="1244" y="3018"/>
                </a:lnTo>
                <a:lnTo>
                  <a:pt x="1170" y="3002"/>
                </a:lnTo>
                <a:lnTo>
                  <a:pt x="1095" y="2983"/>
                </a:lnTo>
                <a:lnTo>
                  <a:pt x="1020" y="2959"/>
                </a:lnTo>
                <a:lnTo>
                  <a:pt x="946" y="2932"/>
                </a:lnTo>
                <a:lnTo>
                  <a:pt x="875" y="2900"/>
                </a:lnTo>
                <a:lnTo>
                  <a:pt x="805" y="2865"/>
                </a:lnTo>
                <a:lnTo>
                  <a:pt x="739" y="2828"/>
                </a:lnTo>
                <a:lnTo>
                  <a:pt x="675" y="2787"/>
                </a:lnTo>
                <a:lnTo>
                  <a:pt x="613" y="2744"/>
                </a:lnTo>
                <a:lnTo>
                  <a:pt x="554" y="2698"/>
                </a:lnTo>
                <a:lnTo>
                  <a:pt x="498" y="2649"/>
                </a:lnTo>
                <a:lnTo>
                  <a:pt x="444" y="2598"/>
                </a:lnTo>
                <a:lnTo>
                  <a:pt x="393" y="2545"/>
                </a:lnTo>
                <a:lnTo>
                  <a:pt x="345" y="2488"/>
                </a:lnTo>
                <a:lnTo>
                  <a:pt x="300" y="2431"/>
                </a:lnTo>
                <a:lnTo>
                  <a:pt x="257" y="2371"/>
                </a:lnTo>
                <a:lnTo>
                  <a:pt x="219" y="2310"/>
                </a:lnTo>
                <a:lnTo>
                  <a:pt x="183" y="2246"/>
                </a:lnTo>
                <a:lnTo>
                  <a:pt x="150" y="2182"/>
                </a:lnTo>
                <a:lnTo>
                  <a:pt x="120" y="2115"/>
                </a:lnTo>
                <a:lnTo>
                  <a:pt x="93" y="2047"/>
                </a:lnTo>
                <a:lnTo>
                  <a:pt x="69" y="1978"/>
                </a:lnTo>
                <a:lnTo>
                  <a:pt x="49" y="1907"/>
                </a:lnTo>
                <a:lnTo>
                  <a:pt x="32" y="1837"/>
                </a:lnTo>
                <a:lnTo>
                  <a:pt x="19" y="1764"/>
                </a:lnTo>
                <a:lnTo>
                  <a:pt x="9" y="1692"/>
                </a:lnTo>
                <a:lnTo>
                  <a:pt x="2" y="1618"/>
                </a:lnTo>
                <a:lnTo>
                  <a:pt x="0" y="1544"/>
                </a:lnTo>
                <a:lnTo>
                  <a:pt x="0" y="1470"/>
                </a:lnTo>
                <a:lnTo>
                  <a:pt x="4" y="1395"/>
                </a:lnTo>
                <a:lnTo>
                  <a:pt x="13" y="1320"/>
                </a:lnTo>
                <a:lnTo>
                  <a:pt x="25" y="1244"/>
                </a:lnTo>
                <a:lnTo>
                  <a:pt x="41" y="1169"/>
                </a:lnTo>
                <a:lnTo>
                  <a:pt x="61" y="1095"/>
                </a:lnTo>
                <a:lnTo>
                  <a:pt x="84" y="1020"/>
                </a:lnTo>
                <a:lnTo>
                  <a:pt x="112" y="946"/>
                </a:lnTo>
                <a:lnTo>
                  <a:pt x="112" y="9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ctr" anchorCtr="1" compatLnSpc="1">
            <a:prstTxWarp prst="textNoShape">
              <a:avLst/>
            </a:prstTxWarp>
          </a:bodyPr>
          <a:lstStyle/>
          <a:p>
            <a:pPr marL="0" marR="0" lvl="0" indent="0" algn="ctr" defTabSz="725529" rtl="0" eaLnBrk="1" fontAlgn="auto" latinLnBrk="0" hangingPunct="1">
              <a:lnSpc>
                <a:spcPct val="100000"/>
              </a:lnSpc>
              <a:spcBef>
                <a:spcPts val="0"/>
              </a:spcBef>
              <a:spcAft>
                <a:spcPts val="0"/>
              </a:spcAft>
              <a:buClrTx/>
              <a:buSzTx/>
              <a:buFontTx/>
              <a:buNone/>
              <a:tabLst/>
              <a:defRPr/>
            </a:pPr>
            <a:r>
              <a:rPr kumimoji="0" lang="pt-BR" altLang="pt-BR" b="1" i="0" u="none" strike="noStrike" kern="1200" cap="none" spc="0" normalizeH="0" baseline="0" noProof="0" dirty="0">
                <a:ln>
                  <a:noFill/>
                </a:ln>
                <a:effectLst/>
                <a:uLnTx/>
                <a:uFillTx/>
                <a:ea typeface="+mn-ea"/>
                <a:cs typeface="Arial" panose="020B0604020202020204" pitchFamily="34" charset="0"/>
              </a:rPr>
              <a:t>Rede Atual e Efeitos</a:t>
            </a:r>
            <a:endParaRPr kumimoji="0" lang="pt-BR" b="1" i="0" u="none" strike="noStrike" kern="1200" cap="none" spc="0" normalizeH="0" baseline="0" noProof="0" dirty="0">
              <a:ln>
                <a:noFill/>
              </a:ln>
              <a:effectLst/>
              <a:uLnTx/>
              <a:uFillTx/>
              <a:ea typeface="+mn-ea"/>
              <a:cs typeface="Arial" panose="020B0604020202020204" pitchFamily="34" charset="0"/>
            </a:endParaRPr>
          </a:p>
        </p:txBody>
      </p:sp>
      <p:sp>
        <p:nvSpPr>
          <p:cNvPr id="17" name="Freeform 127">
            <a:extLst>
              <a:ext uri="{FF2B5EF4-FFF2-40B4-BE49-F238E27FC236}">
                <a16:creationId xmlns:a16="http://schemas.microsoft.com/office/drawing/2014/main" id="{C8ECD1BB-F7B7-5375-1BBD-C5B0D3A078E0}"/>
              </a:ext>
            </a:extLst>
          </p:cNvPr>
          <p:cNvSpPr>
            <a:spLocks noEditPoints="1"/>
          </p:cNvSpPr>
          <p:nvPr/>
        </p:nvSpPr>
        <p:spPr bwMode="auto">
          <a:xfrm rot="21594474">
            <a:off x="7785635" y="2745272"/>
            <a:ext cx="1004826" cy="879813"/>
          </a:xfrm>
          <a:custGeom>
            <a:avLst/>
            <a:gdLst>
              <a:gd name="T0" fmla="*/ 118 w 2312"/>
              <a:gd name="T1" fmla="*/ 509 h 2171"/>
              <a:gd name="T2" fmla="*/ 75 w 2312"/>
              <a:gd name="T3" fmla="*/ 472 h 2171"/>
              <a:gd name="T4" fmla="*/ 43 w 2312"/>
              <a:gd name="T5" fmla="*/ 429 h 2171"/>
              <a:gd name="T6" fmla="*/ 18 w 2312"/>
              <a:gd name="T7" fmla="*/ 380 h 2171"/>
              <a:gd name="T8" fmla="*/ 5 w 2312"/>
              <a:gd name="T9" fmla="*/ 328 h 2171"/>
              <a:gd name="T10" fmla="*/ 0 w 2312"/>
              <a:gd name="T11" fmla="*/ 274 h 2171"/>
              <a:gd name="T12" fmla="*/ 8 w 2312"/>
              <a:gd name="T13" fmla="*/ 220 h 2171"/>
              <a:gd name="T14" fmla="*/ 25 w 2312"/>
              <a:gd name="T15" fmla="*/ 167 h 2171"/>
              <a:gd name="T16" fmla="*/ 54 w 2312"/>
              <a:gd name="T17" fmla="*/ 116 h 2171"/>
              <a:gd name="T18" fmla="*/ 91 w 2312"/>
              <a:gd name="T19" fmla="*/ 75 h 2171"/>
              <a:gd name="T20" fmla="*/ 134 w 2312"/>
              <a:gd name="T21" fmla="*/ 42 h 2171"/>
              <a:gd name="T22" fmla="*/ 183 w 2312"/>
              <a:gd name="T23" fmla="*/ 18 h 2171"/>
              <a:gd name="T24" fmla="*/ 234 w 2312"/>
              <a:gd name="T25" fmla="*/ 3 h 2171"/>
              <a:gd name="T26" fmla="*/ 289 w 2312"/>
              <a:gd name="T27" fmla="*/ 0 h 2171"/>
              <a:gd name="T28" fmla="*/ 343 w 2312"/>
              <a:gd name="T29" fmla="*/ 6 h 2171"/>
              <a:gd name="T30" fmla="*/ 397 w 2312"/>
              <a:gd name="T31" fmla="*/ 25 h 2171"/>
              <a:gd name="T32" fmla="*/ 481 w 2312"/>
              <a:gd name="T33" fmla="*/ 68 h 2171"/>
              <a:gd name="T34" fmla="*/ 760 w 2312"/>
              <a:gd name="T35" fmla="*/ 229 h 2171"/>
              <a:gd name="T36" fmla="*/ 1026 w 2312"/>
              <a:gd name="T37" fmla="*/ 407 h 2171"/>
              <a:gd name="T38" fmla="*/ 1277 w 2312"/>
              <a:gd name="T39" fmla="*/ 601 h 2171"/>
              <a:gd name="T40" fmla="*/ 1075 w 2312"/>
              <a:gd name="T41" fmla="*/ 1174 h 2171"/>
              <a:gd name="T42" fmla="*/ 861 w 2312"/>
              <a:gd name="T43" fmla="*/ 990 h 2171"/>
              <a:gd name="T44" fmla="*/ 636 w 2312"/>
              <a:gd name="T45" fmla="*/ 821 h 2171"/>
              <a:gd name="T46" fmla="*/ 400 w 2312"/>
              <a:gd name="T47" fmla="*/ 669 h 2171"/>
              <a:gd name="T48" fmla="*/ 154 w 2312"/>
              <a:gd name="T49" fmla="*/ 532 h 2171"/>
              <a:gd name="T50" fmla="*/ 1572 w 2312"/>
              <a:gd name="T51" fmla="*/ 868 h 2171"/>
              <a:gd name="T52" fmla="*/ 1792 w 2312"/>
              <a:gd name="T53" fmla="*/ 1100 h 2171"/>
              <a:gd name="T54" fmla="*/ 1996 w 2312"/>
              <a:gd name="T55" fmla="*/ 1347 h 2171"/>
              <a:gd name="T56" fmla="*/ 2183 w 2312"/>
              <a:gd name="T57" fmla="*/ 1607 h 2171"/>
              <a:gd name="T58" fmla="*/ 1753 w 2312"/>
              <a:gd name="T59" fmla="*/ 1979 h 2171"/>
              <a:gd name="T60" fmla="*/ 1593 w 2312"/>
              <a:gd name="T61" fmla="*/ 1747 h 2171"/>
              <a:gd name="T62" fmla="*/ 1417 w 2312"/>
              <a:gd name="T63" fmla="*/ 1528 h 2171"/>
              <a:gd name="T64" fmla="*/ 1227 w 2312"/>
              <a:gd name="T65" fmla="*/ 1320 h 2171"/>
              <a:gd name="T66" fmla="*/ 1456 w 2312"/>
              <a:gd name="T67" fmla="*/ 758 h 2171"/>
              <a:gd name="T68" fmla="*/ 2289 w 2312"/>
              <a:gd name="T69" fmla="*/ 1780 h 2171"/>
              <a:gd name="T70" fmla="*/ 2307 w 2312"/>
              <a:gd name="T71" fmla="*/ 1834 h 2171"/>
              <a:gd name="T72" fmla="*/ 2312 w 2312"/>
              <a:gd name="T73" fmla="*/ 1888 h 2171"/>
              <a:gd name="T74" fmla="*/ 2308 w 2312"/>
              <a:gd name="T75" fmla="*/ 1942 h 2171"/>
              <a:gd name="T76" fmla="*/ 2293 w 2312"/>
              <a:gd name="T77" fmla="*/ 1994 h 2171"/>
              <a:gd name="T78" fmla="*/ 2268 w 2312"/>
              <a:gd name="T79" fmla="*/ 2042 h 2171"/>
              <a:gd name="T80" fmla="*/ 2234 w 2312"/>
              <a:gd name="T81" fmla="*/ 2085 h 2171"/>
              <a:gd name="T82" fmla="*/ 2190 w 2312"/>
              <a:gd name="T83" fmla="*/ 2122 h 2171"/>
              <a:gd name="T84" fmla="*/ 2140 w 2312"/>
              <a:gd name="T85" fmla="*/ 2149 h 2171"/>
              <a:gd name="T86" fmla="*/ 2088 w 2312"/>
              <a:gd name="T87" fmla="*/ 2166 h 2171"/>
              <a:gd name="T88" fmla="*/ 2033 w 2312"/>
              <a:gd name="T89" fmla="*/ 2171 h 2171"/>
              <a:gd name="T90" fmla="*/ 1979 w 2312"/>
              <a:gd name="T91" fmla="*/ 2167 h 2171"/>
              <a:gd name="T92" fmla="*/ 1927 w 2312"/>
              <a:gd name="T93" fmla="*/ 2152 h 2171"/>
              <a:gd name="T94" fmla="*/ 1879 w 2312"/>
              <a:gd name="T95" fmla="*/ 2127 h 2171"/>
              <a:gd name="T96" fmla="*/ 1835 w 2312"/>
              <a:gd name="T97" fmla="*/ 2093 h 2171"/>
              <a:gd name="T98" fmla="*/ 1799 w 2312"/>
              <a:gd name="T99" fmla="*/ 2050 h 2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12" h="2171">
                <a:moveTo>
                  <a:pt x="154" y="532"/>
                </a:moveTo>
                <a:lnTo>
                  <a:pt x="141" y="524"/>
                </a:lnTo>
                <a:lnTo>
                  <a:pt x="128" y="517"/>
                </a:lnTo>
                <a:lnTo>
                  <a:pt x="118" y="509"/>
                </a:lnTo>
                <a:lnTo>
                  <a:pt x="106" y="501"/>
                </a:lnTo>
                <a:lnTo>
                  <a:pt x="95" y="491"/>
                </a:lnTo>
                <a:lnTo>
                  <a:pt x="85" y="482"/>
                </a:lnTo>
                <a:lnTo>
                  <a:pt x="75" y="472"/>
                </a:lnTo>
                <a:lnTo>
                  <a:pt x="67" y="462"/>
                </a:lnTo>
                <a:lnTo>
                  <a:pt x="58" y="452"/>
                </a:lnTo>
                <a:lnTo>
                  <a:pt x="51" y="440"/>
                </a:lnTo>
                <a:lnTo>
                  <a:pt x="43" y="429"/>
                </a:lnTo>
                <a:lnTo>
                  <a:pt x="36" y="418"/>
                </a:lnTo>
                <a:lnTo>
                  <a:pt x="29" y="405"/>
                </a:lnTo>
                <a:lnTo>
                  <a:pt x="24" y="393"/>
                </a:lnTo>
                <a:lnTo>
                  <a:pt x="18" y="380"/>
                </a:lnTo>
                <a:lnTo>
                  <a:pt x="14" y="367"/>
                </a:lnTo>
                <a:lnTo>
                  <a:pt x="10" y="355"/>
                </a:lnTo>
                <a:lnTo>
                  <a:pt x="7" y="342"/>
                </a:lnTo>
                <a:lnTo>
                  <a:pt x="5" y="328"/>
                </a:lnTo>
                <a:lnTo>
                  <a:pt x="2" y="315"/>
                </a:lnTo>
                <a:lnTo>
                  <a:pt x="1" y="301"/>
                </a:lnTo>
                <a:lnTo>
                  <a:pt x="0" y="288"/>
                </a:lnTo>
                <a:lnTo>
                  <a:pt x="0" y="274"/>
                </a:lnTo>
                <a:lnTo>
                  <a:pt x="1" y="261"/>
                </a:lnTo>
                <a:lnTo>
                  <a:pt x="2" y="247"/>
                </a:lnTo>
                <a:lnTo>
                  <a:pt x="5" y="233"/>
                </a:lnTo>
                <a:lnTo>
                  <a:pt x="8" y="220"/>
                </a:lnTo>
                <a:lnTo>
                  <a:pt x="11" y="206"/>
                </a:lnTo>
                <a:lnTo>
                  <a:pt x="15" y="192"/>
                </a:lnTo>
                <a:lnTo>
                  <a:pt x="20" y="179"/>
                </a:lnTo>
                <a:lnTo>
                  <a:pt x="25" y="167"/>
                </a:lnTo>
                <a:lnTo>
                  <a:pt x="31" y="153"/>
                </a:lnTo>
                <a:lnTo>
                  <a:pt x="39" y="140"/>
                </a:lnTo>
                <a:lnTo>
                  <a:pt x="46" y="128"/>
                </a:lnTo>
                <a:lnTo>
                  <a:pt x="54" y="116"/>
                </a:lnTo>
                <a:lnTo>
                  <a:pt x="62" y="105"/>
                </a:lnTo>
                <a:lnTo>
                  <a:pt x="71" y="94"/>
                </a:lnTo>
                <a:lnTo>
                  <a:pt x="80" y="84"/>
                </a:lnTo>
                <a:lnTo>
                  <a:pt x="91" y="75"/>
                </a:lnTo>
                <a:lnTo>
                  <a:pt x="101" y="65"/>
                </a:lnTo>
                <a:lnTo>
                  <a:pt x="111" y="57"/>
                </a:lnTo>
                <a:lnTo>
                  <a:pt x="123" y="49"/>
                </a:lnTo>
                <a:lnTo>
                  <a:pt x="134" y="42"/>
                </a:lnTo>
                <a:lnTo>
                  <a:pt x="146" y="35"/>
                </a:lnTo>
                <a:lnTo>
                  <a:pt x="157" y="29"/>
                </a:lnTo>
                <a:lnTo>
                  <a:pt x="170" y="22"/>
                </a:lnTo>
                <a:lnTo>
                  <a:pt x="183" y="18"/>
                </a:lnTo>
                <a:lnTo>
                  <a:pt x="196" y="14"/>
                </a:lnTo>
                <a:lnTo>
                  <a:pt x="209" y="10"/>
                </a:lnTo>
                <a:lnTo>
                  <a:pt x="221" y="6"/>
                </a:lnTo>
                <a:lnTo>
                  <a:pt x="234" y="3"/>
                </a:lnTo>
                <a:lnTo>
                  <a:pt x="248" y="2"/>
                </a:lnTo>
                <a:lnTo>
                  <a:pt x="262" y="0"/>
                </a:lnTo>
                <a:lnTo>
                  <a:pt x="275" y="0"/>
                </a:lnTo>
                <a:lnTo>
                  <a:pt x="289" y="0"/>
                </a:lnTo>
                <a:lnTo>
                  <a:pt x="303" y="0"/>
                </a:lnTo>
                <a:lnTo>
                  <a:pt x="316" y="2"/>
                </a:lnTo>
                <a:lnTo>
                  <a:pt x="329" y="4"/>
                </a:lnTo>
                <a:lnTo>
                  <a:pt x="343" y="6"/>
                </a:lnTo>
                <a:lnTo>
                  <a:pt x="357" y="10"/>
                </a:lnTo>
                <a:lnTo>
                  <a:pt x="370" y="14"/>
                </a:lnTo>
                <a:lnTo>
                  <a:pt x="384" y="19"/>
                </a:lnTo>
                <a:lnTo>
                  <a:pt x="397" y="25"/>
                </a:lnTo>
                <a:lnTo>
                  <a:pt x="410" y="31"/>
                </a:lnTo>
                <a:lnTo>
                  <a:pt x="154" y="532"/>
                </a:lnTo>
                <a:close/>
                <a:moveTo>
                  <a:pt x="410" y="31"/>
                </a:moveTo>
                <a:lnTo>
                  <a:pt x="481" y="68"/>
                </a:lnTo>
                <a:lnTo>
                  <a:pt x="553" y="106"/>
                </a:lnTo>
                <a:lnTo>
                  <a:pt x="622" y="146"/>
                </a:lnTo>
                <a:lnTo>
                  <a:pt x="691" y="187"/>
                </a:lnTo>
                <a:lnTo>
                  <a:pt x="760" y="229"/>
                </a:lnTo>
                <a:lnTo>
                  <a:pt x="827" y="271"/>
                </a:lnTo>
                <a:lnTo>
                  <a:pt x="894" y="315"/>
                </a:lnTo>
                <a:lnTo>
                  <a:pt x="961" y="360"/>
                </a:lnTo>
                <a:lnTo>
                  <a:pt x="1026" y="407"/>
                </a:lnTo>
                <a:lnTo>
                  <a:pt x="1090" y="454"/>
                </a:lnTo>
                <a:lnTo>
                  <a:pt x="1153" y="502"/>
                </a:lnTo>
                <a:lnTo>
                  <a:pt x="1216" y="551"/>
                </a:lnTo>
                <a:lnTo>
                  <a:pt x="1277" y="601"/>
                </a:lnTo>
                <a:lnTo>
                  <a:pt x="1338" y="653"/>
                </a:lnTo>
                <a:lnTo>
                  <a:pt x="1397" y="705"/>
                </a:lnTo>
                <a:lnTo>
                  <a:pt x="1456" y="758"/>
                </a:lnTo>
                <a:lnTo>
                  <a:pt x="1075" y="1174"/>
                </a:lnTo>
                <a:lnTo>
                  <a:pt x="1023" y="1126"/>
                </a:lnTo>
                <a:lnTo>
                  <a:pt x="969" y="1080"/>
                </a:lnTo>
                <a:lnTo>
                  <a:pt x="916" y="1035"/>
                </a:lnTo>
                <a:lnTo>
                  <a:pt x="861" y="990"/>
                </a:lnTo>
                <a:lnTo>
                  <a:pt x="806" y="946"/>
                </a:lnTo>
                <a:lnTo>
                  <a:pt x="750" y="903"/>
                </a:lnTo>
                <a:lnTo>
                  <a:pt x="694" y="862"/>
                </a:lnTo>
                <a:lnTo>
                  <a:pt x="636" y="821"/>
                </a:lnTo>
                <a:lnTo>
                  <a:pt x="578" y="782"/>
                </a:lnTo>
                <a:lnTo>
                  <a:pt x="519" y="742"/>
                </a:lnTo>
                <a:lnTo>
                  <a:pt x="461" y="705"/>
                </a:lnTo>
                <a:lnTo>
                  <a:pt x="400" y="669"/>
                </a:lnTo>
                <a:lnTo>
                  <a:pt x="340" y="632"/>
                </a:lnTo>
                <a:lnTo>
                  <a:pt x="278" y="598"/>
                </a:lnTo>
                <a:lnTo>
                  <a:pt x="216" y="564"/>
                </a:lnTo>
                <a:lnTo>
                  <a:pt x="154" y="532"/>
                </a:lnTo>
                <a:lnTo>
                  <a:pt x="410" y="31"/>
                </a:lnTo>
                <a:close/>
                <a:moveTo>
                  <a:pt x="1456" y="758"/>
                </a:moveTo>
                <a:lnTo>
                  <a:pt x="1515" y="813"/>
                </a:lnTo>
                <a:lnTo>
                  <a:pt x="1572" y="868"/>
                </a:lnTo>
                <a:lnTo>
                  <a:pt x="1628" y="925"/>
                </a:lnTo>
                <a:lnTo>
                  <a:pt x="1684" y="983"/>
                </a:lnTo>
                <a:lnTo>
                  <a:pt x="1738" y="1040"/>
                </a:lnTo>
                <a:lnTo>
                  <a:pt x="1792" y="1100"/>
                </a:lnTo>
                <a:lnTo>
                  <a:pt x="1844" y="1160"/>
                </a:lnTo>
                <a:lnTo>
                  <a:pt x="1895" y="1222"/>
                </a:lnTo>
                <a:lnTo>
                  <a:pt x="1947" y="1284"/>
                </a:lnTo>
                <a:lnTo>
                  <a:pt x="1996" y="1347"/>
                </a:lnTo>
                <a:lnTo>
                  <a:pt x="2044" y="1410"/>
                </a:lnTo>
                <a:lnTo>
                  <a:pt x="2091" y="1475"/>
                </a:lnTo>
                <a:lnTo>
                  <a:pt x="2138" y="1540"/>
                </a:lnTo>
                <a:lnTo>
                  <a:pt x="2183" y="1607"/>
                </a:lnTo>
                <a:lnTo>
                  <a:pt x="2226" y="1675"/>
                </a:lnTo>
                <a:lnTo>
                  <a:pt x="2270" y="1742"/>
                </a:lnTo>
                <a:lnTo>
                  <a:pt x="1791" y="2038"/>
                </a:lnTo>
                <a:lnTo>
                  <a:pt x="1753" y="1979"/>
                </a:lnTo>
                <a:lnTo>
                  <a:pt x="1715" y="1919"/>
                </a:lnTo>
                <a:lnTo>
                  <a:pt x="1675" y="1861"/>
                </a:lnTo>
                <a:lnTo>
                  <a:pt x="1635" y="1804"/>
                </a:lnTo>
                <a:lnTo>
                  <a:pt x="1593" y="1747"/>
                </a:lnTo>
                <a:lnTo>
                  <a:pt x="1550" y="1692"/>
                </a:lnTo>
                <a:lnTo>
                  <a:pt x="1506" y="1636"/>
                </a:lnTo>
                <a:lnTo>
                  <a:pt x="1463" y="1582"/>
                </a:lnTo>
                <a:lnTo>
                  <a:pt x="1417" y="1528"/>
                </a:lnTo>
                <a:lnTo>
                  <a:pt x="1371" y="1475"/>
                </a:lnTo>
                <a:lnTo>
                  <a:pt x="1324" y="1422"/>
                </a:lnTo>
                <a:lnTo>
                  <a:pt x="1276" y="1371"/>
                </a:lnTo>
                <a:lnTo>
                  <a:pt x="1227" y="1320"/>
                </a:lnTo>
                <a:lnTo>
                  <a:pt x="1177" y="1271"/>
                </a:lnTo>
                <a:lnTo>
                  <a:pt x="1126" y="1222"/>
                </a:lnTo>
                <a:lnTo>
                  <a:pt x="1075" y="1174"/>
                </a:lnTo>
                <a:lnTo>
                  <a:pt x="1456" y="758"/>
                </a:lnTo>
                <a:close/>
                <a:moveTo>
                  <a:pt x="2270" y="1742"/>
                </a:moveTo>
                <a:lnTo>
                  <a:pt x="2278" y="1755"/>
                </a:lnTo>
                <a:lnTo>
                  <a:pt x="2284" y="1767"/>
                </a:lnTo>
                <a:lnTo>
                  <a:pt x="2289" y="1780"/>
                </a:lnTo>
                <a:lnTo>
                  <a:pt x="2295" y="1793"/>
                </a:lnTo>
                <a:lnTo>
                  <a:pt x="2299" y="1807"/>
                </a:lnTo>
                <a:lnTo>
                  <a:pt x="2303" y="1820"/>
                </a:lnTo>
                <a:lnTo>
                  <a:pt x="2307" y="1834"/>
                </a:lnTo>
                <a:lnTo>
                  <a:pt x="2309" y="1846"/>
                </a:lnTo>
                <a:lnTo>
                  <a:pt x="2311" y="1860"/>
                </a:lnTo>
                <a:lnTo>
                  <a:pt x="2312" y="1874"/>
                </a:lnTo>
                <a:lnTo>
                  <a:pt x="2312" y="1888"/>
                </a:lnTo>
                <a:lnTo>
                  <a:pt x="2312" y="1901"/>
                </a:lnTo>
                <a:lnTo>
                  <a:pt x="2311" y="1915"/>
                </a:lnTo>
                <a:lnTo>
                  <a:pt x="2310" y="1929"/>
                </a:lnTo>
                <a:lnTo>
                  <a:pt x="2308" y="1942"/>
                </a:lnTo>
                <a:lnTo>
                  <a:pt x="2304" y="1954"/>
                </a:lnTo>
                <a:lnTo>
                  <a:pt x="2301" y="1968"/>
                </a:lnTo>
                <a:lnTo>
                  <a:pt x="2297" y="1981"/>
                </a:lnTo>
                <a:lnTo>
                  <a:pt x="2293" y="1994"/>
                </a:lnTo>
                <a:lnTo>
                  <a:pt x="2287" y="2006"/>
                </a:lnTo>
                <a:lnTo>
                  <a:pt x="2281" y="2018"/>
                </a:lnTo>
                <a:lnTo>
                  <a:pt x="2274" y="2030"/>
                </a:lnTo>
                <a:lnTo>
                  <a:pt x="2268" y="2042"/>
                </a:lnTo>
                <a:lnTo>
                  <a:pt x="2260" y="2053"/>
                </a:lnTo>
                <a:lnTo>
                  <a:pt x="2252" y="2064"/>
                </a:lnTo>
                <a:lnTo>
                  <a:pt x="2242" y="2075"/>
                </a:lnTo>
                <a:lnTo>
                  <a:pt x="2234" y="2085"/>
                </a:lnTo>
                <a:lnTo>
                  <a:pt x="2223" y="2094"/>
                </a:lnTo>
                <a:lnTo>
                  <a:pt x="2214" y="2104"/>
                </a:lnTo>
                <a:lnTo>
                  <a:pt x="2202" y="2113"/>
                </a:lnTo>
                <a:lnTo>
                  <a:pt x="2190" y="2122"/>
                </a:lnTo>
                <a:lnTo>
                  <a:pt x="2178" y="2129"/>
                </a:lnTo>
                <a:lnTo>
                  <a:pt x="2166" y="2137"/>
                </a:lnTo>
                <a:lnTo>
                  <a:pt x="2153" y="2143"/>
                </a:lnTo>
                <a:lnTo>
                  <a:pt x="2140" y="2149"/>
                </a:lnTo>
                <a:lnTo>
                  <a:pt x="2127" y="2154"/>
                </a:lnTo>
                <a:lnTo>
                  <a:pt x="2114" y="2158"/>
                </a:lnTo>
                <a:lnTo>
                  <a:pt x="2100" y="2163"/>
                </a:lnTo>
                <a:lnTo>
                  <a:pt x="2088" y="2166"/>
                </a:lnTo>
                <a:lnTo>
                  <a:pt x="2074" y="2168"/>
                </a:lnTo>
                <a:lnTo>
                  <a:pt x="2060" y="2170"/>
                </a:lnTo>
                <a:lnTo>
                  <a:pt x="2046" y="2171"/>
                </a:lnTo>
                <a:lnTo>
                  <a:pt x="2033" y="2171"/>
                </a:lnTo>
                <a:lnTo>
                  <a:pt x="2019" y="2171"/>
                </a:lnTo>
                <a:lnTo>
                  <a:pt x="2005" y="2170"/>
                </a:lnTo>
                <a:lnTo>
                  <a:pt x="1992" y="2169"/>
                </a:lnTo>
                <a:lnTo>
                  <a:pt x="1979" y="2167"/>
                </a:lnTo>
                <a:lnTo>
                  <a:pt x="1966" y="2164"/>
                </a:lnTo>
                <a:lnTo>
                  <a:pt x="1953" y="2160"/>
                </a:lnTo>
                <a:lnTo>
                  <a:pt x="1940" y="2156"/>
                </a:lnTo>
                <a:lnTo>
                  <a:pt x="1927" y="2152"/>
                </a:lnTo>
                <a:lnTo>
                  <a:pt x="1914" y="2147"/>
                </a:lnTo>
                <a:lnTo>
                  <a:pt x="1903" y="2140"/>
                </a:lnTo>
                <a:lnTo>
                  <a:pt x="1890" y="2134"/>
                </a:lnTo>
                <a:lnTo>
                  <a:pt x="1879" y="2127"/>
                </a:lnTo>
                <a:lnTo>
                  <a:pt x="1867" y="2120"/>
                </a:lnTo>
                <a:lnTo>
                  <a:pt x="1857" y="2111"/>
                </a:lnTo>
                <a:lnTo>
                  <a:pt x="1846" y="2103"/>
                </a:lnTo>
                <a:lnTo>
                  <a:pt x="1835" y="2093"/>
                </a:lnTo>
                <a:lnTo>
                  <a:pt x="1826" y="2084"/>
                </a:lnTo>
                <a:lnTo>
                  <a:pt x="1816" y="2073"/>
                </a:lnTo>
                <a:lnTo>
                  <a:pt x="1808" y="2061"/>
                </a:lnTo>
                <a:lnTo>
                  <a:pt x="1799" y="2050"/>
                </a:lnTo>
                <a:lnTo>
                  <a:pt x="1791" y="2038"/>
                </a:lnTo>
                <a:lnTo>
                  <a:pt x="2270" y="1742"/>
                </a:lnTo>
                <a:close/>
              </a:path>
            </a:pathLst>
          </a:custGeom>
          <a:solidFill>
            <a:schemeClr val="accent1">
              <a:lumMod val="75000"/>
            </a:schemeClr>
          </a:solidFill>
          <a:ln>
            <a:solidFill>
              <a:srgbClr val="006699"/>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8" name="Freeform 130">
            <a:extLst>
              <a:ext uri="{FF2B5EF4-FFF2-40B4-BE49-F238E27FC236}">
                <a16:creationId xmlns:a16="http://schemas.microsoft.com/office/drawing/2014/main" id="{49097620-024A-6D20-D618-21FEFA76E0F7}"/>
              </a:ext>
            </a:extLst>
          </p:cNvPr>
          <p:cNvSpPr>
            <a:spLocks noEditPoints="1"/>
          </p:cNvSpPr>
          <p:nvPr/>
        </p:nvSpPr>
        <p:spPr bwMode="auto">
          <a:xfrm rot="362064">
            <a:off x="5175984" y="2503833"/>
            <a:ext cx="1134893" cy="768053"/>
          </a:xfrm>
          <a:custGeom>
            <a:avLst/>
            <a:gdLst>
              <a:gd name="T0" fmla="*/ 497 w 2226"/>
              <a:gd name="T1" fmla="*/ 2047 h 2146"/>
              <a:gd name="T2" fmla="*/ 457 w 2226"/>
              <a:gd name="T3" fmla="*/ 2085 h 2146"/>
              <a:gd name="T4" fmla="*/ 411 w 2226"/>
              <a:gd name="T5" fmla="*/ 2115 h 2146"/>
              <a:gd name="T6" fmla="*/ 361 w 2226"/>
              <a:gd name="T7" fmla="*/ 2135 h 2146"/>
              <a:gd name="T8" fmla="*/ 308 w 2226"/>
              <a:gd name="T9" fmla="*/ 2145 h 2146"/>
              <a:gd name="T10" fmla="*/ 254 w 2226"/>
              <a:gd name="T11" fmla="*/ 2145 h 2146"/>
              <a:gd name="T12" fmla="*/ 199 w 2226"/>
              <a:gd name="T13" fmla="*/ 2134 h 2146"/>
              <a:gd name="T14" fmla="*/ 147 w 2226"/>
              <a:gd name="T15" fmla="*/ 2113 h 2146"/>
              <a:gd name="T16" fmla="*/ 100 w 2226"/>
              <a:gd name="T17" fmla="*/ 2080 h 2146"/>
              <a:gd name="T18" fmla="*/ 61 w 2226"/>
              <a:gd name="T19" fmla="*/ 2040 h 2146"/>
              <a:gd name="T20" fmla="*/ 32 w 2226"/>
              <a:gd name="T21" fmla="*/ 1994 h 2146"/>
              <a:gd name="T22" fmla="*/ 11 w 2226"/>
              <a:gd name="T23" fmla="*/ 1944 h 2146"/>
              <a:gd name="T24" fmla="*/ 1 w 2226"/>
              <a:gd name="T25" fmla="*/ 1891 h 2146"/>
              <a:gd name="T26" fmla="*/ 1 w 2226"/>
              <a:gd name="T27" fmla="*/ 1836 h 2146"/>
              <a:gd name="T28" fmla="*/ 11 w 2226"/>
              <a:gd name="T29" fmla="*/ 1783 h 2146"/>
              <a:gd name="T30" fmla="*/ 34 w 2226"/>
              <a:gd name="T31" fmla="*/ 1730 h 2146"/>
              <a:gd name="T32" fmla="*/ 82 w 2226"/>
              <a:gd name="T33" fmla="*/ 1651 h 2146"/>
              <a:gd name="T34" fmla="*/ 256 w 2226"/>
              <a:gd name="T35" fmla="*/ 1396 h 2146"/>
              <a:gd name="T36" fmla="*/ 446 w 2226"/>
              <a:gd name="T37" fmla="*/ 1153 h 2146"/>
              <a:gd name="T38" fmla="*/ 651 w 2226"/>
              <a:gd name="T39" fmla="*/ 923 h 2146"/>
              <a:gd name="T40" fmla="*/ 1204 w 2226"/>
              <a:gd name="T41" fmla="*/ 1168 h 2146"/>
              <a:gd name="T42" fmla="*/ 1012 w 2226"/>
              <a:gd name="T43" fmla="*/ 1361 h 2146"/>
              <a:gd name="T44" fmla="*/ 835 w 2226"/>
              <a:gd name="T45" fmla="*/ 1567 h 2146"/>
              <a:gd name="T46" fmla="*/ 672 w 2226"/>
              <a:gd name="T47" fmla="*/ 1784 h 2146"/>
              <a:gd name="T48" fmla="*/ 522 w 2226"/>
              <a:gd name="T49" fmla="*/ 2011 h 2146"/>
              <a:gd name="T50" fmla="*/ 928 w 2226"/>
              <a:gd name="T51" fmla="*/ 656 h 2146"/>
              <a:gd name="T52" fmla="*/ 1164 w 2226"/>
              <a:gd name="T53" fmla="*/ 459 h 2146"/>
              <a:gd name="T54" fmla="*/ 1413 w 2226"/>
              <a:gd name="T55" fmla="*/ 277 h 2146"/>
              <a:gd name="T56" fmla="*/ 1675 w 2226"/>
              <a:gd name="T57" fmla="*/ 111 h 2146"/>
              <a:gd name="T58" fmla="*/ 2020 w 2226"/>
              <a:gd name="T59" fmla="*/ 562 h 2146"/>
              <a:gd name="T60" fmla="*/ 1787 w 2226"/>
              <a:gd name="T61" fmla="*/ 704 h 2146"/>
              <a:gd name="T62" fmla="*/ 1565 w 2226"/>
              <a:gd name="T63" fmla="*/ 861 h 2146"/>
              <a:gd name="T64" fmla="*/ 1354 w 2226"/>
              <a:gd name="T65" fmla="*/ 1031 h 2146"/>
              <a:gd name="T66" fmla="*/ 815 w 2226"/>
              <a:gd name="T67" fmla="*/ 760 h 2146"/>
              <a:gd name="T68" fmla="*/ 1849 w 2226"/>
              <a:gd name="T69" fmla="*/ 17 h 2146"/>
              <a:gd name="T70" fmla="*/ 1902 w 2226"/>
              <a:gd name="T71" fmla="*/ 4 h 2146"/>
              <a:gd name="T72" fmla="*/ 1957 w 2226"/>
              <a:gd name="T73" fmla="*/ 1 h 2146"/>
              <a:gd name="T74" fmla="*/ 2011 w 2226"/>
              <a:gd name="T75" fmla="*/ 9 h 2146"/>
              <a:gd name="T76" fmla="*/ 2061 w 2226"/>
              <a:gd name="T77" fmla="*/ 26 h 2146"/>
              <a:gd name="T78" fmla="*/ 2108 w 2226"/>
              <a:gd name="T79" fmla="*/ 54 h 2146"/>
              <a:gd name="T80" fmla="*/ 2150 w 2226"/>
              <a:gd name="T81" fmla="*/ 90 h 2146"/>
              <a:gd name="T82" fmla="*/ 2184 w 2226"/>
              <a:gd name="T83" fmla="*/ 135 h 2146"/>
              <a:gd name="T84" fmla="*/ 2209 w 2226"/>
              <a:gd name="T85" fmla="*/ 187 h 2146"/>
              <a:gd name="T86" fmla="*/ 2223 w 2226"/>
              <a:gd name="T87" fmla="*/ 241 h 2146"/>
              <a:gd name="T88" fmla="*/ 2226 w 2226"/>
              <a:gd name="T89" fmla="*/ 295 h 2146"/>
              <a:gd name="T90" fmla="*/ 2217 w 2226"/>
              <a:gd name="T91" fmla="*/ 349 h 2146"/>
              <a:gd name="T92" fmla="*/ 2200 w 2226"/>
              <a:gd name="T93" fmla="*/ 400 h 2146"/>
              <a:gd name="T94" fmla="*/ 2172 w 2226"/>
              <a:gd name="T95" fmla="*/ 447 h 2146"/>
              <a:gd name="T96" fmla="*/ 2136 w 2226"/>
              <a:gd name="T97" fmla="*/ 488 h 2146"/>
              <a:gd name="T98" fmla="*/ 2091 w 2226"/>
              <a:gd name="T99" fmla="*/ 523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26" h="2146">
                <a:moveTo>
                  <a:pt x="522" y="2011"/>
                </a:moveTo>
                <a:lnTo>
                  <a:pt x="515" y="2023"/>
                </a:lnTo>
                <a:lnTo>
                  <a:pt x="506" y="2035"/>
                </a:lnTo>
                <a:lnTo>
                  <a:pt x="497" y="2047"/>
                </a:lnTo>
                <a:lnTo>
                  <a:pt x="488" y="2057"/>
                </a:lnTo>
                <a:lnTo>
                  <a:pt x="478" y="2067"/>
                </a:lnTo>
                <a:lnTo>
                  <a:pt x="468" y="2076"/>
                </a:lnTo>
                <a:lnTo>
                  <a:pt x="457" y="2085"/>
                </a:lnTo>
                <a:lnTo>
                  <a:pt x="446" y="2094"/>
                </a:lnTo>
                <a:lnTo>
                  <a:pt x="434" y="2101"/>
                </a:lnTo>
                <a:lnTo>
                  <a:pt x="423" y="2108"/>
                </a:lnTo>
                <a:lnTo>
                  <a:pt x="411" y="2115"/>
                </a:lnTo>
                <a:lnTo>
                  <a:pt x="399" y="2120"/>
                </a:lnTo>
                <a:lnTo>
                  <a:pt x="386" y="2126"/>
                </a:lnTo>
                <a:lnTo>
                  <a:pt x="374" y="2131"/>
                </a:lnTo>
                <a:lnTo>
                  <a:pt x="361" y="2135"/>
                </a:lnTo>
                <a:lnTo>
                  <a:pt x="348" y="2138"/>
                </a:lnTo>
                <a:lnTo>
                  <a:pt x="335" y="2142"/>
                </a:lnTo>
                <a:lnTo>
                  <a:pt x="321" y="2144"/>
                </a:lnTo>
                <a:lnTo>
                  <a:pt x="308" y="2145"/>
                </a:lnTo>
                <a:lnTo>
                  <a:pt x="295" y="2146"/>
                </a:lnTo>
                <a:lnTo>
                  <a:pt x="281" y="2146"/>
                </a:lnTo>
                <a:lnTo>
                  <a:pt x="267" y="2146"/>
                </a:lnTo>
                <a:lnTo>
                  <a:pt x="254" y="2145"/>
                </a:lnTo>
                <a:lnTo>
                  <a:pt x="240" y="2144"/>
                </a:lnTo>
                <a:lnTo>
                  <a:pt x="226" y="2141"/>
                </a:lnTo>
                <a:lnTo>
                  <a:pt x="213" y="2137"/>
                </a:lnTo>
                <a:lnTo>
                  <a:pt x="199" y="2134"/>
                </a:lnTo>
                <a:lnTo>
                  <a:pt x="187" y="2130"/>
                </a:lnTo>
                <a:lnTo>
                  <a:pt x="173" y="2125"/>
                </a:lnTo>
                <a:lnTo>
                  <a:pt x="160" y="2119"/>
                </a:lnTo>
                <a:lnTo>
                  <a:pt x="147" y="2113"/>
                </a:lnTo>
                <a:lnTo>
                  <a:pt x="134" y="2105"/>
                </a:lnTo>
                <a:lnTo>
                  <a:pt x="123" y="2097"/>
                </a:lnTo>
                <a:lnTo>
                  <a:pt x="111" y="2089"/>
                </a:lnTo>
                <a:lnTo>
                  <a:pt x="100" y="2080"/>
                </a:lnTo>
                <a:lnTo>
                  <a:pt x="89" y="2070"/>
                </a:lnTo>
                <a:lnTo>
                  <a:pt x="80" y="2060"/>
                </a:lnTo>
                <a:lnTo>
                  <a:pt x="70" y="2051"/>
                </a:lnTo>
                <a:lnTo>
                  <a:pt x="61" y="2040"/>
                </a:lnTo>
                <a:lnTo>
                  <a:pt x="53" y="2029"/>
                </a:lnTo>
                <a:lnTo>
                  <a:pt x="45" y="2018"/>
                </a:lnTo>
                <a:lnTo>
                  <a:pt x="38" y="2006"/>
                </a:lnTo>
                <a:lnTo>
                  <a:pt x="32" y="1994"/>
                </a:lnTo>
                <a:lnTo>
                  <a:pt x="25" y="1981"/>
                </a:lnTo>
                <a:lnTo>
                  <a:pt x="20" y="1970"/>
                </a:lnTo>
                <a:lnTo>
                  <a:pt x="16" y="1957"/>
                </a:lnTo>
                <a:lnTo>
                  <a:pt x="11" y="1944"/>
                </a:lnTo>
                <a:lnTo>
                  <a:pt x="7" y="1931"/>
                </a:lnTo>
                <a:lnTo>
                  <a:pt x="5" y="1917"/>
                </a:lnTo>
                <a:lnTo>
                  <a:pt x="3" y="1905"/>
                </a:lnTo>
                <a:lnTo>
                  <a:pt x="1" y="1891"/>
                </a:lnTo>
                <a:lnTo>
                  <a:pt x="0" y="1877"/>
                </a:lnTo>
                <a:lnTo>
                  <a:pt x="0" y="1864"/>
                </a:lnTo>
                <a:lnTo>
                  <a:pt x="0" y="1850"/>
                </a:lnTo>
                <a:lnTo>
                  <a:pt x="1" y="1836"/>
                </a:lnTo>
                <a:lnTo>
                  <a:pt x="3" y="1823"/>
                </a:lnTo>
                <a:lnTo>
                  <a:pt x="5" y="1809"/>
                </a:lnTo>
                <a:lnTo>
                  <a:pt x="8" y="1796"/>
                </a:lnTo>
                <a:lnTo>
                  <a:pt x="11" y="1783"/>
                </a:lnTo>
                <a:lnTo>
                  <a:pt x="17" y="1769"/>
                </a:lnTo>
                <a:lnTo>
                  <a:pt x="21" y="1756"/>
                </a:lnTo>
                <a:lnTo>
                  <a:pt x="27" y="1743"/>
                </a:lnTo>
                <a:lnTo>
                  <a:pt x="34" y="1730"/>
                </a:lnTo>
                <a:lnTo>
                  <a:pt x="41" y="1718"/>
                </a:lnTo>
                <a:lnTo>
                  <a:pt x="522" y="2011"/>
                </a:lnTo>
                <a:close/>
                <a:moveTo>
                  <a:pt x="41" y="1718"/>
                </a:moveTo>
                <a:lnTo>
                  <a:pt x="82" y="1651"/>
                </a:lnTo>
                <a:lnTo>
                  <a:pt x="124" y="1587"/>
                </a:lnTo>
                <a:lnTo>
                  <a:pt x="166" y="1522"/>
                </a:lnTo>
                <a:lnTo>
                  <a:pt x="211" y="1459"/>
                </a:lnTo>
                <a:lnTo>
                  <a:pt x="256" y="1396"/>
                </a:lnTo>
                <a:lnTo>
                  <a:pt x="302" y="1334"/>
                </a:lnTo>
                <a:lnTo>
                  <a:pt x="349" y="1273"/>
                </a:lnTo>
                <a:lnTo>
                  <a:pt x="397" y="1213"/>
                </a:lnTo>
                <a:lnTo>
                  <a:pt x="446" y="1153"/>
                </a:lnTo>
                <a:lnTo>
                  <a:pt x="495" y="1094"/>
                </a:lnTo>
                <a:lnTo>
                  <a:pt x="547" y="1036"/>
                </a:lnTo>
                <a:lnTo>
                  <a:pt x="598" y="980"/>
                </a:lnTo>
                <a:lnTo>
                  <a:pt x="651" y="923"/>
                </a:lnTo>
                <a:lnTo>
                  <a:pt x="705" y="868"/>
                </a:lnTo>
                <a:lnTo>
                  <a:pt x="759" y="813"/>
                </a:lnTo>
                <a:lnTo>
                  <a:pt x="815" y="760"/>
                </a:lnTo>
                <a:lnTo>
                  <a:pt x="1204" y="1168"/>
                </a:lnTo>
                <a:lnTo>
                  <a:pt x="1154" y="1215"/>
                </a:lnTo>
                <a:lnTo>
                  <a:pt x="1106" y="1263"/>
                </a:lnTo>
                <a:lnTo>
                  <a:pt x="1059" y="1312"/>
                </a:lnTo>
                <a:lnTo>
                  <a:pt x="1012" y="1361"/>
                </a:lnTo>
                <a:lnTo>
                  <a:pt x="967" y="1411"/>
                </a:lnTo>
                <a:lnTo>
                  <a:pt x="923" y="1462"/>
                </a:lnTo>
                <a:lnTo>
                  <a:pt x="879" y="1515"/>
                </a:lnTo>
                <a:lnTo>
                  <a:pt x="835" y="1567"/>
                </a:lnTo>
                <a:lnTo>
                  <a:pt x="793" y="1619"/>
                </a:lnTo>
                <a:lnTo>
                  <a:pt x="752" y="1674"/>
                </a:lnTo>
                <a:lnTo>
                  <a:pt x="711" y="1728"/>
                </a:lnTo>
                <a:lnTo>
                  <a:pt x="672" y="1784"/>
                </a:lnTo>
                <a:lnTo>
                  <a:pt x="633" y="1839"/>
                </a:lnTo>
                <a:lnTo>
                  <a:pt x="595" y="1896"/>
                </a:lnTo>
                <a:lnTo>
                  <a:pt x="558" y="1954"/>
                </a:lnTo>
                <a:lnTo>
                  <a:pt x="522" y="2011"/>
                </a:lnTo>
                <a:lnTo>
                  <a:pt x="41" y="1718"/>
                </a:lnTo>
                <a:close/>
                <a:moveTo>
                  <a:pt x="815" y="760"/>
                </a:moveTo>
                <a:lnTo>
                  <a:pt x="870" y="707"/>
                </a:lnTo>
                <a:lnTo>
                  <a:pt x="928" y="656"/>
                </a:lnTo>
                <a:lnTo>
                  <a:pt x="986" y="605"/>
                </a:lnTo>
                <a:lnTo>
                  <a:pt x="1044" y="556"/>
                </a:lnTo>
                <a:lnTo>
                  <a:pt x="1103" y="507"/>
                </a:lnTo>
                <a:lnTo>
                  <a:pt x="1164" y="459"/>
                </a:lnTo>
                <a:lnTo>
                  <a:pt x="1225" y="412"/>
                </a:lnTo>
                <a:lnTo>
                  <a:pt x="1287" y="366"/>
                </a:lnTo>
                <a:lnTo>
                  <a:pt x="1350" y="321"/>
                </a:lnTo>
                <a:lnTo>
                  <a:pt x="1413" y="277"/>
                </a:lnTo>
                <a:lnTo>
                  <a:pt x="1477" y="234"/>
                </a:lnTo>
                <a:lnTo>
                  <a:pt x="1542" y="193"/>
                </a:lnTo>
                <a:lnTo>
                  <a:pt x="1608" y="151"/>
                </a:lnTo>
                <a:lnTo>
                  <a:pt x="1675" y="111"/>
                </a:lnTo>
                <a:lnTo>
                  <a:pt x="1742" y="73"/>
                </a:lnTo>
                <a:lnTo>
                  <a:pt x="1809" y="36"/>
                </a:lnTo>
                <a:lnTo>
                  <a:pt x="2078" y="529"/>
                </a:lnTo>
                <a:lnTo>
                  <a:pt x="2020" y="562"/>
                </a:lnTo>
                <a:lnTo>
                  <a:pt x="1960" y="596"/>
                </a:lnTo>
                <a:lnTo>
                  <a:pt x="1902" y="632"/>
                </a:lnTo>
                <a:lnTo>
                  <a:pt x="1844" y="668"/>
                </a:lnTo>
                <a:lnTo>
                  <a:pt x="1787" y="704"/>
                </a:lnTo>
                <a:lnTo>
                  <a:pt x="1730" y="742"/>
                </a:lnTo>
                <a:lnTo>
                  <a:pt x="1675" y="781"/>
                </a:lnTo>
                <a:lnTo>
                  <a:pt x="1620" y="821"/>
                </a:lnTo>
                <a:lnTo>
                  <a:pt x="1565" y="861"/>
                </a:lnTo>
                <a:lnTo>
                  <a:pt x="1511" y="902"/>
                </a:lnTo>
                <a:lnTo>
                  <a:pt x="1458" y="944"/>
                </a:lnTo>
                <a:lnTo>
                  <a:pt x="1405" y="987"/>
                </a:lnTo>
                <a:lnTo>
                  <a:pt x="1354" y="1031"/>
                </a:lnTo>
                <a:lnTo>
                  <a:pt x="1303" y="1076"/>
                </a:lnTo>
                <a:lnTo>
                  <a:pt x="1253" y="1122"/>
                </a:lnTo>
                <a:lnTo>
                  <a:pt x="1204" y="1168"/>
                </a:lnTo>
                <a:lnTo>
                  <a:pt x="815" y="760"/>
                </a:lnTo>
                <a:close/>
                <a:moveTo>
                  <a:pt x="1809" y="36"/>
                </a:moveTo>
                <a:lnTo>
                  <a:pt x="1822" y="28"/>
                </a:lnTo>
                <a:lnTo>
                  <a:pt x="1836" y="23"/>
                </a:lnTo>
                <a:lnTo>
                  <a:pt x="1849" y="17"/>
                </a:lnTo>
                <a:lnTo>
                  <a:pt x="1862" y="13"/>
                </a:lnTo>
                <a:lnTo>
                  <a:pt x="1875" y="9"/>
                </a:lnTo>
                <a:lnTo>
                  <a:pt x="1889" y="6"/>
                </a:lnTo>
                <a:lnTo>
                  <a:pt x="1902" y="4"/>
                </a:lnTo>
                <a:lnTo>
                  <a:pt x="1916" y="3"/>
                </a:lnTo>
                <a:lnTo>
                  <a:pt x="1930" y="1"/>
                </a:lnTo>
                <a:lnTo>
                  <a:pt x="1944" y="0"/>
                </a:lnTo>
                <a:lnTo>
                  <a:pt x="1957" y="1"/>
                </a:lnTo>
                <a:lnTo>
                  <a:pt x="1970" y="3"/>
                </a:lnTo>
                <a:lnTo>
                  <a:pt x="1984" y="4"/>
                </a:lnTo>
                <a:lnTo>
                  <a:pt x="1997" y="6"/>
                </a:lnTo>
                <a:lnTo>
                  <a:pt x="2011" y="9"/>
                </a:lnTo>
                <a:lnTo>
                  <a:pt x="2024" y="12"/>
                </a:lnTo>
                <a:lnTo>
                  <a:pt x="2037" y="16"/>
                </a:lnTo>
                <a:lnTo>
                  <a:pt x="2050" y="21"/>
                </a:lnTo>
                <a:lnTo>
                  <a:pt x="2061" y="26"/>
                </a:lnTo>
                <a:lnTo>
                  <a:pt x="2074" y="32"/>
                </a:lnTo>
                <a:lnTo>
                  <a:pt x="2086" y="39"/>
                </a:lnTo>
                <a:lnTo>
                  <a:pt x="2098" y="46"/>
                </a:lnTo>
                <a:lnTo>
                  <a:pt x="2108" y="54"/>
                </a:lnTo>
                <a:lnTo>
                  <a:pt x="2119" y="62"/>
                </a:lnTo>
                <a:lnTo>
                  <a:pt x="2130" y="71"/>
                </a:lnTo>
                <a:lnTo>
                  <a:pt x="2140" y="80"/>
                </a:lnTo>
                <a:lnTo>
                  <a:pt x="2150" y="90"/>
                </a:lnTo>
                <a:lnTo>
                  <a:pt x="2160" y="101"/>
                </a:lnTo>
                <a:lnTo>
                  <a:pt x="2168" y="111"/>
                </a:lnTo>
                <a:lnTo>
                  <a:pt x="2177" y="123"/>
                </a:lnTo>
                <a:lnTo>
                  <a:pt x="2184" y="135"/>
                </a:lnTo>
                <a:lnTo>
                  <a:pt x="2192" y="148"/>
                </a:lnTo>
                <a:lnTo>
                  <a:pt x="2198" y="161"/>
                </a:lnTo>
                <a:lnTo>
                  <a:pt x="2203" y="173"/>
                </a:lnTo>
                <a:lnTo>
                  <a:pt x="2209" y="187"/>
                </a:lnTo>
                <a:lnTo>
                  <a:pt x="2213" y="200"/>
                </a:lnTo>
                <a:lnTo>
                  <a:pt x="2217" y="214"/>
                </a:lnTo>
                <a:lnTo>
                  <a:pt x="2220" y="227"/>
                </a:lnTo>
                <a:lnTo>
                  <a:pt x="2223" y="241"/>
                </a:lnTo>
                <a:lnTo>
                  <a:pt x="2225" y="255"/>
                </a:lnTo>
                <a:lnTo>
                  <a:pt x="2226" y="268"/>
                </a:lnTo>
                <a:lnTo>
                  <a:pt x="2226" y="281"/>
                </a:lnTo>
                <a:lnTo>
                  <a:pt x="2226" y="295"/>
                </a:lnTo>
                <a:lnTo>
                  <a:pt x="2225" y="309"/>
                </a:lnTo>
                <a:lnTo>
                  <a:pt x="2223" y="322"/>
                </a:lnTo>
                <a:lnTo>
                  <a:pt x="2220" y="336"/>
                </a:lnTo>
                <a:lnTo>
                  <a:pt x="2217" y="349"/>
                </a:lnTo>
                <a:lnTo>
                  <a:pt x="2214" y="361"/>
                </a:lnTo>
                <a:lnTo>
                  <a:pt x="2210" y="375"/>
                </a:lnTo>
                <a:lnTo>
                  <a:pt x="2205" y="387"/>
                </a:lnTo>
                <a:lnTo>
                  <a:pt x="2200" y="400"/>
                </a:lnTo>
                <a:lnTo>
                  <a:pt x="2194" y="412"/>
                </a:lnTo>
                <a:lnTo>
                  <a:pt x="2187" y="424"/>
                </a:lnTo>
                <a:lnTo>
                  <a:pt x="2180" y="435"/>
                </a:lnTo>
                <a:lnTo>
                  <a:pt x="2172" y="447"/>
                </a:lnTo>
                <a:lnTo>
                  <a:pt x="2164" y="457"/>
                </a:lnTo>
                <a:lnTo>
                  <a:pt x="2155" y="468"/>
                </a:lnTo>
                <a:lnTo>
                  <a:pt x="2146" y="479"/>
                </a:lnTo>
                <a:lnTo>
                  <a:pt x="2136" y="488"/>
                </a:lnTo>
                <a:lnTo>
                  <a:pt x="2125" y="497"/>
                </a:lnTo>
                <a:lnTo>
                  <a:pt x="2115" y="507"/>
                </a:lnTo>
                <a:lnTo>
                  <a:pt x="2103" y="514"/>
                </a:lnTo>
                <a:lnTo>
                  <a:pt x="2091" y="523"/>
                </a:lnTo>
                <a:lnTo>
                  <a:pt x="2078" y="529"/>
                </a:lnTo>
                <a:lnTo>
                  <a:pt x="1809" y="36"/>
                </a:lnTo>
                <a:close/>
              </a:path>
            </a:pathLst>
          </a:custGeom>
          <a:solidFill>
            <a:srgbClr val="436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9" name="Freeform 131">
            <a:extLst>
              <a:ext uri="{FF2B5EF4-FFF2-40B4-BE49-F238E27FC236}">
                <a16:creationId xmlns:a16="http://schemas.microsoft.com/office/drawing/2014/main" id="{E918A819-2C9B-1443-C6A1-3400741891CC}"/>
              </a:ext>
            </a:extLst>
          </p:cNvPr>
          <p:cNvSpPr>
            <a:spLocks noEditPoints="1"/>
          </p:cNvSpPr>
          <p:nvPr/>
        </p:nvSpPr>
        <p:spPr bwMode="auto">
          <a:xfrm rot="362064">
            <a:off x="4666087" y="3127453"/>
            <a:ext cx="580400" cy="1033976"/>
          </a:xfrm>
          <a:custGeom>
            <a:avLst/>
            <a:gdLst>
              <a:gd name="T0" fmla="*/ 561 w 1208"/>
              <a:gd name="T1" fmla="*/ 2620 h 2860"/>
              <a:gd name="T2" fmla="*/ 548 w 1208"/>
              <a:gd name="T3" fmla="*/ 2674 h 2860"/>
              <a:gd name="T4" fmla="*/ 524 w 1208"/>
              <a:gd name="T5" fmla="*/ 2723 h 2860"/>
              <a:gd name="T6" fmla="*/ 491 w 1208"/>
              <a:gd name="T7" fmla="*/ 2767 h 2860"/>
              <a:gd name="T8" fmla="*/ 451 w 1208"/>
              <a:gd name="T9" fmla="*/ 2803 h 2860"/>
              <a:gd name="T10" fmla="*/ 404 w 1208"/>
              <a:gd name="T11" fmla="*/ 2832 h 2860"/>
              <a:gd name="T12" fmla="*/ 352 w 1208"/>
              <a:gd name="T13" fmla="*/ 2850 h 2860"/>
              <a:gd name="T14" fmla="*/ 297 w 1208"/>
              <a:gd name="T15" fmla="*/ 2859 h 2860"/>
              <a:gd name="T16" fmla="*/ 239 w 1208"/>
              <a:gd name="T17" fmla="*/ 2857 h 2860"/>
              <a:gd name="T18" fmla="*/ 184 w 1208"/>
              <a:gd name="T19" fmla="*/ 2843 h 2860"/>
              <a:gd name="T20" fmla="*/ 135 w 1208"/>
              <a:gd name="T21" fmla="*/ 2818 h 2860"/>
              <a:gd name="T22" fmla="*/ 91 w 1208"/>
              <a:gd name="T23" fmla="*/ 2786 h 2860"/>
              <a:gd name="T24" fmla="*/ 55 w 1208"/>
              <a:gd name="T25" fmla="*/ 2746 h 2860"/>
              <a:gd name="T26" fmla="*/ 27 w 1208"/>
              <a:gd name="T27" fmla="*/ 2700 h 2860"/>
              <a:gd name="T28" fmla="*/ 8 w 1208"/>
              <a:gd name="T29" fmla="*/ 2647 h 2860"/>
              <a:gd name="T30" fmla="*/ 0 w 1208"/>
              <a:gd name="T31" fmla="*/ 2592 h 2860"/>
              <a:gd name="T32" fmla="*/ 0 w 1208"/>
              <a:gd name="T33" fmla="*/ 2495 h 2860"/>
              <a:gd name="T34" fmla="*/ 17 w 1208"/>
              <a:gd name="T35" fmla="*/ 2170 h 2860"/>
              <a:gd name="T36" fmla="*/ 55 w 1208"/>
              <a:gd name="T37" fmla="*/ 1851 h 2860"/>
              <a:gd name="T38" fmla="*/ 115 w 1208"/>
              <a:gd name="T39" fmla="*/ 1538 h 2860"/>
              <a:gd name="T40" fmla="*/ 716 w 1208"/>
              <a:gd name="T41" fmla="*/ 1460 h 2860"/>
              <a:gd name="T42" fmla="*/ 651 w 1208"/>
              <a:gd name="T43" fmla="*/ 1729 h 2860"/>
              <a:gd name="T44" fmla="*/ 603 w 1208"/>
              <a:gd name="T45" fmla="*/ 2006 h 2860"/>
              <a:gd name="T46" fmla="*/ 574 w 1208"/>
              <a:gd name="T47" fmla="*/ 2289 h 2860"/>
              <a:gd name="T48" fmla="*/ 565 w 1208"/>
              <a:gd name="T49" fmla="*/ 2577 h 2860"/>
              <a:gd name="T50" fmla="*/ 221 w 1208"/>
              <a:gd name="T51" fmla="*/ 1152 h 2860"/>
              <a:gd name="T52" fmla="*/ 329 w 1208"/>
              <a:gd name="T53" fmla="*/ 849 h 2860"/>
              <a:gd name="T54" fmla="*/ 457 w 1208"/>
              <a:gd name="T55" fmla="*/ 555 h 2860"/>
              <a:gd name="T56" fmla="*/ 604 w 1208"/>
              <a:gd name="T57" fmla="*/ 272 h 2860"/>
              <a:gd name="T58" fmla="*/ 1131 w 1208"/>
              <a:gd name="T59" fmla="*/ 488 h 2860"/>
              <a:gd name="T60" fmla="*/ 996 w 1208"/>
              <a:gd name="T61" fmla="*/ 735 h 2860"/>
              <a:gd name="T62" fmla="*/ 880 w 1208"/>
              <a:gd name="T63" fmla="*/ 990 h 2860"/>
              <a:gd name="T64" fmla="*/ 779 w 1208"/>
              <a:gd name="T65" fmla="*/ 1256 h 2860"/>
              <a:gd name="T66" fmla="*/ 174 w 1208"/>
              <a:gd name="T67" fmla="*/ 1307 h 2860"/>
              <a:gd name="T68" fmla="*/ 710 w 1208"/>
              <a:gd name="T69" fmla="*/ 99 h 2860"/>
              <a:gd name="T70" fmla="*/ 751 w 1208"/>
              <a:gd name="T71" fmla="*/ 61 h 2860"/>
              <a:gd name="T72" fmla="*/ 796 w 1208"/>
              <a:gd name="T73" fmla="*/ 31 h 2860"/>
              <a:gd name="T74" fmla="*/ 847 w 1208"/>
              <a:gd name="T75" fmla="*/ 11 h 2860"/>
              <a:gd name="T76" fmla="*/ 899 w 1208"/>
              <a:gd name="T77" fmla="*/ 1 h 2860"/>
              <a:gd name="T78" fmla="*/ 953 w 1208"/>
              <a:gd name="T79" fmla="*/ 1 h 2860"/>
              <a:gd name="T80" fmla="*/ 1008 w 1208"/>
              <a:gd name="T81" fmla="*/ 12 h 2860"/>
              <a:gd name="T82" fmla="*/ 1060 w 1208"/>
              <a:gd name="T83" fmla="*/ 33 h 2860"/>
              <a:gd name="T84" fmla="*/ 1107 w 1208"/>
              <a:gd name="T85" fmla="*/ 66 h 2860"/>
              <a:gd name="T86" fmla="*/ 1146 w 1208"/>
              <a:gd name="T87" fmla="*/ 106 h 2860"/>
              <a:gd name="T88" fmla="*/ 1176 w 1208"/>
              <a:gd name="T89" fmla="*/ 152 h 2860"/>
              <a:gd name="T90" fmla="*/ 1196 w 1208"/>
              <a:gd name="T91" fmla="*/ 202 h 2860"/>
              <a:gd name="T92" fmla="*/ 1207 w 1208"/>
              <a:gd name="T93" fmla="*/ 255 h 2860"/>
              <a:gd name="T94" fmla="*/ 1206 w 1208"/>
              <a:gd name="T95" fmla="*/ 310 h 2860"/>
              <a:gd name="T96" fmla="*/ 1195 w 1208"/>
              <a:gd name="T97" fmla="*/ 363 h 2860"/>
              <a:gd name="T98" fmla="*/ 1174 w 1208"/>
              <a:gd name="T99" fmla="*/ 415 h 2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8" h="2860">
                <a:moveTo>
                  <a:pt x="565" y="2577"/>
                </a:moveTo>
                <a:lnTo>
                  <a:pt x="564" y="2592"/>
                </a:lnTo>
                <a:lnTo>
                  <a:pt x="563" y="2606"/>
                </a:lnTo>
                <a:lnTo>
                  <a:pt x="561" y="2620"/>
                </a:lnTo>
                <a:lnTo>
                  <a:pt x="558" y="2635"/>
                </a:lnTo>
                <a:lnTo>
                  <a:pt x="555" y="2647"/>
                </a:lnTo>
                <a:lnTo>
                  <a:pt x="552" y="2661"/>
                </a:lnTo>
                <a:lnTo>
                  <a:pt x="548" y="2674"/>
                </a:lnTo>
                <a:lnTo>
                  <a:pt x="542" y="2687"/>
                </a:lnTo>
                <a:lnTo>
                  <a:pt x="537" y="2700"/>
                </a:lnTo>
                <a:lnTo>
                  <a:pt x="530" y="2712"/>
                </a:lnTo>
                <a:lnTo>
                  <a:pt x="524" y="2723"/>
                </a:lnTo>
                <a:lnTo>
                  <a:pt x="517" y="2735"/>
                </a:lnTo>
                <a:lnTo>
                  <a:pt x="508" y="2746"/>
                </a:lnTo>
                <a:lnTo>
                  <a:pt x="499" y="2756"/>
                </a:lnTo>
                <a:lnTo>
                  <a:pt x="491" y="2767"/>
                </a:lnTo>
                <a:lnTo>
                  <a:pt x="481" y="2777"/>
                </a:lnTo>
                <a:lnTo>
                  <a:pt x="472" y="2786"/>
                </a:lnTo>
                <a:lnTo>
                  <a:pt x="462" y="2795"/>
                </a:lnTo>
                <a:lnTo>
                  <a:pt x="451" y="2803"/>
                </a:lnTo>
                <a:lnTo>
                  <a:pt x="440" y="2812"/>
                </a:lnTo>
                <a:lnTo>
                  <a:pt x="428" y="2818"/>
                </a:lnTo>
                <a:lnTo>
                  <a:pt x="416" y="2826"/>
                </a:lnTo>
                <a:lnTo>
                  <a:pt x="404" y="2832"/>
                </a:lnTo>
                <a:lnTo>
                  <a:pt x="392" y="2838"/>
                </a:lnTo>
                <a:lnTo>
                  <a:pt x="379" y="2843"/>
                </a:lnTo>
                <a:lnTo>
                  <a:pt x="366" y="2847"/>
                </a:lnTo>
                <a:lnTo>
                  <a:pt x="352" y="2850"/>
                </a:lnTo>
                <a:lnTo>
                  <a:pt x="339" y="2854"/>
                </a:lnTo>
                <a:lnTo>
                  <a:pt x="325" y="2857"/>
                </a:lnTo>
                <a:lnTo>
                  <a:pt x="310" y="2858"/>
                </a:lnTo>
                <a:lnTo>
                  <a:pt x="297" y="2859"/>
                </a:lnTo>
                <a:lnTo>
                  <a:pt x="282" y="2860"/>
                </a:lnTo>
                <a:lnTo>
                  <a:pt x="268" y="2859"/>
                </a:lnTo>
                <a:lnTo>
                  <a:pt x="253" y="2858"/>
                </a:lnTo>
                <a:lnTo>
                  <a:pt x="239" y="2857"/>
                </a:lnTo>
                <a:lnTo>
                  <a:pt x="225" y="2854"/>
                </a:lnTo>
                <a:lnTo>
                  <a:pt x="211" y="2850"/>
                </a:lnTo>
                <a:lnTo>
                  <a:pt x="198" y="2847"/>
                </a:lnTo>
                <a:lnTo>
                  <a:pt x="184" y="2843"/>
                </a:lnTo>
                <a:lnTo>
                  <a:pt x="172" y="2838"/>
                </a:lnTo>
                <a:lnTo>
                  <a:pt x="160" y="2832"/>
                </a:lnTo>
                <a:lnTo>
                  <a:pt x="147" y="2826"/>
                </a:lnTo>
                <a:lnTo>
                  <a:pt x="135" y="2818"/>
                </a:lnTo>
                <a:lnTo>
                  <a:pt x="123" y="2812"/>
                </a:lnTo>
                <a:lnTo>
                  <a:pt x="113" y="2803"/>
                </a:lnTo>
                <a:lnTo>
                  <a:pt x="102" y="2795"/>
                </a:lnTo>
                <a:lnTo>
                  <a:pt x="91" y="2786"/>
                </a:lnTo>
                <a:lnTo>
                  <a:pt x="82" y="2777"/>
                </a:lnTo>
                <a:lnTo>
                  <a:pt x="73" y="2767"/>
                </a:lnTo>
                <a:lnTo>
                  <a:pt x="64" y="2756"/>
                </a:lnTo>
                <a:lnTo>
                  <a:pt x="55" y="2746"/>
                </a:lnTo>
                <a:lnTo>
                  <a:pt x="48" y="2735"/>
                </a:lnTo>
                <a:lnTo>
                  <a:pt x="40" y="2723"/>
                </a:lnTo>
                <a:lnTo>
                  <a:pt x="34" y="2712"/>
                </a:lnTo>
                <a:lnTo>
                  <a:pt x="27" y="2700"/>
                </a:lnTo>
                <a:lnTo>
                  <a:pt x="22" y="2687"/>
                </a:lnTo>
                <a:lnTo>
                  <a:pt x="17" y="2674"/>
                </a:lnTo>
                <a:lnTo>
                  <a:pt x="12" y="2661"/>
                </a:lnTo>
                <a:lnTo>
                  <a:pt x="8" y="2647"/>
                </a:lnTo>
                <a:lnTo>
                  <a:pt x="5" y="2635"/>
                </a:lnTo>
                <a:lnTo>
                  <a:pt x="3" y="2620"/>
                </a:lnTo>
                <a:lnTo>
                  <a:pt x="1" y="2606"/>
                </a:lnTo>
                <a:lnTo>
                  <a:pt x="0" y="2592"/>
                </a:lnTo>
                <a:lnTo>
                  <a:pt x="0" y="2577"/>
                </a:lnTo>
                <a:lnTo>
                  <a:pt x="565" y="2577"/>
                </a:lnTo>
                <a:close/>
                <a:moveTo>
                  <a:pt x="0" y="2577"/>
                </a:moveTo>
                <a:lnTo>
                  <a:pt x="0" y="2495"/>
                </a:lnTo>
                <a:lnTo>
                  <a:pt x="2" y="2414"/>
                </a:lnTo>
                <a:lnTo>
                  <a:pt x="6" y="2332"/>
                </a:lnTo>
                <a:lnTo>
                  <a:pt x="10" y="2251"/>
                </a:lnTo>
                <a:lnTo>
                  <a:pt x="17" y="2170"/>
                </a:lnTo>
                <a:lnTo>
                  <a:pt x="24" y="2090"/>
                </a:lnTo>
                <a:lnTo>
                  <a:pt x="34" y="2010"/>
                </a:lnTo>
                <a:lnTo>
                  <a:pt x="44" y="1930"/>
                </a:lnTo>
                <a:lnTo>
                  <a:pt x="55" y="1851"/>
                </a:lnTo>
                <a:lnTo>
                  <a:pt x="69" y="1772"/>
                </a:lnTo>
                <a:lnTo>
                  <a:pt x="83" y="1694"/>
                </a:lnTo>
                <a:lnTo>
                  <a:pt x="99" y="1615"/>
                </a:lnTo>
                <a:lnTo>
                  <a:pt x="115" y="1538"/>
                </a:lnTo>
                <a:lnTo>
                  <a:pt x="133" y="1461"/>
                </a:lnTo>
                <a:lnTo>
                  <a:pt x="153" y="1384"/>
                </a:lnTo>
                <a:lnTo>
                  <a:pt x="174" y="1307"/>
                </a:lnTo>
                <a:lnTo>
                  <a:pt x="716" y="1460"/>
                </a:lnTo>
                <a:lnTo>
                  <a:pt x="698" y="1526"/>
                </a:lnTo>
                <a:lnTo>
                  <a:pt x="682" y="1593"/>
                </a:lnTo>
                <a:lnTo>
                  <a:pt x="666" y="1661"/>
                </a:lnTo>
                <a:lnTo>
                  <a:pt x="651" y="1729"/>
                </a:lnTo>
                <a:lnTo>
                  <a:pt x="637" y="1797"/>
                </a:lnTo>
                <a:lnTo>
                  <a:pt x="624" y="1867"/>
                </a:lnTo>
                <a:lnTo>
                  <a:pt x="614" y="1936"/>
                </a:lnTo>
                <a:lnTo>
                  <a:pt x="603" y="2006"/>
                </a:lnTo>
                <a:lnTo>
                  <a:pt x="595" y="2076"/>
                </a:lnTo>
                <a:lnTo>
                  <a:pt x="586" y="2147"/>
                </a:lnTo>
                <a:lnTo>
                  <a:pt x="580" y="2217"/>
                </a:lnTo>
                <a:lnTo>
                  <a:pt x="574" y="2289"/>
                </a:lnTo>
                <a:lnTo>
                  <a:pt x="570" y="2360"/>
                </a:lnTo>
                <a:lnTo>
                  <a:pt x="567" y="2432"/>
                </a:lnTo>
                <a:lnTo>
                  <a:pt x="565" y="2504"/>
                </a:lnTo>
                <a:lnTo>
                  <a:pt x="565" y="2577"/>
                </a:lnTo>
                <a:lnTo>
                  <a:pt x="0" y="2577"/>
                </a:lnTo>
                <a:close/>
                <a:moveTo>
                  <a:pt x="174" y="1307"/>
                </a:moveTo>
                <a:lnTo>
                  <a:pt x="196" y="1229"/>
                </a:lnTo>
                <a:lnTo>
                  <a:pt x="221" y="1152"/>
                </a:lnTo>
                <a:lnTo>
                  <a:pt x="245" y="1075"/>
                </a:lnTo>
                <a:lnTo>
                  <a:pt x="272" y="1000"/>
                </a:lnTo>
                <a:lnTo>
                  <a:pt x="300" y="924"/>
                </a:lnTo>
                <a:lnTo>
                  <a:pt x="329" y="849"/>
                </a:lnTo>
                <a:lnTo>
                  <a:pt x="358" y="774"/>
                </a:lnTo>
                <a:lnTo>
                  <a:pt x="391" y="701"/>
                </a:lnTo>
                <a:lnTo>
                  <a:pt x="423" y="627"/>
                </a:lnTo>
                <a:lnTo>
                  <a:pt x="457" y="555"/>
                </a:lnTo>
                <a:lnTo>
                  <a:pt x="492" y="483"/>
                </a:lnTo>
                <a:lnTo>
                  <a:pt x="528" y="412"/>
                </a:lnTo>
                <a:lnTo>
                  <a:pt x="566" y="342"/>
                </a:lnTo>
                <a:lnTo>
                  <a:pt x="604" y="272"/>
                </a:lnTo>
                <a:lnTo>
                  <a:pt x="644" y="203"/>
                </a:lnTo>
                <a:lnTo>
                  <a:pt x="685" y="135"/>
                </a:lnTo>
                <a:lnTo>
                  <a:pt x="1166" y="428"/>
                </a:lnTo>
                <a:lnTo>
                  <a:pt x="1131" y="488"/>
                </a:lnTo>
                <a:lnTo>
                  <a:pt x="1096" y="549"/>
                </a:lnTo>
                <a:lnTo>
                  <a:pt x="1061" y="610"/>
                </a:lnTo>
                <a:lnTo>
                  <a:pt x="1028" y="672"/>
                </a:lnTo>
                <a:lnTo>
                  <a:pt x="996" y="735"/>
                </a:lnTo>
                <a:lnTo>
                  <a:pt x="966" y="798"/>
                </a:lnTo>
                <a:lnTo>
                  <a:pt x="936" y="861"/>
                </a:lnTo>
                <a:lnTo>
                  <a:pt x="908" y="926"/>
                </a:lnTo>
                <a:lnTo>
                  <a:pt x="880" y="990"/>
                </a:lnTo>
                <a:lnTo>
                  <a:pt x="853" y="1056"/>
                </a:lnTo>
                <a:lnTo>
                  <a:pt x="827" y="1121"/>
                </a:lnTo>
                <a:lnTo>
                  <a:pt x="803" y="1189"/>
                </a:lnTo>
                <a:lnTo>
                  <a:pt x="779" y="1256"/>
                </a:lnTo>
                <a:lnTo>
                  <a:pt x="758" y="1323"/>
                </a:lnTo>
                <a:lnTo>
                  <a:pt x="737" y="1392"/>
                </a:lnTo>
                <a:lnTo>
                  <a:pt x="716" y="1460"/>
                </a:lnTo>
                <a:lnTo>
                  <a:pt x="174" y="1307"/>
                </a:lnTo>
                <a:close/>
                <a:moveTo>
                  <a:pt x="685" y="135"/>
                </a:moveTo>
                <a:lnTo>
                  <a:pt x="693" y="123"/>
                </a:lnTo>
                <a:lnTo>
                  <a:pt x="701" y="111"/>
                </a:lnTo>
                <a:lnTo>
                  <a:pt x="710" y="99"/>
                </a:lnTo>
                <a:lnTo>
                  <a:pt x="720" y="89"/>
                </a:lnTo>
                <a:lnTo>
                  <a:pt x="729" y="79"/>
                </a:lnTo>
                <a:lnTo>
                  <a:pt x="740" y="69"/>
                </a:lnTo>
                <a:lnTo>
                  <a:pt x="751" y="61"/>
                </a:lnTo>
                <a:lnTo>
                  <a:pt x="761" y="52"/>
                </a:lnTo>
                <a:lnTo>
                  <a:pt x="772" y="45"/>
                </a:lnTo>
                <a:lnTo>
                  <a:pt x="784" y="37"/>
                </a:lnTo>
                <a:lnTo>
                  <a:pt x="796" y="31"/>
                </a:lnTo>
                <a:lnTo>
                  <a:pt x="808" y="26"/>
                </a:lnTo>
                <a:lnTo>
                  <a:pt x="821" y="20"/>
                </a:lnTo>
                <a:lnTo>
                  <a:pt x="833" y="15"/>
                </a:lnTo>
                <a:lnTo>
                  <a:pt x="847" y="11"/>
                </a:lnTo>
                <a:lnTo>
                  <a:pt x="859" y="8"/>
                </a:lnTo>
                <a:lnTo>
                  <a:pt x="872" y="4"/>
                </a:lnTo>
                <a:lnTo>
                  <a:pt x="886" y="2"/>
                </a:lnTo>
                <a:lnTo>
                  <a:pt x="899" y="1"/>
                </a:lnTo>
                <a:lnTo>
                  <a:pt x="913" y="0"/>
                </a:lnTo>
                <a:lnTo>
                  <a:pt x="927" y="0"/>
                </a:lnTo>
                <a:lnTo>
                  <a:pt x="940" y="0"/>
                </a:lnTo>
                <a:lnTo>
                  <a:pt x="953" y="1"/>
                </a:lnTo>
                <a:lnTo>
                  <a:pt x="967" y="2"/>
                </a:lnTo>
                <a:lnTo>
                  <a:pt x="981" y="5"/>
                </a:lnTo>
                <a:lnTo>
                  <a:pt x="994" y="9"/>
                </a:lnTo>
                <a:lnTo>
                  <a:pt x="1008" y="12"/>
                </a:lnTo>
                <a:lnTo>
                  <a:pt x="1021" y="16"/>
                </a:lnTo>
                <a:lnTo>
                  <a:pt x="1034" y="21"/>
                </a:lnTo>
                <a:lnTo>
                  <a:pt x="1047" y="27"/>
                </a:lnTo>
                <a:lnTo>
                  <a:pt x="1060" y="33"/>
                </a:lnTo>
                <a:lnTo>
                  <a:pt x="1072" y="41"/>
                </a:lnTo>
                <a:lnTo>
                  <a:pt x="1085" y="49"/>
                </a:lnTo>
                <a:lnTo>
                  <a:pt x="1097" y="57"/>
                </a:lnTo>
                <a:lnTo>
                  <a:pt x="1107" y="66"/>
                </a:lnTo>
                <a:lnTo>
                  <a:pt x="1118" y="76"/>
                </a:lnTo>
                <a:lnTo>
                  <a:pt x="1128" y="86"/>
                </a:lnTo>
                <a:lnTo>
                  <a:pt x="1137" y="95"/>
                </a:lnTo>
                <a:lnTo>
                  <a:pt x="1146" y="106"/>
                </a:lnTo>
                <a:lnTo>
                  <a:pt x="1154" y="116"/>
                </a:lnTo>
                <a:lnTo>
                  <a:pt x="1162" y="128"/>
                </a:lnTo>
                <a:lnTo>
                  <a:pt x="1169" y="140"/>
                </a:lnTo>
                <a:lnTo>
                  <a:pt x="1176" y="152"/>
                </a:lnTo>
                <a:lnTo>
                  <a:pt x="1182" y="165"/>
                </a:lnTo>
                <a:lnTo>
                  <a:pt x="1187" y="176"/>
                </a:lnTo>
                <a:lnTo>
                  <a:pt x="1192" y="189"/>
                </a:lnTo>
                <a:lnTo>
                  <a:pt x="1196" y="202"/>
                </a:lnTo>
                <a:lnTo>
                  <a:pt x="1199" y="215"/>
                </a:lnTo>
                <a:lnTo>
                  <a:pt x="1202" y="229"/>
                </a:lnTo>
                <a:lnTo>
                  <a:pt x="1204" y="241"/>
                </a:lnTo>
                <a:lnTo>
                  <a:pt x="1207" y="255"/>
                </a:lnTo>
                <a:lnTo>
                  <a:pt x="1207" y="268"/>
                </a:lnTo>
                <a:lnTo>
                  <a:pt x="1208" y="282"/>
                </a:lnTo>
                <a:lnTo>
                  <a:pt x="1207" y="296"/>
                </a:lnTo>
                <a:lnTo>
                  <a:pt x="1206" y="310"/>
                </a:lnTo>
                <a:lnTo>
                  <a:pt x="1204" y="323"/>
                </a:lnTo>
                <a:lnTo>
                  <a:pt x="1202" y="336"/>
                </a:lnTo>
                <a:lnTo>
                  <a:pt x="1199" y="350"/>
                </a:lnTo>
                <a:lnTo>
                  <a:pt x="1195" y="363"/>
                </a:lnTo>
                <a:lnTo>
                  <a:pt x="1191" y="377"/>
                </a:lnTo>
                <a:lnTo>
                  <a:pt x="1185" y="390"/>
                </a:lnTo>
                <a:lnTo>
                  <a:pt x="1180" y="403"/>
                </a:lnTo>
                <a:lnTo>
                  <a:pt x="1174" y="415"/>
                </a:lnTo>
                <a:lnTo>
                  <a:pt x="1166" y="428"/>
                </a:lnTo>
                <a:lnTo>
                  <a:pt x="685" y="13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0" name="Freeform 132">
            <a:extLst>
              <a:ext uri="{FF2B5EF4-FFF2-40B4-BE49-F238E27FC236}">
                <a16:creationId xmlns:a16="http://schemas.microsoft.com/office/drawing/2014/main" id="{A11F45AB-CD05-109A-7AFE-E7187D034E16}"/>
              </a:ext>
            </a:extLst>
          </p:cNvPr>
          <p:cNvSpPr>
            <a:spLocks/>
          </p:cNvSpPr>
          <p:nvPr/>
        </p:nvSpPr>
        <p:spPr bwMode="auto">
          <a:xfrm rot="362064">
            <a:off x="5009857" y="3152070"/>
            <a:ext cx="264211" cy="224657"/>
          </a:xfrm>
          <a:custGeom>
            <a:avLst/>
            <a:gdLst>
              <a:gd name="T0" fmla="*/ 303 w 550"/>
              <a:gd name="T1" fmla="*/ 2 h 550"/>
              <a:gd name="T2" fmla="*/ 344 w 550"/>
              <a:gd name="T3" fmla="*/ 8 h 550"/>
              <a:gd name="T4" fmla="*/ 382 w 550"/>
              <a:gd name="T5" fmla="*/ 21 h 550"/>
              <a:gd name="T6" fmla="*/ 418 w 550"/>
              <a:gd name="T7" fmla="*/ 39 h 550"/>
              <a:gd name="T8" fmla="*/ 450 w 550"/>
              <a:gd name="T9" fmla="*/ 63 h 550"/>
              <a:gd name="T10" fmla="*/ 479 w 550"/>
              <a:gd name="T11" fmla="*/ 89 h 550"/>
              <a:gd name="T12" fmla="*/ 503 w 550"/>
              <a:gd name="T13" fmla="*/ 120 h 550"/>
              <a:gd name="T14" fmla="*/ 522 w 550"/>
              <a:gd name="T15" fmla="*/ 156 h 550"/>
              <a:gd name="T16" fmla="*/ 537 w 550"/>
              <a:gd name="T17" fmla="*/ 193 h 550"/>
              <a:gd name="T18" fmla="*/ 547 w 550"/>
              <a:gd name="T19" fmla="*/ 232 h 550"/>
              <a:gd name="T20" fmla="*/ 550 w 550"/>
              <a:gd name="T21" fmla="*/ 274 h 550"/>
              <a:gd name="T22" fmla="*/ 547 w 550"/>
              <a:gd name="T23" fmla="*/ 317 h 550"/>
              <a:gd name="T24" fmla="*/ 537 w 550"/>
              <a:gd name="T25" fmla="*/ 356 h 550"/>
              <a:gd name="T26" fmla="*/ 522 w 550"/>
              <a:gd name="T27" fmla="*/ 394 h 550"/>
              <a:gd name="T28" fmla="*/ 503 w 550"/>
              <a:gd name="T29" fmla="*/ 429 h 550"/>
              <a:gd name="T30" fmla="*/ 479 w 550"/>
              <a:gd name="T31" fmla="*/ 460 h 550"/>
              <a:gd name="T32" fmla="*/ 450 w 550"/>
              <a:gd name="T33" fmla="*/ 487 h 550"/>
              <a:gd name="T34" fmla="*/ 418 w 550"/>
              <a:gd name="T35" fmla="*/ 510 h 550"/>
              <a:gd name="T36" fmla="*/ 382 w 550"/>
              <a:gd name="T37" fmla="*/ 528 h 550"/>
              <a:gd name="T38" fmla="*/ 344 w 550"/>
              <a:gd name="T39" fmla="*/ 541 h 550"/>
              <a:gd name="T40" fmla="*/ 303 w 550"/>
              <a:gd name="T41" fmla="*/ 547 h 550"/>
              <a:gd name="T42" fmla="*/ 261 w 550"/>
              <a:gd name="T43" fmla="*/ 549 h 550"/>
              <a:gd name="T44" fmla="*/ 219 w 550"/>
              <a:gd name="T45" fmla="*/ 544 h 550"/>
              <a:gd name="T46" fmla="*/ 181 w 550"/>
              <a:gd name="T47" fmla="*/ 533 h 550"/>
              <a:gd name="T48" fmla="*/ 143 w 550"/>
              <a:gd name="T49" fmla="*/ 517 h 550"/>
              <a:gd name="T50" fmla="*/ 110 w 550"/>
              <a:gd name="T51" fmla="*/ 495 h 550"/>
              <a:gd name="T52" fmla="*/ 80 w 550"/>
              <a:gd name="T53" fmla="*/ 470 h 550"/>
              <a:gd name="T54" fmla="*/ 54 w 550"/>
              <a:gd name="T55" fmla="*/ 440 h 550"/>
              <a:gd name="T56" fmla="*/ 33 w 550"/>
              <a:gd name="T57" fmla="*/ 407 h 550"/>
              <a:gd name="T58" fmla="*/ 17 w 550"/>
              <a:gd name="T59" fmla="*/ 369 h 550"/>
              <a:gd name="T60" fmla="*/ 5 w 550"/>
              <a:gd name="T61" fmla="*/ 331 h 550"/>
              <a:gd name="T62" fmla="*/ 0 w 550"/>
              <a:gd name="T63" fmla="*/ 289 h 550"/>
              <a:gd name="T64" fmla="*/ 1 w 550"/>
              <a:gd name="T65" fmla="*/ 246 h 550"/>
              <a:gd name="T66" fmla="*/ 9 w 550"/>
              <a:gd name="T67" fmla="*/ 206 h 550"/>
              <a:gd name="T68" fmla="*/ 21 w 550"/>
              <a:gd name="T69" fmla="*/ 167 h 550"/>
              <a:gd name="T70" fmla="*/ 40 w 550"/>
              <a:gd name="T71" fmla="*/ 132 h 550"/>
              <a:gd name="T72" fmla="*/ 63 w 550"/>
              <a:gd name="T73" fmla="*/ 99 h 550"/>
              <a:gd name="T74" fmla="*/ 90 w 550"/>
              <a:gd name="T75" fmla="*/ 71 h 550"/>
              <a:gd name="T76" fmla="*/ 121 w 550"/>
              <a:gd name="T77" fmla="*/ 47 h 550"/>
              <a:gd name="T78" fmla="*/ 155 w 550"/>
              <a:gd name="T79" fmla="*/ 26 h 550"/>
              <a:gd name="T80" fmla="*/ 193 w 550"/>
              <a:gd name="T81" fmla="*/ 12 h 550"/>
              <a:gd name="T82" fmla="*/ 233 w 550"/>
              <a:gd name="T83" fmla="*/ 3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1"/>
                </a:lnTo>
                <a:lnTo>
                  <a:pt x="303" y="2"/>
                </a:lnTo>
                <a:lnTo>
                  <a:pt x="317" y="3"/>
                </a:lnTo>
                <a:lnTo>
                  <a:pt x="330" y="5"/>
                </a:lnTo>
                <a:lnTo>
                  <a:pt x="344" y="8"/>
                </a:lnTo>
                <a:lnTo>
                  <a:pt x="357" y="12"/>
                </a:lnTo>
                <a:lnTo>
                  <a:pt x="370" y="17"/>
                </a:lnTo>
                <a:lnTo>
                  <a:pt x="382" y="21"/>
                </a:lnTo>
                <a:lnTo>
                  <a:pt x="394" y="26"/>
                </a:lnTo>
                <a:lnTo>
                  <a:pt x="406" y="33"/>
                </a:lnTo>
                <a:lnTo>
                  <a:pt x="418" y="39"/>
                </a:lnTo>
                <a:lnTo>
                  <a:pt x="429" y="47"/>
                </a:lnTo>
                <a:lnTo>
                  <a:pt x="440" y="54"/>
                </a:lnTo>
                <a:lnTo>
                  <a:pt x="450" y="63"/>
                </a:lnTo>
                <a:lnTo>
                  <a:pt x="460" y="71"/>
                </a:lnTo>
                <a:lnTo>
                  <a:pt x="470" y="80"/>
                </a:lnTo>
                <a:lnTo>
                  <a:pt x="479" y="89"/>
                </a:lnTo>
                <a:lnTo>
                  <a:pt x="487" y="99"/>
                </a:lnTo>
                <a:lnTo>
                  <a:pt x="496" y="110"/>
                </a:lnTo>
                <a:lnTo>
                  <a:pt x="503" y="120"/>
                </a:lnTo>
                <a:lnTo>
                  <a:pt x="511" y="132"/>
                </a:lnTo>
                <a:lnTo>
                  <a:pt x="517" y="143"/>
                </a:lnTo>
                <a:lnTo>
                  <a:pt x="522" y="156"/>
                </a:lnTo>
                <a:lnTo>
                  <a:pt x="529" y="167"/>
                </a:lnTo>
                <a:lnTo>
                  <a:pt x="533" y="180"/>
                </a:lnTo>
                <a:lnTo>
                  <a:pt x="537" y="193"/>
                </a:lnTo>
                <a:lnTo>
                  <a:pt x="542" y="206"/>
                </a:lnTo>
                <a:lnTo>
                  <a:pt x="544" y="219"/>
                </a:lnTo>
                <a:lnTo>
                  <a:pt x="547" y="232"/>
                </a:lnTo>
                <a:lnTo>
                  <a:pt x="548" y="246"/>
                </a:lnTo>
                <a:lnTo>
                  <a:pt x="549" y="260"/>
                </a:lnTo>
                <a:lnTo>
                  <a:pt x="550" y="274"/>
                </a:lnTo>
                <a:lnTo>
                  <a:pt x="549" y="289"/>
                </a:lnTo>
                <a:lnTo>
                  <a:pt x="548" y="303"/>
                </a:lnTo>
                <a:lnTo>
                  <a:pt x="547" y="317"/>
                </a:lnTo>
                <a:lnTo>
                  <a:pt x="544" y="331"/>
                </a:lnTo>
                <a:lnTo>
                  <a:pt x="542" y="344"/>
                </a:lnTo>
                <a:lnTo>
                  <a:pt x="537" y="356"/>
                </a:lnTo>
                <a:lnTo>
                  <a:pt x="533" y="369"/>
                </a:lnTo>
                <a:lnTo>
                  <a:pt x="529" y="382"/>
                </a:lnTo>
                <a:lnTo>
                  <a:pt x="522" y="394"/>
                </a:lnTo>
                <a:lnTo>
                  <a:pt x="517" y="407"/>
                </a:lnTo>
                <a:lnTo>
                  <a:pt x="511" y="417"/>
                </a:lnTo>
                <a:lnTo>
                  <a:pt x="503" y="429"/>
                </a:lnTo>
                <a:lnTo>
                  <a:pt x="496" y="440"/>
                </a:lnTo>
                <a:lnTo>
                  <a:pt x="487" y="450"/>
                </a:lnTo>
                <a:lnTo>
                  <a:pt x="479" y="460"/>
                </a:lnTo>
                <a:lnTo>
                  <a:pt x="470" y="470"/>
                </a:lnTo>
                <a:lnTo>
                  <a:pt x="460" y="478"/>
                </a:lnTo>
                <a:lnTo>
                  <a:pt x="450" y="487"/>
                </a:lnTo>
                <a:lnTo>
                  <a:pt x="440" y="495"/>
                </a:lnTo>
                <a:lnTo>
                  <a:pt x="429" y="503"/>
                </a:lnTo>
                <a:lnTo>
                  <a:pt x="418" y="510"/>
                </a:lnTo>
                <a:lnTo>
                  <a:pt x="406" y="517"/>
                </a:lnTo>
                <a:lnTo>
                  <a:pt x="394" y="523"/>
                </a:lnTo>
                <a:lnTo>
                  <a:pt x="382" y="528"/>
                </a:lnTo>
                <a:lnTo>
                  <a:pt x="370" y="533"/>
                </a:lnTo>
                <a:lnTo>
                  <a:pt x="357" y="537"/>
                </a:lnTo>
                <a:lnTo>
                  <a:pt x="344" y="541"/>
                </a:lnTo>
                <a:lnTo>
                  <a:pt x="330" y="544"/>
                </a:lnTo>
                <a:lnTo>
                  <a:pt x="317" y="546"/>
                </a:lnTo>
                <a:lnTo>
                  <a:pt x="303" y="547"/>
                </a:lnTo>
                <a:lnTo>
                  <a:pt x="289" y="549"/>
                </a:lnTo>
                <a:lnTo>
                  <a:pt x="275" y="550"/>
                </a:lnTo>
                <a:lnTo>
                  <a:pt x="261" y="549"/>
                </a:lnTo>
                <a:lnTo>
                  <a:pt x="247" y="547"/>
                </a:lnTo>
                <a:lnTo>
                  <a:pt x="233" y="546"/>
                </a:lnTo>
                <a:lnTo>
                  <a:pt x="219" y="544"/>
                </a:lnTo>
                <a:lnTo>
                  <a:pt x="206" y="541"/>
                </a:lnTo>
                <a:lnTo>
                  <a:pt x="193" y="537"/>
                </a:lnTo>
                <a:lnTo>
                  <a:pt x="181" y="533"/>
                </a:lnTo>
                <a:lnTo>
                  <a:pt x="168" y="528"/>
                </a:lnTo>
                <a:lnTo>
                  <a:pt x="155" y="523"/>
                </a:lnTo>
                <a:lnTo>
                  <a:pt x="143" y="517"/>
                </a:lnTo>
                <a:lnTo>
                  <a:pt x="132" y="510"/>
                </a:lnTo>
                <a:lnTo>
                  <a:pt x="121" y="503"/>
                </a:lnTo>
                <a:lnTo>
                  <a:pt x="110" y="495"/>
                </a:lnTo>
                <a:lnTo>
                  <a:pt x="99" y="487"/>
                </a:lnTo>
                <a:lnTo>
                  <a:pt x="90" y="478"/>
                </a:lnTo>
                <a:lnTo>
                  <a:pt x="80" y="470"/>
                </a:lnTo>
                <a:lnTo>
                  <a:pt x="72" y="460"/>
                </a:lnTo>
                <a:lnTo>
                  <a:pt x="63" y="450"/>
                </a:lnTo>
                <a:lnTo>
                  <a:pt x="54" y="440"/>
                </a:lnTo>
                <a:lnTo>
                  <a:pt x="47" y="429"/>
                </a:lnTo>
                <a:lnTo>
                  <a:pt x="40" y="417"/>
                </a:lnTo>
                <a:lnTo>
                  <a:pt x="33" y="407"/>
                </a:lnTo>
                <a:lnTo>
                  <a:pt x="27" y="394"/>
                </a:lnTo>
                <a:lnTo>
                  <a:pt x="21" y="382"/>
                </a:lnTo>
                <a:lnTo>
                  <a:pt x="17" y="369"/>
                </a:lnTo>
                <a:lnTo>
                  <a:pt x="13" y="356"/>
                </a:lnTo>
                <a:lnTo>
                  <a:pt x="9" y="344"/>
                </a:lnTo>
                <a:lnTo>
                  <a:pt x="5" y="331"/>
                </a:lnTo>
                <a:lnTo>
                  <a:pt x="3" y="317"/>
                </a:lnTo>
                <a:lnTo>
                  <a:pt x="1" y="303"/>
                </a:lnTo>
                <a:lnTo>
                  <a:pt x="0" y="289"/>
                </a:lnTo>
                <a:lnTo>
                  <a:pt x="0" y="274"/>
                </a:lnTo>
                <a:lnTo>
                  <a:pt x="0" y="260"/>
                </a:lnTo>
                <a:lnTo>
                  <a:pt x="1" y="246"/>
                </a:lnTo>
                <a:lnTo>
                  <a:pt x="3" y="232"/>
                </a:lnTo>
                <a:lnTo>
                  <a:pt x="5" y="219"/>
                </a:lnTo>
                <a:lnTo>
                  <a:pt x="9" y="206"/>
                </a:lnTo>
                <a:lnTo>
                  <a:pt x="13" y="193"/>
                </a:lnTo>
                <a:lnTo>
                  <a:pt x="17" y="180"/>
                </a:lnTo>
                <a:lnTo>
                  <a:pt x="21" y="167"/>
                </a:lnTo>
                <a:lnTo>
                  <a:pt x="27" y="156"/>
                </a:lnTo>
                <a:lnTo>
                  <a:pt x="33" y="143"/>
                </a:lnTo>
                <a:lnTo>
                  <a:pt x="40" y="132"/>
                </a:lnTo>
                <a:lnTo>
                  <a:pt x="47" y="120"/>
                </a:lnTo>
                <a:lnTo>
                  <a:pt x="54" y="110"/>
                </a:lnTo>
                <a:lnTo>
                  <a:pt x="63" y="99"/>
                </a:lnTo>
                <a:lnTo>
                  <a:pt x="72" y="89"/>
                </a:lnTo>
                <a:lnTo>
                  <a:pt x="80" y="80"/>
                </a:lnTo>
                <a:lnTo>
                  <a:pt x="90" y="71"/>
                </a:lnTo>
                <a:lnTo>
                  <a:pt x="99" y="63"/>
                </a:lnTo>
                <a:lnTo>
                  <a:pt x="110" y="54"/>
                </a:lnTo>
                <a:lnTo>
                  <a:pt x="121" y="47"/>
                </a:lnTo>
                <a:lnTo>
                  <a:pt x="132" y="39"/>
                </a:lnTo>
                <a:lnTo>
                  <a:pt x="143" y="33"/>
                </a:lnTo>
                <a:lnTo>
                  <a:pt x="155" y="26"/>
                </a:lnTo>
                <a:lnTo>
                  <a:pt x="168" y="21"/>
                </a:lnTo>
                <a:lnTo>
                  <a:pt x="181" y="17"/>
                </a:lnTo>
                <a:lnTo>
                  <a:pt x="193" y="12"/>
                </a:lnTo>
                <a:lnTo>
                  <a:pt x="206" y="8"/>
                </a:lnTo>
                <a:lnTo>
                  <a:pt x="219" y="5"/>
                </a:lnTo>
                <a:lnTo>
                  <a:pt x="233" y="3"/>
                </a:lnTo>
                <a:lnTo>
                  <a:pt x="247" y="2"/>
                </a:lnTo>
                <a:lnTo>
                  <a:pt x="261" y="1"/>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1" name="Freeform 136">
            <a:extLst>
              <a:ext uri="{FF2B5EF4-FFF2-40B4-BE49-F238E27FC236}">
                <a16:creationId xmlns:a16="http://schemas.microsoft.com/office/drawing/2014/main" id="{D71C22D7-F911-E721-6DD7-5E7E3C6BB0F3}"/>
              </a:ext>
            </a:extLst>
          </p:cNvPr>
          <p:cNvSpPr>
            <a:spLocks/>
          </p:cNvSpPr>
          <p:nvPr/>
        </p:nvSpPr>
        <p:spPr bwMode="auto">
          <a:xfrm rot="21400528">
            <a:off x="8505993" y="3411224"/>
            <a:ext cx="265655" cy="223436"/>
          </a:xfrm>
          <a:custGeom>
            <a:avLst/>
            <a:gdLst>
              <a:gd name="T0" fmla="*/ 304 w 550"/>
              <a:gd name="T1" fmla="*/ 1 h 550"/>
              <a:gd name="T2" fmla="*/ 344 w 550"/>
              <a:gd name="T3" fmla="*/ 8 h 550"/>
              <a:gd name="T4" fmla="*/ 383 w 550"/>
              <a:gd name="T5" fmla="*/ 21 h 550"/>
              <a:gd name="T6" fmla="*/ 418 w 550"/>
              <a:gd name="T7" fmla="*/ 39 h 550"/>
              <a:gd name="T8" fmla="*/ 451 w 550"/>
              <a:gd name="T9" fmla="*/ 62 h 550"/>
              <a:gd name="T10" fmla="*/ 479 w 550"/>
              <a:gd name="T11" fmla="*/ 89 h 550"/>
              <a:gd name="T12" fmla="*/ 503 w 550"/>
              <a:gd name="T13" fmla="*/ 120 h 550"/>
              <a:gd name="T14" fmla="*/ 524 w 550"/>
              <a:gd name="T15" fmla="*/ 155 h 550"/>
              <a:gd name="T16" fmla="*/ 538 w 550"/>
              <a:gd name="T17" fmla="*/ 192 h 550"/>
              <a:gd name="T18" fmla="*/ 547 w 550"/>
              <a:gd name="T19" fmla="*/ 233 h 550"/>
              <a:gd name="T20" fmla="*/ 550 w 550"/>
              <a:gd name="T21" fmla="*/ 274 h 550"/>
              <a:gd name="T22" fmla="*/ 547 w 550"/>
              <a:gd name="T23" fmla="*/ 317 h 550"/>
              <a:gd name="T24" fmla="*/ 538 w 550"/>
              <a:gd name="T25" fmla="*/ 356 h 550"/>
              <a:gd name="T26" fmla="*/ 524 w 550"/>
              <a:gd name="T27" fmla="*/ 394 h 550"/>
              <a:gd name="T28" fmla="*/ 503 w 550"/>
              <a:gd name="T29" fmla="*/ 429 h 550"/>
              <a:gd name="T30" fmla="*/ 479 w 550"/>
              <a:gd name="T31" fmla="*/ 460 h 550"/>
              <a:gd name="T32" fmla="*/ 451 w 550"/>
              <a:gd name="T33" fmla="*/ 487 h 550"/>
              <a:gd name="T34" fmla="*/ 418 w 550"/>
              <a:gd name="T35" fmla="*/ 510 h 550"/>
              <a:gd name="T36" fmla="*/ 383 w 550"/>
              <a:gd name="T37" fmla="*/ 527 h 550"/>
              <a:gd name="T38" fmla="*/ 344 w 550"/>
              <a:gd name="T39" fmla="*/ 541 h 550"/>
              <a:gd name="T40" fmla="*/ 304 w 550"/>
              <a:gd name="T41" fmla="*/ 548 h 550"/>
              <a:gd name="T42" fmla="*/ 261 w 550"/>
              <a:gd name="T43" fmla="*/ 549 h 550"/>
              <a:gd name="T44" fmla="*/ 220 w 550"/>
              <a:gd name="T45" fmla="*/ 543 h 550"/>
              <a:gd name="T46" fmla="*/ 181 w 550"/>
              <a:gd name="T47" fmla="*/ 533 h 550"/>
              <a:gd name="T48" fmla="*/ 145 w 550"/>
              <a:gd name="T49" fmla="*/ 517 h 550"/>
              <a:gd name="T50" fmla="*/ 110 w 550"/>
              <a:gd name="T51" fmla="*/ 495 h 550"/>
              <a:gd name="T52" fmla="*/ 80 w 550"/>
              <a:gd name="T53" fmla="*/ 470 h 550"/>
              <a:gd name="T54" fmla="*/ 55 w 550"/>
              <a:gd name="T55" fmla="*/ 440 h 550"/>
              <a:gd name="T56" fmla="*/ 33 w 550"/>
              <a:gd name="T57" fmla="*/ 406 h 550"/>
              <a:gd name="T58" fmla="*/ 17 w 550"/>
              <a:gd name="T59" fmla="*/ 369 h 550"/>
              <a:gd name="T60" fmla="*/ 7 w 550"/>
              <a:gd name="T61" fmla="*/ 330 h 550"/>
              <a:gd name="T62" fmla="*/ 1 w 550"/>
              <a:gd name="T63" fmla="*/ 289 h 550"/>
              <a:gd name="T64" fmla="*/ 2 w 550"/>
              <a:gd name="T65" fmla="*/ 246 h 550"/>
              <a:gd name="T66" fmla="*/ 9 w 550"/>
              <a:gd name="T67" fmla="*/ 206 h 550"/>
              <a:gd name="T68" fmla="*/ 23 w 550"/>
              <a:gd name="T69" fmla="*/ 167 h 550"/>
              <a:gd name="T70" fmla="*/ 40 w 550"/>
              <a:gd name="T71" fmla="*/ 132 h 550"/>
              <a:gd name="T72" fmla="*/ 63 w 550"/>
              <a:gd name="T73" fmla="*/ 99 h 550"/>
              <a:gd name="T74" fmla="*/ 90 w 550"/>
              <a:gd name="T75" fmla="*/ 71 h 550"/>
              <a:gd name="T76" fmla="*/ 121 w 550"/>
              <a:gd name="T77" fmla="*/ 47 h 550"/>
              <a:gd name="T78" fmla="*/ 156 w 550"/>
              <a:gd name="T79" fmla="*/ 26 h 550"/>
              <a:gd name="T80" fmla="*/ 194 w 550"/>
              <a:gd name="T81" fmla="*/ 11 h 550"/>
              <a:gd name="T82" fmla="*/ 233 w 550"/>
              <a:gd name="T83" fmla="*/ 3 h 550"/>
              <a:gd name="T84" fmla="*/ 276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6" y="0"/>
                </a:moveTo>
                <a:lnTo>
                  <a:pt x="290" y="0"/>
                </a:lnTo>
                <a:lnTo>
                  <a:pt x="304" y="1"/>
                </a:lnTo>
                <a:lnTo>
                  <a:pt x="318" y="3"/>
                </a:lnTo>
                <a:lnTo>
                  <a:pt x="331" y="5"/>
                </a:lnTo>
                <a:lnTo>
                  <a:pt x="344" y="8"/>
                </a:lnTo>
                <a:lnTo>
                  <a:pt x="358" y="11"/>
                </a:lnTo>
                <a:lnTo>
                  <a:pt x="371" y="17"/>
                </a:lnTo>
                <a:lnTo>
                  <a:pt x="383" y="21"/>
                </a:lnTo>
                <a:lnTo>
                  <a:pt x="396" y="26"/>
                </a:lnTo>
                <a:lnTo>
                  <a:pt x="407" y="33"/>
                </a:lnTo>
                <a:lnTo>
                  <a:pt x="418" y="39"/>
                </a:lnTo>
                <a:lnTo>
                  <a:pt x="430" y="47"/>
                </a:lnTo>
                <a:lnTo>
                  <a:pt x="440" y="54"/>
                </a:lnTo>
                <a:lnTo>
                  <a:pt x="451" y="62"/>
                </a:lnTo>
                <a:lnTo>
                  <a:pt x="461" y="71"/>
                </a:lnTo>
                <a:lnTo>
                  <a:pt x="470" y="80"/>
                </a:lnTo>
                <a:lnTo>
                  <a:pt x="479" y="89"/>
                </a:lnTo>
                <a:lnTo>
                  <a:pt x="489" y="99"/>
                </a:lnTo>
                <a:lnTo>
                  <a:pt x="496" y="110"/>
                </a:lnTo>
                <a:lnTo>
                  <a:pt x="503" y="120"/>
                </a:lnTo>
                <a:lnTo>
                  <a:pt x="511" y="132"/>
                </a:lnTo>
                <a:lnTo>
                  <a:pt x="517" y="143"/>
                </a:lnTo>
                <a:lnTo>
                  <a:pt x="524" y="155"/>
                </a:lnTo>
                <a:lnTo>
                  <a:pt x="529" y="167"/>
                </a:lnTo>
                <a:lnTo>
                  <a:pt x="533" y="179"/>
                </a:lnTo>
                <a:lnTo>
                  <a:pt x="538" y="192"/>
                </a:lnTo>
                <a:lnTo>
                  <a:pt x="542" y="206"/>
                </a:lnTo>
                <a:lnTo>
                  <a:pt x="545" y="219"/>
                </a:lnTo>
                <a:lnTo>
                  <a:pt x="547" y="233"/>
                </a:lnTo>
                <a:lnTo>
                  <a:pt x="549" y="246"/>
                </a:lnTo>
                <a:lnTo>
                  <a:pt x="550" y="260"/>
                </a:lnTo>
                <a:lnTo>
                  <a:pt x="550" y="274"/>
                </a:lnTo>
                <a:lnTo>
                  <a:pt x="550" y="289"/>
                </a:lnTo>
                <a:lnTo>
                  <a:pt x="549" y="303"/>
                </a:lnTo>
                <a:lnTo>
                  <a:pt x="547" y="317"/>
                </a:lnTo>
                <a:lnTo>
                  <a:pt x="545" y="330"/>
                </a:lnTo>
                <a:lnTo>
                  <a:pt x="542" y="344"/>
                </a:lnTo>
                <a:lnTo>
                  <a:pt x="538" y="356"/>
                </a:lnTo>
                <a:lnTo>
                  <a:pt x="533" y="369"/>
                </a:lnTo>
                <a:lnTo>
                  <a:pt x="529" y="382"/>
                </a:lnTo>
                <a:lnTo>
                  <a:pt x="524" y="394"/>
                </a:lnTo>
                <a:lnTo>
                  <a:pt x="517" y="406"/>
                </a:lnTo>
                <a:lnTo>
                  <a:pt x="511" y="417"/>
                </a:lnTo>
                <a:lnTo>
                  <a:pt x="503" y="429"/>
                </a:lnTo>
                <a:lnTo>
                  <a:pt x="496" y="440"/>
                </a:lnTo>
                <a:lnTo>
                  <a:pt x="489" y="449"/>
                </a:lnTo>
                <a:lnTo>
                  <a:pt x="479" y="460"/>
                </a:lnTo>
                <a:lnTo>
                  <a:pt x="470" y="470"/>
                </a:lnTo>
                <a:lnTo>
                  <a:pt x="461" y="478"/>
                </a:lnTo>
                <a:lnTo>
                  <a:pt x="451" y="487"/>
                </a:lnTo>
                <a:lnTo>
                  <a:pt x="440" y="495"/>
                </a:lnTo>
                <a:lnTo>
                  <a:pt x="430" y="503"/>
                </a:lnTo>
                <a:lnTo>
                  <a:pt x="418" y="510"/>
                </a:lnTo>
                <a:lnTo>
                  <a:pt x="407" y="517"/>
                </a:lnTo>
                <a:lnTo>
                  <a:pt x="396" y="522"/>
                </a:lnTo>
                <a:lnTo>
                  <a:pt x="383" y="527"/>
                </a:lnTo>
                <a:lnTo>
                  <a:pt x="371" y="533"/>
                </a:lnTo>
                <a:lnTo>
                  <a:pt x="358" y="537"/>
                </a:lnTo>
                <a:lnTo>
                  <a:pt x="344" y="541"/>
                </a:lnTo>
                <a:lnTo>
                  <a:pt x="331" y="543"/>
                </a:lnTo>
                <a:lnTo>
                  <a:pt x="318" y="547"/>
                </a:lnTo>
                <a:lnTo>
                  <a:pt x="304" y="548"/>
                </a:lnTo>
                <a:lnTo>
                  <a:pt x="290" y="549"/>
                </a:lnTo>
                <a:lnTo>
                  <a:pt x="276" y="550"/>
                </a:lnTo>
                <a:lnTo>
                  <a:pt x="261" y="549"/>
                </a:lnTo>
                <a:lnTo>
                  <a:pt x="247" y="548"/>
                </a:lnTo>
                <a:lnTo>
                  <a:pt x="233" y="547"/>
                </a:lnTo>
                <a:lnTo>
                  <a:pt x="220" y="543"/>
                </a:lnTo>
                <a:lnTo>
                  <a:pt x="207" y="541"/>
                </a:lnTo>
                <a:lnTo>
                  <a:pt x="194" y="537"/>
                </a:lnTo>
                <a:lnTo>
                  <a:pt x="181" y="533"/>
                </a:lnTo>
                <a:lnTo>
                  <a:pt x="168" y="527"/>
                </a:lnTo>
                <a:lnTo>
                  <a:pt x="156" y="522"/>
                </a:lnTo>
                <a:lnTo>
                  <a:pt x="145" y="517"/>
                </a:lnTo>
                <a:lnTo>
                  <a:pt x="133" y="510"/>
                </a:lnTo>
                <a:lnTo>
                  <a:pt x="121" y="503"/>
                </a:lnTo>
                <a:lnTo>
                  <a:pt x="110" y="495"/>
                </a:lnTo>
                <a:lnTo>
                  <a:pt x="101" y="487"/>
                </a:lnTo>
                <a:lnTo>
                  <a:pt x="90" y="478"/>
                </a:lnTo>
                <a:lnTo>
                  <a:pt x="80" y="470"/>
                </a:lnTo>
                <a:lnTo>
                  <a:pt x="72" y="460"/>
                </a:lnTo>
                <a:lnTo>
                  <a:pt x="63" y="449"/>
                </a:lnTo>
                <a:lnTo>
                  <a:pt x="55" y="440"/>
                </a:lnTo>
                <a:lnTo>
                  <a:pt x="47" y="429"/>
                </a:lnTo>
                <a:lnTo>
                  <a:pt x="40" y="417"/>
                </a:lnTo>
                <a:lnTo>
                  <a:pt x="33" y="406"/>
                </a:lnTo>
                <a:lnTo>
                  <a:pt x="28" y="394"/>
                </a:lnTo>
                <a:lnTo>
                  <a:pt x="23" y="382"/>
                </a:lnTo>
                <a:lnTo>
                  <a:pt x="17" y="369"/>
                </a:lnTo>
                <a:lnTo>
                  <a:pt x="13" y="356"/>
                </a:lnTo>
                <a:lnTo>
                  <a:pt x="9" y="344"/>
                </a:lnTo>
                <a:lnTo>
                  <a:pt x="7" y="330"/>
                </a:lnTo>
                <a:lnTo>
                  <a:pt x="4" y="317"/>
                </a:lnTo>
                <a:lnTo>
                  <a:pt x="2" y="303"/>
                </a:lnTo>
                <a:lnTo>
                  <a:pt x="1" y="289"/>
                </a:lnTo>
                <a:lnTo>
                  <a:pt x="0" y="274"/>
                </a:lnTo>
                <a:lnTo>
                  <a:pt x="1" y="260"/>
                </a:lnTo>
                <a:lnTo>
                  <a:pt x="2" y="246"/>
                </a:lnTo>
                <a:lnTo>
                  <a:pt x="4" y="233"/>
                </a:lnTo>
                <a:lnTo>
                  <a:pt x="7" y="219"/>
                </a:lnTo>
                <a:lnTo>
                  <a:pt x="9" y="206"/>
                </a:lnTo>
                <a:lnTo>
                  <a:pt x="13" y="192"/>
                </a:lnTo>
                <a:lnTo>
                  <a:pt x="17" y="179"/>
                </a:lnTo>
                <a:lnTo>
                  <a:pt x="23" y="167"/>
                </a:lnTo>
                <a:lnTo>
                  <a:pt x="28" y="155"/>
                </a:lnTo>
                <a:lnTo>
                  <a:pt x="33" y="143"/>
                </a:lnTo>
                <a:lnTo>
                  <a:pt x="40" y="132"/>
                </a:lnTo>
                <a:lnTo>
                  <a:pt x="47" y="120"/>
                </a:lnTo>
                <a:lnTo>
                  <a:pt x="55" y="110"/>
                </a:lnTo>
                <a:lnTo>
                  <a:pt x="63" y="99"/>
                </a:lnTo>
                <a:lnTo>
                  <a:pt x="72" y="89"/>
                </a:lnTo>
                <a:lnTo>
                  <a:pt x="80" y="80"/>
                </a:lnTo>
                <a:lnTo>
                  <a:pt x="90" y="71"/>
                </a:lnTo>
                <a:lnTo>
                  <a:pt x="101" y="62"/>
                </a:lnTo>
                <a:lnTo>
                  <a:pt x="110" y="54"/>
                </a:lnTo>
                <a:lnTo>
                  <a:pt x="121" y="47"/>
                </a:lnTo>
                <a:lnTo>
                  <a:pt x="133" y="39"/>
                </a:lnTo>
                <a:lnTo>
                  <a:pt x="145" y="33"/>
                </a:lnTo>
                <a:lnTo>
                  <a:pt x="156" y="26"/>
                </a:lnTo>
                <a:lnTo>
                  <a:pt x="168" y="21"/>
                </a:lnTo>
                <a:lnTo>
                  <a:pt x="181" y="17"/>
                </a:lnTo>
                <a:lnTo>
                  <a:pt x="194" y="11"/>
                </a:lnTo>
                <a:lnTo>
                  <a:pt x="207" y="8"/>
                </a:lnTo>
                <a:lnTo>
                  <a:pt x="220" y="5"/>
                </a:lnTo>
                <a:lnTo>
                  <a:pt x="233" y="3"/>
                </a:lnTo>
                <a:lnTo>
                  <a:pt x="247" y="1"/>
                </a:lnTo>
                <a:lnTo>
                  <a:pt x="261" y="0"/>
                </a:lnTo>
                <a:lnTo>
                  <a:pt x="276" y="0"/>
                </a:lnTo>
                <a:lnTo>
                  <a:pt x="276"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2" name="Rectangle 124">
            <a:extLst>
              <a:ext uri="{FF2B5EF4-FFF2-40B4-BE49-F238E27FC236}">
                <a16:creationId xmlns:a16="http://schemas.microsoft.com/office/drawing/2014/main" id="{018074ED-4D4D-8FD0-2C88-4776A81724BB}"/>
              </a:ext>
            </a:extLst>
          </p:cNvPr>
          <p:cNvSpPr>
            <a:spLocks noChangeArrowheads="1"/>
          </p:cNvSpPr>
          <p:nvPr/>
        </p:nvSpPr>
        <p:spPr bwMode="auto">
          <a:xfrm rot="362064">
            <a:off x="6979268" y="3539669"/>
            <a:ext cx="120" cy="29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514119" rtl="0" eaLnBrk="0" fontAlgn="base" latinLnBrk="0" hangingPunct="0">
              <a:lnSpc>
                <a:spcPct val="100000"/>
              </a:lnSpc>
              <a:spcBef>
                <a:spcPct val="0"/>
              </a:spcBef>
              <a:spcAft>
                <a:spcPct val="0"/>
              </a:spcAft>
              <a:buClrTx/>
              <a:buSzTx/>
              <a:buFontTx/>
              <a:buNone/>
              <a:tabLst/>
              <a:defRPr/>
            </a:pPr>
            <a:endParaRPr kumimoji="0" lang="pt-BR" altLang="pt-BR" sz="1200" b="1" i="0" u="none" strike="noStrike" kern="1200" cap="none" spc="0" normalizeH="0" baseline="0" noProof="0">
              <a:ln>
                <a:noFill/>
              </a:ln>
              <a:solidFill>
                <a:prstClr val="black"/>
              </a:solidFill>
              <a:effectLst/>
              <a:uLnTx/>
              <a:uFillTx/>
              <a:latin typeface="+mn-lt"/>
              <a:ea typeface="+mn-ea"/>
              <a:cs typeface="+mn-cs"/>
            </a:endParaRPr>
          </a:p>
        </p:txBody>
      </p:sp>
      <p:sp>
        <p:nvSpPr>
          <p:cNvPr id="23" name="Freeform 128">
            <a:extLst>
              <a:ext uri="{FF2B5EF4-FFF2-40B4-BE49-F238E27FC236}">
                <a16:creationId xmlns:a16="http://schemas.microsoft.com/office/drawing/2014/main" id="{EDB1B4F8-AEE4-DEBD-4F6B-5F7DFC99E41C}"/>
              </a:ext>
            </a:extLst>
          </p:cNvPr>
          <p:cNvSpPr>
            <a:spLocks noEditPoints="1"/>
          </p:cNvSpPr>
          <p:nvPr/>
        </p:nvSpPr>
        <p:spPr bwMode="auto">
          <a:xfrm rot="21478492">
            <a:off x="6706402" y="2479744"/>
            <a:ext cx="1211174" cy="424896"/>
          </a:xfrm>
          <a:custGeom>
            <a:avLst/>
            <a:gdLst>
              <a:gd name="T0" fmla="*/ 240 w 2568"/>
              <a:gd name="T1" fmla="*/ 562 h 1045"/>
              <a:gd name="T2" fmla="*/ 185 w 2568"/>
              <a:gd name="T3" fmla="*/ 548 h 1045"/>
              <a:gd name="T4" fmla="*/ 136 w 2568"/>
              <a:gd name="T5" fmla="*/ 525 h 1045"/>
              <a:gd name="T6" fmla="*/ 92 w 2568"/>
              <a:gd name="T7" fmla="*/ 492 h 1045"/>
              <a:gd name="T8" fmla="*/ 56 w 2568"/>
              <a:gd name="T9" fmla="*/ 452 h 1045"/>
              <a:gd name="T10" fmla="*/ 28 w 2568"/>
              <a:gd name="T11" fmla="*/ 405 h 1045"/>
              <a:gd name="T12" fmla="*/ 9 w 2568"/>
              <a:gd name="T13" fmla="*/ 354 h 1045"/>
              <a:gd name="T14" fmla="*/ 0 w 2568"/>
              <a:gd name="T15" fmla="*/ 297 h 1045"/>
              <a:gd name="T16" fmla="*/ 4 w 2568"/>
              <a:gd name="T17" fmla="*/ 240 h 1045"/>
              <a:gd name="T18" fmla="*/ 17 w 2568"/>
              <a:gd name="T19" fmla="*/ 185 h 1045"/>
              <a:gd name="T20" fmla="*/ 41 w 2568"/>
              <a:gd name="T21" fmla="*/ 136 h 1045"/>
              <a:gd name="T22" fmla="*/ 73 w 2568"/>
              <a:gd name="T23" fmla="*/ 93 h 1045"/>
              <a:gd name="T24" fmla="*/ 114 w 2568"/>
              <a:gd name="T25" fmla="*/ 56 h 1045"/>
              <a:gd name="T26" fmla="*/ 159 w 2568"/>
              <a:gd name="T27" fmla="*/ 28 h 1045"/>
              <a:gd name="T28" fmla="*/ 212 w 2568"/>
              <a:gd name="T29" fmla="*/ 9 h 1045"/>
              <a:gd name="T30" fmla="*/ 268 w 2568"/>
              <a:gd name="T31" fmla="*/ 0 h 1045"/>
              <a:gd name="T32" fmla="*/ 353 w 2568"/>
              <a:gd name="T33" fmla="*/ 0 h 1045"/>
              <a:gd name="T34" fmla="*/ 632 w 2568"/>
              <a:gd name="T35" fmla="*/ 13 h 1045"/>
              <a:gd name="T36" fmla="*/ 907 w 2568"/>
              <a:gd name="T37" fmla="*/ 42 h 1045"/>
              <a:gd name="T38" fmla="*/ 1179 w 2568"/>
              <a:gd name="T39" fmla="*/ 87 h 1045"/>
              <a:gd name="T40" fmla="*/ 1250 w 2568"/>
              <a:gd name="T41" fmla="*/ 677 h 1045"/>
              <a:gd name="T42" fmla="*/ 1016 w 2568"/>
              <a:gd name="T43" fmla="*/ 629 h 1045"/>
              <a:gd name="T44" fmla="*/ 777 w 2568"/>
              <a:gd name="T45" fmla="*/ 594 h 1045"/>
              <a:gd name="T46" fmla="*/ 532 w 2568"/>
              <a:gd name="T47" fmla="*/ 573 h 1045"/>
              <a:gd name="T48" fmla="*/ 282 w 2568"/>
              <a:gd name="T49" fmla="*/ 565 h 1045"/>
              <a:gd name="T50" fmla="*/ 1515 w 2568"/>
              <a:gd name="T51" fmla="*/ 165 h 1045"/>
              <a:gd name="T52" fmla="*/ 1781 w 2568"/>
              <a:gd name="T53" fmla="*/ 246 h 1045"/>
              <a:gd name="T54" fmla="*/ 2041 w 2568"/>
              <a:gd name="T55" fmla="*/ 342 h 1045"/>
              <a:gd name="T56" fmla="*/ 2293 w 2568"/>
              <a:gd name="T57" fmla="*/ 452 h 1045"/>
              <a:gd name="T58" fmla="*/ 2106 w 2568"/>
              <a:gd name="T59" fmla="*/ 986 h 1045"/>
              <a:gd name="T60" fmla="*/ 1886 w 2568"/>
              <a:gd name="T61" fmla="*/ 887 h 1045"/>
              <a:gd name="T62" fmla="*/ 1660 w 2568"/>
              <a:gd name="T63" fmla="*/ 799 h 1045"/>
              <a:gd name="T64" fmla="*/ 1427 w 2568"/>
              <a:gd name="T65" fmla="*/ 724 h 1045"/>
              <a:gd name="T66" fmla="*/ 1380 w 2568"/>
              <a:gd name="T67" fmla="*/ 131 h 1045"/>
              <a:gd name="T68" fmla="*/ 2452 w 2568"/>
              <a:gd name="T69" fmla="*/ 535 h 1045"/>
              <a:gd name="T70" fmla="*/ 2493 w 2568"/>
              <a:gd name="T71" fmla="*/ 572 h 1045"/>
              <a:gd name="T72" fmla="*/ 2527 w 2568"/>
              <a:gd name="T73" fmla="*/ 615 h 1045"/>
              <a:gd name="T74" fmla="*/ 2550 w 2568"/>
              <a:gd name="T75" fmla="*/ 664 h 1045"/>
              <a:gd name="T76" fmla="*/ 2564 w 2568"/>
              <a:gd name="T77" fmla="*/ 716 h 1045"/>
              <a:gd name="T78" fmla="*/ 2568 w 2568"/>
              <a:gd name="T79" fmla="*/ 769 h 1045"/>
              <a:gd name="T80" fmla="*/ 2562 w 2568"/>
              <a:gd name="T81" fmla="*/ 825 h 1045"/>
              <a:gd name="T82" fmla="*/ 2544 w 2568"/>
              <a:gd name="T83" fmla="*/ 878 h 1045"/>
              <a:gd name="T84" fmla="*/ 2515 w 2568"/>
              <a:gd name="T85" fmla="*/ 927 h 1045"/>
              <a:gd name="T86" fmla="*/ 2479 w 2568"/>
              <a:gd name="T87" fmla="*/ 969 h 1045"/>
              <a:gd name="T88" fmla="*/ 2435 w 2568"/>
              <a:gd name="T89" fmla="*/ 1002 h 1045"/>
              <a:gd name="T90" fmla="*/ 2387 w 2568"/>
              <a:gd name="T91" fmla="*/ 1027 h 1045"/>
              <a:gd name="T92" fmla="*/ 2334 w 2568"/>
              <a:gd name="T93" fmla="*/ 1041 h 1045"/>
              <a:gd name="T94" fmla="*/ 2280 w 2568"/>
              <a:gd name="T95" fmla="*/ 1045 h 1045"/>
              <a:gd name="T96" fmla="*/ 2225 w 2568"/>
              <a:gd name="T97" fmla="*/ 1037 h 1045"/>
              <a:gd name="T98" fmla="*/ 2172 w 2568"/>
              <a:gd name="T99" fmla="*/ 102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68" h="1045">
                <a:moveTo>
                  <a:pt x="282" y="565"/>
                </a:moveTo>
                <a:lnTo>
                  <a:pt x="268" y="565"/>
                </a:lnTo>
                <a:lnTo>
                  <a:pt x="253" y="564"/>
                </a:lnTo>
                <a:lnTo>
                  <a:pt x="240" y="562"/>
                </a:lnTo>
                <a:lnTo>
                  <a:pt x="226" y="560"/>
                </a:lnTo>
                <a:lnTo>
                  <a:pt x="212" y="557"/>
                </a:lnTo>
                <a:lnTo>
                  <a:pt x="199" y="552"/>
                </a:lnTo>
                <a:lnTo>
                  <a:pt x="185" y="548"/>
                </a:lnTo>
                <a:lnTo>
                  <a:pt x="172" y="543"/>
                </a:lnTo>
                <a:lnTo>
                  <a:pt x="159" y="538"/>
                </a:lnTo>
                <a:lnTo>
                  <a:pt x="148" y="531"/>
                </a:lnTo>
                <a:lnTo>
                  <a:pt x="136" y="525"/>
                </a:lnTo>
                <a:lnTo>
                  <a:pt x="124" y="517"/>
                </a:lnTo>
                <a:lnTo>
                  <a:pt x="114" y="509"/>
                </a:lnTo>
                <a:lnTo>
                  <a:pt x="103" y="501"/>
                </a:lnTo>
                <a:lnTo>
                  <a:pt x="92" y="492"/>
                </a:lnTo>
                <a:lnTo>
                  <a:pt x="83" y="482"/>
                </a:lnTo>
                <a:lnTo>
                  <a:pt x="73" y="472"/>
                </a:lnTo>
                <a:lnTo>
                  <a:pt x="64" y="463"/>
                </a:lnTo>
                <a:lnTo>
                  <a:pt x="56" y="452"/>
                </a:lnTo>
                <a:lnTo>
                  <a:pt x="48" y="440"/>
                </a:lnTo>
                <a:lnTo>
                  <a:pt x="41" y="430"/>
                </a:lnTo>
                <a:lnTo>
                  <a:pt x="35" y="417"/>
                </a:lnTo>
                <a:lnTo>
                  <a:pt x="28" y="405"/>
                </a:lnTo>
                <a:lnTo>
                  <a:pt x="22" y="392"/>
                </a:lnTo>
                <a:lnTo>
                  <a:pt x="17" y="379"/>
                </a:lnTo>
                <a:lnTo>
                  <a:pt x="13" y="367"/>
                </a:lnTo>
                <a:lnTo>
                  <a:pt x="9" y="354"/>
                </a:lnTo>
                <a:lnTo>
                  <a:pt x="6" y="340"/>
                </a:lnTo>
                <a:lnTo>
                  <a:pt x="4" y="326"/>
                </a:lnTo>
                <a:lnTo>
                  <a:pt x="1" y="311"/>
                </a:lnTo>
                <a:lnTo>
                  <a:pt x="0" y="297"/>
                </a:lnTo>
                <a:lnTo>
                  <a:pt x="0" y="282"/>
                </a:lnTo>
                <a:lnTo>
                  <a:pt x="0" y="268"/>
                </a:lnTo>
                <a:lnTo>
                  <a:pt x="1" y="253"/>
                </a:lnTo>
                <a:lnTo>
                  <a:pt x="4" y="240"/>
                </a:lnTo>
                <a:lnTo>
                  <a:pt x="6" y="226"/>
                </a:lnTo>
                <a:lnTo>
                  <a:pt x="9" y="212"/>
                </a:lnTo>
                <a:lnTo>
                  <a:pt x="13" y="199"/>
                </a:lnTo>
                <a:lnTo>
                  <a:pt x="17" y="185"/>
                </a:lnTo>
                <a:lnTo>
                  <a:pt x="22" y="172"/>
                </a:lnTo>
                <a:lnTo>
                  <a:pt x="28" y="161"/>
                </a:lnTo>
                <a:lnTo>
                  <a:pt x="35" y="148"/>
                </a:lnTo>
                <a:lnTo>
                  <a:pt x="41" y="136"/>
                </a:lnTo>
                <a:lnTo>
                  <a:pt x="48" y="125"/>
                </a:lnTo>
                <a:lnTo>
                  <a:pt x="56" y="114"/>
                </a:lnTo>
                <a:lnTo>
                  <a:pt x="64" y="103"/>
                </a:lnTo>
                <a:lnTo>
                  <a:pt x="73" y="93"/>
                </a:lnTo>
                <a:lnTo>
                  <a:pt x="83" y="83"/>
                </a:lnTo>
                <a:lnTo>
                  <a:pt x="92" y="74"/>
                </a:lnTo>
                <a:lnTo>
                  <a:pt x="103" y="64"/>
                </a:lnTo>
                <a:lnTo>
                  <a:pt x="114" y="56"/>
                </a:lnTo>
                <a:lnTo>
                  <a:pt x="124" y="48"/>
                </a:lnTo>
                <a:lnTo>
                  <a:pt x="136" y="41"/>
                </a:lnTo>
                <a:lnTo>
                  <a:pt x="148" y="35"/>
                </a:lnTo>
                <a:lnTo>
                  <a:pt x="159" y="28"/>
                </a:lnTo>
                <a:lnTo>
                  <a:pt x="172" y="23"/>
                </a:lnTo>
                <a:lnTo>
                  <a:pt x="185" y="17"/>
                </a:lnTo>
                <a:lnTo>
                  <a:pt x="199" y="13"/>
                </a:lnTo>
                <a:lnTo>
                  <a:pt x="212" y="9"/>
                </a:lnTo>
                <a:lnTo>
                  <a:pt x="226" y="6"/>
                </a:lnTo>
                <a:lnTo>
                  <a:pt x="240" y="4"/>
                </a:lnTo>
                <a:lnTo>
                  <a:pt x="253" y="1"/>
                </a:lnTo>
                <a:lnTo>
                  <a:pt x="268" y="0"/>
                </a:lnTo>
                <a:lnTo>
                  <a:pt x="282" y="0"/>
                </a:lnTo>
                <a:lnTo>
                  <a:pt x="282" y="565"/>
                </a:lnTo>
                <a:close/>
                <a:moveTo>
                  <a:pt x="282" y="0"/>
                </a:moveTo>
                <a:lnTo>
                  <a:pt x="353" y="0"/>
                </a:lnTo>
                <a:lnTo>
                  <a:pt x="422" y="3"/>
                </a:lnTo>
                <a:lnTo>
                  <a:pt x="493" y="5"/>
                </a:lnTo>
                <a:lnTo>
                  <a:pt x="562" y="9"/>
                </a:lnTo>
                <a:lnTo>
                  <a:pt x="632" y="13"/>
                </a:lnTo>
                <a:lnTo>
                  <a:pt x="701" y="19"/>
                </a:lnTo>
                <a:lnTo>
                  <a:pt x="769" y="26"/>
                </a:lnTo>
                <a:lnTo>
                  <a:pt x="839" y="33"/>
                </a:lnTo>
                <a:lnTo>
                  <a:pt x="907" y="42"/>
                </a:lnTo>
                <a:lnTo>
                  <a:pt x="976" y="52"/>
                </a:lnTo>
                <a:lnTo>
                  <a:pt x="1044" y="62"/>
                </a:lnTo>
                <a:lnTo>
                  <a:pt x="1111" y="74"/>
                </a:lnTo>
                <a:lnTo>
                  <a:pt x="1179" y="87"/>
                </a:lnTo>
                <a:lnTo>
                  <a:pt x="1246" y="101"/>
                </a:lnTo>
                <a:lnTo>
                  <a:pt x="1313" y="115"/>
                </a:lnTo>
                <a:lnTo>
                  <a:pt x="1380" y="131"/>
                </a:lnTo>
                <a:lnTo>
                  <a:pt x="1250" y="677"/>
                </a:lnTo>
                <a:lnTo>
                  <a:pt x="1192" y="665"/>
                </a:lnTo>
                <a:lnTo>
                  <a:pt x="1134" y="652"/>
                </a:lnTo>
                <a:lnTo>
                  <a:pt x="1075" y="640"/>
                </a:lnTo>
                <a:lnTo>
                  <a:pt x="1016" y="629"/>
                </a:lnTo>
                <a:lnTo>
                  <a:pt x="957" y="619"/>
                </a:lnTo>
                <a:lnTo>
                  <a:pt x="898" y="610"/>
                </a:lnTo>
                <a:lnTo>
                  <a:pt x="838" y="602"/>
                </a:lnTo>
                <a:lnTo>
                  <a:pt x="777" y="594"/>
                </a:lnTo>
                <a:lnTo>
                  <a:pt x="716" y="588"/>
                </a:lnTo>
                <a:lnTo>
                  <a:pt x="655" y="581"/>
                </a:lnTo>
                <a:lnTo>
                  <a:pt x="594" y="576"/>
                </a:lnTo>
                <a:lnTo>
                  <a:pt x="532" y="573"/>
                </a:lnTo>
                <a:lnTo>
                  <a:pt x="470" y="570"/>
                </a:lnTo>
                <a:lnTo>
                  <a:pt x="408" y="567"/>
                </a:lnTo>
                <a:lnTo>
                  <a:pt x="345" y="565"/>
                </a:lnTo>
                <a:lnTo>
                  <a:pt x="282" y="565"/>
                </a:lnTo>
                <a:lnTo>
                  <a:pt x="282" y="0"/>
                </a:lnTo>
                <a:close/>
                <a:moveTo>
                  <a:pt x="1380" y="131"/>
                </a:moveTo>
                <a:lnTo>
                  <a:pt x="1448" y="148"/>
                </a:lnTo>
                <a:lnTo>
                  <a:pt x="1515" y="165"/>
                </a:lnTo>
                <a:lnTo>
                  <a:pt x="1582" y="184"/>
                </a:lnTo>
                <a:lnTo>
                  <a:pt x="1650" y="203"/>
                </a:lnTo>
                <a:lnTo>
                  <a:pt x="1716" y="225"/>
                </a:lnTo>
                <a:lnTo>
                  <a:pt x="1781" y="246"/>
                </a:lnTo>
                <a:lnTo>
                  <a:pt x="1847" y="268"/>
                </a:lnTo>
                <a:lnTo>
                  <a:pt x="1912" y="292"/>
                </a:lnTo>
                <a:lnTo>
                  <a:pt x="1976" y="316"/>
                </a:lnTo>
                <a:lnTo>
                  <a:pt x="2041" y="342"/>
                </a:lnTo>
                <a:lnTo>
                  <a:pt x="2105" y="368"/>
                </a:lnTo>
                <a:lnTo>
                  <a:pt x="2168" y="396"/>
                </a:lnTo>
                <a:lnTo>
                  <a:pt x="2230" y="423"/>
                </a:lnTo>
                <a:lnTo>
                  <a:pt x="2293" y="452"/>
                </a:lnTo>
                <a:lnTo>
                  <a:pt x="2354" y="482"/>
                </a:lnTo>
                <a:lnTo>
                  <a:pt x="2415" y="513"/>
                </a:lnTo>
                <a:lnTo>
                  <a:pt x="2159" y="1014"/>
                </a:lnTo>
                <a:lnTo>
                  <a:pt x="2106" y="986"/>
                </a:lnTo>
                <a:lnTo>
                  <a:pt x="2051" y="960"/>
                </a:lnTo>
                <a:lnTo>
                  <a:pt x="1997" y="935"/>
                </a:lnTo>
                <a:lnTo>
                  <a:pt x="1941" y="910"/>
                </a:lnTo>
                <a:lnTo>
                  <a:pt x="1886" y="887"/>
                </a:lnTo>
                <a:lnTo>
                  <a:pt x="1830" y="863"/>
                </a:lnTo>
                <a:lnTo>
                  <a:pt x="1774" y="841"/>
                </a:lnTo>
                <a:lnTo>
                  <a:pt x="1717" y="819"/>
                </a:lnTo>
                <a:lnTo>
                  <a:pt x="1660" y="799"/>
                </a:lnTo>
                <a:lnTo>
                  <a:pt x="1603" y="779"/>
                </a:lnTo>
                <a:lnTo>
                  <a:pt x="1545" y="760"/>
                </a:lnTo>
                <a:lnTo>
                  <a:pt x="1486" y="742"/>
                </a:lnTo>
                <a:lnTo>
                  <a:pt x="1427" y="724"/>
                </a:lnTo>
                <a:lnTo>
                  <a:pt x="1369" y="708"/>
                </a:lnTo>
                <a:lnTo>
                  <a:pt x="1310" y="692"/>
                </a:lnTo>
                <a:lnTo>
                  <a:pt x="1250" y="677"/>
                </a:lnTo>
                <a:lnTo>
                  <a:pt x="1380" y="131"/>
                </a:lnTo>
                <a:close/>
                <a:moveTo>
                  <a:pt x="2415" y="513"/>
                </a:moveTo>
                <a:lnTo>
                  <a:pt x="2427" y="519"/>
                </a:lnTo>
                <a:lnTo>
                  <a:pt x="2440" y="527"/>
                </a:lnTo>
                <a:lnTo>
                  <a:pt x="2452" y="535"/>
                </a:lnTo>
                <a:lnTo>
                  <a:pt x="2462" y="544"/>
                </a:lnTo>
                <a:lnTo>
                  <a:pt x="2473" y="552"/>
                </a:lnTo>
                <a:lnTo>
                  <a:pt x="2484" y="562"/>
                </a:lnTo>
                <a:lnTo>
                  <a:pt x="2493" y="572"/>
                </a:lnTo>
                <a:lnTo>
                  <a:pt x="2502" y="582"/>
                </a:lnTo>
                <a:lnTo>
                  <a:pt x="2511" y="593"/>
                </a:lnTo>
                <a:lnTo>
                  <a:pt x="2519" y="604"/>
                </a:lnTo>
                <a:lnTo>
                  <a:pt x="2527" y="615"/>
                </a:lnTo>
                <a:lnTo>
                  <a:pt x="2533" y="627"/>
                </a:lnTo>
                <a:lnTo>
                  <a:pt x="2539" y="639"/>
                </a:lnTo>
                <a:lnTo>
                  <a:pt x="2545" y="651"/>
                </a:lnTo>
                <a:lnTo>
                  <a:pt x="2550" y="664"/>
                </a:lnTo>
                <a:lnTo>
                  <a:pt x="2554" y="676"/>
                </a:lnTo>
                <a:lnTo>
                  <a:pt x="2559" y="689"/>
                </a:lnTo>
                <a:lnTo>
                  <a:pt x="2562" y="702"/>
                </a:lnTo>
                <a:lnTo>
                  <a:pt x="2564" y="716"/>
                </a:lnTo>
                <a:lnTo>
                  <a:pt x="2566" y="729"/>
                </a:lnTo>
                <a:lnTo>
                  <a:pt x="2567" y="743"/>
                </a:lnTo>
                <a:lnTo>
                  <a:pt x="2568" y="756"/>
                </a:lnTo>
                <a:lnTo>
                  <a:pt x="2568" y="769"/>
                </a:lnTo>
                <a:lnTo>
                  <a:pt x="2567" y="783"/>
                </a:lnTo>
                <a:lnTo>
                  <a:pt x="2566" y="797"/>
                </a:lnTo>
                <a:lnTo>
                  <a:pt x="2564" y="811"/>
                </a:lnTo>
                <a:lnTo>
                  <a:pt x="2562" y="825"/>
                </a:lnTo>
                <a:lnTo>
                  <a:pt x="2559" y="838"/>
                </a:lnTo>
                <a:lnTo>
                  <a:pt x="2554" y="852"/>
                </a:lnTo>
                <a:lnTo>
                  <a:pt x="2549" y="864"/>
                </a:lnTo>
                <a:lnTo>
                  <a:pt x="2544" y="878"/>
                </a:lnTo>
                <a:lnTo>
                  <a:pt x="2537" y="891"/>
                </a:lnTo>
                <a:lnTo>
                  <a:pt x="2531" y="904"/>
                </a:lnTo>
                <a:lnTo>
                  <a:pt x="2523" y="916"/>
                </a:lnTo>
                <a:lnTo>
                  <a:pt x="2515" y="927"/>
                </a:lnTo>
                <a:lnTo>
                  <a:pt x="2506" y="939"/>
                </a:lnTo>
                <a:lnTo>
                  <a:pt x="2498" y="950"/>
                </a:lnTo>
                <a:lnTo>
                  <a:pt x="2488" y="959"/>
                </a:lnTo>
                <a:lnTo>
                  <a:pt x="2479" y="969"/>
                </a:lnTo>
                <a:lnTo>
                  <a:pt x="2468" y="979"/>
                </a:lnTo>
                <a:lnTo>
                  <a:pt x="2457" y="987"/>
                </a:lnTo>
                <a:lnTo>
                  <a:pt x="2446" y="995"/>
                </a:lnTo>
                <a:lnTo>
                  <a:pt x="2435" y="1002"/>
                </a:lnTo>
                <a:lnTo>
                  <a:pt x="2423" y="1010"/>
                </a:lnTo>
                <a:lnTo>
                  <a:pt x="2411" y="1015"/>
                </a:lnTo>
                <a:lnTo>
                  <a:pt x="2398" y="1021"/>
                </a:lnTo>
                <a:lnTo>
                  <a:pt x="2387" y="1027"/>
                </a:lnTo>
                <a:lnTo>
                  <a:pt x="2374" y="1031"/>
                </a:lnTo>
                <a:lnTo>
                  <a:pt x="2361" y="1034"/>
                </a:lnTo>
                <a:lnTo>
                  <a:pt x="2347" y="1037"/>
                </a:lnTo>
                <a:lnTo>
                  <a:pt x="2334" y="1041"/>
                </a:lnTo>
                <a:lnTo>
                  <a:pt x="2320" y="1043"/>
                </a:lnTo>
                <a:lnTo>
                  <a:pt x="2308" y="1044"/>
                </a:lnTo>
                <a:lnTo>
                  <a:pt x="2294" y="1044"/>
                </a:lnTo>
                <a:lnTo>
                  <a:pt x="2280" y="1045"/>
                </a:lnTo>
                <a:lnTo>
                  <a:pt x="2267" y="1044"/>
                </a:lnTo>
                <a:lnTo>
                  <a:pt x="2253" y="1043"/>
                </a:lnTo>
                <a:lnTo>
                  <a:pt x="2239" y="1041"/>
                </a:lnTo>
                <a:lnTo>
                  <a:pt x="2225" y="1037"/>
                </a:lnTo>
                <a:lnTo>
                  <a:pt x="2213" y="1034"/>
                </a:lnTo>
                <a:lnTo>
                  <a:pt x="2199" y="1030"/>
                </a:lnTo>
                <a:lnTo>
                  <a:pt x="2185" y="1026"/>
                </a:lnTo>
                <a:lnTo>
                  <a:pt x="2172" y="1020"/>
                </a:lnTo>
                <a:lnTo>
                  <a:pt x="2159" y="1014"/>
                </a:lnTo>
                <a:lnTo>
                  <a:pt x="2415" y="513"/>
                </a:lnTo>
                <a:close/>
              </a:path>
            </a:pathLst>
          </a:custGeom>
          <a:solidFill>
            <a:srgbClr val="2CA2BB"/>
          </a:solidFill>
          <a:ln>
            <a:no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4" name="Freeform 129">
            <a:extLst>
              <a:ext uri="{FF2B5EF4-FFF2-40B4-BE49-F238E27FC236}">
                <a16:creationId xmlns:a16="http://schemas.microsoft.com/office/drawing/2014/main" id="{FDDBD898-91E7-54AC-2191-DB7087444DBE}"/>
              </a:ext>
            </a:extLst>
          </p:cNvPr>
          <p:cNvSpPr>
            <a:spLocks noEditPoints="1"/>
          </p:cNvSpPr>
          <p:nvPr/>
        </p:nvSpPr>
        <p:spPr bwMode="auto">
          <a:xfrm rot="556877">
            <a:off x="6054257" y="2427607"/>
            <a:ext cx="1284963" cy="446871"/>
          </a:xfrm>
          <a:custGeom>
            <a:avLst/>
            <a:gdLst>
              <a:gd name="T0" fmla="*/ 377 w 2671"/>
              <a:gd name="T1" fmla="*/ 1082 h 1099"/>
              <a:gd name="T2" fmla="*/ 322 w 2671"/>
              <a:gd name="T3" fmla="*/ 1096 h 1099"/>
              <a:gd name="T4" fmla="*/ 268 w 2671"/>
              <a:gd name="T5" fmla="*/ 1098 h 1099"/>
              <a:gd name="T6" fmla="*/ 215 w 2671"/>
              <a:gd name="T7" fmla="*/ 1091 h 1099"/>
              <a:gd name="T8" fmla="*/ 163 w 2671"/>
              <a:gd name="T9" fmla="*/ 1073 h 1099"/>
              <a:gd name="T10" fmla="*/ 116 w 2671"/>
              <a:gd name="T11" fmla="*/ 1046 h 1099"/>
              <a:gd name="T12" fmla="*/ 76 w 2671"/>
              <a:gd name="T13" fmla="*/ 1010 h 1099"/>
              <a:gd name="T14" fmla="*/ 42 w 2671"/>
              <a:gd name="T15" fmla="*/ 965 h 1099"/>
              <a:gd name="T16" fmla="*/ 16 w 2671"/>
              <a:gd name="T17" fmla="*/ 912 h 1099"/>
              <a:gd name="T18" fmla="*/ 3 w 2671"/>
              <a:gd name="T19" fmla="*/ 859 h 1099"/>
              <a:gd name="T20" fmla="*/ 0 w 2671"/>
              <a:gd name="T21" fmla="*/ 805 h 1099"/>
              <a:gd name="T22" fmla="*/ 7 w 2671"/>
              <a:gd name="T23" fmla="*/ 751 h 1099"/>
              <a:gd name="T24" fmla="*/ 25 w 2671"/>
              <a:gd name="T25" fmla="*/ 700 h 1099"/>
              <a:gd name="T26" fmla="*/ 52 w 2671"/>
              <a:gd name="T27" fmla="*/ 653 h 1099"/>
              <a:gd name="T28" fmla="*/ 89 w 2671"/>
              <a:gd name="T29" fmla="*/ 611 h 1099"/>
              <a:gd name="T30" fmla="*/ 133 w 2671"/>
              <a:gd name="T31" fmla="*/ 577 h 1099"/>
              <a:gd name="T32" fmla="*/ 210 w 2671"/>
              <a:gd name="T33" fmla="*/ 536 h 1099"/>
              <a:gd name="T34" fmla="*/ 472 w 2671"/>
              <a:gd name="T35" fmla="*/ 409 h 1099"/>
              <a:gd name="T36" fmla="*/ 741 w 2671"/>
              <a:gd name="T37" fmla="*/ 298 h 1099"/>
              <a:gd name="T38" fmla="*/ 1019 w 2671"/>
              <a:gd name="T39" fmla="*/ 203 h 1099"/>
              <a:gd name="T40" fmla="*/ 1368 w 2671"/>
              <a:gd name="T41" fmla="*/ 691 h 1099"/>
              <a:gd name="T42" fmla="*/ 1119 w 2671"/>
              <a:gd name="T43" fmla="*/ 763 h 1099"/>
              <a:gd name="T44" fmla="*/ 877 w 2671"/>
              <a:gd name="T45" fmla="*/ 849 h 1099"/>
              <a:gd name="T46" fmla="*/ 642 w 2671"/>
              <a:gd name="T47" fmla="*/ 950 h 1099"/>
              <a:gd name="T48" fmla="*/ 415 w 2671"/>
              <a:gd name="T49" fmla="*/ 1064 h 1099"/>
              <a:gd name="T50" fmla="*/ 1371 w 2671"/>
              <a:gd name="T51" fmla="*/ 111 h 1099"/>
              <a:gd name="T52" fmla="*/ 1656 w 2671"/>
              <a:gd name="T53" fmla="*/ 57 h 1099"/>
              <a:gd name="T54" fmla="*/ 1945 w 2671"/>
              <a:gd name="T55" fmla="*/ 21 h 1099"/>
              <a:gd name="T56" fmla="*/ 2240 w 2671"/>
              <a:gd name="T57" fmla="*/ 3 h 1099"/>
              <a:gd name="T58" fmla="*/ 2322 w 2671"/>
              <a:gd name="T59" fmla="*/ 565 h 1099"/>
              <a:gd name="T60" fmla="*/ 2061 w 2671"/>
              <a:gd name="T61" fmla="*/ 578 h 1099"/>
              <a:gd name="T62" fmla="*/ 1804 w 2671"/>
              <a:gd name="T63" fmla="*/ 606 h 1099"/>
              <a:gd name="T64" fmla="*/ 1553 w 2671"/>
              <a:gd name="T65" fmla="*/ 650 h 1099"/>
              <a:gd name="T66" fmla="*/ 1231 w 2671"/>
              <a:gd name="T67" fmla="*/ 145 h 1099"/>
              <a:gd name="T68" fmla="*/ 2431 w 2671"/>
              <a:gd name="T69" fmla="*/ 4 h 1099"/>
              <a:gd name="T70" fmla="*/ 2486 w 2671"/>
              <a:gd name="T71" fmla="*/ 17 h 1099"/>
              <a:gd name="T72" fmla="*/ 2535 w 2671"/>
              <a:gd name="T73" fmla="*/ 41 h 1099"/>
              <a:gd name="T74" fmla="*/ 2578 w 2671"/>
              <a:gd name="T75" fmla="*/ 74 h 1099"/>
              <a:gd name="T76" fmla="*/ 2615 w 2671"/>
              <a:gd name="T77" fmla="*/ 114 h 1099"/>
              <a:gd name="T78" fmla="*/ 2644 w 2671"/>
              <a:gd name="T79" fmla="*/ 161 h 1099"/>
              <a:gd name="T80" fmla="*/ 2662 w 2671"/>
              <a:gd name="T81" fmla="*/ 212 h 1099"/>
              <a:gd name="T82" fmla="*/ 2670 w 2671"/>
              <a:gd name="T83" fmla="*/ 268 h 1099"/>
              <a:gd name="T84" fmla="*/ 2668 w 2671"/>
              <a:gd name="T85" fmla="*/ 326 h 1099"/>
              <a:gd name="T86" fmla="*/ 2654 w 2671"/>
              <a:gd name="T87" fmla="*/ 379 h 1099"/>
              <a:gd name="T88" fmla="*/ 2630 w 2671"/>
              <a:gd name="T89" fmla="*/ 430 h 1099"/>
              <a:gd name="T90" fmla="*/ 2598 w 2671"/>
              <a:gd name="T91" fmla="*/ 472 h 1099"/>
              <a:gd name="T92" fmla="*/ 2557 w 2671"/>
              <a:gd name="T93" fmla="*/ 509 h 1099"/>
              <a:gd name="T94" fmla="*/ 2511 w 2671"/>
              <a:gd name="T95" fmla="*/ 538 h 1099"/>
              <a:gd name="T96" fmla="*/ 2459 w 2671"/>
              <a:gd name="T97" fmla="*/ 557 h 1099"/>
              <a:gd name="T98" fmla="*/ 2403 w 2671"/>
              <a:gd name="T99" fmla="*/ 565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71" h="1099">
                <a:moveTo>
                  <a:pt x="415" y="1064"/>
                </a:moveTo>
                <a:lnTo>
                  <a:pt x="403" y="1072"/>
                </a:lnTo>
                <a:lnTo>
                  <a:pt x="390" y="1077"/>
                </a:lnTo>
                <a:lnTo>
                  <a:pt x="377" y="1082"/>
                </a:lnTo>
                <a:lnTo>
                  <a:pt x="363" y="1086"/>
                </a:lnTo>
                <a:lnTo>
                  <a:pt x="350" y="1091"/>
                </a:lnTo>
                <a:lnTo>
                  <a:pt x="336" y="1093"/>
                </a:lnTo>
                <a:lnTo>
                  <a:pt x="322" y="1096"/>
                </a:lnTo>
                <a:lnTo>
                  <a:pt x="309" y="1097"/>
                </a:lnTo>
                <a:lnTo>
                  <a:pt x="296" y="1098"/>
                </a:lnTo>
                <a:lnTo>
                  <a:pt x="282" y="1099"/>
                </a:lnTo>
                <a:lnTo>
                  <a:pt x="268" y="1098"/>
                </a:lnTo>
                <a:lnTo>
                  <a:pt x="254" y="1097"/>
                </a:lnTo>
                <a:lnTo>
                  <a:pt x="241" y="1096"/>
                </a:lnTo>
                <a:lnTo>
                  <a:pt x="227" y="1094"/>
                </a:lnTo>
                <a:lnTo>
                  <a:pt x="215" y="1091"/>
                </a:lnTo>
                <a:lnTo>
                  <a:pt x="202" y="1088"/>
                </a:lnTo>
                <a:lnTo>
                  <a:pt x="189" y="1083"/>
                </a:lnTo>
                <a:lnTo>
                  <a:pt x="176" y="1078"/>
                </a:lnTo>
                <a:lnTo>
                  <a:pt x="163" y="1073"/>
                </a:lnTo>
                <a:lnTo>
                  <a:pt x="152" y="1067"/>
                </a:lnTo>
                <a:lnTo>
                  <a:pt x="140" y="1061"/>
                </a:lnTo>
                <a:lnTo>
                  <a:pt x="128" y="1053"/>
                </a:lnTo>
                <a:lnTo>
                  <a:pt x="116" y="1046"/>
                </a:lnTo>
                <a:lnTo>
                  <a:pt x="106" y="1037"/>
                </a:lnTo>
                <a:lnTo>
                  <a:pt x="95" y="1029"/>
                </a:lnTo>
                <a:lnTo>
                  <a:pt x="85" y="1019"/>
                </a:lnTo>
                <a:lnTo>
                  <a:pt x="76" y="1010"/>
                </a:lnTo>
                <a:lnTo>
                  <a:pt x="66" y="999"/>
                </a:lnTo>
                <a:lnTo>
                  <a:pt x="58" y="988"/>
                </a:lnTo>
                <a:lnTo>
                  <a:pt x="49" y="976"/>
                </a:lnTo>
                <a:lnTo>
                  <a:pt x="42" y="965"/>
                </a:lnTo>
                <a:lnTo>
                  <a:pt x="34" y="952"/>
                </a:lnTo>
                <a:lnTo>
                  <a:pt x="28" y="939"/>
                </a:lnTo>
                <a:lnTo>
                  <a:pt x="21" y="926"/>
                </a:lnTo>
                <a:lnTo>
                  <a:pt x="16" y="912"/>
                </a:lnTo>
                <a:lnTo>
                  <a:pt x="12" y="900"/>
                </a:lnTo>
                <a:lnTo>
                  <a:pt x="8" y="886"/>
                </a:lnTo>
                <a:lnTo>
                  <a:pt x="5" y="873"/>
                </a:lnTo>
                <a:lnTo>
                  <a:pt x="3" y="859"/>
                </a:lnTo>
                <a:lnTo>
                  <a:pt x="1" y="845"/>
                </a:lnTo>
                <a:lnTo>
                  <a:pt x="0" y="831"/>
                </a:lnTo>
                <a:lnTo>
                  <a:pt x="0" y="817"/>
                </a:lnTo>
                <a:lnTo>
                  <a:pt x="0" y="805"/>
                </a:lnTo>
                <a:lnTo>
                  <a:pt x="1" y="791"/>
                </a:lnTo>
                <a:lnTo>
                  <a:pt x="2" y="778"/>
                </a:lnTo>
                <a:lnTo>
                  <a:pt x="4" y="764"/>
                </a:lnTo>
                <a:lnTo>
                  <a:pt x="7" y="751"/>
                </a:lnTo>
                <a:lnTo>
                  <a:pt x="11" y="737"/>
                </a:lnTo>
                <a:lnTo>
                  <a:pt x="15" y="724"/>
                </a:lnTo>
                <a:lnTo>
                  <a:pt x="20" y="713"/>
                </a:lnTo>
                <a:lnTo>
                  <a:pt x="25" y="700"/>
                </a:lnTo>
                <a:lnTo>
                  <a:pt x="31" y="688"/>
                </a:lnTo>
                <a:lnTo>
                  <a:pt x="37" y="675"/>
                </a:lnTo>
                <a:lnTo>
                  <a:pt x="45" y="665"/>
                </a:lnTo>
                <a:lnTo>
                  <a:pt x="52" y="653"/>
                </a:lnTo>
                <a:lnTo>
                  <a:pt x="61" y="642"/>
                </a:lnTo>
                <a:lnTo>
                  <a:pt x="69" y="632"/>
                </a:lnTo>
                <a:lnTo>
                  <a:pt x="79" y="621"/>
                </a:lnTo>
                <a:lnTo>
                  <a:pt x="89" y="611"/>
                </a:lnTo>
                <a:lnTo>
                  <a:pt x="99" y="603"/>
                </a:lnTo>
                <a:lnTo>
                  <a:pt x="110" y="593"/>
                </a:lnTo>
                <a:lnTo>
                  <a:pt x="122" y="586"/>
                </a:lnTo>
                <a:lnTo>
                  <a:pt x="133" y="577"/>
                </a:lnTo>
                <a:lnTo>
                  <a:pt x="146" y="571"/>
                </a:lnTo>
                <a:lnTo>
                  <a:pt x="415" y="1064"/>
                </a:lnTo>
                <a:close/>
                <a:moveTo>
                  <a:pt x="146" y="571"/>
                </a:moveTo>
                <a:lnTo>
                  <a:pt x="210" y="536"/>
                </a:lnTo>
                <a:lnTo>
                  <a:pt x="275" y="502"/>
                </a:lnTo>
                <a:lnTo>
                  <a:pt x="340" y="470"/>
                </a:lnTo>
                <a:lnTo>
                  <a:pt x="406" y="439"/>
                </a:lnTo>
                <a:lnTo>
                  <a:pt x="472" y="409"/>
                </a:lnTo>
                <a:lnTo>
                  <a:pt x="538" y="379"/>
                </a:lnTo>
                <a:lnTo>
                  <a:pt x="606" y="352"/>
                </a:lnTo>
                <a:lnTo>
                  <a:pt x="673" y="324"/>
                </a:lnTo>
                <a:lnTo>
                  <a:pt x="741" y="298"/>
                </a:lnTo>
                <a:lnTo>
                  <a:pt x="811" y="273"/>
                </a:lnTo>
                <a:lnTo>
                  <a:pt x="879" y="249"/>
                </a:lnTo>
                <a:lnTo>
                  <a:pt x="948" y="226"/>
                </a:lnTo>
                <a:lnTo>
                  <a:pt x="1019" y="203"/>
                </a:lnTo>
                <a:lnTo>
                  <a:pt x="1089" y="183"/>
                </a:lnTo>
                <a:lnTo>
                  <a:pt x="1160" y="163"/>
                </a:lnTo>
                <a:lnTo>
                  <a:pt x="1231" y="145"/>
                </a:lnTo>
                <a:lnTo>
                  <a:pt x="1368" y="691"/>
                </a:lnTo>
                <a:lnTo>
                  <a:pt x="1305" y="708"/>
                </a:lnTo>
                <a:lnTo>
                  <a:pt x="1242" y="725"/>
                </a:lnTo>
                <a:lnTo>
                  <a:pt x="1180" y="744"/>
                </a:lnTo>
                <a:lnTo>
                  <a:pt x="1119" y="763"/>
                </a:lnTo>
                <a:lnTo>
                  <a:pt x="1057" y="783"/>
                </a:lnTo>
                <a:lnTo>
                  <a:pt x="996" y="805"/>
                </a:lnTo>
                <a:lnTo>
                  <a:pt x="937" y="827"/>
                </a:lnTo>
                <a:lnTo>
                  <a:pt x="877" y="849"/>
                </a:lnTo>
                <a:lnTo>
                  <a:pt x="817" y="874"/>
                </a:lnTo>
                <a:lnTo>
                  <a:pt x="758" y="898"/>
                </a:lnTo>
                <a:lnTo>
                  <a:pt x="700" y="924"/>
                </a:lnTo>
                <a:lnTo>
                  <a:pt x="642" y="950"/>
                </a:lnTo>
                <a:lnTo>
                  <a:pt x="584" y="978"/>
                </a:lnTo>
                <a:lnTo>
                  <a:pt x="528" y="1005"/>
                </a:lnTo>
                <a:lnTo>
                  <a:pt x="472" y="1034"/>
                </a:lnTo>
                <a:lnTo>
                  <a:pt x="415" y="1064"/>
                </a:lnTo>
                <a:lnTo>
                  <a:pt x="146" y="571"/>
                </a:lnTo>
                <a:close/>
                <a:moveTo>
                  <a:pt x="1231" y="145"/>
                </a:moveTo>
                <a:lnTo>
                  <a:pt x="1301" y="127"/>
                </a:lnTo>
                <a:lnTo>
                  <a:pt x="1371" y="111"/>
                </a:lnTo>
                <a:lnTo>
                  <a:pt x="1442" y="96"/>
                </a:lnTo>
                <a:lnTo>
                  <a:pt x="1512" y="83"/>
                </a:lnTo>
                <a:lnTo>
                  <a:pt x="1584" y="70"/>
                </a:lnTo>
                <a:lnTo>
                  <a:pt x="1656" y="57"/>
                </a:lnTo>
                <a:lnTo>
                  <a:pt x="1727" y="46"/>
                </a:lnTo>
                <a:lnTo>
                  <a:pt x="1800" y="37"/>
                </a:lnTo>
                <a:lnTo>
                  <a:pt x="1872" y="28"/>
                </a:lnTo>
                <a:lnTo>
                  <a:pt x="1945" y="21"/>
                </a:lnTo>
                <a:lnTo>
                  <a:pt x="2019" y="14"/>
                </a:lnTo>
                <a:lnTo>
                  <a:pt x="2091" y="10"/>
                </a:lnTo>
                <a:lnTo>
                  <a:pt x="2165" y="6"/>
                </a:lnTo>
                <a:lnTo>
                  <a:pt x="2240" y="3"/>
                </a:lnTo>
                <a:lnTo>
                  <a:pt x="2314" y="0"/>
                </a:lnTo>
                <a:lnTo>
                  <a:pt x="2388" y="0"/>
                </a:lnTo>
                <a:lnTo>
                  <a:pt x="2388" y="565"/>
                </a:lnTo>
                <a:lnTo>
                  <a:pt x="2322" y="565"/>
                </a:lnTo>
                <a:lnTo>
                  <a:pt x="2257" y="567"/>
                </a:lnTo>
                <a:lnTo>
                  <a:pt x="2191" y="570"/>
                </a:lnTo>
                <a:lnTo>
                  <a:pt x="2126" y="574"/>
                </a:lnTo>
                <a:lnTo>
                  <a:pt x="2061" y="578"/>
                </a:lnTo>
                <a:lnTo>
                  <a:pt x="1996" y="583"/>
                </a:lnTo>
                <a:lnTo>
                  <a:pt x="1932" y="590"/>
                </a:lnTo>
                <a:lnTo>
                  <a:pt x="1868" y="597"/>
                </a:lnTo>
                <a:lnTo>
                  <a:pt x="1804" y="606"/>
                </a:lnTo>
                <a:lnTo>
                  <a:pt x="1741" y="615"/>
                </a:lnTo>
                <a:lnTo>
                  <a:pt x="1678" y="626"/>
                </a:lnTo>
                <a:lnTo>
                  <a:pt x="1615" y="637"/>
                </a:lnTo>
                <a:lnTo>
                  <a:pt x="1553" y="650"/>
                </a:lnTo>
                <a:lnTo>
                  <a:pt x="1491" y="662"/>
                </a:lnTo>
                <a:lnTo>
                  <a:pt x="1429" y="676"/>
                </a:lnTo>
                <a:lnTo>
                  <a:pt x="1368" y="691"/>
                </a:lnTo>
                <a:lnTo>
                  <a:pt x="1231" y="145"/>
                </a:lnTo>
                <a:close/>
                <a:moveTo>
                  <a:pt x="2388" y="0"/>
                </a:moveTo>
                <a:lnTo>
                  <a:pt x="2403" y="0"/>
                </a:lnTo>
                <a:lnTo>
                  <a:pt x="2417" y="1"/>
                </a:lnTo>
                <a:lnTo>
                  <a:pt x="2431" y="4"/>
                </a:lnTo>
                <a:lnTo>
                  <a:pt x="2445" y="6"/>
                </a:lnTo>
                <a:lnTo>
                  <a:pt x="2459" y="9"/>
                </a:lnTo>
                <a:lnTo>
                  <a:pt x="2473" y="13"/>
                </a:lnTo>
                <a:lnTo>
                  <a:pt x="2486" y="17"/>
                </a:lnTo>
                <a:lnTo>
                  <a:pt x="2498" y="23"/>
                </a:lnTo>
                <a:lnTo>
                  <a:pt x="2511" y="28"/>
                </a:lnTo>
                <a:lnTo>
                  <a:pt x="2523" y="35"/>
                </a:lnTo>
                <a:lnTo>
                  <a:pt x="2535" y="41"/>
                </a:lnTo>
                <a:lnTo>
                  <a:pt x="2546" y="48"/>
                </a:lnTo>
                <a:lnTo>
                  <a:pt x="2557" y="56"/>
                </a:lnTo>
                <a:lnTo>
                  <a:pt x="2568" y="64"/>
                </a:lnTo>
                <a:lnTo>
                  <a:pt x="2578" y="74"/>
                </a:lnTo>
                <a:lnTo>
                  <a:pt x="2588" y="83"/>
                </a:lnTo>
                <a:lnTo>
                  <a:pt x="2598" y="93"/>
                </a:lnTo>
                <a:lnTo>
                  <a:pt x="2606" y="103"/>
                </a:lnTo>
                <a:lnTo>
                  <a:pt x="2615" y="114"/>
                </a:lnTo>
                <a:lnTo>
                  <a:pt x="2622" y="125"/>
                </a:lnTo>
                <a:lnTo>
                  <a:pt x="2630" y="136"/>
                </a:lnTo>
                <a:lnTo>
                  <a:pt x="2637" y="148"/>
                </a:lnTo>
                <a:lnTo>
                  <a:pt x="2644" y="161"/>
                </a:lnTo>
                <a:lnTo>
                  <a:pt x="2649" y="172"/>
                </a:lnTo>
                <a:lnTo>
                  <a:pt x="2654" y="185"/>
                </a:lnTo>
                <a:lnTo>
                  <a:pt x="2659" y="199"/>
                </a:lnTo>
                <a:lnTo>
                  <a:pt x="2662" y="212"/>
                </a:lnTo>
                <a:lnTo>
                  <a:pt x="2665" y="226"/>
                </a:lnTo>
                <a:lnTo>
                  <a:pt x="2668" y="240"/>
                </a:lnTo>
                <a:lnTo>
                  <a:pt x="2669" y="253"/>
                </a:lnTo>
                <a:lnTo>
                  <a:pt x="2670" y="268"/>
                </a:lnTo>
                <a:lnTo>
                  <a:pt x="2671" y="282"/>
                </a:lnTo>
                <a:lnTo>
                  <a:pt x="2670" y="297"/>
                </a:lnTo>
                <a:lnTo>
                  <a:pt x="2669" y="311"/>
                </a:lnTo>
                <a:lnTo>
                  <a:pt x="2668" y="326"/>
                </a:lnTo>
                <a:lnTo>
                  <a:pt x="2665" y="340"/>
                </a:lnTo>
                <a:lnTo>
                  <a:pt x="2662" y="354"/>
                </a:lnTo>
                <a:lnTo>
                  <a:pt x="2659" y="367"/>
                </a:lnTo>
                <a:lnTo>
                  <a:pt x="2654" y="379"/>
                </a:lnTo>
                <a:lnTo>
                  <a:pt x="2649" y="392"/>
                </a:lnTo>
                <a:lnTo>
                  <a:pt x="2644" y="405"/>
                </a:lnTo>
                <a:lnTo>
                  <a:pt x="2637" y="417"/>
                </a:lnTo>
                <a:lnTo>
                  <a:pt x="2630" y="430"/>
                </a:lnTo>
                <a:lnTo>
                  <a:pt x="2622" y="440"/>
                </a:lnTo>
                <a:lnTo>
                  <a:pt x="2615" y="452"/>
                </a:lnTo>
                <a:lnTo>
                  <a:pt x="2606" y="463"/>
                </a:lnTo>
                <a:lnTo>
                  <a:pt x="2598" y="472"/>
                </a:lnTo>
                <a:lnTo>
                  <a:pt x="2588" y="482"/>
                </a:lnTo>
                <a:lnTo>
                  <a:pt x="2578" y="492"/>
                </a:lnTo>
                <a:lnTo>
                  <a:pt x="2568" y="501"/>
                </a:lnTo>
                <a:lnTo>
                  <a:pt x="2557" y="509"/>
                </a:lnTo>
                <a:lnTo>
                  <a:pt x="2546" y="517"/>
                </a:lnTo>
                <a:lnTo>
                  <a:pt x="2535" y="525"/>
                </a:lnTo>
                <a:lnTo>
                  <a:pt x="2523" y="531"/>
                </a:lnTo>
                <a:lnTo>
                  <a:pt x="2511" y="538"/>
                </a:lnTo>
                <a:lnTo>
                  <a:pt x="2498" y="543"/>
                </a:lnTo>
                <a:lnTo>
                  <a:pt x="2486" y="548"/>
                </a:lnTo>
                <a:lnTo>
                  <a:pt x="2473" y="552"/>
                </a:lnTo>
                <a:lnTo>
                  <a:pt x="2459" y="557"/>
                </a:lnTo>
                <a:lnTo>
                  <a:pt x="2445" y="560"/>
                </a:lnTo>
                <a:lnTo>
                  <a:pt x="2431" y="562"/>
                </a:lnTo>
                <a:lnTo>
                  <a:pt x="2417" y="564"/>
                </a:lnTo>
                <a:lnTo>
                  <a:pt x="2403" y="565"/>
                </a:lnTo>
                <a:lnTo>
                  <a:pt x="2388" y="565"/>
                </a:lnTo>
                <a:lnTo>
                  <a:pt x="2388" y="0"/>
                </a:lnTo>
                <a:close/>
              </a:path>
            </a:pathLst>
          </a:custGeom>
          <a:solidFill>
            <a:srgbClr val="2CA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5" name="Freeform 133">
            <a:extLst>
              <a:ext uri="{FF2B5EF4-FFF2-40B4-BE49-F238E27FC236}">
                <a16:creationId xmlns:a16="http://schemas.microsoft.com/office/drawing/2014/main" id="{F29BB7CC-A3E9-31EF-DA96-22E5186F0DF1}"/>
              </a:ext>
            </a:extLst>
          </p:cNvPr>
          <p:cNvSpPr>
            <a:spLocks/>
          </p:cNvSpPr>
          <p:nvPr/>
        </p:nvSpPr>
        <p:spPr bwMode="auto">
          <a:xfrm rot="362064">
            <a:off x="6774177" y="2422932"/>
            <a:ext cx="264211" cy="224657"/>
          </a:xfrm>
          <a:custGeom>
            <a:avLst/>
            <a:gdLst>
              <a:gd name="T0" fmla="*/ 303 w 550"/>
              <a:gd name="T1" fmla="*/ 1 h 550"/>
              <a:gd name="T2" fmla="*/ 344 w 550"/>
              <a:gd name="T3" fmla="*/ 9 h 550"/>
              <a:gd name="T4" fmla="*/ 382 w 550"/>
              <a:gd name="T5" fmla="*/ 22 h 550"/>
              <a:gd name="T6" fmla="*/ 417 w 550"/>
              <a:gd name="T7" fmla="*/ 40 h 550"/>
              <a:gd name="T8" fmla="*/ 451 w 550"/>
              <a:gd name="T9" fmla="*/ 62 h 550"/>
              <a:gd name="T10" fmla="*/ 478 w 550"/>
              <a:gd name="T11" fmla="*/ 90 h 550"/>
              <a:gd name="T12" fmla="*/ 503 w 550"/>
              <a:gd name="T13" fmla="*/ 121 h 550"/>
              <a:gd name="T14" fmla="*/ 523 w 550"/>
              <a:gd name="T15" fmla="*/ 155 h 550"/>
              <a:gd name="T16" fmla="*/ 537 w 550"/>
              <a:gd name="T17" fmla="*/ 193 h 550"/>
              <a:gd name="T18" fmla="*/ 547 w 550"/>
              <a:gd name="T19" fmla="*/ 233 h 550"/>
              <a:gd name="T20" fmla="*/ 550 w 550"/>
              <a:gd name="T21" fmla="*/ 275 h 550"/>
              <a:gd name="T22" fmla="*/ 547 w 550"/>
              <a:gd name="T23" fmla="*/ 317 h 550"/>
              <a:gd name="T24" fmla="*/ 537 w 550"/>
              <a:gd name="T25" fmla="*/ 357 h 550"/>
              <a:gd name="T26" fmla="*/ 523 w 550"/>
              <a:gd name="T27" fmla="*/ 394 h 550"/>
              <a:gd name="T28" fmla="*/ 503 w 550"/>
              <a:gd name="T29" fmla="*/ 430 h 550"/>
              <a:gd name="T30" fmla="*/ 478 w 550"/>
              <a:gd name="T31" fmla="*/ 461 h 550"/>
              <a:gd name="T32" fmla="*/ 451 w 550"/>
              <a:gd name="T33" fmla="*/ 487 h 550"/>
              <a:gd name="T34" fmla="*/ 417 w 550"/>
              <a:gd name="T35" fmla="*/ 511 h 550"/>
              <a:gd name="T36" fmla="*/ 382 w 550"/>
              <a:gd name="T37" fmla="*/ 528 h 550"/>
              <a:gd name="T38" fmla="*/ 344 w 550"/>
              <a:gd name="T39" fmla="*/ 542 h 550"/>
              <a:gd name="T40" fmla="*/ 303 w 550"/>
              <a:gd name="T41" fmla="*/ 548 h 550"/>
              <a:gd name="T42" fmla="*/ 260 w 550"/>
              <a:gd name="T43" fmla="*/ 549 h 550"/>
              <a:gd name="T44" fmla="*/ 220 w 550"/>
              <a:gd name="T45" fmla="*/ 544 h 550"/>
              <a:gd name="T46" fmla="*/ 180 w 550"/>
              <a:gd name="T47" fmla="*/ 533 h 550"/>
              <a:gd name="T48" fmla="*/ 144 w 550"/>
              <a:gd name="T49" fmla="*/ 517 h 550"/>
              <a:gd name="T50" fmla="*/ 110 w 550"/>
              <a:gd name="T51" fmla="*/ 496 h 550"/>
              <a:gd name="T52" fmla="*/ 80 w 550"/>
              <a:gd name="T53" fmla="*/ 470 h 550"/>
              <a:gd name="T54" fmla="*/ 54 w 550"/>
              <a:gd name="T55" fmla="*/ 440 h 550"/>
              <a:gd name="T56" fmla="*/ 33 w 550"/>
              <a:gd name="T57" fmla="*/ 406 h 550"/>
              <a:gd name="T58" fmla="*/ 17 w 550"/>
              <a:gd name="T59" fmla="*/ 370 h 550"/>
              <a:gd name="T60" fmla="*/ 6 w 550"/>
              <a:gd name="T61" fmla="*/ 330 h 550"/>
              <a:gd name="T62" fmla="*/ 1 w 550"/>
              <a:gd name="T63" fmla="*/ 290 h 550"/>
              <a:gd name="T64" fmla="*/ 2 w 550"/>
              <a:gd name="T65" fmla="*/ 247 h 550"/>
              <a:gd name="T66" fmla="*/ 8 w 550"/>
              <a:gd name="T67" fmla="*/ 206 h 550"/>
              <a:gd name="T68" fmla="*/ 21 w 550"/>
              <a:gd name="T69" fmla="*/ 168 h 550"/>
              <a:gd name="T70" fmla="*/ 39 w 550"/>
              <a:gd name="T71" fmla="*/ 133 h 550"/>
              <a:gd name="T72" fmla="*/ 63 w 550"/>
              <a:gd name="T73" fmla="*/ 100 h 550"/>
              <a:gd name="T74" fmla="*/ 90 w 550"/>
              <a:gd name="T75" fmla="*/ 72 h 550"/>
              <a:gd name="T76" fmla="*/ 120 w 550"/>
              <a:gd name="T77" fmla="*/ 47 h 550"/>
              <a:gd name="T78" fmla="*/ 156 w 550"/>
              <a:gd name="T79" fmla="*/ 27 h 550"/>
              <a:gd name="T80" fmla="*/ 193 w 550"/>
              <a:gd name="T81" fmla="*/ 13 h 550"/>
              <a:gd name="T82" fmla="*/ 233 w 550"/>
              <a:gd name="T83" fmla="*/ 4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0"/>
                </a:lnTo>
                <a:lnTo>
                  <a:pt x="303" y="1"/>
                </a:lnTo>
                <a:lnTo>
                  <a:pt x="317" y="4"/>
                </a:lnTo>
                <a:lnTo>
                  <a:pt x="331" y="6"/>
                </a:lnTo>
                <a:lnTo>
                  <a:pt x="344" y="9"/>
                </a:lnTo>
                <a:lnTo>
                  <a:pt x="357" y="13"/>
                </a:lnTo>
                <a:lnTo>
                  <a:pt x="369" y="17"/>
                </a:lnTo>
                <a:lnTo>
                  <a:pt x="382" y="22"/>
                </a:lnTo>
                <a:lnTo>
                  <a:pt x="395" y="27"/>
                </a:lnTo>
                <a:lnTo>
                  <a:pt x="407" y="33"/>
                </a:lnTo>
                <a:lnTo>
                  <a:pt x="417" y="40"/>
                </a:lnTo>
                <a:lnTo>
                  <a:pt x="429" y="47"/>
                </a:lnTo>
                <a:lnTo>
                  <a:pt x="440" y="55"/>
                </a:lnTo>
                <a:lnTo>
                  <a:pt x="451" y="62"/>
                </a:lnTo>
                <a:lnTo>
                  <a:pt x="460" y="72"/>
                </a:lnTo>
                <a:lnTo>
                  <a:pt x="470" y="80"/>
                </a:lnTo>
                <a:lnTo>
                  <a:pt x="478" y="90"/>
                </a:lnTo>
                <a:lnTo>
                  <a:pt x="487" y="100"/>
                </a:lnTo>
                <a:lnTo>
                  <a:pt x="495" y="110"/>
                </a:lnTo>
                <a:lnTo>
                  <a:pt x="503" y="121"/>
                </a:lnTo>
                <a:lnTo>
                  <a:pt x="510" y="133"/>
                </a:lnTo>
                <a:lnTo>
                  <a:pt x="517" y="143"/>
                </a:lnTo>
                <a:lnTo>
                  <a:pt x="523" y="155"/>
                </a:lnTo>
                <a:lnTo>
                  <a:pt x="529" y="168"/>
                </a:lnTo>
                <a:lnTo>
                  <a:pt x="533" y="180"/>
                </a:lnTo>
                <a:lnTo>
                  <a:pt x="537" y="193"/>
                </a:lnTo>
                <a:lnTo>
                  <a:pt x="541" y="206"/>
                </a:lnTo>
                <a:lnTo>
                  <a:pt x="545" y="219"/>
                </a:lnTo>
                <a:lnTo>
                  <a:pt x="547" y="233"/>
                </a:lnTo>
                <a:lnTo>
                  <a:pt x="549" y="247"/>
                </a:lnTo>
                <a:lnTo>
                  <a:pt x="550" y="261"/>
                </a:lnTo>
                <a:lnTo>
                  <a:pt x="550" y="275"/>
                </a:lnTo>
                <a:lnTo>
                  <a:pt x="550" y="290"/>
                </a:lnTo>
                <a:lnTo>
                  <a:pt x="549" y="304"/>
                </a:lnTo>
                <a:lnTo>
                  <a:pt x="547" y="317"/>
                </a:lnTo>
                <a:lnTo>
                  <a:pt x="545" y="330"/>
                </a:lnTo>
                <a:lnTo>
                  <a:pt x="541" y="344"/>
                </a:lnTo>
                <a:lnTo>
                  <a:pt x="537" y="357"/>
                </a:lnTo>
                <a:lnTo>
                  <a:pt x="533" y="370"/>
                </a:lnTo>
                <a:lnTo>
                  <a:pt x="529" y="383"/>
                </a:lnTo>
                <a:lnTo>
                  <a:pt x="523" y="394"/>
                </a:lnTo>
                <a:lnTo>
                  <a:pt x="517" y="406"/>
                </a:lnTo>
                <a:lnTo>
                  <a:pt x="510" y="418"/>
                </a:lnTo>
                <a:lnTo>
                  <a:pt x="503" y="430"/>
                </a:lnTo>
                <a:lnTo>
                  <a:pt x="495" y="440"/>
                </a:lnTo>
                <a:lnTo>
                  <a:pt x="487" y="450"/>
                </a:lnTo>
                <a:lnTo>
                  <a:pt x="478" y="461"/>
                </a:lnTo>
                <a:lnTo>
                  <a:pt x="470" y="470"/>
                </a:lnTo>
                <a:lnTo>
                  <a:pt x="460" y="479"/>
                </a:lnTo>
                <a:lnTo>
                  <a:pt x="451" y="487"/>
                </a:lnTo>
                <a:lnTo>
                  <a:pt x="440" y="496"/>
                </a:lnTo>
                <a:lnTo>
                  <a:pt x="429" y="503"/>
                </a:lnTo>
                <a:lnTo>
                  <a:pt x="417" y="511"/>
                </a:lnTo>
                <a:lnTo>
                  <a:pt x="407" y="517"/>
                </a:lnTo>
                <a:lnTo>
                  <a:pt x="395" y="523"/>
                </a:lnTo>
                <a:lnTo>
                  <a:pt x="382" y="528"/>
                </a:lnTo>
                <a:lnTo>
                  <a:pt x="369" y="533"/>
                </a:lnTo>
                <a:lnTo>
                  <a:pt x="357" y="537"/>
                </a:lnTo>
                <a:lnTo>
                  <a:pt x="344" y="542"/>
                </a:lnTo>
                <a:lnTo>
                  <a:pt x="331" y="544"/>
                </a:lnTo>
                <a:lnTo>
                  <a:pt x="317" y="547"/>
                </a:lnTo>
                <a:lnTo>
                  <a:pt x="303" y="548"/>
                </a:lnTo>
                <a:lnTo>
                  <a:pt x="289" y="549"/>
                </a:lnTo>
                <a:lnTo>
                  <a:pt x="275" y="550"/>
                </a:lnTo>
                <a:lnTo>
                  <a:pt x="260" y="549"/>
                </a:lnTo>
                <a:lnTo>
                  <a:pt x="247" y="548"/>
                </a:lnTo>
                <a:lnTo>
                  <a:pt x="233" y="547"/>
                </a:lnTo>
                <a:lnTo>
                  <a:pt x="220" y="544"/>
                </a:lnTo>
                <a:lnTo>
                  <a:pt x="206" y="542"/>
                </a:lnTo>
                <a:lnTo>
                  <a:pt x="193" y="537"/>
                </a:lnTo>
                <a:lnTo>
                  <a:pt x="180" y="533"/>
                </a:lnTo>
                <a:lnTo>
                  <a:pt x="167" y="528"/>
                </a:lnTo>
                <a:lnTo>
                  <a:pt x="156" y="523"/>
                </a:lnTo>
                <a:lnTo>
                  <a:pt x="144" y="517"/>
                </a:lnTo>
                <a:lnTo>
                  <a:pt x="132" y="511"/>
                </a:lnTo>
                <a:lnTo>
                  <a:pt x="120" y="503"/>
                </a:lnTo>
                <a:lnTo>
                  <a:pt x="110" y="496"/>
                </a:lnTo>
                <a:lnTo>
                  <a:pt x="100" y="487"/>
                </a:lnTo>
                <a:lnTo>
                  <a:pt x="90" y="479"/>
                </a:lnTo>
                <a:lnTo>
                  <a:pt x="80" y="470"/>
                </a:lnTo>
                <a:lnTo>
                  <a:pt x="71" y="461"/>
                </a:lnTo>
                <a:lnTo>
                  <a:pt x="63" y="450"/>
                </a:lnTo>
                <a:lnTo>
                  <a:pt x="54" y="440"/>
                </a:lnTo>
                <a:lnTo>
                  <a:pt x="47" y="430"/>
                </a:lnTo>
                <a:lnTo>
                  <a:pt x="39" y="418"/>
                </a:lnTo>
                <a:lnTo>
                  <a:pt x="33" y="406"/>
                </a:lnTo>
                <a:lnTo>
                  <a:pt x="28" y="394"/>
                </a:lnTo>
                <a:lnTo>
                  <a:pt x="21" y="383"/>
                </a:lnTo>
                <a:lnTo>
                  <a:pt x="17" y="370"/>
                </a:lnTo>
                <a:lnTo>
                  <a:pt x="13" y="357"/>
                </a:lnTo>
                <a:lnTo>
                  <a:pt x="8" y="344"/>
                </a:lnTo>
                <a:lnTo>
                  <a:pt x="6" y="330"/>
                </a:lnTo>
                <a:lnTo>
                  <a:pt x="3" y="317"/>
                </a:lnTo>
                <a:lnTo>
                  <a:pt x="2" y="304"/>
                </a:lnTo>
                <a:lnTo>
                  <a:pt x="1" y="290"/>
                </a:lnTo>
                <a:lnTo>
                  <a:pt x="0" y="275"/>
                </a:lnTo>
                <a:lnTo>
                  <a:pt x="1" y="261"/>
                </a:lnTo>
                <a:lnTo>
                  <a:pt x="2" y="247"/>
                </a:lnTo>
                <a:lnTo>
                  <a:pt x="3" y="233"/>
                </a:lnTo>
                <a:lnTo>
                  <a:pt x="6" y="219"/>
                </a:lnTo>
                <a:lnTo>
                  <a:pt x="8" y="206"/>
                </a:lnTo>
                <a:lnTo>
                  <a:pt x="13" y="193"/>
                </a:lnTo>
                <a:lnTo>
                  <a:pt x="17" y="180"/>
                </a:lnTo>
                <a:lnTo>
                  <a:pt x="21" y="168"/>
                </a:lnTo>
                <a:lnTo>
                  <a:pt x="28" y="155"/>
                </a:lnTo>
                <a:lnTo>
                  <a:pt x="33" y="143"/>
                </a:lnTo>
                <a:lnTo>
                  <a:pt x="39" y="133"/>
                </a:lnTo>
                <a:lnTo>
                  <a:pt x="47" y="121"/>
                </a:lnTo>
                <a:lnTo>
                  <a:pt x="54" y="110"/>
                </a:lnTo>
                <a:lnTo>
                  <a:pt x="63" y="100"/>
                </a:lnTo>
                <a:lnTo>
                  <a:pt x="71" y="90"/>
                </a:lnTo>
                <a:lnTo>
                  <a:pt x="80" y="80"/>
                </a:lnTo>
                <a:lnTo>
                  <a:pt x="90" y="72"/>
                </a:lnTo>
                <a:lnTo>
                  <a:pt x="100" y="62"/>
                </a:lnTo>
                <a:lnTo>
                  <a:pt x="110" y="55"/>
                </a:lnTo>
                <a:lnTo>
                  <a:pt x="120" y="47"/>
                </a:lnTo>
                <a:lnTo>
                  <a:pt x="132" y="40"/>
                </a:lnTo>
                <a:lnTo>
                  <a:pt x="144" y="33"/>
                </a:lnTo>
                <a:lnTo>
                  <a:pt x="156" y="27"/>
                </a:lnTo>
                <a:lnTo>
                  <a:pt x="167" y="22"/>
                </a:lnTo>
                <a:lnTo>
                  <a:pt x="180" y="17"/>
                </a:lnTo>
                <a:lnTo>
                  <a:pt x="193" y="13"/>
                </a:lnTo>
                <a:lnTo>
                  <a:pt x="206" y="9"/>
                </a:lnTo>
                <a:lnTo>
                  <a:pt x="220" y="6"/>
                </a:lnTo>
                <a:lnTo>
                  <a:pt x="233" y="4"/>
                </a:lnTo>
                <a:lnTo>
                  <a:pt x="247" y="1"/>
                </a:lnTo>
                <a:lnTo>
                  <a:pt x="260" y="0"/>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grpSp>
        <p:nvGrpSpPr>
          <p:cNvPr id="26" name="Agrupar 25">
            <a:extLst>
              <a:ext uri="{FF2B5EF4-FFF2-40B4-BE49-F238E27FC236}">
                <a16:creationId xmlns:a16="http://schemas.microsoft.com/office/drawing/2014/main" id="{3E86D695-C46F-22D5-9E0D-65DDA6050C4C}"/>
              </a:ext>
            </a:extLst>
          </p:cNvPr>
          <p:cNvGrpSpPr/>
          <p:nvPr/>
        </p:nvGrpSpPr>
        <p:grpSpPr>
          <a:xfrm rot="20665045">
            <a:off x="8674035" y="1978999"/>
            <a:ext cx="1725315" cy="1598238"/>
            <a:chOff x="10128401" y="3180954"/>
            <a:chExt cx="1753520" cy="1894493"/>
          </a:xfrm>
        </p:grpSpPr>
        <p:sp>
          <p:nvSpPr>
            <p:cNvPr id="27" name="Freeform 111">
              <a:extLst>
                <a:ext uri="{FF2B5EF4-FFF2-40B4-BE49-F238E27FC236}">
                  <a16:creationId xmlns:a16="http://schemas.microsoft.com/office/drawing/2014/main" id="{A1A001AF-A891-9FA1-032A-997B854560AA}"/>
                </a:ext>
              </a:extLst>
            </p:cNvPr>
            <p:cNvSpPr>
              <a:spLocks/>
            </p:cNvSpPr>
            <p:nvPr/>
          </p:nvSpPr>
          <p:spPr bwMode="auto">
            <a:xfrm rot="1558980">
              <a:off x="10128401" y="3180954"/>
              <a:ext cx="1753520" cy="1894493"/>
            </a:xfrm>
            <a:custGeom>
              <a:avLst/>
              <a:gdLst>
                <a:gd name="T0" fmla="*/ 3185 w 3584"/>
                <a:gd name="T1" fmla="*/ 2926 h 3927"/>
                <a:gd name="T2" fmla="*/ 3025 w 3584"/>
                <a:gd name="T3" fmla="*/ 3097 h 3927"/>
                <a:gd name="T4" fmla="*/ 2848 w 3584"/>
                <a:gd name="T5" fmla="*/ 3245 h 3927"/>
                <a:gd name="T6" fmla="*/ 2654 w 3584"/>
                <a:gd name="T7" fmla="*/ 3365 h 3927"/>
                <a:gd name="T8" fmla="*/ 2449 w 3584"/>
                <a:gd name="T9" fmla="*/ 3460 h 3927"/>
                <a:gd name="T10" fmla="*/ 2233 w 3584"/>
                <a:gd name="T11" fmla="*/ 3529 h 3927"/>
                <a:gd name="T12" fmla="*/ 2011 w 3584"/>
                <a:gd name="T13" fmla="*/ 3569 h 3927"/>
                <a:gd name="T14" fmla="*/ 1785 w 3584"/>
                <a:gd name="T15" fmla="*/ 3582 h 3927"/>
                <a:gd name="T16" fmla="*/ 1557 w 3584"/>
                <a:gd name="T17" fmla="*/ 3567 h 3927"/>
                <a:gd name="T18" fmla="*/ 1332 w 3584"/>
                <a:gd name="T19" fmla="*/ 3523 h 3927"/>
                <a:gd name="T20" fmla="*/ 1111 w 3584"/>
                <a:gd name="T21" fmla="*/ 3449 h 3927"/>
                <a:gd name="T22" fmla="*/ 757 w 3584"/>
                <a:gd name="T23" fmla="*/ 3671 h 3927"/>
                <a:gd name="T24" fmla="*/ 534 w 3584"/>
                <a:gd name="T25" fmla="*/ 3811 h 3927"/>
                <a:gd name="T26" fmla="*/ 412 w 3584"/>
                <a:gd name="T27" fmla="*/ 3888 h 3927"/>
                <a:gd name="T28" fmla="*/ 360 w 3584"/>
                <a:gd name="T29" fmla="*/ 3920 h 3927"/>
                <a:gd name="T30" fmla="*/ 348 w 3584"/>
                <a:gd name="T31" fmla="*/ 3927 h 3927"/>
                <a:gd name="T32" fmla="*/ 401 w 3584"/>
                <a:gd name="T33" fmla="*/ 3636 h 3927"/>
                <a:gd name="T34" fmla="*/ 458 w 3584"/>
                <a:gd name="T35" fmla="*/ 3330 h 3927"/>
                <a:gd name="T36" fmla="*/ 490 w 3584"/>
                <a:gd name="T37" fmla="*/ 3153 h 3927"/>
                <a:gd name="T38" fmla="*/ 506 w 3584"/>
                <a:gd name="T39" fmla="*/ 3070 h 3927"/>
                <a:gd name="T40" fmla="*/ 510 w 3584"/>
                <a:gd name="T41" fmla="*/ 3044 h 3927"/>
                <a:gd name="T42" fmla="*/ 458 w 3584"/>
                <a:gd name="T43" fmla="*/ 2986 h 3927"/>
                <a:gd name="T44" fmla="*/ 315 w 3584"/>
                <a:gd name="T45" fmla="*/ 2806 h 3927"/>
                <a:gd name="T46" fmla="*/ 198 w 3584"/>
                <a:gd name="T47" fmla="*/ 2610 h 3927"/>
                <a:gd name="T48" fmla="*/ 108 w 3584"/>
                <a:gd name="T49" fmla="*/ 2402 h 3927"/>
                <a:gd name="T50" fmla="*/ 45 w 3584"/>
                <a:gd name="T51" fmla="*/ 2186 h 3927"/>
                <a:gd name="T52" fmla="*/ 8 w 3584"/>
                <a:gd name="T53" fmla="*/ 1963 h 3927"/>
                <a:gd name="T54" fmla="*/ 0 w 3584"/>
                <a:gd name="T55" fmla="*/ 1738 h 3927"/>
                <a:gd name="T56" fmla="*/ 21 w 3584"/>
                <a:gd name="T57" fmla="*/ 1511 h 3927"/>
                <a:gd name="T58" fmla="*/ 71 w 3584"/>
                <a:gd name="T59" fmla="*/ 1288 h 3927"/>
                <a:gd name="T60" fmla="*/ 151 w 3584"/>
                <a:gd name="T61" fmla="*/ 1070 h 3927"/>
                <a:gd name="T62" fmla="*/ 263 w 3584"/>
                <a:gd name="T63" fmla="*/ 861 h 3927"/>
                <a:gd name="T64" fmla="*/ 416 w 3584"/>
                <a:gd name="T65" fmla="*/ 645 h 3927"/>
                <a:gd name="T66" fmla="*/ 603 w 3584"/>
                <a:gd name="T67" fmla="*/ 452 h 3927"/>
                <a:gd name="T68" fmla="*/ 813 w 3584"/>
                <a:gd name="T69" fmla="*/ 292 h 3927"/>
                <a:gd name="T70" fmla="*/ 1040 w 3584"/>
                <a:gd name="T71" fmla="*/ 166 h 3927"/>
                <a:gd name="T72" fmla="*/ 1283 w 3584"/>
                <a:gd name="T73" fmla="*/ 75 h 3927"/>
                <a:gd name="T74" fmla="*/ 1535 w 3584"/>
                <a:gd name="T75" fmla="*/ 20 h 3927"/>
                <a:gd name="T76" fmla="*/ 1792 w 3584"/>
                <a:gd name="T77" fmla="*/ 0 h 3927"/>
                <a:gd name="T78" fmla="*/ 2051 w 3584"/>
                <a:gd name="T79" fmla="*/ 18 h 3927"/>
                <a:gd name="T80" fmla="*/ 2306 w 3584"/>
                <a:gd name="T81" fmla="*/ 75 h 3927"/>
                <a:gd name="T82" fmla="*/ 2555 w 3584"/>
                <a:gd name="T83" fmla="*/ 170 h 3927"/>
                <a:gd name="T84" fmla="*/ 2791 w 3584"/>
                <a:gd name="T85" fmla="*/ 305 h 3927"/>
                <a:gd name="T86" fmla="*/ 3007 w 3584"/>
                <a:gd name="T87" fmla="*/ 476 h 3927"/>
                <a:gd name="T88" fmla="*/ 3189 w 3584"/>
                <a:gd name="T89" fmla="*/ 672 h 3927"/>
                <a:gd name="T90" fmla="*/ 3338 w 3584"/>
                <a:gd name="T91" fmla="*/ 889 h 3927"/>
                <a:gd name="T92" fmla="*/ 3452 w 3584"/>
                <a:gd name="T93" fmla="*/ 1122 h 3927"/>
                <a:gd name="T94" fmla="*/ 3532 w 3584"/>
                <a:gd name="T95" fmla="*/ 1368 h 3927"/>
                <a:gd name="T96" fmla="*/ 3575 w 3584"/>
                <a:gd name="T97" fmla="*/ 1622 h 3927"/>
                <a:gd name="T98" fmla="*/ 3581 w 3584"/>
                <a:gd name="T99" fmla="*/ 1881 h 3927"/>
                <a:gd name="T100" fmla="*/ 3550 w 3584"/>
                <a:gd name="T101" fmla="*/ 2139 h 3927"/>
                <a:gd name="T102" fmla="*/ 3482 w 3584"/>
                <a:gd name="T103" fmla="*/ 2394 h 3927"/>
                <a:gd name="T104" fmla="*/ 3373 w 3584"/>
                <a:gd name="T105" fmla="*/ 2640 h 3927"/>
                <a:gd name="T106" fmla="*/ 3279 w 3584"/>
                <a:gd name="T107" fmla="*/ 2798 h 3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84" h="3927">
                  <a:moveTo>
                    <a:pt x="3279" y="2798"/>
                  </a:moveTo>
                  <a:lnTo>
                    <a:pt x="3233" y="2863"/>
                  </a:lnTo>
                  <a:lnTo>
                    <a:pt x="3185" y="2926"/>
                  </a:lnTo>
                  <a:lnTo>
                    <a:pt x="3134" y="2986"/>
                  </a:lnTo>
                  <a:lnTo>
                    <a:pt x="3080" y="3043"/>
                  </a:lnTo>
                  <a:lnTo>
                    <a:pt x="3025" y="3097"/>
                  </a:lnTo>
                  <a:lnTo>
                    <a:pt x="2968" y="3150"/>
                  </a:lnTo>
                  <a:lnTo>
                    <a:pt x="2908" y="3199"/>
                  </a:lnTo>
                  <a:lnTo>
                    <a:pt x="2848" y="3245"/>
                  </a:lnTo>
                  <a:lnTo>
                    <a:pt x="2785" y="3287"/>
                  </a:lnTo>
                  <a:lnTo>
                    <a:pt x="2720" y="3328"/>
                  </a:lnTo>
                  <a:lnTo>
                    <a:pt x="2654" y="3365"/>
                  </a:lnTo>
                  <a:lnTo>
                    <a:pt x="2587" y="3401"/>
                  </a:lnTo>
                  <a:lnTo>
                    <a:pt x="2519" y="3432"/>
                  </a:lnTo>
                  <a:lnTo>
                    <a:pt x="2449" y="3460"/>
                  </a:lnTo>
                  <a:lnTo>
                    <a:pt x="2378" y="3486"/>
                  </a:lnTo>
                  <a:lnTo>
                    <a:pt x="2306" y="3508"/>
                  </a:lnTo>
                  <a:lnTo>
                    <a:pt x="2233" y="3529"/>
                  </a:lnTo>
                  <a:lnTo>
                    <a:pt x="2160" y="3546"/>
                  </a:lnTo>
                  <a:lnTo>
                    <a:pt x="2086" y="3559"/>
                  </a:lnTo>
                  <a:lnTo>
                    <a:pt x="2011" y="3569"/>
                  </a:lnTo>
                  <a:lnTo>
                    <a:pt x="1936" y="3577"/>
                  </a:lnTo>
                  <a:lnTo>
                    <a:pt x="1861" y="3581"/>
                  </a:lnTo>
                  <a:lnTo>
                    <a:pt x="1785" y="3582"/>
                  </a:lnTo>
                  <a:lnTo>
                    <a:pt x="1709" y="3581"/>
                  </a:lnTo>
                  <a:lnTo>
                    <a:pt x="1633" y="3576"/>
                  </a:lnTo>
                  <a:lnTo>
                    <a:pt x="1557" y="3567"/>
                  </a:lnTo>
                  <a:lnTo>
                    <a:pt x="1482" y="3555"/>
                  </a:lnTo>
                  <a:lnTo>
                    <a:pt x="1407" y="3540"/>
                  </a:lnTo>
                  <a:lnTo>
                    <a:pt x="1332" y="3523"/>
                  </a:lnTo>
                  <a:lnTo>
                    <a:pt x="1258" y="3502"/>
                  </a:lnTo>
                  <a:lnTo>
                    <a:pt x="1184" y="3477"/>
                  </a:lnTo>
                  <a:lnTo>
                    <a:pt x="1111" y="3449"/>
                  </a:lnTo>
                  <a:lnTo>
                    <a:pt x="977" y="3533"/>
                  </a:lnTo>
                  <a:lnTo>
                    <a:pt x="860" y="3607"/>
                  </a:lnTo>
                  <a:lnTo>
                    <a:pt x="757" y="3671"/>
                  </a:lnTo>
                  <a:lnTo>
                    <a:pt x="670" y="3725"/>
                  </a:lnTo>
                  <a:lnTo>
                    <a:pt x="596" y="3772"/>
                  </a:lnTo>
                  <a:lnTo>
                    <a:pt x="534" y="3811"/>
                  </a:lnTo>
                  <a:lnTo>
                    <a:pt x="484" y="3843"/>
                  </a:lnTo>
                  <a:lnTo>
                    <a:pt x="443" y="3867"/>
                  </a:lnTo>
                  <a:lnTo>
                    <a:pt x="412" y="3888"/>
                  </a:lnTo>
                  <a:lnTo>
                    <a:pt x="388" y="3903"/>
                  </a:lnTo>
                  <a:lnTo>
                    <a:pt x="372" y="3913"/>
                  </a:lnTo>
                  <a:lnTo>
                    <a:pt x="360" y="3920"/>
                  </a:lnTo>
                  <a:lnTo>
                    <a:pt x="352" y="3924"/>
                  </a:lnTo>
                  <a:lnTo>
                    <a:pt x="349" y="3926"/>
                  </a:lnTo>
                  <a:lnTo>
                    <a:pt x="348" y="3927"/>
                  </a:lnTo>
                  <a:lnTo>
                    <a:pt x="348" y="3927"/>
                  </a:lnTo>
                  <a:lnTo>
                    <a:pt x="377" y="3771"/>
                  </a:lnTo>
                  <a:lnTo>
                    <a:pt x="401" y="3636"/>
                  </a:lnTo>
                  <a:lnTo>
                    <a:pt x="423" y="3517"/>
                  </a:lnTo>
                  <a:lnTo>
                    <a:pt x="442" y="3416"/>
                  </a:lnTo>
                  <a:lnTo>
                    <a:pt x="458" y="3330"/>
                  </a:lnTo>
                  <a:lnTo>
                    <a:pt x="471" y="3259"/>
                  </a:lnTo>
                  <a:lnTo>
                    <a:pt x="482" y="3200"/>
                  </a:lnTo>
                  <a:lnTo>
                    <a:pt x="490" y="3153"/>
                  </a:lnTo>
                  <a:lnTo>
                    <a:pt x="497" y="3117"/>
                  </a:lnTo>
                  <a:lnTo>
                    <a:pt x="502" y="3089"/>
                  </a:lnTo>
                  <a:lnTo>
                    <a:pt x="506" y="3070"/>
                  </a:lnTo>
                  <a:lnTo>
                    <a:pt x="508" y="3056"/>
                  </a:lnTo>
                  <a:lnTo>
                    <a:pt x="509" y="3048"/>
                  </a:lnTo>
                  <a:lnTo>
                    <a:pt x="510" y="3044"/>
                  </a:lnTo>
                  <a:lnTo>
                    <a:pt x="510" y="3043"/>
                  </a:lnTo>
                  <a:lnTo>
                    <a:pt x="510" y="3042"/>
                  </a:lnTo>
                  <a:lnTo>
                    <a:pt x="458" y="2986"/>
                  </a:lnTo>
                  <a:lnTo>
                    <a:pt x="408" y="2927"/>
                  </a:lnTo>
                  <a:lnTo>
                    <a:pt x="360" y="2868"/>
                  </a:lnTo>
                  <a:lnTo>
                    <a:pt x="315" y="2806"/>
                  </a:lnTo>
                  <a:lnTo>
                    <a:pt x="273" y="2742"/>
                  </a:lnTo>
                  <a:lnTo>
                    <a:pt x="235" y="2677"/>
                  </a:lnTo>
                  <a:lnTo>
                    <a:pt x="198" y="2610"/>
                  </a:lnTo>
                  <a:lnTo>
                    <a:pt x="165" y="2542"/>
                  </a:lnTo>
                  <a:lnTo>
                    <a:pt x="135" y="2473"/>
                  </a:lnTo>
                  <a:lnTo>
                    <a:pt x="108" y="2402"/>
                  </a:lnTo>
                  <a:lnTo>
                    <a:pt x="84" y="2332"/>
                  </a:lnTo>
                  <a:lnTo>
                    <a:pt x="63" y="2259"/>
                  </a:lnTo>
                  <a:lnTo>
                    <a:pt x="45" y="2186"/>
                  </a:lnTo>
                  <a:lnTo>
                    <a:pt x="29" y="2113"/>
                  </a:lnTo>
                  <a:lnTo>
                    <a:pt x="17" y="2038"/>
                  </a:lnTo>
                  <a:lnTo>
                    <a:pt x="8" y="1963"/>
                  </a:lnTo>
                  <a:lnTo>
                    <a:pt x="2" y="1888"/>
                  </a:lnTo>
                  <a:lnTo>
                    <a:pt x="0" y="1813"/>
                  </a:lnTo>
                  <a:lnTo>
                    <a:pt x="0" y="1738"/>
                  </a:lnTo>
                  <a:lnTo>
                    <a:pt x="4" y="1662"/>
                  </a:lnTo>
                  <a:lnTo>
                    <a:pt x="10" y="1587"/>
                  </a:lnTo>
                  <a:lnTo>
                    <a:pt x="21" y="1511"/>
                  </a:lnTo>
                  <a:lnTo>
                    <a:pt x="34" y="1437"/>
                  </a:lnTo>
                  <a:lnTo>
                    <a:pt x="51" y="1362"/>
                  </a:lnTo>
                  <a:lnTo>
                    <a:pt x="71" y="1288"/>
                  </a:lnTo>
                  <a:lnTo>
                    <a:pt x="95" y="1215"/>
                  </a:lnTo>
                  <a:lnTo>
                    <a:pt x="122" y="1142"/>
                  </a:lnTo>
                  <a:lnTo>
                    <a:pt x="151" y="1070"/>
                  </a:lnTo>
                  <a:lnTo>
                    <a:pt x="186" y="999"/>
                  </a:lnTo>
                  <a:lnTo>
                    <a:pt x="222" y="929"/>
                  </a:lnTo>
                  <a:lnTo>
                    <a:pt x="263" y="861"/>
                  </a:lnTo>
                  <a:lnTo>
                    <a:pt x="307" y="793"/>
                  </a:lnTo>
                  <a:lnTo>
                    <a:pt x="360" y="718"/>
                  </a:lnTo>
                  <a:lnTo>
                    <a:pt x="416" y="645"/>
                  </a:lnTo>
                  <a:lnTo>
                    <a:pt x="476" y="578"/>
                  </a:lnTo>
                  <a:lnTo>
                    <a:pt x="538" y="513"/>
                  </a:lnTo>
                  <a:lnTo>
                    <a:pt x="603" y="452"/>
                  </a:lnTo>
                  <a:lnTo>
                    <a:pt x="671" y="394"/>
                  </a:lnTo>
                  <a:lnTo>
                    <a:pt x="740" y="341"/>
                  </a:lnTo>
                  <a:lnTo>
                    <a:pt x="813" y="292"/>
                  </a:lnTo>
                  <a:lnTo>
                    <a:pt x="886" y="246"/>
                  </a:lnTo>
                  <a:lnTo>
                    <a:pt x="962" y="204"/>
                  </a:lnTo>
                  <a:lnTo>
                    <a:pt x="1040" y="166"/>
                  </a:lnTo>
                  <a:lnTo>
                    <a:pt x="1119" y="132"/>
                  </a:lnTo>
                  <a:lnTo>
                    <a:pt x="1200" y="101"/>
                  </a:lnTo>
                  <a:lnTo>
                    <a:pt x="1283" y="75"/>
                  </a:lnTo>
                  <a:lnTo>
                    <a:pt x="1366" y="53"/>
                  </a:lnTo>
                  <a:lnTo>
                    <a:pt x="1449" y="33"/>
                  </a:lnTo>
                  <a:lnTo>
                    <a:pt x="1535" y="20"/>
                  </a:lnTo>
                  <a:lnTo>
                    <a:pt x="1620" y="9"/>
                  </a:lnTo>
                  <a:lnTo>
                    <a:pt x="1706" y="2"/>
                  </a:lnTo>
                  <a:lnTo>
                    <a:pt x="1792" y="0"/>
                  </a:lnTo>
                  <a:lnTo>
                    <a:pt x="1879" y="2"/>
                  </a:lnTo>
                  <a:lnTo>
                    <a:pt x="1964" y="9"/>
                  </a:lnTo>
                  <a:lnTo>
                    <a:pt x="2051" y="18"/>
                  </a:lnTo>
                  <a:lnTo>
                    <a:pt x="2136" y="33"/>
                  </a:lnTo>
                  <a:lnTo>
                    <a:pt x="2222" y="52"/>
                  </a:lnTo>
                  <a:lnTo>
                    <a:pt x="2306" y="75"/>
                  </a:lnTo>
                  <a:lnTo>
                    <a:pt x="2390" y="103"/>
                  </a:lnTo>
                  <a:lnTo>
                    <a:pt x="2473" y="134"/>
                  </a:lnTo>
                  <a:lnTo>
                    <a:pt x="2555" y="170"/>
                  </a:lnTo>
                  <a:lnTo>
                    <a:pt x="2635" y="211"/>
                  </a:lnTo>
                  <a:lnTo>
                    <a:pt x="2714" y="256"/>
                  </a:lnTo>
                  <a:lnTo>
                    <a:pt x="2791" y="305"/>
                  </a:lnTo>
                  <a:lnTo>
                    <a:pt x="2866" y="359"/>
                  </a:lnTo>
                  <a:lnTo>
                    <a:pt x="2938" y="416"/>
                  </a:lnTo>
                  <a:lnTo>
                    <a:pt x="3007" y="476"/>
                  </a:lnTo>
                  <a:lnTo>
                    <a:pt x="3071" y="539"/>
                  </a:lnTo>
                  <a:lnTo>
                    <a:pt x="3132" y="604"/>
                  </a:lnTo>
                  <a:lnTo>
                    <a:pt x="3189" y="672"/>
                  </a:lnTo>
                  <a:lnTo>
                    <a:pt x="3243" y="743"/>
                  </a:lnTo>
                  <a:lnTo>
                    <a:pt x="3292" y="814"/>
                  </a:lnTo>
                  <a:lnTo>
                    <a:pt x="3338" y="889"/>
                  </a:lnTo>
                  <a:lnTo>
                    <a:pt x="3381" y="965"/>
                  </a:lnTo>
                  <a:lnTo>
                    <a:pt x="3418" y="1043"/>
                  </a:lnTo>
                  <a:lnTo>
                    <a:pt x="3452" y="1122"/>
                  </a:lnTo>
                  <a:lnTo>
                    <a:pt x="3483" y="1203"/>
                  </a:lnTo>
                  <a:lnTo>
                    <a:pt x="3510" y="1285"/>
                  </a:lnTo>
                  <a:lnTo>
                    <a:pt x="3532" y="1368"/>
                  </a:lnTo>
                  <a:lnTo>
                    <a:pt x="3550" y="1452"/>
                  </a:lnTo>
                  <a:lnTo>
                    <a:pt x="3564" y="1537"/>
                  </a:lnTo>
                  <a:lnTo>
                    <a:pt x="3575" y="1622"/>
                  </a:lnTo>
                  <a:lnTo>
                    <a:pt x="3581" y="1708"/>
                  </a:lnTo>
                  <a:lnTo>
                    <a:pt x="3584" y="1794"/>
                  </a:lnTo>
                  <a:lnTo>
                    <a:pt x="3581" y="1881"/>
                  </a:lnTo>
                  <a:lnTo>
                    <a:pt x="3576" y="1967"/>
                  </a:lnTo>
                  <a:lnTo>
                    <a:pt x="3565" y="2053"/>
                  </a:lnTo>
                  <a:lnTo>
                    <a:pt x="3550" y="2139"/>
                  </a:lnTo>
                  <a:lnTo>
                    <a:pt x="3532" y="2225"/>
                  </a:lnTo>
                  <a:lnTo>
                    <a:pt x="3509" y="2309"/>
                  </a:lnTo>
                  <a:lnTo>
                    <a:pt x="3482" y="2394"/>
                  </a:lnTo>
                  <a:lnTo>
                    <a:pt x="3450" y="2477"/>
                  </a:lnTo>
                  <a:lnTo>
                    <a:pt x="3414" y="2559"/>
                  </a:lnTo>
                  <a:lnTo>
                    <a:pt x="3373" y="2640"/>
                  </a:lnTo>
                  <a:lnTo>
                    <a:pt x="3328" y="2720"/>
                  </a:lnTo>
                  <a:lnTo>
                    <a:pt x="3279" y="2798"/>
                  </a:lnTo>
                  <a:lnTo>
                    <a:pt x="3279" y="2798"/>
                  </a:lnTo>
                  <a:close/>
                </a:path>
              </a:pathLst>
            </a:custGeom>
            <a:solidFill>
              <a:srgbClr val="006699"/>
            </a:solidFill>
            <a:ln>
              <a:no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effectLst/>
                <a:uLnTx/>
                <a:uFillTx/>
                <a:ea typeface="+mn-ea"/>
                <a:cs typeface="+mn-cs"/>
              </a:endParaRPr>
            </a:p>
          </p:txBody>
        </p:sp>
        <p:sp>
          <p:nvSpPr>
            <p:cNvPr id="28" name="Freeform 108">
              <a:extLst>
                <a:ext uri="{FF2B5EF4-FFF2-40B4-BE49-F238E27FC236}">
                  <a16:creationId xmlns:a16="http://schemas.microsoft.com/office/drawing/2014/main" id="{E1624BF2-621B-F94B-39B6-A1D6E3E7B6E7}"/>
                </a:ext>
              </a:extLst>
            </p:cNvPr>
            <p:cNvSpPr>
              <a:spLocks/>
            </p:cNvSpPr>
            <p:nvPr/>
          </p:nvSpPr>
          <p:spPr bwMode="auto">
            <a:xfrm>
              <a:off x="10301458" y="3317907"/>
              <a:ext cx="1493795" cy="1468992"/>
            </a:xfrm>
            <a:custGeom>
              <a:avLst/>
              <a:gdLst>
                <a:gd name="T0" fmla="*/ 811 w 3052"/>
                <a:gd name="T1" fmla="*/ 181 h 3045"/>
                <a:gd name="T2" fmla="*/ 1019 w 3052"/>
                <a:gd name="T3" fmla="*/ 88 h 3045"/>
                <a:gd name="T4" fmla="*/ 1235 w 3052"/>
                <a:gd name="T5" fmla="*/ 28 h 3045"/>
                <a:gd name="T6" fmla="*/ 1455 w 3052"/>
                <a:gd name="T7" fmla="*/ 1 h 3045"/>
                <a:gd name="T8" fmla="*/ 1674 w 3052"/>
                <a:gd name="T9" fmla="*/ 6 h 3045"/>
                <a:gd name="T10" fmla="*/ 1891 w 3052"/>
                <a:gd name="T11" fmla="*/ 42 h 3045"/>
                <a:gd name="T12" fmla="*/ 2100 w 3052"/>
                <a:gd name="T13" fmla="*/ 108 h 3045"/>
                <a:gd name="T14" fmla="*/ 2299 w 3052"/>
                <a:gd name="T15" fmla="*/ 206 h 3045"/>
                <a:gd name="T16" fmla="*/ 2482 w 3052"/>
                <a:gd name="T17" fmla="*/ 333 h 3045"/>
                <a:gd name="T18" fmla="*/ 2648 w 3052"/>
                <a:gd name="T19" fmla="*/ 488 h 3045"/>
                <a:gd name="T20" fmla="*/ 2792 w 3052"/>
                <a:gd name="T21" fmla="*/ 672 h 3045"/>
                <a:gd name="T22" fmla="*/ 2908 w 3052"/>
                <a:gd name="T23" fmla="*/ 873 h 3045"/>
                <a:gd name="T24" fmla="*/ 2989 w 3052"/>
                <a:gd name="T25" fmla="*/ 1085 h 3045"/>
                <a:gd name="T26" fmla="*/ 3036 w 3052"/>
                <a:gd name="T27" fmla="*/ 1301 h 3045"/>
                <a:gd name="T28" fmla="*/ 3052 w 3052"/>
                <a:gd name="T29" fmla="*/ 1521 h 3045"/>
                <a:gd name="T30" fmla="*/ 3036 w 3052"/>
                <a:gd name="T31" fmla="*/ 1740 h 3045"/>
                <a:gd name="T32" fmla="*/ 2988 w 3052"/>
                <a:gd name="T33" fmla="*/ 1955 h 3045"/>
                <a:gd name="T34" fmla="*/ 2911 w 3052"/>
                <a:gd name="T35" fmla="*/ 2161 h 3045"/>
                <a:gd name="T36" fmla="*/ 2804 w 3052"/>
                <a:gd name="T37" fmla="*/ 2355 h 3045"/>
                <a:gd name="T38" fmla="*/ 2668 w 3052"/>
                <a:gd name="T39" fmla="*/ 2534 h 3045"/>
                <a:gd name="T40" fmla="*/ 2505 w 3052"/>
                <a:gd name="T41" fmla="*/ 2693 h 3045"/>
                <a:gd name="T42" fmla="*/ 2315 w 3052"/>
                <a:gd name="T43" fmla="*/ 2829 h 3045"/>
                <a:gd name="T44" fmla="*/ 2108 w 3052"/>
                <a:gd name="T45" fmla="*/ 2932 h 3045"/>
                <a:gd name="T46" fmla="*/ 1893 w 3052"/>
                <a:gd name="T47" fmla="*/ 3002 h 3045"/>
                <a:gd name="T48" fmla="*/ 1673 w 3052"/>
                <a:gd name="T49" fmla="*/ 3039 h 3045"/>
                <a:gd name="T50" fmla="*/ 1454 w 3052"/>
                <a:gd name="T51" fmla="*/ 3043 h 3045"/>
                <a:gd name="T52" fmla="*/ 1236 w 3052"/>
                <a:gd name="T53" fmla="*/ 3016 h 3045"/>
                <a:gd name="T54" fmla="*/ 1025 w 3052"/>
                <a:gd name="T55" fmla="*/ 2960 h 3045"/>
                <a:gd name="T56" fmla="*/ 824 w 3052"/>
                <a:gd name="T57" fmla="*/ 2872 h 3045"/>
                <a:gd name="T58" fmla="*/ 636 w 3052"/>
                <a:gd name="T59" fmla="*/ 2756 h 3045"/>
                <a:gd name="T60" fmla="*/ 464 w 3052"/>
                <a:gd name="T61" fmla="*/ 2611 h 3045"/>
                <a:gd name="T62" fmla="*/ 312 w 3052"/>
                <a:gd name="T63" fmla="*/ 2439 h 3045"/>
                <a:gd name="T64" fmla="*/ 185 w 3052"/>
                <a:gd name="T65" fmla="*/ 2240 h 3045"/>
                <a:gd name="T66" fmla="*/ 90 w 3052"/>
                <a:gd name="T67" fmla="*/ 2031 h 3045"/>
                <a:gd name="T68" fmla="*/ 29 w 3052"/>
                <a:gd name="T69" fmla="*/ 1814 h 3045"/>
                <a:gd name="T70" fmla="*/ 1 w 3052"/>
                <a:gd name="T71" fmla="*/ 1594 h 3045"/>
                <a:gd name="T72" fmla="*/ 6 w 3052"/>
                <a:gd name="T73" fmla="*/ 1374 h 3045"/>
                <a:gd name="T74" fmla="*/ 44 w 3052"/>
                <a:gd name="T75" fmla="*/ 1159 h 3045"/>
                <a:gd name="T76" fmla="*/ 111 w 3052"/>
                <a:gd name="T77" fmla="*/ 951 h 3045"/>
                <a:gd name="T78" fmla="*/ 209 w 3052"/>
                <a:gd name="T79" fmla="*/ 754 h 3045"/>
                <a:gd name="T80" fmla="*/ 338 w 3052"/>
                <a:gd name="T81" fmla="*/ 570 h 3045"/>
                <a:gd name="T82" fmla="*/ 494 w 3052"/>
                <a:gd name="T83" fmla="*/ 405 h 3045"/>
                <a:gd name="T84" fmla="*/ 678 w 3052"/>
                <a:gd name="T85" fmla="*/ 261 h 3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52" h="3045">
                  <a:moveTo>
                    <a:pt x="678" y="261"/>
                  </a:moveTo>
                  <a:lnTo>
                    <a:pt x="743" y="220"/>
                  </a:lnTo>
                  <a:lnTo>
                    <a:pt x="811" y="181"/>
                  </a:lnTo>
                  <a:lnTo>
                    <a:pt x="879" y="146"/>
                  </a:lnTo>
                  <a:lnTo>
                    <a:pt x="949" y="115"/>
                  </a:lnTo>
                  <a:lnTo>
                    <a:pt x="1019" y="88"/>
                  </a:lnTo>
                  <a:lnTo>
                    <a:pt x="1091" y="65"/>
                  </a:lnTo>
                  <a:lnTo>
                    <a:pt x="1162" y="44"/>
                  </a:lnTo>
                  <a:lnTo>
                    <a:pt x="1235" y="28"/>
                  </a:lnTo>
                  <a:lnTo>
                    <a:pt x="1307" y="16"/>
                  </a:lnTo>
                  <a:lnTo>
                    <a:pt x="1381" y="6"/>
                  </a:lnTo>
                  <a:lnTo>
                    <a:pt x="1455" y="1"/>
                  </a:lnTo>
                  <a:lnTo>
                    <a:pt x="1528" y="0"/>
                  </a:lnTo>
                  <a:lnTo>
                    <a:pt x="1601" y="1"/>
                  </a:lnTo>
                  <a:lnTo>
                    <a:pt x="1674" y="6"/>
                  </a:lnTo>
                  <a:lnTo>
                    <a:pt x="1747" y="15"/>
                  </a:lnTo>
                  <a:lnTo>
                    <a:pt x="1819" y="26"/>
                  </a:lnTo>
                  <a:lnTo>
                    <a:pt x="1891" y="42"/>
                  </a:lnTo>
                  <a:lnTo>
                    <a:pt x="1961" y="60"/>
                  </a:lnTo>
                  <a:lnTo>
                    <a:pt x="2031" y="83"/>
                  </a:lnTo>
                  <a:lnTo>
                    <a:pt x="2100" y="108"/>
                  </a:lnTo>
                  <a:lnTo>
                    <a:pt x="2167" y="137"/>
                  </a:lnTo>
                  <a:lnTo>
                    <a:pt x="2234" y="170"/>
                  </a:lnTo>
                  <a:lnTo>
                    <a:pt x="2299" y="206"/>
                  </a:lnTo>
                  <a:lnTo>
                    <a:pt x="2362" y="245"/>
                  </a:lnTo>
                  <a:lnTo>
                    <a:pt x="2423" y="287"/>
                  </a:lnTo>
                  <a:lnTo>
                    <a:pt x="2482" y="333"/>
                  </a:lnTo>
                  <a:lnTo>
                    <a:pt x="2540" y="381"/>
                  </a:lnTo>
                  <a:lnTo>
                    <a:pt x="2596" y="433"/>
                  </a:lnTo>
                  <a:lnTo>
                    <a:pt x="2648" y="488"/>
                  </a:lnTo>
                  <a:lnTo>
                    <a:pt x="2699" y="546"/>
                  </a:lnTo>
                  <a:lnTo>
                    <a:pt x="2747" y="607"/>
                  </a:lnTo>
                  <a:lnTo>
                    <a:pt x="2792" y="672"/>
                  </a:lnTo>
                  <a:lnTo>
                    <a:pt x="2835" y="737"/>
                  </a:lnTo>
                  <a:lnTo>
                    <a:pt x="2873" y="805"/>
                  </a:lnTo>
                  <a:lnTo>
                    <a:pt x="2908" y="873"/>
                  </a:lnTo>
                  <a:lnTo>
                    <a:pt x="2939" y="943"/>
                  </a:lnTo>
                  <a:lnTo>
                    <a:pt x="2965" y="1013"/>
                  </a:lnTo>
                  <a:lnTo>
                    <a:pt x="2989" y="1085"/>
                  </a:lnTo>
                  <a:lnTo>
                    <a:pt x="3008" y="1156"/>
                  </a:lnTo>
                  <a:lnTo>
                    <a:pt x="3024" y="1229"/>
                  </a:lnTo>
                  <a:lnTo>
                    <a:pt x="3036" y="1301"/>
                  </a:lnTo>
                  <a:lnTo>
                    <a:pt x="3045" y="1375"/>
                  </a:lnTo>
                  <a:lnTo>
                    <a:pt x="3050" y="1449"/>
                  </a:lnTo>
                  <a:lnTo>
                    <a:pt x="3052" y="1521"/>
                  </a:lnTo>
                  <a:lnTo>
                    <a:pt x="3050" y="1595"/>
                  </a:lnTo>
                  <a:lnTo>
                    <a:pt x="3044" y="1668"/>
                  </a:lnTo>
                  <a:lnTo>
                    <a:pt x="3036" y="1740"/>
                  </a:lnTo>
                  <a:lnTo>
                    <a:pt x="3023" y="1813"/>
                  </a:lnTo>
                  <a:lnTo>
                    <a:pt x="3007" y="1884"/>
                  </a:lnTo>
                  <a:lnTo>
                    <a:pt x="2988" y="1955"/>
                  </a:lnTo>
                  <a:lnTo>
                    <a:pt x="2965" y="2025"/>
                  </a:lnTo>
                  <a:lnTo>
                    <a:pt x="2940" y="2094"/>
                  </a:lnTo>
                  <a:lnTo>
                    <a:pt x="2911" y="2161"/>
                  </a:lnTo>
                  <a:lnTo>
                    <a:pt x="2879" y="2227"/>
                  </a:lnTo>
                  <a:lnTo>
                    <a:pt x="2842" y="2292"/>
                  </a:lnTo>
                  <a:lnTo>
                    <a:pt x="2804" y="2355"/>
                  </a:lnTo>
                  <a:lnTo>
                    <a:pt x="2762" y="2416"/>
                  </a:lnTo>
                  <a:lnTo>
                    <a:pt x="2717" y="2476"/>
                  </a:lnTo>
                  <a:lnTo>
                    <a:pt x="2668" y="2534"/>
                  </a:lnTo>
                  <a:lnTo>
                    <a:pt x="2617" y="2589"/>
                  </a:lnTo>
                  <a:lnTo>
                    <a:pt x="2563" y="2642"/>
                  </a:lnTo>
                  <a:lnTo>
                    <a:pt x="2505" y="2693"/>
                  </a:lnTo>
                  <a:lnTo>
                    <a:pt x="2445" y="2741"/>
                  </a:lnTo>
                  <a:lnTo>
                    <a:pt x="2381" y="2786"/>
                  </a:lnTo>
                  <a:lnTo>
                    <a:pt x="2315" y="2829"/>
                  </a:lnTo>
                  <a:lnTo>
                    <a:pt x="2246" y="2867"/>
                  </a:lnTo>
                  <a:lnTo>
                    <a:pt x="2178" y="2901"/>
                  </a:lnTo>
                  <a:lnTo>
                    <a:pt x="2108" y="2932"/>
                  </a:lnTo>
                  <a:lnTo>
                    <a:pt x="2037" y="2959"/>
                  </a:lnTo>
                  <a:lnTo>
                    <a:pt x="1964" y="2982"/>
                  </a:lnTo>
                  <a:lnTo>
                    <a:pt x="1893" y="3002"/>
                  </a:lnTo>
                  <a:lnTo>
                    <a:pt x="1820" y="3018"/>
                  </a:lnTo>
                  <a:lnTo>
                    <a:pt x="1747" y="3030"/>
                  </a:lnTo>
                  <a:lnTo>
                    <a:pt x="1673" y="3039"/>
                  </a:lnTo>
                  <a:lnTo>
                    <a:pt x="1600" y="3044"/>
                  </a:lnTo>
                  <a:lnTo>
                    <a:pt x="1526" y="3045"/>
                  </a:lnTo>
                  <a:lnTo>
                    <a:pt x="1454" y="3043"/>
                  </a:lnTo>
                  <a:lnTo>
                    <a:pt x="1380" y="3038"/>
                  </a:lnTo>
                  <a:lnTo>
                    <a:pt x="1307" y="3029"/>
                  </a:lnTo>
                  <a:lnTo>
                    <a:pt x="1236" y="3016"/>
                  </a:lnTo>
                  <a:lnTo>
                    <a:pt x="1164" y="3000"/>
                  </a:lnTo>
                  <a:lnTo>
                    <a:pt x="1095" y="2982"/>
                  </a:lnTo>
                  <a:lnTo>
                    <a:pt x="1025" y="2960"/>
                  </a:lnTo>
                  <a:lnTo>
                    <a:pt x="957" y="2933"/>
                  </a:lnTo>
                  <a:lnTo>
                    <a:pt x="890" y="2904"/>
                  </a:lnTo>
                  <a:lnTo>
                    <a:pt x="824" y="2872"/>
                  </a:lnTo>
                  <a:lnTo>
                    <a:pt x="760" y="2837"/>
                  </a:lnTo>
                  <a:lnTo>
                    <a:pt x="696" y="2798"/>
                  </a:lnTo>
                  <a:lnTo>
                    <a:pt x="636" y="2756"/>
                  </a:lnTo>
                  <a:lnTo>
                    <a:pt x="576" y="2711"/>
                  </a:lnTo>
                  <a:lnTo>
                    <a:pt x="519" y="2662"/>
                  </a:lnTo>
                  <a:lnTo>
                    <a:pt x="464" y="2611"/>
                  </a:lnTo>
                  <a:lnTo>
                    <a:pt x="411" y="2556"/>
                  </a:lnTo>
                  <a:lnTo>
                    <a:pt x="360" y="2500"/>
                  </a:lnTo>
                  <a:lnTo>
                    <a:pt x="312" y="2439"/>
                  </a:lnTo>
                  <a:lnTo>
                    <a:pt x="267" y="2376"/>
                  </a:lnTo>
                  <a:lnTo>
                    <a:pt x="223" y="2308"/>
                  </a:lnTo>
                  <a:lnTo>
                    <a:pt x="185" y="2240"/>
                  </a:lnTo>
                  <a:lnTo>
                    <a:pt x="148" y="2172"/>
                  </a:lnTo>
                  <a:lnTo>
                    <a:pt x="118" y="2101"/>
                  </a:lnTo>
                  <a:lnTo>
                    <a:pt x="90" y="2031"/>
                  </a:lnTo>
                  <a:lnTo>
                    <a:pt x="65" y="1958"/>
                  </a:lnTo>
                  <a:lnTo>
                    <a:pt x="45" y="1887"/>
                  </a:lnTo>
                  <a:lnTo>
                    <a:pt x="29" y="1814"/>
                  </a:lnTo>
                  <a:lnTo>
                    <a:pt x="16" y="1740"/>
                  </a:lnTo>
                  <a:lnTo>
                    <a:pt x="6" y="1668"/>
                  </a:lnTo>
                  <a:lnTo>
                    <a:pt x="1" y="1594"/>
                  </a:lnTo>
                  <a:lnTo>
                    <a:pt x="0" y="1520"/>
                  </a:lnTo>
                  <a:lnTo>
                    <a:pt x="1" y="1448"/>
                  </a:lnTo>
                  <a:lnTo>
                    <a:pt x="6" y="1374"/>
                  </a:lnTo>
                  <a:lnTo>
                    <a:pt x="15" y="1302"/>
                  </a:lnTo>
                  <a:lnTo>
                    <a:pt x="28" y="1230"/>
                  </a:lnTo>
                  <a:lnTo>
                    <a:pt x="44" y="1159"/>
                  </a:lnTo>
                  <a:lnTo>
                    <a:pt x="63" y="1089"/>
                  </a:lnTo>
                  <a:lnTo>
                    <a:pt x="85" y="1019"/>
                  </a:lnTo>
                  <a:lnTo>
                    <a:pt x="111" y="951"/>
                  </a:lnTo>
                  <a:lnTo>
                    <a:pt x="141" y="884"/>
                  </a:lnTo>
                  <a:lnTo>
                    <a:pt x="173" y="818"/>
                  </a:lnTo>
                  <a:lnTo>
                    <a:pt x="209" y="754"/>
                  </a:lnTo>
                  <a:lnTo>
                    <a:pt x="249" y="691"/>
                  </a:lnTo>
                  <a:lnTo>
                    <a:pt x="292" y="630"/>
                  </a:lnTo>
                  <a:lnTo>
                    <a:pt x="338" y="570"/>
                  </a:lnTo>
                  <a:lnTo>
                    <a:pt x="386" y="513"/>
                  </a:lnTo>
                  <a:lnTo>
                    <a:pt x="438" y="458"/>
                  </a:lnTo>
                  <a:lnTo>
                    <a:pt x="494" y="405"/>
                  </a:lnTo>
                  <a:lnTo>
                    <a:pt x="552" y="354"/>
                  </a:lnTo>
                  <a:lnTo>
                    <a:pt x="613" y="307"/>
                  </a:lnTo>
                  <a:lnTo>
                    <a:pt x="678" y="261"/>
                  </a:lnTo>
                  <a:lnTo>
                    <a:pt x="678" y="2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ctr" anchorCtr="1" compatLnSpc="1">
              <a:prstTxWarp prst="textNoShape">
                <a:avLst/>
              </a:prstTxWarp>
            </a:bodyPr>
            <a:lstStyle/>
            <a:p>
              <a:pPr marL="0" marR="0" lvl="0" indent="0" algn="ctr" defTabSz="725529" rtl="0" eaLnBrk="1" fontAlgn="auto" latinLnBrk="0" hangingPunct="1">
                <a:lnSpc>
                  <a:spcPct val="100000"/>
                </a:lnSpc>
                <a:spcBef>
                  <a:spcPts val="0"/>
                </a:spcBef>
                <a:spcAft>
                  <a:spcPts val="0"/>
                </a:spcAft>
                <a:buClrTx/>
                <a:buSzTx/>
                <a:buFontTx/>
                <a:buNone/>
                <a:tabLst/>
                <a:defRPr/>
              </a:pPr>
              <a:r>
                <a:rPr kumimoji="0" lang="pt-BR" altLang="pt-BR" b="1" i="0" u="none" strike="noStrike" kern="1200" cap="none" spc="0" normalizeH="0" baseline="0" noProof="0" dirty="0">
                  <a:ln>
                    <a:noFill/>
                  </a:ln>
                  <a:effectLst/>
                  <a:uLnTx/>
                  <a:uFillTx/>
                  <a:ea typeface="+mn-ea"/>
                  <a:cs typeface="Arial" panose="020B0604020202020204" pitchFamily="34" charset="0"/>
                </a:rPr>
                <a:t>Caminhos Críticos</a:t>
              </a:r>
              <a:endParaRPr kumimoji="0" lang="pt-BR" b="1" i="0" u="none" strike="noStrike" kern="1200" cap="none" spc="0" normalizeH="0" baseline="0" noProof="0" dirty="0">
                <a:ln>
                  <a:noFill/>
                </a:ln>
                <a:effectLst/>
                <a:uLnTx/>
                <a:uFillTx/>
                <a:ea typeface="+mn-ea"/>
                <a:cs typeface="Arial" panose="020B0604020202020204" pitchFamily="34" charset="0"/>
              </a:endParaRPr>
            </a:p>
          </p:txBody>
        </p:sp>
      </p:grpSp>
      <p:sp>
        <p:nvSpPr>
          <p:cNvPr id="29" name="Oval 147">
            <a:extLst>
              <a:ext uri="{FF2B5EF4-FFF2-40B4-BE49-F238E27FC236}">
                <a16:creationId xmlns:a16="http://schemas.microsoft.com/office/drawing/2014/main" id="{87E3C72A-03D8-C1D1-B5C0-EF3A7B0E6614}"/>
              </a:ext>
            </a:extLst>
          </p:cNvPr>
          <p:cNvSpPr/>
          <p:nvPr/>
        </p:nvSpPr>
        <p:spPr>
          <a:xfrm rot="10800000" flipV="1">
            <a:off x="5192667" y="3046897"/>
            <a:ext cx="3069347" cy="14577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78"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white"/>
                </a:solidFill>
                <a:effectLst/>
                <a:uLnTx/>
                <a:uFillTx/>
                <a:ea typeface="+mn-ea"/>
                <a:cs typeface="Arial" panose="020B0604020202020204" pitchFamily="34" charset="0"/>
              </a:rPr>
              <a:t>INCREMENTO DA COMPETITIVIDADE E PRODUTIVIDADE</a:t>
            </a:r>
          </a:p>
        </p:txBody>
      </p:sp>
      <p:sp>
        <p:nvSpPr>
          <p:cNvPr id="31" name="Freeform 132">
            <a:extLst>
              <a:ext uri="{FF2B5EF4-FFF2-40B4-BE49-F238E27FC236}">
                <a16:creationId xmlns:a16="http://schemas.microsoft.com/office/drawing/2014/main" id="{ECF5264B-512C-36DF-ECE1-BD33949FF6E4}"/>
              </a:ext>
            </a:extLst>
          </p:cNvPr>
          <p:cNvSpPr>
            <a:spLocks/>
          </p:cNvSpPr>
          <p:nvPr/>
        </p:nvSpPr>
        <p:spPr bwMode="auto">
          <a:xfrm rot="362064">
            <a:off x="4577811" y="4123004"/>
            <a:ext cx="264211" cy="224657"/>
          </a:xfrm>
          <a:custGeom>
            <a:avLst/>
            <a:gdLst>
              <a:gd name="T0" fmla="*/ 303 w 550"/>
              <a:gd name="T1" fmla="*/ 2 h 550"/>
              <a:gd name="T2" fmla="*/ 344 w 550"/>
              <a:gd name="T3" fmla="*/ 8 h 550"/>
              <a:gd name="T4" fmla="*/ 382 w 550"/>
              <a:gd name="T5" fmla="*/ 21 h 550"/>
              <a:gd name="T6" fmla="*/ 418 w 550"/>
              <a:gd name="T7" fmla="*/ 39 h 550"/>
              <a:gd name="T8" fmla="*/ 450 w 550"/>
              <a:gd name="T9" fmla="*/ 63 h 550"/>
              <a:gd name="T10" fmla="*/ 479 w 550"/>
              <a:gd name="T11" fmla="*/ 89 h 550"/>
              <a:gd name="T12" fmla="*/ 503 w 550"/>
              <a:gd name="T13" fmla="*/ 120 h 550"/>
              <a:gd name="T14" fmla="*/ 522 w 550"/>
              <a:gd name="T15" fmla="*/ 156 h 550"/>
              <a:gd name="T16" fmla="*/ 537 w 550"/>
              <a:gd name="T17" fmla="*/ 193 h 550"/>
              <a:gd name="T18" fmla="*/ 547 w 550"/>
              <a:gd name="T19" fmla="*/ 232 h 550"/>
              <a:gd name="T20" fmla="*/ 550 w 550"/>
              <a:gd name="T21" fmla="*/ 274 h 550"/>
              <a:gd name="T22" fmla="*/ 547 w 550"/>
              <a:gd name="T23" fmla="*/ 317 h 550"/>
              <a:gd name="T24" fmla="*/ 537 w 550"/>
              <a:gd name="T25" fmla="*/ 356 h 550"/>
              <a:gd name="T26" fmla="*/ 522 w 550"/>
              <a:gd name="T27" fmla="*/ 394 h 550"/>
              <a:gd name="T28" fmla="*/ 503 w 550"/>
              <a:gd name="T29" fmla="*/ 429 h 550"/>
              <a:gd name="T30" fmla="*/ 479 w 550"/>
              <a:gd name="T31" fmla="*/ 460 h 550"/>
              <a:gd name="T32" fmla="*/ 450 w 550"/>
              <a:gd name="T33" fmla="*/ 487 h 550"/>
              <a:gd name="T34" fmla="*/ 418 w 550"/>
              <a:gd name="T35" fmla="*/ 510 h 550"/>
              <a:gd name="T36" fmla="*/ 382 w 550"/>
              <a:gd name="T37" fmla="*/ 528 h 550"/>
              <a:gd name="T38" fmla="*/ 344 w 550"/>
              <a:gd name="T39" fmla="*/ 541 h 550"/>
              <a:gd name="T40" fmla="*/ 303 w 550"/>
              <a:gd name="T41" fmla="*/ 547 h 550"/>
              <a:gd name="T42" fmla="*/ 261 w 550"/>
              <a:gd name="T43" fmla="*/ 549 h 550"/>
              <a:gd name="T44" fmla="*/ 219 w 550"/>
              <a:gd name="T45" fmla="*/ 544 h 550"/>
              <a:gd name="T46" fmla="*/ 181 w 550"/>
              <a:gd name="T47" fmla="*/ 533 h 550"/>
              <a:gd name="T48" fmla="*/ 143 w 550"/>
              <a:gd name="T49" fmla="*/ 517 h 550"/>
              <a:gd name="T50" fmla="*/ 110 w 550"/>
              <a:gd name="T51" fmla="*/ 495 h 550"/>
              <a:gd name="T52" fmla="*/ 80 w 550"/>
              <a:gd name="T53" fmla="*/ 470 h 550"/>
              <a:gd name="T54" fmla="*/ 54 w 550"/>
              <a:gd name="T55" fmla="*/ 440 h 550"/>
              <a:gd name="T56" fmla="*/ 33 w 550"/>
              <a:gd name="T57" fmla="*/ 407 h 550"/>
              <a:gd name="T58" fmla="*/ 17 w 550"/>
              <a:gd name="T59" fmla="*/ 369 h 550"/>
              <a:gd name="T60" fmla="*/ 5 w 550"/>
              <a:gd name="T61" fmla="*/ 331 h 550"/>
              <a:gd name="T62" fmla="*/ 0 w 550"/>
              <a:gd name="T63" fmla="*/ 289 h 550"/>
              <a:gd name="T64" fmla="*/ 1 w 550"/>
              <a:gd name="T65" fmla="*/ 246 h 550"/>
              <a:gd name="T66" fmla="*/ 9 w 550"/>
              <a:gd name="T67" fmla="*/ 206 h 550"/>
              <a:gd name="T68" fmla="*/ 21 w 550"/>
              <a:gd name="T69" fmla="*/ 167 h 550"/>
              <a:gd name="T70" fmla="*/ 40 w 550"/>
              <a:gd name="T71" fmla="*/ 132 h 550"/>
              <a:gd name="T72" fmla="*/ 63 w 550"/>
              <a:gd name="T73" fmla="*/ 99 h 550"/>
              <a:gd name="T74" fmla="*/ 90 w 550"/>
              <a:gd name="T75" fmla="*/ 71 h 550"/>
              <a:gd name="T76" fmla="*/ 121 w 550"/>
              <a:gd name="T77" fmla="*/ 47 h 550"/>
              <a:gd name="T78" fmla="*/ 155 w 550"/>
              <a:gd name="T79" fmla="*/ 26 h 550"/>
              <a:gd name="T80" fmla="*/ 193 w 550"/>
              <a:gd name="T81" fmla="*/ 12 h 550"/>
              <a:gd name="T82" fmla="*/ 233 w 550"/>
              <a:gd name="T83" fmla="*/ 3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1"/>
                </a:lnTo>
                <a:lnTo>
                  <a:pt x="303" y="2"/>
                </a:lnTo>
                <a:lnTo>
                  <a:pt x="317" y="3"/>
                </a:lnTo>
                <a:lnTo>
                  <a:pt x="330" y="5"/>
                </a:lnTo>
                <a:lnTo>
                  <a:pt x="344" y="8"/>
                </a:lnTo>
                <a:lnTo>
                  <a:pt x="357" y="12"/>
                </a:lnTo>
                <a:lnTo>
                  <a:pt x="370" y="17"/>
                </a:lnTo>
                <a:lnTo>
                  <a:pt x="382" y="21"/>
                </a:lnTo>
                <a:lnTo>
                  <a:pt x="394" y="26"/>
                </a:lnTo>
                <a:lnTo>
                  <a:pt x="406" y="33"/>
                </a:lnTo>
                <a:lnTo>
                  <a:pt x="418" y="39"/>
                </a:lnTo>
                <a:lnTo>
                  <a:pt x="429" y="47"/>
                </a:lnTo>
                <a:lnTo>
                  <a:pt x="440" y="54"/>
                </a:lnTo>
                <a:lnTo>
                  <a:pt x="450" y="63"/>
                </a:lnTo>
                <a:lnTo>
                  <a:pt x="460" y="71"/>
                </a:lnTo>
                <a:lnTo>
                  <a:pt x="470" y="80"/>
                </a:lnTo>
                <a:lnTo>
                  <a:pt x="479" y="89"/>
                </a:lnTo>
                <a:lnTo>
                  <a:pt x="487" y="99"/>
                </a:lnTo>
                <a:lnTo>
                  <a:pt x="496" y="110"/>
                </a:lnTo>
                <a:lnTo>
                  <a:pt x="503" y="120"/>
                </a:lnTo>
                <a:lnTo>
                  <a:pt x="511" y="132"/>
                </a:lnTo>
                <a:lnTo>
                  <a:pt x="517" y="143"/>
                </a:lnTo>
                <a:lnTo>
                  <a:pt x="522" y="156"/>
                </a:lnTo>
                <a:lnTo>
                  <a:pt x="529" y="167"/>
                </a:lnTo>
                <a:lnTo>
                  <a:pt x="533" y="180"/>
                </a:lnTo>
                <a:lnTo>
                  <a:pt x="537" y="193"/>
                </a:lnTo>
                <a:lnTo>
                  <a:pt x="542" y="206"/>
                </a:lnTo>
                <a:lnTo>
                  <a:pt x="544" y="219"/>
                </a:lnTo>
                <a:lnTo>
                  <a:pt x="547" y="232"/>
                </a:lnTo>
                <a:lnTo>
                  <a:pt x="548" y="246"/>
                </a:lnTo>
                <a:lnTo>
                  <a:pt x="549" y="260"/>
                </a:lnTo>
                <a:lnTo>
                  <a:pt x="550" y="274"/>
                </a:lnTo>
                <a:lnTo>
                  <a:pt x="549" y="289"/>
                </a:lnTo>
                <a:lnTo>
                  <a:pt x="548" y="303"/>
                </a:lnTo>
                <a:lnTo>
                  <a:pt x="547" y="317"/>
                </a:lnTo>
                <a:lnTo>
                  <a:pt x="544" y="331"/>
                </a:lnTo>
                <a:lnTo>
                  <a:pt x="542" y="344"/>
                </a:lnTo>
                <a:lnTo>
                  <a:pt x="537" y="356"/>
                </a:lnTo>
                <a:lnTo>
                  <a:pt x="533" y="369"/>
                </a:lnTo>
                <a:lnTo>
                  <a:pt x="529" y="382"/>
                </a:lnTo>
                <a:lnTo>
                  <a:pt x="522" y="394"/>
                </a:lnTo>
                <a:lnTo>
                  <a:pt x="517" y="407"/>
                </a:lnTo>
                <a:lnTo>
                  <a:pt x="511" y="417"/>
                </a:lnTo>
                <a:lnTo>
                  <a:pt x="503" y="429"/>
                </a:lnTo>
                <a:lnTo>
                  <a:pt x="496" y="440"/>
                </a:lnTo>
                <a:lnTo>
                  <a:pt x="487" y="450"/>
                </a:lnTo>
                <a:lnTo>
                  <a:pt x="479" y="460"/>
                </a:lnTo>
                <a:lnTo>
                  <a:pt x="470" y="470"/>
                </a:lnTo>
                <a:lnTo>
                  <a:pt x="460" y="478"/>
                </a:lnTo>
                <a:lnTo>
                  <a:pt x="450" y="487"/>
                </a:lnTo>
                <a:lnTo>
                  <a:pt x="440" y="495"/>
                </a:lnTo>
                <a:lnTo>
                  <a:pt x="429" y="503"/>
                </a:lnTo>
                <a:lnTo>
                  <a:pt x="418" y="510"/>
                </a:lnTo>
                <a:lnTo>
                  <a:pt x="406" y="517"/>
                </a:lnTo>
                <a:lnTo>
                  <a:pt x="394" y="523"/>
                </a:lnTo>
                <a:lnTo>
                  <a:pt x="382" y="528"/>
                </a:lnTo>
                <a:lnTo>
                  <a:pt x="370" y="533"/>
                </a:lnTo>
                <a:lnTo>
                  <a:pt x="357" y="537"/>
                </a:lnTo>
                <a:lnTo>
                  <a:pt x="344" y="541"/>
                </a:lnTo>
                <a:lnTo>
                  <a:pt x="330" y="544"/>
                </a:lnTo>
                <a:lnTo>
                  <a:pt x="317" y="546"/>
                </a:lnTo>
                <a:lnTo>
                  <a:pt x="303" y="547"/>
                </a:lnTo>
                <a:lnTo>
                  <a:pt x="289" y="549"/>
                </a:lnTo>
                <a:lnTo>
                  <a:pt x="275" y="550"/>
                </a:lnTo>
                <a:lnTo>
                  <a:pt x="261" y="549"/>
                </a:lnTo>
                <a:lnTo>
                  <a:pt x="247" y="547"/>
                </a:lnTo>
                <a:lnTo>
                  <a:pt x="233" y="546"/>
                </a:lnTo>
                <a:lnTo>
                  <a:pt x="219" y="544"/>
                </a:lnTo>
                <a:lnTo>
                  <a:pt x="206" y="541"/>
                </a:lnTo>
                <a:lnTo>
                  <a:pt x="193" y="537"/>
                </a:lnTo>
                <a:lnTo>
                  <a:pt x="181" y="533"/>
                </a:lnTo>
                <a:lnTo>
                  <a:pt x="168" y="528"/>
                </a:lnTo>
                <a:lnTo>
                  <a:pt x="155" y="523"/>
                </a:lnTo>
                <a:lnTo>
                  <a:pt x="143" y="517"/>
                </a:lnTo>
                <a:lnTo>
                  <a:pt x="132" y="510"/>
                </a:lnTo>
                <a:lnTo>
                  <a:pt x="121" y="503"/>
                </a:lnTo>
                <a:lnTo>
                  <a:pt x="110" y="495"/>
                </a:lnTo>
                <a:lnTo>
                  <a:pt x="99" y="487"/>
                </a:lnTo>
                <a:lnTo>
                  <a:pt x="90" y="478"/>
                </a:lnTo>
                <a:lnTo>
                  <a:pt x="80" y="470"/>
                </a:lnTo>
                <a:lnTo>
                  <a:pt x="72" y="460"/>
                </a:lnTo>
                <a:lnTo>
                  <a:pt x="63" y="450"/>
                </a:lnTo>
                <a:lnTo>
                  <a:pt x="54" y="440"/>
                </a:lnTo>
                <a:lnTo>
                  <a:pt x="47" y="429"/>
                </a:lnTo>
                <a:lnTo>
                  <a:pt x="40" y="417"/>
                </a:lnTo>
                <a:lnTo>
                  <a:pt x="33" y="407"/>
                </a:lnTo>
                <a:lnTo>
                  <a:pt x="27" y="394"/>
                </a:lnTo>
                <a:lnTo>
                  <a:pt x="21" y="382"/>
                </a:lnTo>
                <a:lnTo>
                  <a:pt x="17" y="369"/>
                </a:lnTo>
                <a:lnTo>
                  <a:pt x="13" y="356"/>
                </a:lnTo>
                <a:lnTo>
                  <a:pt x="9" y="344"/>
                </a:lnTo>
                <a:lnTo>
                  <a:pt x="5" y="331"/>
                </a:lnTo>
                <a:lnTo>
                  <a:pt x="3" y="317"/>
                </a:lnTo>
                <a:lnTo>
                  <a:pt x="1" y="303"/>
                </a:lnTo>
                <a:lnTo>
                  <a:pt x="0" y="289"/>
                </a:lnTo>
                <a:lnTo>
                  <a:pt x="0" y="274"/>
                </a:lnTo>
                <a:lnTo>
                  <a:pt x="0" y="260"/>
                </a:lnTo>
                <a:lnTo>
                  <a:pt x="1" y="246"/>
                </a:lnTo>
                <a:lnTo>
                  <a:pt x="3" y="232"/>
                </a:lnTo>
                <a:lnTo>
                  <a:pt x="5" y="219"/>
                </a:lnTo>
                <a:lnTo>
                  <a:pt x="9" y="206"/>
                </a:lnTo>
                <a:lnTo>
                  <a:pt x="13" y="193"/>
                </a:lnTo>
                <a:lnTo>
                  <a:pt x="17" y="180"/>
                </a:lnTo>
                <a:lnTo>
                  <a:pt x="21" y="167"/>
                </a:lnTo>
                <a:lnTo>
                  <a:pt x="27" y="156"/>
                </a:lnTo>
                <a:lnTo>
                  <a:pt x="33" y="143"/>
                </a:lnTo>
                <a:lnTo>
                  <a:pt x="40" y="132"/>
                </a:lnTo>
                <a:lnTo>
                  <a:pt x="47" y="120"/>
                </a:lnTo>
                <a:lnTo>
                  <a:pt x="54" y="110"/>
                </a:lnTo>
                <a:lnTo>
                  <a:pt x="63" y="99"/>
                </a:lnTo>
                <a:lnTo>
                  <a:pt x="72" y="89"/>
                </a:lnTo>
                <a:lnTo>
                  <a:pt x="80" y="80"/>
                </a:lnTo>
                <a:lnTo>
                  <a:pt x="90" y="71"/>
                </a:lnTo>
                <a:lnTo>
                  <a:pt x="99" y="63"/>
                </a:lnTo>
                <a:lnTo>
                  <a:pt x="110" y="54"/>
                </a:lnTo>
                <a:lnTo>
                  <a:pt x="121" y="47"/>
                </a:lnTo>
                <a:lnTo>
                  <a:pt x="132" y="39"/>
                </a:lnTo>
                <a:lnTo>
                  <a:pt x="143" y="33"/>
                </a:lnTo>
                <a:lnTo>
                  <a:pt x="155" y="26"/>
                </a:lnTo>
                <a:lnTo>
                  <a:pt x="168" y="21"/>
                </a:lnTo>
                <a:lnTo>
                  <a:pt x="181" y="17"/>
                </a:lnTo>
                <a:lnTo>
                  <a:pt x="193" y="12"/>
                </a:lnTo>
                <a:lnTo>
                  <a:pt x="206" y="8"/>
                </a:lnTo>
                <a:lnTo>
                  <a:pt x="219" y="5"/>
                </a:lnTo>
                <a:lnTo>
                  <a:pt x="233" y="3"/>
                </a:lnTo>
                <a:lnTo>
                  <a:pt x="247" y="2"/>
                </a:lnTo>
                <a:lnTo>
                  <a:pt x="261" y="1"/>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32" name="Elipse 31">
            <a:hlinkClick r:id="" action="ppaction://noaction"/>
            <a:extLst>
              <a:ext uri="{FF2B5EF4-FFF2-40B4-BE49-F238E27FC236}">
                <a16:creationId xmlns:a16="http://schemas.microsoft.com/office/drawing/2014/main" id="{1A2D5544-C455-3093-96C3-938FFB869318}"/>
              </a:ext>
            </a:extLst>
          </p:cNvPr>
          <p:cNvSpPr/>
          <p:nvPr/>
        </p:nvSpPr>
        <p:spPr>
          <a:xfrm rot="21400528">
            <a:off x="8965239" y="3268729"/>
            <a:ext cx="1654970" cy="1539515"/>
          </a:xfrm>
          <a:prstGeom prst="ellipse">
            <a:avLst/>
          </a:prstGeom>
          <a:solidFill>
            <a:srgbClr val="000000">
              <a:alpha val="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white"/>
              </a:solidFill>
              <a:effectLst/>
              <a:uLnTx/>
              <a:uFillTx/>
              <a:ea typeface="+mn-ea"/>
              <a:cs typeface="+mn-cs"/>
            </a:endParaRPr>
          </a:p>
        </p:txBody>
      </p:sp>
      <p:sp>
        <p:nvSpPr>
          <p:cNvPr id="33" name="Freeform 136">
            <a:extLst>
              <a:ext uri="{FF2B5EF4-FFF2-40B4-BE49-F238E27FC236}">
                <a16:creationId xmlns:a16="http://schemas.microsoft.com/office/drawing/2014/main" id="{30B8930B-0BAF-11F1-B3EE-8F673A6686D9}"/>
              </a:ext>
            </a:extLst>
          </p:cNvPr>
          <p:cNvSpPr>
            <a:spLocks/>
          </p:cNvSpPr>
          <p:nvPr/>
        </p:nvSpPr>
        <p:spPr bwMode="auto">
          <a:xfrm rot="21400528">
            <a:off x="8820288" y="4898588"/>
            <a:ext cx="265655" cy="223436"/>
          </a:xfrm>
          <a:custGeom>
            <a:avLst/>
            <a:gdLst>
              <a:gd name="T0" fmla="*/ 304 w 550"/>
              <a:gd name="T1" fmla="*/ 1 h 550"/>
              <a:gd name="T2" fmla="*/ 344 w 550"/>
              <a:gd name="T3" fmla="*/ 8 h 550"/>
              <a:gd name="T4" fmla="*/ 383 w 550"/>
              <a:gd name="T5" fmla="*/ 21 h 550"/>
              <a:gd name="T6" fmla="*/ 418 w 550"/>
              <a:gd name="T7" fmla="*/ 39 h 550"/>
              <a:gd name="T8" fmla="*/ 451 w 550"/>
              <a:gd name="T9" fmla="*/ 62 h 550"/>
              <a:gd name="T10" fmla="*/ 479 w 550"/>
              <a:gd name="T11" fmla="*/ 89 h 550"/>
              <a:gd name="T12" fmla="*/ 503 w 550"/>
              <a:gd name="T13" fmla="*/ 120 h 550"/>
              <a:gd name="T14" fmla="*/ 524 w 550"/>
              <a:gd name="T15" fmla="*/ 155 h 550"/>
              <a:gd name="T16" fmla="*/ 538 w 550"/>
              <a:gd name="T17" fmla="*/ 192 h 550"/>
              <a:gd name="T18" fmla="*/ 547 w 550"/>
              <a:gd name="T19" fmla="*/ 233 h 550"/>
              <a:gd name="T20" fmla="*/ 550 w 550"/>
              <a:gd name="T21" fmla="*/ 274 h 550"/>
              <a:gd name="T22" fmla="*/ 547 w 550"/>
              <a:gd name="T23" fmla="*/ 317 h 550"/>
              <a:gd name="T24" fmla="*/ 538 w 550"/>
              <a:gd name="T25" fmla="*/ 356 h 550"/>
              <a:gd name="T26" fmla="*/ 524 w 550"/>
              <a:gd name="T27" fmla="*/ 394 h 550"/>
              <a:gd name="T28" fmla="*/ 503 w 550"/>
              <a:gd name="T29" fmla="*/ 429 h 550"/>
              <a:gd name="T30" fmla="*/ 479 w 550"/>
              <a:gd name="T31" fmla="*/ 460 h 550"/>
              <a:gd name="T32" fmla="*/ 451 w 550"/>
              <a:gd name="T33" fmla="*/ 487 h 550"/>
              <a:gd name="T34" fmla="*/ 418 w 550"/>
              <a:gd name="T35" fmla="*/ 510 h 550"/>
              <a:gd name="T36" fmla="*/ 383 w 550"/>
              <a:gd name="T37" fmla="*/ 527 h 550"/>
              <a:gd name="T38" fmla="*/ 344 w 550"/>
              <a:gd name="T39" fmla="*/ 541 h 550"/>
              <a:gd name="T40" fmla="*/ 304 w 550"/>
              <a:gd name="T41" fmla="*/ 548 h 550"/>
              <a:gd name="T42" fmla="*/ 261 w 550"/>
              <a:gd name="T43" fmla="*/ 549 h 550"/>
              <a:gd name="T44" fmla="*/ 220 w 550"/>
              <a:gd name="T45" fmla="*/ 543 h 550"/>
              <a:gd name="T46" fmla="*/ 181 w 550"/>
              <a:gd name="T47" fmla="*/ 533 h 550"/>
              <a:gd name="T48" fmla="*/ 145 w 550"/>
              <a:gd name="T49" fmla="*/ 517 h 550"/>
              <a:gd name="T50" fmla="*/ 110 w 550"/>
              <a:gd name="T51" fmla="*/ 495 h 550"/>
              <a:gd name="T52" fmla="*/ 80 w 550"/>
              <a:gd name="T53" fmla="*/ 470 h 550"/>
              <a:gd name="T54" fmla="*/ 55 w 550"/>
              <a:gd name="T55" fmla="*/ 440 h 550"/>
              <a:gd name="T56" fmla="*/ 33 w 550"/>
              <a:gd name="T57" fmla="*/ 406 h 550"/>
              <a:gd name="T58" fmla="*/ 17 w 550"/>
              <a:gd name="T59" fmla="*/ 369 h 550"/>
              <a:gd name="T60" fmla="*/ 7 w 550"/>
              <a:gd name="T61" fmla="*/ 330 h 550"/>
              <a:gd name="T62" fmla="*/ 1 w 550"/>
              <a:gd name="T63" fmla="*/ 289 h 550"/>
              <a:gd name="T64" fmla="*/ 2 w 550"/>
              <a:gd name="T65" fmla="*/ 246 h 550"/>
              <a:gd name="T66" fmla="*/ 9 w 550"/>
              <a:gd name="T67" fmla="*/ 206 h 550"/>
              <a:gd name="T68" fmla="*/ 23 w 550"/>
              <a:gd name="T69" fmla="*/ 167 h 550"/>
              <a:gd name="T70" fmla="*/ 40 w 550"/>
              <a:gd name="T71" fmla="*/ 132 h 550"/>
              <a:gd name="T72" fmla="*/ 63 w 550"/>
              <a:gd name="T73" fmla="*/ 99 h 550"/>
              <a:gd name="T74" fmla="*/ 90 w 550"/>
              <a:gd name="T75" fmla="*/ 71 h 550"/>
              <a:gd name="T76" fmla="*/ 121 w 550"/>
              <a:gd name="T77" fmla="*/ 47 h 550"/>
              <a:gd name="T78" fmla="*/ 156 w 550"/>
              <a:gd name="T79" fmla="*/ 26 h 550"/>
              <a:gd name="T80" fmla="*/ 194 w 550"/>
              <a:gd name="T81" fmla="*/ 11 h 550"/>
              <a:gd name="T82" fmla="*/ 233 w 550"/>
              <a:gd name="T83" fmla="*/ 3 h 550"/>
              <a:gd name="T84" fmla="*/ 276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6" y="0"/>
                </a:moveTo>
                <a:lnTo>
                  <a:pt x="290" y="0"/>
                </a:lnTo>
                <a:lnTo>
                  <a:pt x="304" y="1"/>
                </a:lnTo>
                <a:lnTo>
                  <a:pt x="318" y="3"/>
                </a:lnTo>
                <a:lnTo>
                  <a:pt x="331" y="5"/>
                </a:lnTo>
                <a:lnTo>
                  <a:pt x="344" y="8"/>
                </a:lnTo>
                <a:lnTo>
                  <a:pt x="358" y="11"/>
                </a:lnTo>
                <a:lnTo>
                  <a:pt x="371" y="17"/>
                </a:lnTo>
                <a:lnTo>
                  <a:pt x="383" y="21"/>
                </a:lnTo>
                <a:lnTo>
                  <a:pt x="396" y="26"/>
                </a:lnTo>
                <a:lnTo>
                  <a:pt x="407" y="33"/>
                </a:lnTo>
                <a:lnTo>
                  <a:pt x="418" y="39"/>
                </a:lnTo>
                <a:lnTo>
                  <a:pt x="430" y="47"/>
                </a:lnTo>
                <a:lnTo>
                  <a:pt x="440" y="54"/>
                </a:lnTo>
                <a:lnTo>
                  <a:pt x="451" y="62"/>
                </a:lnTo>
                <a:lnTo>
                  <a:pt x="461" y="71"/>
                </a:lnTo>
                <a:lnTo>
                  <a:pt x="470" y="80"/>
                </a:lnTo>
                <a:lnTo>
                  <a:pt x="479" y="89"/>
                </a:lnTo>
                <a:lnTo>
                  <a:pt x="489" y="99"/>
                </a:lnTo>
                <a:lnTo>
                  <a:pt x="496" y="110"/>
                </a:lnTo>
                <a:lnTo>
                  <a:pt x="503" y="120"/>
                </a:lnTo>
                <a:lnTo>
                  <a:pt x="511" y="132"/>
                </a:lnTo>
                <a:lnTo>
                  <a:pt x="517" y="143"/>
                </a:lnTo>
                <a:lnTo>
                  <a:pt x="524" y="155"/>
                </a:lnTo>
                <a:lnTo>
                  <a:pt x="529" y="167"/>
                </a:lnTo>
                <a:lnTo>
                  <a:pt x="533" y="179"/>
                </a:lnTo>
                <a:lnTo>
                  <a:pt x="538" y="192"/>
                </a:lnTo>
                <a:lnTo>
                  <a:pt x="542" y="206"/>
                </a:lnTo>
                <a:lnTo>
                  <a:pt x="545" y="219"/>
                </a:lnTo>
                <a:lnTo>
                  <a:pt x="547" y="233"/>
                </a:lnTo>
                <a:lnTo>
                  <a:pt x="549" y="246"/>
                </a:lnTo>
                <a:lnTo>
                  <a:pt x="550" y="260"/>
                </a:lnTo>
                <a:lnTo>
                  <a:pt x="550" y="274"/>
                </a:lnTo>
                <a:lnTo>
                  <a:pt x="550" y="289"/>
                </a:lnTo>
                <a:lnTo>
                  <a:pt x="549" y="303"/>
                </a:lnTo>
                <a:lnTo>
                  <a:pt x="547" y="317"/>
                </a:lnTo>
                <a:lnTo>
                  <a:pt x="545" y="330"/>
                </a:lnTo>
                <a:lnTo>
                  <a:pt x="542" y="344"/>
                </a:lnTo>
                <a:lnTo>
                  <a:pt x="538" y="356"/>
                </a:lnTo>
                <a:lnTo>
                  <a:pt x="533" y="369"/>
                </a:lnTo>
                <a:lnTo>
                  <a:pt x="529" y="382"/>
                </a:lnTo>
                <a:lnTo>
                  <a:pt x="524" y="394"/>
                </a:lnTo>
                <a:lnTo>
                  <a:pt x="517" y="406"/>
                </a:lnTo>
                <a:lnTo>
                  <a:pt x="511" y="417"/>
                </a:lnTo>
                <a:lnTo>
                  <a:pt x="503" y="429"/>
                </a:lnTo>
                <a:lnTo>
                  <a:pt x="496" y="440"/>
                </a:lnTo>
                <a:lnTo>
                  <a:pt x="489" y="449"/>
                </a:lnTo>
                <a:lnTo>
                  <a:pt x="479" y="460"/>
                </a:lnTo>
                <a:lnTo>
                  <a:pt x="470" y="470"/>
                </a:lnTo>
                <a:lnTo>
                  <a:pt x="461" y="478"/>
                </a:lnTo>
                <a:lnTo>
                  <a:pt x="451" y="487"/>
                </a:lnTo>
                <a:lnTo>
                  <a:pt x="440" y="495"/>
                </a:lnTo>
                <a:lnTo>
                  <a:pt x="430" y="503"/>
                </a:lnTo>
                <a:lnTo>
                  <a:pt x="418" y="510"/>
                </a:lnTo>
                <a:lnTo>
                  <a:pt x="407" y="517"/>
                </a:lnTo>
                <a:lnTo>
                  <a:pt x="396" y="522"/>
                </a:lnTo>
                <a:lnTo>
                  <a:pt x="383" y="527"/>
                </a:lnTo>
                <a:lnTo>
                  <a:pt x="371" y="533"/>
                </a:lnTo>
                <a:lnTo>
                  <a:pt x="358" y="537"/>
                </a:lnTo>
                <a:lnTo>
                  <a:pt x="344" y="541"/>
                </a:lnTo>
                <a:lnTo>
                  <a:pt x="331" y="543"/>
                </a:lnTo>
                <a:lnTo>
                  <a:pt x="318" y="547"/>
                </a:lnTo>
                <a:lnTo>
                  <a:pt x="304" y="548"/>
                </a:lnTo>
                <a:lnTo>
                  <a:pt x="290" y="549"/>
                </a:lnTo>
                <a:lnTo>
                  <a:pt x="276" y="550"/>
                </a:lnTo>
                <a:lnTo>
                  <a:pt x="261" y="549"/>
                </a:lnTo>
                <a:lnTo>
                  <a:pt x="247" y="548"/>
                </a:lnTo>
                <a:lnTo>
                  <a:pt x="233" y="547"/>
                </a:lnTo>
                <a:lnTo>
                  <a:pt x="220" y="543"/>
                </a:lnTo>
                <a:lnTo>
                  <a:pt x="207" y="541"/>
                </a:lnTo>
                <a:lnTo>
                  <a:pt x="194" y="537"/>
                </a:lnTo>
                <a:lnTo>
                  <a:pt x="181" y="533"/>
                </a:lnTo>
                <a:lnTo>
                  <a:pt x="168" y="527"/>
                </a:lnTo>
                <a:lnTo>
                  <a:pt x="156" y="522"/>
                </a:lnTo>
                <a:lnTo>
                  <a:pt x="145" y="517"/>
                </a:lnTo>
                <a:lnTo>
                  <a:pt x="133" y="510"/>
                </a:lnTo>
                <a:lnTo>
                  <a:pt x="121" y="503"/>
                </a:lnTo>
                <a:lnTo>
                  <a:pt x="110" y="495"/>
                </a:lnTo>
                <a:lnTo>
                  <a:pt x="101" y="487"/>
                </a:lnTo>
                <a:lnTo>
                  <a:pt x="90" y="478"/>
                </a:lnTo>
                <a:lnTo>
                  <a:pt x="80" y="470"/>
                </a:lnTo>
                <a:lnTo>
                  <a:pt x="72" y="460"/>
                </a:lnTo>
                <a:lnTo>
                  <a:pt x="63" y="449"/>
                </a:lnTo>
                <a:lnTo>
                  <a:pt x="55" y="440"/>
                </a:lnTo>
                <a:lnTo>
                  <a:pt x="47" y="429"/>
                </a:lnTo>
                <a:lnTo>
                  <a:pt x="40" y="417"/>
                </a:lnTo>
                <a:lnTo>
                  <a:pt x="33" y="406"/>
                </a:lnTo>
                <a:lnTo>
                  <a:pt x="28" y="394"/>
                </a:lnTo>
                <a:lnTo>
                  <a:pt x="23" y="382"/>
                </a:lnTo>
                <a:lnTo>
                  <a:pt x="17" y="369"/>
                </a:lnTo>
                <a:lnTo>
                  <a:pt x="13" y="356"/>
                </a:lnTo>
                <a:lnTo>
                  <a:pt x="9" y="344"/>
                </a:lnTo>
                <a:lnTo>
                  <a:pt x="7" y="330"/>
                </a:lnTo>
                <a:lnTo>
                  <a:pt x="4" y="317"/>
                </a:lnTo>
                <a:lnTo>
                  <a:pt x="2" y="303"/>
                </a:lnTo>
                <a:lnTo>
                  <a:pt x="1" y="289"/>
                </a:lnTo>
                <a:lnTo>
                  <a:pt x="0" y="274"/>
                </a:lnTo>
                <a:lnTo>
                  <a:pt x="1" y="260"/>
                </a:lnTo>
                <a:lnTo>
                  <a:pt x="2" y="246"/>
                </a:lnTo>
                <a:lnTo>
                  <a:pt x="4" y="233"/>
                </a:lnTo>
                <a:lnTo>
                  <a:pt x="7" y="219"/>
                </a:lnTo>
                <a:lnTo>
                  <a:pt x="9" y="206"/>
                </a:lnTo>
                <a:lnTo>
                  <a:pt x="13" y="192"/>
                </a:lnTo>
                <a:lnTo>
                  <a:pt x="17" y="179"/>
                </a:lnTo>
                <a:lnTo>
                  <a:pt x="23" y="167"/>
                </a:lnTo>
                <a:lnTo>
                  <a:pt x="28" y="155"/>
                </a:lnTo>
                <a:lnTo>
                  <a:pt x="33" y="143"/>
                </a:lnTo>
                <a:lnTo>
                  <a:pt x="40" y="132"/>
                </a:lnTo>
                <a:lnTo>
                  <a:pt x="47" y="120"/>
                </a:lnTo>
                <a:lnTo>
                  <a:pt x="55" y="110"/>
                </a:lnTo>
                <a:lnTo>
                  <a:pt x="63" y="99"/>
                </a:lnTo>
                <a:lnTo>
                  <a:pt x="72" y="89"/>
                </a:lnTo>
                <a:lnTo>
                  <a:pt x="80" y="80"/>
                </a:lnTo>
                <a:lnTo>
                  <a:pt x="90" y="71"/>
                </a:lnTo>
                <a:lnTo>
                  <a:pt x="101" y="62"/>
                </a:lnTo>
                <a:lnTo>
                  <a:pt x="110" y="54"/>
                </a:lnTo>
                <a:lnTo>
                  <a:pt x="121" y="47"/>
                </a:lnTo>
                <a:lnTo>
                  <a:pt x="133" y="39"/>
                </a:lnTo>
                <a:lnTo>
                  <a:pt x="145" y="33"/>
                </a:lnTo>
                <a:lnTo>
                  <a:pt x="156" y="26"/>
                </a:lnTo>
                <a:lnTo>
                  <a:pt x="168" y="21"/>
                </a:lnTo>
                <a:lnTo>
                  <a:pt x="181" y="17"/>
                </a:lnTo>
                <a:lnTo>
                  <a:pt x="194" y="11"/>
                </a:lnTo>
                <a:lnTo>
                  <a:pt x="207" y="8"/>
                </a:lnTo>
                <a:lnTo>
                  <a:pt x="220" y="5"/>
                </a:lnTo>
                <a:lnTo>
                  <a:pt x="233" y="3"/>
                </a:lnTo>
                <a:lnTo>
                  <a:pt x="247" y="1"/>
                </a:lnTo>
                <a:lnTo>
                  <a:pt x="261" y="0"/>
                </a:lnTo>
                <a:lnTo>
                  <a:pt x="276" y="0"/>
                </a:lnTo>
                <a:lnTo>
                  <a:pt x="276"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grpSp>
        <p:nvGrpSpPr>
          <p:cNvPr id="50" name="Agrupar 49">
            <a:extLst>
              <a:ext uri="{FF2B5EF4-FFF2-40B4-BE49-F238E27FC236}">
                <a16:creationId xmlns:a16="http://schemas.microsoft.com/office/drawing/2014/main" id="{8804DCB4-DAE2-B26D-9696-3506E2EC654F}"/>
              </a:ext>
            </a:extLst>
          </p:cNvPr>
          <p:cNvGrpSpPr/>
          <p:nvPr/>
        </p:nvGrpSpPr>
        <p:grpSpPr>
          <a:xfrm>
            <a:off x="3362960" y="4337307"/>
            <a:ext cx="6716217" cy="2323149"/>
            <a:chOff x="4869193" y="5089148"/>
            <a:chExt cx="4442712" cy="1805010"/>
          </a:xfrm>
        </p:grpSpPr>
        <p:sp>
          <p:nvSpPr>
            <p:cNvPr id="40" name="CaixaDeTexto 39">
              <a:extLst>
                <a:ext uri="{FF2B5EF4-FFF2-40B4-BE49-F238E27FC236}">
                  <a16:creationId xmlns:a16="http://schemas.microsoft.com/office/drawing/2014/main" id="{6D0A5588-7F57-6535-FC58-C4091319EB45}"/>
                </a:ext>
              </a:extLst>
            </p:cNvPr>
            <p:cNvSpPr txBox="1"/>
            <p:nvPr/>
          </p:nvSpPr>
          <p:spPr>
            <a:xfrm rot="159149">
              <a:off x="5118872" y="6043831"/>
              <a:ext cx="142466" cy="353471"/>
            </a:xfrm>
            <a:prstGeom prst="rect">
              <a:avLst/>
            </a:prstGeom>
            <a:noFill/>
          </p:spPr>
          <p:txBody>
            <a:bodyPr wrap="none">
              <a:spAutoFit/>
            </a:bodyPr>
            <a:lstStyle/>
            <a:p>
              <a:pPr eaLnBrk="1" hangingPunct="1">
                <a:defRPr/>
              </a:pPr>
              <a:endParaRPr lang="pt-BR" sz="2000" b="1" dirty="0">
                <a:solidFill>
                  <a:schemeClr val="bg1">
                    <a:lumMod val="50000"/>
                  </a:schemeClr>
                </a:solidFill>
                <a:latin typeface="Arial" charset="0"/>
              </a:endParaRPr>
            </a:p>
          </p:txBody>
        </p:sp>
        <p:pic>
          <p:nvPicPr>
            <p:cNvPr id="47" name="Imagem 46">
              <a:extLst>
                <a:ext uri="{FF2B5EF4-FFF2-40B4-BE49-F238E27FC236}">
                  <a16:creationId xmlns:a16="http://schemas.microsoft.com/office/drawing/2014/main" id="{2EF0FC17-9E88-2CDD-7F6D-858D5D80D66C}"/>
                </a:ext>
              </a:extLst>
            </p:cNvPr>
            <p:cNvPicPr>
              <a:picLocks noChangeAspect="1"/>
            </p:cNvPicPr>
            <p:nvPr/>
          </p:nvPicPr>
          <p:blipFill>
            <a:blip r:embed="rId2"/>
            <a:stretch>
              <a:fillRect/>
            </a:stretch>
          </p:blipFill>
          <p:spPr>
            <a:xfrm>
              <a:off x="4869193" y="5089148"/>
              <a:ext cx="4442712" cy="1805010"/>
            </a:xfrm>
            <a:prstGeom prst="rect">
              <a:avLst/>
            </a:prstGeom>
          </p:spPr>
        </p:pic>
      </p:grpSp>
    </p:spTree>
    <p:extLst>
      <p:ext uri="{BB962C8B-B14F-4D97-AF65-F5344CB8AC3E}">
        <p14:creationId xmlns:p14="http://schemas.microsoft.com/office/powerpoint/2010/main" val="130517976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78C4B2C4-09E1-5199-A832-C9D24207F083}"/>
              </a:ext>
            </a:extLst>
          </p:cNvPr>
          <p:cNvSpPr txBox="1">
            <a:spLocks/>
          </p:cNvSpPr>
          <p:nvPr/>
        </p:nvSpPr>
        <p:spPr>
          <a:xfrm>
            <a:off x="99748" y="1682281"/>
            <a:ext cx="2299985" cy="1563668"/>
          </a:xfrm>
          <a:prstGeom prst="rect">
            <a:avLst/>
          </a:prstGeom>
        </p:spPr>
        <p:txBody>
          <a:bodyPr wrap="square"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200000"/>
              </a:lnSpc>
            </a:pPr>
            <a:r>
              <a:rPr lang="pt-BR" sz="2400" b="1" dirty="0">
                <a:highlight>
                  <a:srgbClr val="FFFF00"/>
                </a:highlight>
                <a:latin typeface="Century Gothic" panose="020B0502020202020204" pitchFamily="34" charset="0"/>
              </a:rPr>
              <a:t>FATOS RELEVANTES</a:t>
            </a:r>
          </a:p>
          <a:p>
            <a:pPr algn="ctr">
              <a:lnSpc>
                <a:spcPct val="200000"/>
              </a:lnSpc>
            </a:pPr>
            <a:r>
              <a:rPr lang="pt-BR" sz="2400" b="1" dirty="0">
                <a:highlight>
                  <a:srgbClr val="FFFF00"/>
                </a:highlight>
                <a:latin typeface="Century Gothic" panose="020B0502020202020204" pitchFamily="34" charset="0"/>
              </a:rPr>
              <a:t>LEVAM A DESAFIOS PRIORITÁRIOS</a:t>
            </a:r>
            <a:endParaRPr lang="pt-BR" sz="2600" b="1" dirty="0">
              <a:highlight>
                <a:srgbClr val="FFFF00"/>
              </a:highlight>
              <a:latin typeface="Century Gothic" panose="020B0502020202020204" pitchFamily="34" charset="0"/>
            </a:endParaRPr>
          </a:p>
        </p:txBody>
      </p:sp>
      <p:sp>
        <p:nvSpPr>
          <p:cNvPr id="8" name="CaixaDeTexto 7">
            <a:extLst>
              <a:ext uri="{FF2B5EF4-FFF2-40B4-BE49-F238E27FC236}">
                <a16:creationId xmlns:a16="http://schemas.microsoft.com/office/drawing/2014/main" id="{BBB77C12-C19C-C769-91BD-FB4175D9F78D}"/>
              </a:ext>
            </a:extLst>
          </p:cNvPr>
          <p:cNvSpPr txBox="1"/>
          <p:nvPr/>
        </p:nvSpPr>
        <p:spPr>
          <a:xfrm>
            <a:off x="1074876" y="4503"/>
            <a:ext cx="9704883" cy="954107"/>
          </a:xfrm>
          <a:prstGeom prst="rect">
            <a:avLst/>
          </a:prstGeom>
          <a:noFill/>
        </p:spPr>
        <p:txBody>
          <a:bodyPr wrap="square">
            <a:spAutoFit/>
          </a:bodyPr>
          <a:lstStyle/>
          <a:p>
            <a:pPr algn="ctr"/>
            <a:r>
              <a:rPr lang="pt-BR" sz="2700" b="1" dirty="0">
                <a:solidFill>
                  <a:srgbClr val="002060"/>
                </a:solidFill>
              </a:rPr>
              <a:t>Os Desafios na Infraestrutura dos Modais Hidroviário, Rodoviário e Ferroviário no Brasil </a:t>
            </a:r>
          </a:p>
        </p:txBody>
      </p:sp>
      <p:sp>
        <p:nvSpPr>
          <p:cNvPr id="2" name="Elipse 1">
            <a:hlinkClick r:id="" action="ppaction://noaction"/>
            <a:extLst>
              <a:ext uri="{FF2B5EF4-FFF2-40B4-BE49-F238E27FC236}">
                <a16:creationId xmlns:a16="http://schemas.microsoft.com/office/drawing/2014/main" id="{D58D37A0-998F-900C-9212-7D1A60D1F62C}"/>
              </a:ext>
            </a:extLst>
          </p:cNvPr>
          <p:cNvSpPr/>
          <p:nvPr/>
        </p:nvSpPr>
        <p:spPr>
          <a:xfrm rot="21400528">
            <a:off x="9444864" y="1416717"/>
            <a:ext cx="1654970" cy="1539515"/>
          </a:xfrm>
          <a:prstGeom prst="ellipse">
            <a:avLst/>
          </a:prstGeom>
          <a:solidFill>
            <a:srgbClr val="000000">
              <a:alpha val="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white"/>
              </a:solidFill>
              <a:effectLst/>
              <a:uLnTx/>
              <a:uFillTx/>
              <a:ea typeface="+mn-ea"/>
              <a:cs typeface="+mn-cs"/>
            </a:endParaRPr>
          </a:p>
        </p:txBody>
      </p:sp>
      <p:sp>
        <p:nvSpPr>
          <p:cNvPr id="7" name="Freeform 131">
            <a:extLst>
              <a:ext uri="{FF2B5EF4-FFF2-40B4-BE49-F238E27FC236}">
                <a16:creationId xmlns:a16="http://schemas.microsoft.com/office/drawing/2014/main" id="{8049692D-1DE0-F35F-8C7A-B984909B7043}"/>
              </a:ext>
            </a:extLst>
          </p:cNvPr>
          <p:cNvSpPr>
            <a:spLocks noEditPoints="1"/>
          </p:cNvSpPr>
          <p:nvPr/>
        </p:nvSpPr>
        <p:spPr bwMode="auto">
          <a:xfrm rot="21400528" flipH="1">
            <a:off x="8848966" y="2487937"/>
            <a:ext cx="573932" cy="2093498"/>
          </a:xfrm>
          <a:custGeom>
            <a:avLst/>
            <a:gdLst>
              <a:gd name="T0" fmla="*/ 561 w 1208"/>
              <a:gd name="T1" fmla="*/ 2620 h 2860"/>
              <a:gd name="T2" fmla="*/ 548 w 1208"/>
              <a:gd name="T3" fmla="*/ 2674 h 2860"/>
              <a:gd name="T4" fmla="*/ 524 w 1208"/>
              <a:gd name="T5" fmla="*/ 2723 h 2860"/>
              <a:gd name="T6" fmla="*/ 491 w 1208"/>
              <a:gd name="T7" fmla="*/ 2767 h 2860"/>
              <a:gd name="T8" fmla="*/ 451 w 1208"/>
              <a:gd name="T9" fmla="*/ 2803 h 2860"/>
              <a:gd name="T10" fmla="*/ 404 w 1208"/>
              <a:gd name="T11" fmla="*/ 2832 h 2860"/>
              <a:gd name="T12" fmla="*/ 352 w 1208"/>
              <a:gd name="T13" fmla="*/ 2850 h 2860"/>
              <a:gd name="T14" fmla="*/ 297 w 1208"/>
              <a:gd name="T15" fmla="*/ 2859 h 2860"/>
              <a:gd name="T16" fmla="*/ 239 w 1208"/>
              <a:gd name="T17" fmla="*/ 2857 h 2860"/>
              <a:gd name="T18" fmla="*/ 184 w 1208"/>
              <a:gd name="T19" fmla="*/ 2843 h 2860"/>
              <a:gd name="T20" fmla="*/ 135 w 1208"/>
              <a:gd name="T21" fmla="*/ 2818 h 2860"/>
              <a:gd name="T22" fmla="*/ 91 w 1208"/>
              <a:gd name="T23" fmla="*/ 2786 h 2860"/>
              <a:gd name="T24" fmla="*/ 55 w 1208"/>
              <a:gd name="T25" fmla="*/ 2746 h 2860"/>
              <a:gd name="T26" fmla="*/ 27 w 1208"/>
              <a:gd name="T27" fmla="*/ 2700 h 2860"/>
              <a:gd name="T28" fmla="*/ 8 w 1208"/>
              <a:gd name="T29" fmla="*/ 2647 h 2860"/>
              <a:gd name="T30" fmla="*/ 0 w 1208"/>
              <a:gd name="T31" fmla="*/ 2592 h 2860"/>
              <a:gd name="T32" fmla="*/ 0 w 1208"/>
              <a:gd name="T33" fmla="*/ 2495 h 2860"/>
              <a:gd name="T34" fmla="*/ 17 w 1208"/>
              <a:gd name="T35" fmla="*/ 2170 h 2860"/>
              <a:gd name="T36" fmla="*/ 55 w 1208"/>
              <a:gd name="T37" fmla="*/ 1851 h 2860"/>
              <a:gd name="T38" fmla="*/ 115 w 1208"/>
              <a:gd name="T39" fmla="*/ 1538 h 2860"/>
              <a:gd name="T40" fmla="*/ 716 w 1208"/>
              <a:gd name="T41" fmla="*/ 1460 h 2860"/>
              <a:gd name="T42" fmla="*/ 651 w 1208"/>
              <a:gd name="T43" fmla="*/ 1729 h 2860"/>
              <a:gd name="T44" fmla="*/ 603 w 1208"/>
              <a:gd name="T45" fmla="*/ 2006 h 2860"/>
              <a:gd name="T46" fmla="*/ 574 w 1208"/>
              <a:gd name="T47" fmla="*/ 2289 h 2860"/>
              <a:gd name="T48" fmla="*/ 565 w 1208"/>
              <a:gd name="T49" fmla="*/ 2577 h 2860"/>
              <a:gd name="T50" fmla="*/ 221 w 1208"/>
              <a:gd name="T51" fmla="*/ 1152 h 2860"/>
              <a:gd name="T52" fmla="*/ 329 w 1208"/>
              <a:gd name="T53" fmla="*/ 849 h 2860"/>
              <a:gd name="T54" fmla="*/ 457 w 1208"/>
              <a:gd name="T55" fmla="*/ 555 h 2860"/>
              <a:gd name="T56" fmla="*/ 604 w 1208"/>
              <a:gd name="T57" fmla="*/ 272 h 2860"/>
              <a:gd name="T58" fmla="*/ 1131 w 1208"/>
              <a:gd name="T59" fmla="*/ 488 h 2860"/>
              <a:gd name="T60" fmla="*/ 996 w 1208"/>
              <a:gd name="T61" fmla="*/ 735 h 2860"/>
              <a:gd name="T62" fmla="*/ 880 w 1208"/>
              <a:gd name="T63" fmla="*/ 990 h 2860"/>
              <a:gd name="T64" fmla="*/ 779 w 1208"/>
              <a:gd name="T65" fmla="*/ 1256 h 2860"/>
              <a:gd name="T66" fmla="*/ 174 w 1208"/>
              <a:gd name="T67" fmla="*/ 1307 h 2860"/>
              <a:gd name="T68" fmla="*/ 710 w 1208"/>
              <a:gd name="T69" fmla="*/ 99 h 2860"/>
              <a:gd name="T70" fmla="*/ 751 w 1208"/>
              <a:gd name="T71" fmla="*/ 61 h 2860"/>
              <a:gd name="T72" fmla="*/ 796 w 1208"/>
              <a:gd name="T73" fmla="*/ 31 h 2860"/>
              <a:gd name="T74" fmla="*/ 847 w 1208"/>
              <a:gd name="T75" fmla="*/ 11 h 2860"/>
              <a:gd name="T76" fmla="*/ 899 w 1208"/>
              <a:gd name="T77" fmla="*/ 1 h 2860"/>
              <a:gd name="T78" fmla="*/ 953 w 1208"/>
              <a:gd name="T79" fmla="*/ 1 h 2860"/>
              <a:gd name="T80" fmla="*/ 1008 w 1208"/>
              <a:gd name="T81" fmla="*/ 12 h 2860"/>
              <a:gd name="T82" fmla="*/ 1060 w 1208"/>
              <a:gd name="T83" fmla="*/ 33 h 2860"/>
              <a:gd name="T84" fmla="*/ 1107 w 1208"/>
              <a:gd name="T85" fmla="*/ 66 h 2860"/>
              <a:gd name="T86" fmla="*/ 1146 w 1208"/>
              <a:gd name="T87" fmla="*/ 106 h 2860"/>
              <a:gd name="T88" fmla="*/ 1176 w 1208"/>
              <a:gd name="T89" fmla="*/ 152 h 2860"/>
              <a:gd name="T90" fmla="*/ 1196 w 1208"/>
              <a:gd name="T91" fmla="*/ 202 h 2860"/>
              <a:gd name="T92" fmla="*/ 1207 w 1208"/>
              <a:gd name="T93" fmla="*/ 255 h 2860"/>
              <a:gd name="T94" fmla="*/ 1206 w 1208"/>
              <a:gd name="T95" fmla="*/ 310 h 2860"/>
              <a:gd name="T96" fmla="*/ 1195 w 1208"/>
              <a:gd name="T97" fmla="*/ 363 h 2860"/>
              <a:gd name="T98" fmla="*/ 1174 w 1208"/>
              <a:gd name="T99" fmla="*/ 415 h 2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8" h="2860">
                <a:moveTo>
                  <a:pt x="565" y="2577"/>
                </a:moveTo>
                <a:lnTo>
                  <a:pt x="564" y="2592"/>
                </a:lnTo>
                <a:lnTo>
                  <a:pt x="563" y="2606"/>
                </a:lnTo>
                <a:lnTo>
                  <a:pt x="561" y="2620"/>
                </a:lnTo>
                <a:lnTo>
                  <a:pt x="558" y="2635"/>
                </a:lnTo>
                <a:lnTo>
                  <a:pt x="555" y="2647"/>
                </a:lnTo>
                <a:lnTo>
                  <a:pt x="552" y="2661"/>
                </a:lnTo>
                <a:lnTo>
                  <a:pt x="548" y="2674"/>
                </a:lnTo>
                <a:lnTo>
                  <a:pt x="542" y="2687"/>
                </a:lnTo>
                <a:lnTo>
                  <a:pt x="537" y="2700"/>
                </a:lnTo>
                <a:lnTo>
                  <a:pt x="530" y="2712"/>
                </a:lnTo>
                <a:lnTo>
                  <a:pt x="524" y="2723"/>
                </a:lnTo>
                <a:lnTo>
                  <a:pt x="517" y="2735"/>
                </a:lnTo>
                <a:lnTo>
                  <a:pt x="508" y="2746"/>
                </a:lnTo>
                <a:lnTo>
                  <a:pt x="499" y="2756"/>
                </a:lnTo>
                <a:lnTo>
                  <a:pt x="491" y="2767"/>
                </a:lnTo>
                <a:lnTo>
                  <a:pt x="481" y="2777"/>
                </a:lnTo>
                <a:lnTo>
                  <a:pt x="472" y="2786"/>
                </a:lnTo>
                <a:lnTo>
                  <a:pt x="462" y="2795"/>
                </a:lnTo>
                <a:lnTo>
                  <a:pt x="451" y="2803"/>
                </a:lnTo>
                <a:lnTo>
                  <a:pt x="440" y="2812"/>
                </a:lnTo>
                <a:lnTo>
                  <a:pt x="428" y="2818"/>
                </a:lnTo>
                <a:lnTo>
                  <a:pt x="416" y="2826"/>
                </a:lnTo>
                <a:lnTo>
                  <a:pt x="404" y="2832"/>
                </a:lnTo>
                <a:lnTo>
                  <a:pt x="392" y="2838"/>
                </a:lnTo>
                <a:lnTo>
                  <a:pt x="379" y="2843"/>
                </a:lnTo>
                <a:lnTo>
                  <a:pt x="366" y="2847"/>
                </a:lnTo>
                <a:lnTo>
                  <a:pt x="352" y="2850"/>
                </a:lnTo>
                <a:lnTo>
                  <a:pt x="339" y="2854"/>
                </a:lnTo>
                <a:lnTo>
                  <a:pt x="325" y="2857"/>
                </a:lnTo>
                <a:lnTo>
                  <a:pt x="310" y="2858"/>
                </a:lnTo>
                <a:lnTo>
                  <a:pt x="297" y="2859"/>
                </a:lnTo>
                <a:lnTo>
                  <a:pt x="282" y="2860"/>
                </a:lnTo>
                <a:lnTo>
                  <a:pt x="268" y="2859"/>
                </a:lnTo>
                <a:lnTo>
                  <a:pt x="253" y="2858"/>
                </a:lnTo>
                <a:lnTo>
                  <a:pt x="239" y="2857"/>
                </a:lnTo>
                <a:lnTo>
                  <a:pt x="225" y="2854"/>
                </a:lnTo>
                <a:lnTo>
                  <a:pt x="211" y="2850"/>
                </a:lnTo>
                <a:lnTo>
                  <a:pt x="198" y="2847"/>
                </a:lnTo>
                <a:lnTo>
                  <a:pt x="184" y="2843"/>
                </a:lnTo>
                <a:lnTo>
                  <a:pt x="172" y="2838"/>
                </a:lnTo>
                <a:lnTo>
                  <a:pt x="160" y="2832"/>
                </a:lnTo>
                <a:lnTo>
                  <a:pt x="147" y="2826"/>
                </a:lnTo>
                <a:lnTo>
                  <a:pt x="135" y="2818"/>
                </a:lnTo>
                <a:lnTo>
                  <a:pt x="123" y="2812"/>
                </a:lnTo>
                <a:lnTo>
                  <a:pt x="113" y="2803"/>
                </a:lnTo>
                <a:lnTo>
                  <a:pt x="102" y="2795"/>
                </a:lnTo>
                <a:lnTo>
                  <a:pt x="91" y="2786"/>
                </a:lnTo>
                <a:lnTo>
                  <a:pt x="82" y="2777"/>
                </a:lnTo>
                <a:lnTo>
                  <a:pt x="73" y="2767"/>
                </a:lnTo>
                <a:lnTo>
                  <a:pt x="64" y="2756"/>
                </a:lnTo>
                <a:lnTo>
                  <a:pt x="55" y="2746"/>
                </a:lnTo>
                <a:lnTo>
                  <a:pt x="48" y="2735"/>
                </a:lnTo>
                <a:lnTo>
                  <a:pt x="40" y="2723"/>
                </a:lnTo>
                <a:lnTo>
                  <a:pt x="34" y="2712"/>
                </a:lnTo>
                <a:lnTo>
                  <a:pt x="27" y="2700"/>
                </a:lnTo>
                <a:lnTo>
                  <a:pt x="22" y="2687"/>
                </a:lnTo>
                <a:lnTo>
                  <a:pt x="17" y="2674"/>
                </a:lnTo>
                <a:lnTo>
                  <a:pt x="12" y="2661"/>
                </a:lnTo>
                <a:lnTo>
                  <a:pt x="8" y="2647"/>
                </a:lnTo>
                <a:lnTo>
                  <a:pt x="5" y="2635"/>
                </a:lnTo>
                <a:lnTo>
                  <a:pt x="3" y="2620"/>
                </a:lnTo>
                <a:lnTo>
                  <a:pt x="1" y="2606"/>
                </a:lnTo>
                <a:lnTo>
                  <a:pt x="0" y="2592"/>
                </a:lnTo>
                <a:lnTo>
                  <a:pt x="0" y="2577"/>
                </a:lnTo>
                <a:lnTo>
                  <a:pt x="565" y="2577"/>
                </a:lnTo>
                <a:close/>
                <a:moveTo>
                  <a:pt x="0" y="2577"/>
                </a:moveTo>
                <a:lnTo>
                  <a:pt x="0" y="2495"/>
                </a:lnTo>
                <a:lnTo>
                  <a:pt x="2" y="2414"/>
                </a:lnTo>
                <a:lnTo>
                  <a:pt x="6" y="2332"/>
                </a:lnTo>
                <a:lnTo>
                  <a:pt x="10" y="2251"/>
                </a:lnTo>
                <a:lnTo>
                  <a:pt x="17" y="2170"/>
                </a:lnTo>
                <a:lnTo>
                  <a:pt x="24" y="2090"/>
                </a:lnTo>
                <a:lnTo>
                  <a:pt x="34" y="2010"/>
                </a:lnTo>
                <a:lnTo>
                  <a:pt x="44" y="1930"/>
                </a:lnTo>
                <a:lnTo>
                  <a:pt x="55" y="1851"/>
                </a:lnTo>
                <a:lnTo>
                  <a:pt x="69" y="1772"/>
                </a:lnTo>
                <a:lnTo>
                  <a:pt x="83" y="1694"/>
                </a:lnTo>
                <a:lnTo>
                  <a:pt x="99" y="1615"/>
                </a:lnTo>
                <a:lnTo>
                  <a:pt x="115" y="1538"/>
                </a:lnTo>
                <a:lnTo>
                  <a:pt x="133" y="1461"/>
                </a:lnTo>
                <a:lnTo>
                  <a:pt x="153" y="1384"/>
                </a:lnTo>
                <a:lnTo>
                  <a:pt x="174" y="1307"/>
                </a:lnTo>
                <a:lnTo>
                  <a:pt x="716" y="1460"/>
                </a:lnTo>
                <a:lnTo>
                  <a:pt x="698" y="1526"/>
                </a:lnTo>
                <a:lnTo>
                  <a:pt x="682" y="1593"/>
                </a:lnTo>
                <a:lnTo>
                  <a:pt x="666" y="1661"/>
                </a:lnTo>
                <a:lnTo>
                  <a:pt x="651" y="1729"/>
                </a:lnTo>
                <a:lnTo>
                  <a:pt x="637" y="1797"/>
                </a:lnTo>
                <a:lnTo>
                  <a:pt x="624" y="1867"/>
                </a:lnTo>
                <a:lnTo>
                  <a:pt x="614" y="1936"/>
                </a:lnTo>
                <a:lnTo>
                  <a:pt x="603" y="2006"/>
                </a:lnTo>
                <a:lnTo>
                  <a:pt x="595" y="2076"/>
                </a:lnTo>
                <a:lnTo>
                  <a:pt x="586" y="2147"/>
                </a:lnTo>
                <a:lnTo>
                  <a:pt x="580" y="2217"/>
                </a:lnTo>
                <a:lnTo>
                  <a:pt x="574" y="2289"/>
                </a:lnTo>
                <a:lnTo>
                  <a:pt x="570" y="2360"/>
                </a:lnTo>
                <a:lnTo>
                  <a:pt x="567" y="2432"/>
                </a:lnTo>
                <a:lnTo>
                  <a:pt x="565" y="2504"/>
                </a:lnTo>
                <a:lnTo>
                  <a:pt x="565" y="2577"/>
                </a:lnTo>
                <a:lnTo>
                  <a:pt x="0" y="2577"/>
                </a:lnTo>
                <a:close/>
                <a:moveTo>
                  <a:pt x="174" y="1307"/>
                </a:moveTo>
                <a:lnTo>
                  <a:pt x="196" y="1229"/>
                </a:lnTo>
                <a:lnTo>
                  <a:pt x="221" y="1152"/>
                </a:lnTo>
                <a:lnTo>
                  <a:pt x="245" y="1075"/>
                </a:lnTo>
                <a:lnTo>
                  <a:pt x="272" y="1000"/>
                </a:lnTo>
                <a:lnTo>
                  <a:pt x="300" y="924"/>
                </a:lnTo>
                <a:lnTo>
                  <a:pt x="329" y="849"/>
                </a:lnTo>
                <a:lnTo>
                  <a:pt x="358" y="774"/>
                </a:lnTo>
                <a:lnTo>
                  <a:pt x="391" y="701"/>
                </a:lnTo>
                <a:lnTo>
                  <a:pt x="423" y="627"/>
                </a:lnTo>
                <a:lnTo>
                  <a:pt x="457" y="555"/>
                </a:lnTo>
                <a:lnTo>
                  <a:pt x="492" y="483"/>
                </a:lnTo>
                <a:lnTo>
                  <a:pt x="528" y="412"/>
                </a:lnTo>
                <a:lnTo>
                  <a:pt x="566" y="342"/>
                </a:lnTo>
                <a:lnTo>
                  <a:pt x="604" y="272"/>
                </a:lnTo>
                <a:lnTo>
                  <a:pt x="644" y="203"/>
                </a:lnTo>
                <a:lnTo>
                  <a:pt x="685" y="135"/>
                </a:lnTo>
                <a:lnTo>
                  <a:pt x="1166" y="428"/>
                </a:lnTo>
                <a:lnTo>
                  <a:pt x="1131" y="488"/>
                </a:lnTo>
                <a:lnTo>
                  <a:pt x="1096" y="549"/>
                </a:lnTo>
                <a:lnTo>
                  <a:pt x="1061" y="610"/>
                </a:lnTo>
                <a:lnTo>
                  <a:pt x="1028" y="672"/>
                </a:lnTo>
                <a:lnTo>
                  <a:pt x="996" y="735"/>
                </a:lnTo>
                <a:lnTo>
                  <a:pt x="966" y="798"/>
                </a:lnTo>
                <a:lnTo>
                  <a:pt x="936" y="861"/>
                </a:lnTo>
                <a:lnTo>
                  <a:pt x="908" y="926"/>
                </a:lnTo>
                <a:lnTo>
                  <a:pt x="880" y="990"/>
                </a:lnTo>
                <a:lnTo>
                  <a:pt x="853" y="1056"/>
                </a:lnTo>
                <a:lnTo>
                  <a:pt x="827" y="1121"/>
                </a:lnTo>
                <a:lnTo>
                  <a:pt x="803" y="1189"/>
                </a:lnTo>
                <a:lnTo>
                  <a:pt x="779" y="1256"/>
                </a:lnTo>
                <a:lnTo>
                  <a:pt x="758" y="1323"/>
                </a:lnTo>
                <a:lnTo>
                  <a:pt x="737" y="1392"/>
                </a:lnTo>
                <a:lnTo>
                  <a:pt x="716" y="1460"/>
                </a:lnTo>
                <a:lnTo>
                  <a:pt x="174" y="1307"/>
                </a:lnTo>
                <a:close/>
                <a:moveTo>
                  <a:pt x="685" y="135"/>
                </a:moveTo>
                <a:lnTo>
                  <a:pt x="693" y="123"/>
                </a:lnTo>
                <a:lnTo>
                  <a:pt x="701" y="111"/>
                </a:lnTo>
                <a:lnTo>
                  <a:pt x="710" y="99"/>
                </a:lnTo>
                <a:lnTo>
                  <a:pt x="720" y="89"/>
                </a:lnTo>
                <a:lnTo>
                  <a:pt x="729" y="79"/>
                </a:lnTo>
                <a:lnTo>
                  <a:pt x="740" y="69"/>
                </a:lnTo>
                <a:lnTo>
                  <a:pt x="751" y="61"/>
                </a:lnTo>
                <a:lnTo>
                  <a:pt x="761" y="52"/>
                </a:lnTo>
                <a:lnTo>
                  <a:pt x="772" y="45"/>
                </a:lnTo>
                <a:lnTo>
                  <a:pt x="784" y="37"/>
                </a:lnTo>
                <a:lnTo>
                  <a:pt x="796" y="31"/>
                </a:lnTo>
                <a:lnTo>
                  <a:pt x="808" y="26"/>
                </a:lnTo>
                <a:lnTo>
                  <a:pt x="821" y="20"/>
                </a:lnTo>
                <a:lnTo>
                  <a:pt x="833" y="15"/>
                </a:lnTo>
                <a:lnTo>
                  <a:pt x="847" y="11"/>
                </a:lnTo>
                <a:lnTo>
                  <a:pt x="859" y="8"/>
                </a:lnTo>
                <a:lnTo>
                  <a:pt x="872" y="4"/>
                </a:lnTo>
                <a:lnTo>
                  <a:pt x="886" y="2"/>
                </a:lnTo>
                <a:lnTo>
                  <a:pt x="899" y="1"/>
                </a:lnTo>
                <a:lnTo>
                  <a:pt x="913" y="0"/>
                </a:lnTo>
                <a:lnTo>
                  <a:pt x="927" y="0"/>
                </a:lnTo>
                <a:lnTo>
                  <a:pt x="940" y="0"/>
                </a:lnTo>
                <a:lnTo>
                  <a:pt x="953" y="1"/>
                </a:lnTo>
                <a:lnTo>
                  <a:pt x="967" y="2"/>
                </a:lnTo>
                <a:lnTo>
                  <a:pt x="981" y="5"/>
                </a:lnTo>
                <a:lnTo>
                  <a:pt x="994" y="9"/>
                </a:lnTo>
                <a:lnTo>
                  <a:pt x="1008" y="12"/>
                </a:lnTo>
                <a:lnTo>
                  <a:pt x="1021" y="16"/>
                </a:lnTo>
                <a:lnTo>
                  <a:pt x="1034" y="21"/>
                </a:lnTo>
                <a:lnTo>
                  <a:pt x="1047" y="27"/>
                </a:lnTo>
                <a:lnTo>
                  <a:pt x="1060" y="33"/>
                </a:lnTo>
                <a:lnTo>
                  <a:pt x="1072" y="41"/>
                </a:lnTo>
                <a:lnTo>
                  <a:pt x="1085" y="49"/>
                </a:lnTo>
                <a:lnTo>
                  <a:pt x="1097" y="57"/>
                </a:lnTo>
                <a:lnTo>
                  <a:pt x="1107" y="66"/>
                </a:lnTo>
                <a:lnTo>
                  <a:pt x="1118" y="76"/>
                </a:lnTo>
                <a:lnTo>
                  <a:pt x="1128" y="86"/>
                </a:lnTo>
                <a:lnTo>
                  <a:pt x="1137" y="95"/>
                </a:lnTo>
                <a:lnTo>
                  <a:pt x="1146" y="106"/>
                </a:lnTo>
                <a:lnTo>
                  <a:pt x="1154" y="116"/>
                </a:lnTo>
                <a:lnTo>
                  <a:pt x="1162" y="128"/>
                </a:lnTo>
                <a:lnTo>
                  <a:pt x="1169" y="140"/>
                </a:lnTo>
                <a:lnTo>
                  <a:pt x="1176" y="152"/>
                </a:lnTo>
                <a:lnTo>
                  <a:pt x="1182" y="165"/>
                </a:lnTo>
                <a:lnTo>
                  <a:pt x="1187" y="176"/>
                </a:lnTo>
                <a:lnTo>
                  <a:pt x="1192" y="189"/>
                </a:lnTo>
                <a:lnTo>
                  <a:pt x="1196" y="202"/>
                </a:lnTo>
                <a:lnTo>
                  <a:pt x="1199" y="215"/>
                </a:lnTo>
                <a:lnTo>
                  <a:pt x="1202" y="229"/>
                </a:lnTo>
                <a:lnTo>
                  <a:pt x="1204" y="241"/>
                </a:lnTo>
                <a:lnTo>
                  <a:pt x="1207" y="255"/>
                </a:lnTo>
                <a:lnTo>
                  <a:pt x="1207" y="268"/>
                </a:lnTo>
                <a:lnTo>
                  <a:pt x="1208" y="282"/>
                </a:lnTo>
                <a:lnTo>
                  <a:pt x="1207" y="296"/>
                </a:lnTo>
                <a:lnTo>
                  <a:pt x="1206" y="310"/>
                </a:lnTo>
                <a:lnTo>
                  <a:pt x="1204" y="323"/>
                </a:lnTo>
                <a:lnTo>
                  <a:pt x="1202" y="336"/>
                </a:lnTo>
                <a:lnTo>
                  <a:pt x="1199" y="350"/>
                </a:lnTo>
                <a:lnTo>
                  <a:pt x="1195" y="363"/>
                </a:lnTo>
                <a:lnTo>
                  <a:pt x="1191" y="377"/>
                </a:lnTo>
                <a:lnTo>
                  <a:pt x="1185" y="390"/>
                </a:lnTo>
                <a:lnTo>
                  <a:pt x="1180" y="403"/>
                </a:lnTo>
                <a:lnTo>
                  <a:pt x="1174" y="415"/>
                </a:lnTo>
                <a:lnTo>
                  <a:pt x="1166" y="428"/>
                </a:lnTo>
                <a:lnTo>
                  <a:pt x="685" y="13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5" name="Freeform 109">
            <a:extLst>
              <a:ext uri="{FF2B5EF4-FFF2-40B4-BE49-F238E27FC236}">
                <a16:creationId xmlns:a16="http://schemas.microsoft.com/office/drawing/2014/main" id="{186894E2-DAAF-616D-C1CF-9B73ED487038}"/>
              </a:ext>
            </a:extLst>
          </p:cNvPr>
          <p:cNvSpPr>
            <a:spLocks/>
          </p:cNvSpPr>
          <p:nvPr/>
        </p:nvSpPr>
        <p:spPr bwMode="auto">
          <a:xfrm rot="362064">
            <a:off x="3442767" y="1207009"/>
            <a:ext cx="2014072" cy="1457829"/>
          </a:xfrm>
          <a:custGeom>
            <a:avLst/>
            <a:gdLst>
              <a:gd name="T0" fmla="*/ 1273 w 4185"/>
              <a:gd name="T1" fmla="*/ 3505 h 3583"/>
              <a:gd name="T2" fmla="*/ 1503 w 4185"/>
              <a:gd name="T3" fmla="*/ 3558 h 3583"/>
              <a:gd name="T4" fmla="*/ 1733 w 4185"/>
              <a:gd name="T5" fmla="*/ 3582 h 3583"/>
              <a:gd name="T6" fmla="*/ 1962 w 4185"/>
              <a:gd name="T7" fmla="*/ 3575 h 3583"/>
              <a:gd name="T8" fmla="*/ 2185 w 4185"/>
              <a:gd name="T9" fmla="*/ 3540 h 3583"/>
              <a:gd name="T10" fmla="*/ 2402 w 4185"/>
              <a:gd name="T11" fmla="*/ 3477 h 3583"/>
              <a:gd name="T12" fmla="*/ 2609 w 4185"/>
              <a:gd name="T13" fmla="*/ 3388 h 3583"/>
              <a:gd name="T14" fmla="*/ 2804 w 4185"/>
              <a:gd name="T15" fmla="*/ 3274 h 3583"/>
              <a:gd name="T16" fmla="*/ 2984 w 4185"/>
              <a:gd name="T17" fmla="*/ 3135 h 3583"/>
              <a:gd name="T18" fmla="*/ 3147 w 4185"/>
              <a:gd name="T19" fmla="*/ 2973 h 3583"/>
              <a:gd name="T20" fmla="*/ 3289 w 4185"/>
              <a:gd name="T21" fmla="*/ 2789 h 3583"/>
              <a:gd name="T22" fmla="*/ 3704 w 4185"/>
              <a:gd name="T23" fmla="*/ 2775 h 3583"/>
              <a:gd name="T24" fmla="*/ 3966 w 4185"/>
              <a:gd name="T25" fmla="*/ 2766 h 3583"/>
              <a:gd name="T26" fmla="*/ 4110 w 4185"/>
              <a:gd name="T27" fmla="*/ 2762 h 3583"/>
              <a:gd name="T28" fmla="*/ 4171 w 4185"/>
              <a:gd name="T29" fmla="*/ 2759 h 3583"/>
              <a:gd name="T30" fmla="*/ 4185 w 4185"/>
              <a:gd name="T31" fmla="*/ 2758 h 3583"/>
              <a:gd name="T32" fmla="*/ 3826 w 4185"/>
              <a:gd name="T33" fmla="*/ 2382 h 3583"/>
              <a:gd name="T34" fmla="*/ 3596 w 4185"/>
              <a:gd name="T35" fmla="*/ 2142 h 3583"/>
              <a:gd name="T36" fmla="*/ 3564 w 4185"/>
              <a:gd name="T37" fmla="*/ 2107 h 3583"/>
              <a:gd name="T38" fmla="*/ 3589 w 4185"/>
              <a:gd name="T39" fmla="*/ 1878 h 3583"/>
              <a:gd name="T40" fmla="*/ 3584 w 4185"/>
              <a:gd name="T41" fmla="*/ 1650 h 3583"/>
              <a:gd name="T42" fmla="*/ 3551 w 4185"/>
              <a:gd name="T43" fmla="*/ 1426 h 3583"/>
              <a:gd name="T44" fmla="*/ 3490 w 4185"/>
              <a:gd name="T45" fmla="*/ 1208 h 3583"/>
              <a:gd name="T46" fmla="*/ 3404 w 4185"/>
              <a:gd name="T47" fmla="*/ 999 h 3583"/>
              <a:gd name="T48" fmla="*/ 3292 w 4185"/>
              <a:gd name="T49" fmla="*/ 804 h 3583"/>
              <a:gd name="T50" fmla="*/ 3155 w 4185"/>
              <a:gd name="T51" fmla="*/ 624 h 3583"/>
              <a:gd name="T52" fmla="*/ 2996 w 4185"/>
              <a:gd name="T53" fmla="*/ 460 h 3583"/>
              <a:gd name="T54" fmla="*/ 2813 w 4185"/>
              <a:gd name="T55" fmla="*/ 317 h 3583"/>
              <a:gd name="T56" fmla="*/ 2611 w 4185"/>
              <a:gd name="T57" fmla="*/ 199 h 3583"/>
              <a:gd name="T58" fmla="*/ 2378 w 4185"/>
              <a:gd name="T59" fmla="*/ 100 h 3583"/>
              <a:gd name="T60" fmla="*/ 2117 w 4185"/>
              <a:gd name="T61" fmla="*/ 30 h 3583"/>
              <a:gd name="T62" fmla="*/ 1853 w 4185"/>
              <a:gd name="T63" fmla="*/ 1 h 3583"/>
              <a:gd name="T64" fmla="*/ 1591 w 4185"/>
              <a:gd name="T65" fmla="*/ 11 h 3583"/>
              <a:gd name="T66" fmla="*/ 1337 w 4185"/>
              <a:gd name="T67" fmla="*/ 59 h 3583"/>
              <a:gd name="T68" fmla="*/ 1092 w 4185"/>
              <a:gd name="T69" fmla="*/ 142 h 3583"/>
              <a:gd name="T70" fmla="*/ 863 w 4185"/>
              <a:gd name="T71" fmla="*/ 259 h 3583"/>
              <a:gd name="T72" fmla="*/ 652 w 4185"/>
              <a:gd name="T73" fmla="*/ 410 h 3583"/>
              <a:gd name="T74" fmla="*/ 463 w 4185"/>
              <a:gd name="T75" fmla="*/ 590 h 3583"/>
              <a:gd name="T76" fmla="*/ 301 w 4185"/>
              <a:gd name="T77" fmla="*/ 800 h 3583"/>
              <a:gd name="T78" fmla="*/ 169 w 4185"/>
              <a:gd name="T79" fmla="*/ 1036 h 3583"/>
              <a:gd name="T80" fmla="*/ 72 w 4185"/>
              <a:gd name="T81" fmla="*/ 1293 h 3583"/>
              <a:gd name="T82" fmla="*/ 16 w 4185"/>
              <a:gd name="T83" fmla="*/ 1556 h 3583"/>
              <a:gd name="T84" fmla="*/ 0 w 4185"/>
              <a:gd name="T85" fmla="*/ 1820 h 3583"/>
              <a:gd name="T86" fmla="*/ 23 w 4185"/>
              <a:gd name="T87" fmla="*/ 2078 h 3583"/>
              <a:gd name="T88" fmla="*/ 83 w 4185"/>
              <a:gd name="T89" fmla="*/ 2330 h 3583"/>
              <a:gd name="T90" fmla="*/ 178 w 4185"/>
              <a:gd name="T91" fmla="*/ 2569 h 3583"/>
              <a:gd name="T92" fmla="*/ 306 w 4185"/>
              <a:gd name="T93" fmla="*/ 2794 h 3583"/>
              <a:gd name="T94" fmla="*/ 466 w 4185"/>
              <a:gd name="T95" fmla="*/ 2998 h 3583"/>
              <a:gd name="T96" fmla="*/ 658 w 4185"/>
              <a:gd name="T97" fmla="*/ 3178 h 3583"/>
              <a:gd name="T98" fmla="*/ 876 w 4185"/>
              <a:gd name="T99" fmla="*/ 3330 h 3583"/>
              <a:gd name="T100" fmla="*/ 1121 w 4185"/>
              <a:gd name="T101" fmla="*/ 3450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85" h="3583">
                <a:moveTo>
                  <a:pt x="1121" y="3450"/>
                </a:moveTo>
                <a:lnTo>
                  <a:pt x="1196" y="3479"/>
                </a:lnTo>
                <a:lnTo>
                  <a:pt x="1273" y="3505"/>
                </a:lnTo>
                <a:lnTo>
                  <a:pt x="1349" y="3526"/>
                </a:lnTo>
                <a:lnTo>
                  <a:pt x="1426" y="3544"/>
                </a:lnTo>
                <a:lnTo>
                  <a:pt x="1503" y="3558"/>
                </a:lnTo>
                <a:lnTo>
                  <a:pt x="1579" y="3570"/>
                </a:lnTo>
                <a:lnTo>
                  <a:pt x="1656" y="3577"/>
                </a:lnTo>
                <a:lnTo>
                  <a:pt x="1733" y="3582"/>
                </a:lnTo>
                <a:lnTo>
                  <a:pt x="1809" y="3583"/>
                </a:lnTo>
                <a:lnTo>
                  <a:pt x="1886" y="3581"/>
                </a:lnTo>
                <a:lnTo>
                  <a:pt x="1962" y="3575"/>
                </a:lnTo>
                <a:lnTo>
                  <a:pt x="2037" y="3567"/>
                </a:lnTo>
                <a:lnTo>
                  <a:pt x="2111" y="3555"/>
                </a:lnTo>
                <a:lnTo>
                  <a:pt x="2185" y="3540"/>
                </a:lnTo>
                <a:lnTo>
                  <a:pt x="2259" y="3522"/>
                </a:lnTo>
                <a:lnTo>
                  <a:pt x="2330" y="3502"/>
                </a:lnTo>
                <a:lnTo>
                  <a:pt x="2402" y="3477"/>
                </a:lnTo>
                <a:lnTo>
                  <a:pt x="2472" y="3450"/>
                </a:lnTo>
                <a:lnTo>
                  <a:pt x="2542" y="3420"/>
                </a:lnTo>
                <a:lnTo>
                  <a:pt x="2609" y="3388"/>
                </a:lnTo>
                <a:lnTo>
                  <a:pt x="2675" y="3353"/>
                </a:lnTo>
                <a:lnTo>
                  <a:pt x="2741" y="3315"/>
                </a:lnTo>
                <a:lnTo>
                  <a:pt x="2804" y="3274"/>
                </a:lnTo>
                <a:lnTo>
                  <a:pt x="2866" y="3230"/>
                </a:lnTo>
                <a:lnTo>
                  <a:pt x="2925" y="3183"/>
                </a:lnTo>
                <a:lnTo>
                  <a:pt x="2984" y="3135"/>
                </a:lnTo>
                <a:lnTo>
                  <a:pt x="3040" y="3084"/>
                </a:lnTo>
                <a:lnTo>
                  <a:pt x="3094" y="3030"/>
                </a:lnTo>
                <a:lnTo>
                  <a:pt x="3147" y="2973"/>
                </a:lnTo>
                <a:lnTo>
                  <a:pt x="3197" y="2914"/>
                </a:lnTo>
                <a:lnTo>
                  <a:pt x="3244" y="2852"/>
                </a:lnTo>
                <a:lnTo>
                  <a:pt x="3289" y="2789"/>
                </a:lnTo>
                <a:lnTo>
                  <a:pt x="3447" y="2784"/>
                </a:lnTo>
                <a:lnTo>
                  <a:pt x="3584" y="2779"/>
                </a:lnTo>
                <a:lnTo>
                  <a:pt x="3704" y="2775"/>
                </a:lnTo>
                <a:lnTo>
                  <a:pt x="3807" y="2771"/>
                </a:lnTo>
                <a:lnTo>
                  <a:pt x="3893" y="2768"/>
                </a:lnTo>
                <a:lnTo>
                  <a:pt x="3966" y="2766"/>
                </a:lnTo>
                <a:lnTo>
                  <a:pt x="4026" y="2764"/>
                </a:lnTo>
                <a:lnTo>
                  <a:pt x="4073" y="2763"/>
                </a:lnTo>
                <a:lnTo>
                  <a:pt x="4110" y="2762"/>
                </a:lnTo>
                <a:lnTo>
                  <a:pt x="4138" y="2760"/>
                </a:lnTo>
                <a:lnTo>
                  <a:pt x="4157" y="2759"/>
                </a:lnTo>
                <a:lnTo>
                  <a:pt x="4171" y="2759"/>
                </a:lnTo>
                <a:lnTo>
                  <a:pt x="4178" y="2758"/>
                </a:lnTo>
                <a:lnTo>
                  <a:pt x="4183" y="2758"/>
                </a:lnTo>
                <a:lnTo>
                  <a:pt x="4185" y="2758"/>
                </a:lnTo>
                <a:lnTo>
                  <a:pt x="4185" y="2758"/>
                </a:lnTo>
                <a:lnTo>
                  <a:pt x="3980" y="2544"/>
                </a:lnTo>
                <a:lnTo>
                  <a:pt x="3826" y="2382"/>
                </a:lnTo>
                <a:lnTo>
                  <a:pt x="3716" y="2266"/>
                </a:lnTo>
                <a:lnTo>
                  <a:pt x="3641" y="2189"/>
                </a:lnTo>
                <a:lnTo>
                  <a:pt x="3596" y="2142"/>
                </a:lnTo>
                <a:lnTo>
                  <a:pt x="3574" y="2118"/>
                </a:lnTo>
                <a:lnTo>
                  <a:pt x="3565" y="2109"/>
                </a:lnTo>
                <a:lnTo>
                  <a:pt x="3564" y="2107"/>
                </a:lnTo>
                <a:lnTo>
                  <a:pt x="3576" y="2031"/>
                </a:lnTo>
                <a:lnTo>
                  <a:pt x="3583" y="1954"/>
                </a:lnTo>
                <a:lnTo>
                  <a:pt x="3589" y="1878"/>
                </a:lnTo>
                <a:lnTo>
                  <a:pt x="3591" y="1801"/>
                </a:lnTo>
                <a:lnTo>
                  <a:pt x="3589" y="1726"/>
                </a:lnTo>
                <a:lnTo>
                  <a:pt x="3584" y="1650"/>
                </a:lnTo>
                <a:lnTo>
                  <a:pt x="3576" y="1574"/>
                </a:lnTo>
                <a:lnTo>
                  <a:pt x="3565" y="1499"/>
                </a:lnTo>
                <a:lnTo>
                  <a:pt x="3551" y="1426"/>
                </a:lnTo>
                <a:lnTo>
                  <a:pt x="3534" y="1352"/>
                </a:lnTo>
                <a:lnTo>
                  <a:pt x="3514" y="1279"/>
                </a:lnTo>
                <a:lnTo>
                  <a:pt x="3490" y="1208"/>
                </a:lnTo>
                <a:lnTo>
                  <a:pt x="3465" y="1137"/>
                </a:lnTo>
                <a:lnTo>
                  <a:pt x="3436" y="1068"/>
                </a:lnTo>
                <a:lnTo>
                  <a:pt x="3404" y="999"/>
                </a:lnTo>
                <a:lnTo>
                  <a:pt x="3369" y="933"/>
                </a:lnTo>
                <a:lnTo>
                  <a:pt x="3331" y="868"/>
                </a:lnTo>
                <a:lnTo>
                  <a:pt x="3292" y="804"/>
                </a:lnTo>
                <a:lnTo>
                  <a:pt x="3249" y="742"/>
                </a:lnTo>
                <a:lnTo>
                  <a:pt x="3203" y="681"/>
                </a:lnTo>
                <a:lnTo>
                  <a:pt x="3155" y="624"/>
                </a:lnTo>
                <a:lnTo>
                  <a:pt x="3105" y="567"/>
                </a:lnTo>
                <a:lnTo>
                  <a:pt x="3051" y="513"/>
                </a:lnTo>
                <a:lnTo>
                  <a:pt x="2996" y="460"/>
                </a:lnTo>
                <a:lnTo>
                  <a:pt x="2937" y="410"/>
                </a:lnTo>
                <a:lnTo>
                  <a:pt x="2876" y="363"/>
                </a:lnTo>
                <a:lnTo>
                  <a:pt x="2813" y="317"/>
                </a:lnTo>
                <a:lnTo>
                  <a:pt x="2748" y="275"/>
                </a:lnTo>
                <a:lnTo>
                  <a:pt x="2681" y="235"/>
                </a:lnTo>
                <a:lnTo>
                  <a:pt x="2611" y="199"/>
                </a:lnTo>
                <a:lnTo>
                  <a:pt x="2539" y="164"/>
                </a:lnTo>
                <a:lnTo>
                  <a:pt x="2464" y="133"/>
                </a:lnTo>
                <a:lnTo>
                  <a:pt x="2378" y="100"/>
                </a:lnTo>
                <a:lnTo>
                  <a:pt x="2291" y="73"/>
                </a:lnTo>
                <a:lnTo>
                  <a:pt x="2204" y="49"/>
                </a:lnTo>
                <a:lnTo>
                  <a:pt x="2117" y="30"/>
                </a:lnTo>
                <a:lnTo>
                  <a:pt x="2028" y="16"/>
                </a:lnTo>
                <a:lnTo>
                  <a:pt x="1941" y="6"/>
                </a:lnTo>
                <a:lnTo>
                  <a:pt x="1853" y="1"/>
                </a:lnTo>
                <a:lnTo>
                  <a:pt x="1765" y="0"/>
                </a:lnTo>
                <a:lnTo>
                  <a:pt x="1678" y="3"/>
                </a:lnTo>
                <a:lnTo>
                  <a:pt x="1591" y="11"/>
                </a:lnTo>
                <a:lnTo>
                  <a:pt x="1506" y="22"/>
                </a:lnTo>
                <a:lnTo>
                  <a:pt x="1421" y="38"/>
                </a:lnTo>
                <a:lnTo>
                  <a:pt x="1337" y="59"/>
                </a:lnTo>
                <a:lnTo>
                  <a:pt x="1255" y="82"/>
                </a:lnTo>
                <a:lnTo>
                  <a:pt x="1173" y="110"/>
                </a:lnTo>
                <a:lnTo>
                  <a:pt x="1092" y="142"/>
                </a:lnTo>
                <a:lnTo>
                  <a:pt x="1014" y="177"/>
                </a:lnTo>
                <a:lnTo>
                  <a:pt x="938" y="217"/>
                </a:lnTo>
                <a:lnTo>
                  <a:pt x="863" y="259"/>
                </a:lnTo>
                <a:lnTo>
                  <a:pt x="790" y="306"/>
                </a:lnTo>
                <a:lnTo>
                  <a:pt x="720" y="357"/>
                </a:lnTo>
                <a:lnTo>
                  <a:pt x="652" y="410"/>
                </a:lnTo>
                <a:lnTo>
                  <a:pt x="586" y="467"/>
                </a:lnTo>
                <a:lnTo>
                  <a:pt x="523" y="526"/>
                </a:lnTo>
                <a:lnTo>
                  <a:pt x="463" y="590"/>
                </a:lnTo>
                <a:lnTo>
                  <a:pt x="407" y="657"/>
                </a:lnTo>
                <a:lnTo>
                  <a:pt x="352" y="726"/>
                </a:lnTo>
                <a:lnTo>
                  <a:pt x="301" y="800"/>
                </a:lnTo>
                <a:lnTo>
                  <a:pt x="254" y="876"/>
                </a:lnTo>
                <a:lnTo>
                  <a:pt x="210" y="954"/>
                </a:lnTo>
                <a:lnTo>
                  <a:pt x="169" y="1036"/>
                </a:lnTo>
                <a:lnTo>
                  <a:pt x="133" y="1120"/>
                </a:lnTo>
                <a:lnTo>
                  <a:pt x="100" y="1207"/>
                </a:lnTo>
                <a:lnTo>
                  <a:pt x="72" y="1293"/>
                </a:lnTo>
                <a:lnTo>
                  <a:pt x="49" y="1381"/>
                </a:lnTo>
                <a:lnTo>
                  <a:pt x="31" y="1468"/>
                </a:lnTo>
                <a:lnTo>
                  <a:pt x="16" y="1556"/>
                </a:lnTo>
                <a:lnTo>
                  <a:pt x="6" y="1643"/>
                </a:lnTo>
                <a:lnTo>
                  <a:pt x="1" y="1732"/>
                </a:lnTo>
                <a:lnTo>
                  <a:pt x="0" y="1820"/>
                </a:lnTo>
                <a:lnTo>
                  <a:pt x="4" y="1906"/>
                </a:lnTo>
                <a:lnTo>
                  <a:pt x="11" y="1993"/>
                </a:lnTo>
                <a:lnTo>
                  <a:pt x="23" y="2078"/>
                </a:lnTo>
                <a:lnTo>
                  <a:pt x="39" y="2164"/>
                </a:lnTo>
                <a:lnTo>
                  <a:pt x="58" y="2247"/>
                </a:lnTo>
                <a:lnTo>
                  <a:pt x="83" y="2330"/>
                </a:lnTo>
                <a:lnTo>
                  <a:pt x="111" y="2411"/>
                </a:lnTo>
                <a:lnTo>
                  <a:pt x="143" y="2491"/>
                </a:lnTo>
                <a:lnTo>
                  <a:pt x="178" y="2569"/>
                </a:lnTo>
                <a:lnTo>
                  <a:pt x="218" y="2646"/>
                </a:lnTo>
                <a:lnTo>
                  <a:pt x="260" y="2721"/>
                </a:lnTo>
                <a:lnTo>
                  <a:pt x="306" y="2794"/>
                </a:lnTo>
                <a:lnTo>
                  <a:pt x="356" y="2864"/>
                </a:lnTo>
                <a:lnTo>
                  <a:pt x="410" y="2932"/>
                </a:lnTo>
                <a:lnTo>
                  <a:pt x="466" y="2998"/>
                </a:lnTo>
                <a:lnTo>
                  <a:pt x="527" y="3061"/>
                </a:lnTo>
                <a:lnTo>
                  <a:pt x="590" y="3120"/>
                </a:lnTo>
                <a:lnTo>
                  <a:pt x="658" y="3178"/>
                </a:lnTo>
                <a:lnTo>
                  <a:pt x="727" y="3233"/>
                </a:lnTo>
                <a:lnTo>
                  <a:pt x="800" y="3283"/>
                </a:lnTo>
                <a:lnTo>
                  <a:pt x="876" y="3330"/>
                </a:lnTo>
                <a:lnTo>
                  <a:pt x="955" y="3375"/>
                </a:lnTo>
                <a:lnTo>
                  <a:pt x="1037" y="3414"/>
                </a:lnTo>
                <a:lnTo>
                  <a:pt x="1121" y="3450"/>
                </a:lnTo>
                <a:lnTo>
                  <a:pt x="1121" y="3450"/>
                </a:lnTo>
                <a:close/>
              </a:path>
            </a:pathLst>
          </a:custGeom>
          <a:solidFill>
            <a:srgbClr val="436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6" name="Freeform 110">
            <a:extLst>
              <a:ext uri="{FF2B5EF4-FFF2-40B4-BE49-F238E27FC236}">
                <a16:creationId xmlns:a16="http://schemas.microsoft.com/office/drawing/2014/main" id="{43184D8B-BB85-2446-27E7-4E88F3DBD82F}"/>
              </a:ext>
            </a:extLst>
          </p:cNvPr>
          <p:cNvSpPr>
            <a:spLocks/>
          </p:cNvSpPr>
          <p:nvPr/>
        </p:nvSpPr>
        <p:spPr bwMode="auto">
          <a:xfrm rot="362064">
            <a:off x="3553331" y="1269923"/>
            <a:ext cx="1465437" cy="1238055"/>
          </a:xfrm>
          <a:custGeom>
            <a:avLst/>
            <a:gdLst>
              <a:gd name="T0" fmla="*/ 178 w 3044"/>
              <a:gd name="T1" fmla="*/ 805 h 3044"/>
              <a:gd name="T2" fmla="*/ 299 w 3044"/>
              <a:gd name="T3" fmla="*/ 613 h 3044"/>
              <a:gd name="T4" fmla="*/ 445 w 3044"/>
              <a:gd name="T5" fmla="*/ 444 h 3044"/>
              <a:gd name="T6" fmla="*/ 612 w 3044"/>
              <a:gd name="T7" fmla="*/ 300 h 3044"/>
              <a:gd name="T8" fmla="*/ 797 w 3044"/>
              <a:gd name="T9" fmla="*/ 183 h 3044"/>
              <a:gd name="T10" fmla="*/ 997 w 3044"/>
              <a:gd name="T11" fmla="*/ 93 h 3044"/>
              <a:gd name="T12" fmla="*/ 1207 w 3044"/>
              <a:gd name="T13" fmla="*/ 32 h 3044"/>
              <a:gd name="T14" fmla="*/ 1426 w 3044"/>
              <a:gd name="T15" fmla="*/ 3 h 3044"/>
              <a:gd name="T16" fmla="*/ 1649 w 3044"/>
              <a:gd name="T17" fmla="*/ 5 h 3044"/>
              <a:gd name="T18" fmla="*/ 1874 w 3044"/>
              <a:gd name="T19" fmla="*/ 42 h 3044"/>
              <a:gd name="T20" fmla="*/ 2097 w 3044"/>
              <a:gd name="T21" fmla="*/ 112 h 3044"/>
              <a:gd name="T22" fmla="*/ 2305 w 3044"/>
              <a:gd name="T23" fmla="*/ 214 h 3044"/>
              <a:gd name="T24" fmla="*/ 2489 w 3044"/>
              <a:gd name="T25" fmla="*/ 342 h 3044"/>
              <a:gd name="T26" fmla="*/ 2650 w 3044"/>
              <a:gd name="T27" fmla="*/ 495 h 3044"/>
              <a:gd name="T28" fmla="*/ 2786 w 3044"/>
              <a:gd name="T29" fmla="*/ 668 h 3044"/>
              <a:gd name="T30" fmla="*/ 2894 w 3044"/>
              <a:gd name="T31" fmla="*/ 858 h 3044"/>
              <a:gd name="T32" fmla="*/ 2974 w 3044"/>
              <a:gd name="T33" fmla="*/ 1062 h 3044"/>
              <a:gd name="T34" fmla="*/ 3025 w 3044"/>
              <a:gd name="T35" fmla="*/ 1276 h 3044"/>
              <a:gd name="T36" fmla="*/ 3044 w 3044"/>
              <a:gd name="T37" fmla="*/ 1498 h 3044"/>
              <a:gd name="T38" fmla="*/ 3030 w 3044"/>
              <a:gd name="T39" fmla="*/ 1724 h 3044"/>
              <a:gd name="T40" fmla="*/ 2982 w 3044"/>
              <a:gd name="T41" fmla="*/ 1949 h 3044"/>
              <a:gd name="T42" fmla="*/ 2901 w 3044"/>
              <a:gd name="T43" fmla="*/ 2169 h 3044"/>
              <a:gd name="T44" fmla="*/ 2791 w 3044"/>
              <a:gd name="T45" fmla="*/ 2369 h 3044"/>
              <a:gd name="T46" fmla="*/ 2653 w 3044"/>
              <a:gd name="T47" fmla="*/ 2546 h 3044"/>
              <a:gd name="T48" fmla="*/ 2494 w 3044"/>
              <a:gd name="T49" fmla="*/ 2698 h 3044"/>
              <a:gd name="T50" fmla="*/ 2315 w 3044"/>
              <a:gd name="T51" fmla="*/ 2825 h 3044"/>
              <a:gd name="T52" fmla="*/ 2119 w 3044"/>
              <a:gd name="T53" fmla="*/ 2924 h 3044"/>
              <a:gd name="T54" fmla="*/ 1911 w 3044"/>
              <a:gd name="T55" fmla="*/ 2995 h 3044"/>
              <a:gd name="T56" fmla="*/ 1694 w 3044"/>
              <a:gd name="T57" fmla="*/ 3034 h 3044"/>
              <a:gd name="T58" fmla="*/ 1471 w 3044"/>
              <a:gd name="T59" fmla="*/ 3043 h 3044"/>
              <a:gd name="T60" fmla="*/ 1244 w 3044"/>
              <a:gd name="T61" fmla="*/ 3018 h 3044"/>
              <a:gd name="T62" fmla="*/ 1020 w 3044"/>
              <a:gd name="T63" fmla="*/ 2959 h 3044"/>
              <a:gd name="T64" fmla="*/ 805 w 3044"/>
              <a:gd name="T65" fmla="*/ 2865 h 3044"/>
              <a:gd name="T66" fmla="*/ 613 w 3044"/>
              <a:gd name="T67" fmla="*/ 2744 h 3044"/>
              <a:gd name="T68" fmla="*/ 444 w 3044"/>
              <a:gd name="T69" fmla="*/ 2598 h 3044"/>
              <a:gd name="T70" fmla="*/ 300 w 3044"/>
              <a:gd name="T71" fmla="*/ 2431 h 3044"/>
              <a:gd name="T72" fmla="*/ 183 w 3044"/>
              <a:gd name="T73" fmla="*/ 2246 h 3044"/>
              <a:gd name="T74" fmla="*/ 93 w 3044"/>
              <a:gd name="T75" fmla="*/ 2047 h 3044"/>
              <a:gd name="T76" fmla="*/ 32 w 3044"/>
              <a:gd name="T77" fmla="*/ 1837 h 3044"/>
              <a:gd name="T78" fmla="*/ 2 w 3044"/>
              <a:gd name="T79" fmla="*/ 1618 h 3044"/>
              <a:gd name="T80" fmla="*/ 4 w 3044"/>
              <a:gd name="T81" fmla="*/ 1395 h 3044"/>
              <a:gd name="T82" fmla="*/ 41 w 3044"/>
              <a:gd name="T83" fmla="*/ 1169 h 3044"/>
              <a:gd name="T84" fmla="*/ 112 w 3044"/>
              <a:gd name="T85" fmla="*/ 946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44" h="3044">
                <a:moveTo>
                  <a:pt x="112" y="946"/>
                </a:moveTo>
                <a:lnTo>
                  <a:pt x="143" y="875"/>
                </a:lnTo>
                <a:lnTo>
                  <a:pt x="178" y="805"/>
                </a:lnTo>
                <a:lnTo>
                  <a:pt x="216" y="739"/>
                </a:lnTo>
                <a:lnTo>
                  <a:pt x="256" y="675"/>
                </a:lnTo>
                <a:lnTo>
                  <a:pt x="299" y="613"/>
                </a:lnTo>
                <a:lnTo>
                  <a:pt x="346" y="554"/>
                </a:lnTo>
                <a:lnTo>
                  <a:pt x="394" y="498"/>
                </a:lnTo>
                <a:lnTo>
                  <a:pt x="445" y="444"/>
                </a:lnTo>
                <a:lnTo>
                  <a:pt x="499" y="394"/>
                </a:lnTo>
                <a:lnTo>
                  <a:pt x="554" y="346"/>
                </a:lnTo>
                <a:lnTo>
                  <a:pt x="612" y="300"/>
                </a:lnTo>
                <a:lnTo>
                  <a:pt x="672" y="259"/>
                </a:lnTo>
                <a:lnTo>
                  <a:pt x="734" y="219"/>
                </a:lnTo>
                <a:lnTo>
                  <a:pt x="797" y="183"/>
                </a:lnTo>
                <a:lnTo>
                  <a:pt x="862" y="150"/>
                </a:lnTo>
                <a:lnTo>
                  <a:pt x="928" y="120"/>
                </a:lnTo>
                <a:lnTo>
                  <a:pt x="997" y="93"/>
                </a:lnTo>
                <a:lnTo>
                  <a:pt x="1065" y="70"/>
                </a:lnTo>
                <a:lnTo>
                  <a:pt x="1135" y="49"/>
                </a:lnTo>
                <a:lnTo>
                  <a:pt x="1207" y="32"/>
                </a:lnTo>
                <a:lnTo>
                  <a:pt x="1279" y="19"/>
                </a:lnTo>
                <a:lnTo>
                  <a:pt x="1352" y="10"/>
                </a:lnTo>
                <a:lnTo>
                  <a:pt x="1426" y="3"/>
                </a:lnTo>
                <a:lnTo>
                  <a:pt x="1500" y="0"/>
                </a:lnTo>
                <a:lnTo>
                  <a:pt x="1574" y="1"/>
                </a:lnTo>
                <a:lnTo>
                  <a:pt x="1649" y="5"/>
                </a:lnTo>
                <a:lnTo>
                  <a:pt x="1724" y="14"/>
                </a:lnTo>
                <a:lnTo>
                  <a:pt x="1799" y="26"/>
                </a:lnTo>
                <a:lnTo>
                  <a:pt x="1874" y="42"/>
                </a:lnTo>
                <a:lnTo>
                  <a:pt x="1948" y="61"/>
                </a:lnTo>
                <a:lnTo>
                  <a:pt x="2023" y="84"/>
                </a:lnTo>
                <a:lnTo>
                  <a:pt x="2097" y="112"/>
                </a:lnTo>
                <a:lnTo>
                  <a:pt x="2168" y="143"/>
                </a:lnTo>
                <a:lnTo>
                  <a:pt x="2238" y="176"/>
                </a:lnTo>
                <a:lnTo>
                  <a:pt x="2305" y="214"/>
                </a:lnTo>
                <a:lnTo>
                  <a:pt x="2369" y="253"/>
                </a:lnTo>
                <a:lnTo>
                  <a:pt x="2430" y="296"/>
                </a:lnTo>
                <a:lnTo>
                  <a:pt x="2489" y="342"/>
                </a:lnTo>
                <a:lnTo>
                  <a:pt x="2545" y="390"/>
                </a:lnTo>
                <a:lnTo>
                  <a:pt x="2599" y="441"/>
                </a:lnTo>
                <a:lnTo>
                  <a:pt x="2650" y="495"/>
                </a:lnTo>
                <a:lnTo>
                  <a:pt x="2698" y="550"/>
                </a:lnTo>
                <a:lnTo>
                  <a:pt x="2743" y="608"/>
                </a:lnTo>
                <a:lnTo>
                  <a:pt x="2786" y="668"/>
                </a:lnTo>
                <a:lnTo>
                  <a:pt x="2824" y="728"/>
                </a:lnTo>
                <a:lnTo>
                  <a:pt x="2861" y="792"/>
                </a:lnTo>
                <a:lnTo>
                  <a:pt x="2894" y="858"/>
                </a:lnTo>
                <a:lnTo>
                  <a:pt x="2924" y="924"/>
                </a:lnTo>
                <a:lnTo>
                  <a:pt x="2950" y="992"/>
                </a:lnTo>
                <a:lnTo>
                  <a:pt x="2974" y="1062"/>
                </a:lnTo>
                <a:lnTo>
                  <a:pt x="2994" y="1132"/>
                </a:lnTo>
                <a:lnTo>
                  <a:pt x="3011" y="1204"/>
                </a:lnTo>
                <a:lnTo>
                  <a:pt x="3025" y="1276"/>
                </a:lnTo>
                <a:lnTo>
                  <a:pt x="3035" y="1350"/>
                </a:lnTo>
                <a:lnTo>
                  <a:pt x="3041" y="1424"/>
                </a:lnTo>
                <a:lnTo>
                  <a:pt x="3044" y="1498"/>
                </a:lnTo>
                <a:lnTo>
                  <a:pt x="3043" y="1573"/>
                </a:lnTo>
                <a:lnTo>
                  <a:pt x="3039" y="1648"/>
                </a:lnTo>
                <a:lnTo>
                  <a:pt x="3030" y="1724"/>
                </a:lnTo>
                <a:lnTo>
                  <a:pt x="3019" y="1798"/>
                </a:lnTo>
                <a:lnTo>
                  <a:pt x="3003" y="1873"/>
                </a:lnTo>
                <a:lnTo>
                  <a:pt x="2982" y="1949"/>
                </a:lnTo>
                <a:lnTo>
                  <a:pt x="2959" y="2023"/>
                </a:lnTo>
                <a:lnTo>
                  <a:pt x="2931" y="2097"/>
                </a:lnTo>
                <a:lnTo>
                  <a:pt x="2901" y="2169"/>
                </a:lnTo>
                <a:lnTo>
                  <a:pt x="2867" y="2237"/>
                </a:lnTo>
                <a:lnTo>
                  <a:pt x="2831" y="2305"/>
                </a:lnTo>
                <a:lnTo>
                  <a:pt x="2791" y="2369"/>
                </a:lnTo>
                <a:lnTo>
                  <a:pt x="2747" y="2431"/>
                </a:lnTo>
                <a:lnTo>
                  <a:pt x="2702" y="2489"/>
                </a:lnTo>
                <a:lnTo>
                  <a:pt x="2653" y="2546"/>
                </a:lnTo>
                <a:lnTo>
                  <a:pt x="2603" y="2599"/>
                </a:lnTo>
                <a:lnTo>
                  <a:pt x="2550" y="2650"/>
                </a:lnTo>
                <a:lnTo>
                  <a:pt x="2494" y="2698"/>
                </a:lnTo>
                <a:lnTo>
                  <a:pt x="2436" y="2744"/>
                </a:lnTo>
                <a:lnTo>
                  <a:pt x="2377" y="2785"/>
                </a:lnTo>
                <a:lnTo>
                  <a:pt x="2315" y="2825"/>
                </a:lnTo>
                <a:lnTo>
                  <a:pt x="2252" y="2861"/>
                </a:lnTo>
                <a:lnTo>
                  <a:pt x="2187" y="2894"/>
                </a:lnTo>
                <a:lnTo>
                  <a:pt x="2119" y="2924"/>
                </a:lnTo>
                <a:lnTo>
                  <a:pt x="2051" y="2951"/>
                </a:lnTo>
                <a:lnTo>
                  <a:pt x="1981" y="2974"/>
                </a:lnTo>
                <a:lnTo>
                  <a:pt x="1911" y="2995"/>
                </a:lnTo>
                <a:lnTo>
                  <a:pt x="1839" y="3011"/>
                </a:lnTo>
                <a:lnTo>
                  <a:pt x="1767" y="3024"/>
                </a:lnTo>
                <a:lnTo>
                  <a:pt x="1694" y="3034"/>
                </a:lnTo>
                <a:lnTo>
                  <a:pt x="1619" y="3040"/>
                </a:lnTo>
                <a:lnTo>
                  <a:pt x="1546" y="3044"/>
                </a:lnTo>
                <a:lnTo>
                  <a:pt x="1471" y="3043"/>
                </a:lnTo>
                <a:lnTo>
                  <a:pt x="1395" y="3038"/>
                </a:lnTo>
                <a:lnTo>
                  <a:pt x="1320" y="3030"/>
                </a:lnTo>
                <a:lnTo>
                  <a:pt x="1244" y="3018"/>
                </a:lnTo>
                <a:lnTo>
                  <a:pt x="1170" y="3002"/>
                </a:lnTo>
                <a:lnTo>
                  <a:pt x="1095" y="2983"/>
                </a:lnTo>
                <a:lnTo>
                  <a:pt x="1020" y="2959"/>
                </a:lnTo>
                <a:lnTo>
                  <a:pt x="946" y="2932"/>
                </a:lnTo>
                <a:lnTo>
                  <a:pt x="875" y="2900"/>
                </a:lnTo>
                <a:lnTo>
                  <a:pt x="805" y="2865"/>
                </a:lnTo>
                <a:lnTo>
                  <a:pt x="739" y="2828"/>
                </a:lnTo>
                <a:lnTo>
                  <a:pt x="675" y="2787"/>
                </a:lnTo>
                <a:lnTo>
                  <a:pt x="613" y="2744"/>
                </a:lnTo>
                <a:lnTo>
                  <a:pt x="554" y="2698"/>
                </a:lnTo>
                <a:lnTo>
                  <a:pt x="498" y="2649"/>
                </a:lnTo>
                <a:lnTo>
                  <a:pt x="444" y="2598"/>
                </a:lnTo>
                <a:lnTo>
                  <a:pt x="393" y="2545"/>
                </a:lnTo>
                <a:lnTo>
                  <a:pt x="345" y="2488"/>
                </a:lnTo>
                <a:lnTo>
                  <a:pt x="300" y="2431"/>
                </a:lnTo>
                <a:lnTo>
                  <a:pt x="257" y="2371"/>
                </a:lnTo>
                <a:lnTo>
                  <a:pt x="219" y="2310"/>
                </a:lnTo>
                <a:lnTo>
                  <a:pt x="183" y="2246"/>
                </a:lnTo>
                <a:lnTo>
                  <a:pt x="150" y="2182"/>
                </a:lnTo>
                <a:lnTo>
                  <a:pt x="120" y="2115"/>
                </a:lnTo>
                <a:lnTo>
                  <a:pt x="93" y="2047"/>
                </a:lnTo>
                <a:lnTo>
                  <a:pt x="69" y="1978"/>
                </a:lnTo>
                <a:lnTo>
                  <a:pt x="49" y="1907"/>
                </a:lnTo>
                <a:lnTo>
                  <a:pt x="32" y="1837"/>
                </a:lnTo>
                <a:lnTo>
                  <a:pt x="19" y="1764"/>
                </a:lnTo>
                <a:lnTo>
                  <a:pt x="9" y="1692"/>
                </a:lnTo>
                <a:lnTo>
                  <a:pt x="2" y="1618"/>
                </a:lnTo>
                <a:lnTo>
                  <a:pt x="0" y="1544"/>
                </a:lnTo>
                <a:lnTo>
                  <a:pt x="0" y="1470"/>
                </a:lnTo>
                <a:lnTo>
                  <a:pt x="4" y="1395"/>
                </a:lnTo>
                <a:lnTo>
                  <a:pt x="13" y="1320"/>
                </a:lnTo>
                <a:lnTo>
                  <a:pt x="25" y="1244"/>
                </a:lnTo>
                <a:lnTo>
                  <a:pt x="41" y="1169"/>
                </a:lnTo>
                <a:lnTo>
                  <a:pt x="61" y="1095"/>
                </a:lnTo>
                <a:lnTo>
                  <a:pt x="84" y="1020"/>
                </a:lnTo>
                <a:lnTo>
                  <a:pt x="112" y="946"/>
                </a:lnTo>
                <a:lnTo>
                  <a:pt x="112" y="9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ctr" anchorCtr="1" compatLnSpc="1">
            <a:prstTxWarp prst="textNoShape">
              <a:avLst/>
            </a:prstTxWarp>
          </a:bodyPr>
          <a:lstStyle/>
          <a:p>
            <a:pPr marL="0" marR="0" lvl="0" indent="0" algn="ctr" defTabSz="725529" rtl="0" eaLnBrk="1" fontAlgn="auto" latinLnBrk="0" hangingPunct="1">
              <a:lnSpc>
                <a:spcPct val="100000"/>
              </a:lnSpc>
              <a:spcBef>
                <a:spcPts val="0"/>
              </a:spcBef>
              <a:spcAft>
                <a:spcPts val="0"/>
              </a:spcAft>
              <a:buClrTx/>
              <a:buSzTx/>
              <a:buFontTx/>
              <a:buNone/>
              <a:tabLst/>
              <a:defRPr/>
            </a:pPr>
            <a:r>
              <a:rPr kumimoji="0" lang="pt-BR" altLang="pt-BR" b="1" i="0" u="none" strike="noStrike" kern="1200" cap="none" spc="0" normalizeH="0" baseline="0" noProof="0" dirty="0">
                <a:ln>
                  <a:noFill/>
                </a:ln>
                <a:effectLst/>
                <a:uLnTx/>
                <a:uFillTx/>
                <a:ea typeface="+mn-ea"/>
                <a:cs typeface="Arial" panose="020B0604020202020204" pitchFamily="34" charset="0"/>
              </a:rPr>
              <a:t>Rede Atual e Efeitos</a:t>
            </a:r>
            <a:endParaRPr kumimoji="0" lang="pt-BR" b="1" i="0" u="none" strike="noStrike" kern="1200" cap="none" spc="0" normalizeH="0" baseline="0" noProof="0" dirty="0">
              <a:ln>
                <a:noFill/>
              </a:ln>
              <a:effectLst/>
              <a:uLnTx/>
              <a:uFillTx/>
              <a:ea typeface="+mn-ea"/>
              <a:cs typeface="Arial" panose="020B0604020202020204" pitchFamily="34" charset="0"/>
            </a:endParaRPr>
          </a:p>
        </p:txBody>
      </p:sp>
      <p:sp>
        <p:nvSpPr>
          <p:cNvPr id="17" name="Freeform 127">
            <a:extLst>
              <a:ext uri="{FF2B5EF4-FFF2-40B4-BE49-F238E27FC236}">
                <a16:creationId xmlns:a16="http://schemas.microsoft.com/office/drawing/2014/main" id="{C8ECD1BB-F7B7-5375-1BBD-C5B0D3A078E0}"/>
              </a:ext>
            </a:extLst>
          </p:cNvPr>
          <p:cNvSpPr>
            <a:spLocks noEditPoints="1"/>
          </p:cNvSpPr>
          <p:nvPr/>
        </p:nvSpPr>
        <p:spPr bwMode="auto">
          <a:xfrm rot="21594474">
            <a:off x="8161555" y="2034072"/>
            <a:ext cx="1004826" cy="879813"/>
          </a:xfrm>
          <a:custGeom>
            <a:avLst/>
            <a:gdLst>
              <a:gd name="T0" fmla="*/ 118 w 2312"/>
              <a:gd name="T1" fmla="*/ 509 h 2171"/>
              <a:gd name="T2" fmla="*/ 75 w 2312"/>
              <a:gd name="T3" fmla="*/ 472 h 2171"/>
              <a:gd name="T4" fmla="*/ 43 w 2312"/>
              <a:gd name="T5" fmla="*/ 429 h 2171"/>
              <a:gd name="T6" fmla="*/ 18 w 2312"/>
              <a:gd name="T7" fmla="*/ 380 h 2171"/>
              <a:gd name="T8" fmla="*/ 5 w 2312"/>
              <a:gd name="T9" fmla="*/ 328 h 2171"/>
              <a:gd name="T10" fmla="*/ 0 w 2312"/>
              <a:gd name="T11" fmla="*/ 274 h 2171"/>
              <a:gd name="T12" fmla="*/ 8 w 2312"/>
              <a:gd name="T13" fmla="*/ 220 h 2171"/>
              <a:gd name="T14" fmla="*/ 25 w 2312"/>
              <a:gd name="T15" fmla="*/ 167 h 2171"/>
              <a:gd name="T16" fmla="*/ 54 w 2312"/>
              <a:gd name="T17" fmla="*/ 116 h 2171"/>
              <a:gd name="T18" fmla="*/ 91 w 2312"/>
              <a:gd name="T19" fmla="*/ 75 h 2171"/>
              <a:gd name="T20" fmla="*/ 134 w 2312"/>
              <a:gd name="T21" fmla="*/ 42 h 2171"/>
              <a:gd name="T22" fmla="*/ 183 w 2312"/>
              <a:gd name="T23" fmla="*/ 18 h 2171"/>
              <a:gd name="T24" fmla="*/ 234 w 2312"/>
              <a:gd name="T25" fmla="*/ 3 h 2171"/>
              <a:gd name="T26" fmla="*/ 289 w 2312"/>
              <a:gd name="T27" fmla="*/ 0 h 2171"/>
              <a:gd name="T28" fmla="*/ 343 w 2312"/>
              <a:gd name="T29" fmla="*/ 6 h 2171"/>
              <a:gd name="T30" fmla="*/ 397 w 2312"/>
              <a:gd name="T31" fmla="*/ 25 h 2171"/>
              <a:gd name="T32" fmla="*/ 481 w 2312"/>
              <a:gd name="T33" fmla="*/ 68 h 2171"/>
              <a:gd name="T34" fmla="*/ 760 w 2312"/>
              <a:gd name="T35" fmla="*/ 229 h 2171"/>
              <a:gd name="T36" fmla="*/ 1026 w 2312"/>
              <a:gd name="T37" fmla="*/ 407 h 2171"/>
              <a:gd name="T38" fmla="*/ 1277 w 2312"/>
              <a:gd name="T39" fmla="*/ 601 h 2171"/>
              <a:gd name="T40" fmla="*/ 1075 w 2312"/>
              <a:gd name="T41" fmla="*/ 1174 h 2171"/>
              <a:gd name="T42" fmla="*/ 861 w 2312"/>
              <a:gd name="T43" fmla="*/ 990 h 2171"/>
              <a:gd name="T44" fmla="*/ 636 w 2312"/>
              <a:gd name="T45" fmla="*/ 821 h 2171"/>
              <a:gd name="T46" fmla="*/ 400 w 2312"/>
              <a:gd name="T47" fmla="*/ 669 h 2171"/>
              <a:gd name="T48" fmla="*/ 154 w 2312"/>
              <a:gd name="T49" fmla="*/ 532 h 2171"/>
              <a:gd name="T50" fmla="*/ 1572 w 2312"/>
              <a:gd name="T51" fmla="*/ 868 h 2171"/>
              <a:gd name="T52" fmla="*/ 1792 w 2312"/>
              <a:gd name="T53" fmla="*/ 1100 h 2171"/>
              <a:gd name="T54" fmla="*/ 1996 w 2312"/>
              <a:gd name="T55" fmla="*/ 1347 h 2171"/>
              <a:gd name="T56" fmla="*/ 2183 w 2312"/>
              <a:gd name="T57" fmla="*/ 1607 h 2171"/>
              <a:gd name="T58" fmla="*/ 1753 w 2312"/>
              <a:gd name="T59" fmla="*/ 1979 h 2171"/>
              <a:gd name="T60" fmla="*/ 1593 w 2312"/>
              <a:gd name="T61" fmla="*/ 1747 h 2171"/>
              <a:gd name="T62" fmla="*/ 1417 w 2312"/>
              <a:gd name="T63" fmla="*/ 1528 h 2171"/>
              <a:gd name="T64" fmla="*/ 1227 w 2312"/>
              <a:gd name="T65" fmla="*/ 1320 h 2171"/>
              <a:gd name="T66" fmla="*/ 1456 w 2312"/>
              <a:gd name="T67" fmla="*/ 758 h 2171"/>
              <a:gd name="T68" fmla="*/ 2289 w 2312"/>
              <a:gd name="T69" fmla="*/ 1780 h 2171"/>
              <a:gd name="T70" fmla="*/ 2307 w 2312"/>
              <a:gd name="T71" fmla="*/ 1834 h 2171"/>
              <a:gd name="T72" fmla="*/ 2312 w 2312"/>
              <a:gd name="T73" fmla="*/ 1888 h 2171"/>
              <a:gd name="T74" fmla="*/ 2308 w 2312"/>
              <a:gd name="T75" fmla="*/ 1942 h 2171"/>
              <a:gd name="T76" fmla="*/ 2293 w 2312"/>
              <a:gd name="T77" fmla="*/ 1994 h 2171"/>
              <a:gd name="T78" fmla="*/ 2268 w 2312"/>
              <a:gd name="T79" fmla="*/ 2042 h 2171"/>
              <a:gd name="T80" fmla="*/ 2234 w 2312"/>
              <a:gd name="T81" fmla="*/ 2085 h 2171"/>
              <a:gd name="T82" fmla="*/ 2190 w 2312"/>
              <a:gd name="T83" fmla="*/ 2122 h 2171"/>
              <a:gd name="T84" fmla="*/ 2140 w 2312"/>
              <a:gd name="T85" fmla="*/ 2149 h 2171"/>
              <a:gd name="T86" fmla="*/ 2088 w 2312"/>
              <a:gd name="T87" fmla="*/ 2166 h 2171"/>
              <a:gd name="T88" fmla="*/ 2033 w 2312"/>
              <a:gd name="T89" fmla="*/ 2171 h 2171"/>
              <a:gd name="T90" fmla="*/ 1979 w 2312"/>
              <a:gd name="T91" fmla="*/ 2167 h 2171"/>
              <a:gd name="T92" fmla="*/ 1927 w 2312"/>
              <a:gd name="T93" fmla="*/ 2152 h 2171"/>
              <a:gd name="T94" fmla="*/ 1879 w 2312"/>
              <a:gd name="T95" fmla="*/ 2127 h 2171"/>
              <a:gd name="T96" fmla="*/ 1835 w 2312"/>
              <a:gd name="T97" fmla="*/ 2093 h 2171"/>
              <a:gd name="T98" fmla="*/ 1799 w 2312"/>
              <a:gd name="T99" fmla="*/ 2050 h 2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12" h="2171">
                <a:moveTo>
                  <a:pt x="154" y="532"/>
                </a:moveTo>
                <a:lnTo>
                  <a:pt x="141" y="524"/>
                </a:lnTo>
                <a:lnTo>
                  <a:pt x="128" y="517"/>
                </a:lnTo>
                <a:lnTo>
                  <a:pt x="118" y="509"/>
                </a:lnTo>
                <a:lnTo>
                  <a:pt x="106" y="501"/>
                </a:lnTo>
                <a:lnTo>
                  <a:pt x="95" y="491"/>
                </a:lnTo>
                <a:lnTo>
                  <a:pt x="85" y="482"/>
                </a:lnTo>
                <a:lnTo>
                  <a:pt x="75" y="472"/>
                </a:lnTo>
                <a:lnTo>
                  <a:pt x="67" y="462"/>
                </a:lnTo>
                <a:lnTo>
                  <a:pt x="58" y="452"/>
                </a:lnTo>
                <a:lnTo>
                  <a:pt x="51" y="440"/>
                </a:lnTo>
                <a:lnTo>
                  <a:pt x="43" y="429"/>
                </a:lnTo>
                <a:lnTo>
                  <a:pt x="36" y="418"/>
                </a:lnTo>
                <a:lnTo>
                  <a:pt x="29" y="405"/>
                </a:lnTo>
                <a:lnTo>
                  <a:pt x="24" y="393"/>
                </a:lnTo>
                <a:lnTo>
                  <a:pt x="18" y="380"/>
                </a:lnTo>
                <a:lnTo>
                  <a:pt x="14" y="367"/>
                </a:lnTo>
                <a:lnTo>
                  <a:pt x="10" y="355"/>
                </a:lnTo>
                <a:lnTo>
                  <a:pt x="7" y="342"/>
                </a:lnTo>
                <a:lnTo>
                  <a:pt x="5" y="328"/>
                </a:lnTo>
                <a:lnTo>
                  <a:pt x="2" y="315"/>
                </a:lnTo>
                <a:lnTo>
                  <a:pt x="1" y="301"/>
                </a:lnTo>
                <a:lnTo>
                  <a:pt x="0" y="288"/>
                </a:lnTo>
                <a:lnTo>
                  <a:pt x="0" y="274"/>
                </a:lnTo>
                <a:lnTo>
                  <a:pt x="1" y="261"/>
                </a:lnTo>
                <a:lnTo>
                  <a:pt x="2" y="247"/>
                </a:lnTo>
                <a:lnTo>
                  <a:pt x="5" y="233"/>
                </a:lnTo>
                <a:lnTo>
                  <a:pt x="8" y="220"/>
                </a:lnTo>
                <a:lnTo>
                  <a:pt x="11" y="206"/>
                </a:lnTo>
                <a:lnTo>
                  <a:pt x="15" y="192"/>
                </a:lnTo>
                <a:lnTo>
                  <a:pt x="20" y="179"/>
                </a:lnTo>
                <a:lnTo>
                  <a:pt x="25" y="167"/>
                </a:lnTo>
                <a:lnTo>
                  <a:pt x="31" y="153"/>
                </a:lnTo>
                <a:lnTo>
                  <a:pt x="39" y="140"/>
                </a:lnTo>
                <a:lnTo>
                  <a:pt x="46" y="128"/>
                </a:lnTo>
                <a:lnTo>
                  <a:pt x="54" y="116"/>
                </a:lnTo>
                <a:lnTo>
                  <a:pt x="62" y="105"/>
                </a:lnTo>
                <a:lnTo>
                  <a:pt x="71" y="94"/>
                </a:lnTo>
                <a:lnTo>
                  <a:pt x="80" y="84"/>
                </a:lnTo>
                <a:lnTo>
                  <a:pt x="91" y="75"/>
                </a:lnTo>
                <a:lnTo>
                  <a:pt x="101" y="65"/>
                </a:lnTo>
                <a:lnTo>
                  <a:pt x="111" y="57"/>
                </a:lnTo>
                <a:lnTo>
                  <a:pt x="123" y="49"/>
                </a:lnTo>
                <a:lnTo>
                  <a:pt x="134" y="42"/>
                </a:lnTo>
                <a:lnTo>
                  <a:pt x="146" y="35"/>
                </a:lnTo>
                <a:lnTo>
                  <a:pt x="157" y="29"/>
                </a:lnTo>
                <a:lnTo>
                  <a:pt x="170" y="22"/>
                </a:lnTo>
                <a:lnTo>
                  <a:pt x="183" y="18"/>
                </a:lnTo>
                <a:lnTo>
                  <a:pt x="196" y="14"/>
                </a:lnTo>
                <a:lnTo>
                  <a:pt x="209" y="10"/>
                </a:lnTo>
                <a:lnTo>
                  <a:pt x="221" y="6"/>
                </a:lnTo>
                <a:lnTo>
                  <a:pt x="234" y="3"/>
                </a:lnTo>
                <a:lnTo>
                  <a:pt x="248" y="2"/>
                </a:lnTo>
                <a:lnTo>
                  <a:pt x="262" y="0"/>
                </a:lnTo>
                <a:lnTo>
                  <a:pt x="275" y="0"/>
                </a:lnTo>
                <a:lnTo>
                  <a:pt x="289" y="0"/>
                </a:lnTo>
                <a:lnTo>
                  <a:pt x="303" y="0"/>
                </a:lnTo>
                <a:lnTo>
                  <a:pt x="316" y="2"/>
                </a:lnTo>
                <a:lnTo>
                  <a:pt x="329" y="4"/>
                </a:lnTo>
                <a:lnTo>
                  <a:pt x="343" y="6"/>
                </a:lnTo>
                <a:lnTo>
                  <a:pt x="357" y="10"/>
                </a:lnTo>
                <a:lnTo>
                  <a:pt x="370" y="14"/>
                </a:lnTo>
                <a:lnTo>
                  <a:pt x="384" y="19"/>
                </a:lnTo>
                <a:lnTo>
                  <a:pt x="397" y="25"/>
                </a:lnTo>
                <a:lnTo>
                  <a:pt x="410" y="31"/>
                </a:lnTo>
                <a:lnTo>
                  <a:pt x="154" y="532"/>
                </a:lnTo>
                <a:close/>
                <a:moveTo>
                  <a:pt x="410" y="31"/>
                </a:moveTo>
                <a:lnTo>
                  <a:pt x="481" y="68"/>
                </a:lnTo>
                <a:lnTo>
                  <a:pt x="553" y="106"/>
                </a:lnTo>
                <a:lnTo>
                  <a:pt x="622" y="146"/>
                </a:lnTo>
                <a:lnTo>
                  <a:pt x="691" y="187"/>
                </a:lnTo>
                <a:lnTo>
                  <a:pt x="760" y="229"/>
                </a:lnTo>
                <a:lnTo>
                  <a:pt x="827" y="271"/>
                </a:lnTo>
                <a:lnTo>
                  <a:pt x="894" y="315"/>
                </a:lnTo>
                <a:lnTo>
                  <a:pt x="961" y="360"/>
                </a:lnTo>
                <a:lnTo>
                  <a:pt x="1026" y="407"/>
                </a:lnTo>
                <a:lnTo>
                  <a:pt x="1090" y="454"/>
                </a:lnTo>
                <a:lnTo>
                  <a:pt x="1153" y="502"/>
                </a:lnTo>
                <a:lnTo>
                  <a:pt x="1216" y="551"/>
                </a:lnTo>
                <a:lnTo>
                  <a:pt x="1277" y="601"/>
                </a:lnTo>
                <a:lnTo>
                  <a:pt x="1338" y="653"/>
                </a:lnTo>
                <a:lnTo>
                  <a:pt x="1397" y="705"/>
                </a:lnTo>
                <a:lnTo>
                  <a:pt x="1456" y="758"/>
                </a:lnTo>
                <a:lnTo>
                  <a:pt x="1075" y="1174"/>
                </a:lnTo>
                <a:lnTo>
                  <a:pt x="1023" y="1126"/>
                </a:lnTo>
                <a:lnTo>
                  <a:pt x="969" y="1080"/>
                </a:lnTo>
                <a:lnTo>
                  <a:pt x="916" y="1035"/>
                </a:lnTo>
                <a:lnTo>
                  <a:pt x="861" y="990"/>
                </a:lnTo>
                <a:lnTo>
                  <a:pt x="806" y="946"/>
                </a:lnTo>
                <a:lnTo>
                  <a:pt x="750" y="903"/>
                </a:lnTo>
                <a:lnTo>
                  <a:pt x="694" y="862"/>
                </a:lnTo>
                <a:lnTo>
                  <a:pt x="636" y="821"/>
                </a:lnTo>
                <a:lnTo>
                  <a:pt x="578" y="782"/>
                </a:lnTo>
                <a:lnTo>
                  <a:pt x="519" y="742"/>
                </a:lnTo>
                <a:lnTo>
                  <a:pt x="461" y="705"/>
                </a:lnTo>
                <a:lnTo>
                  <a:pt x="400" y="669"/>
                </a:lnTo>
                <a:lnTo>
                  <a:pt x="340" y="632"/>
                </a:lnTo>
                <a:lnTo>
                  <a:pt x="278" y="598"/>
                </a:lnTo>
                <a:lnTo>
                  <a:pt x="216" y="564"/>
                </a:lnTo>
                <a:lnTo>
                  <a:pt x="154" y="532"/>
                </a:lnTo>
                <a:lnTo>
                  <a:pt x="410" y="31"/>
                </a:lnTo>
                <a:close/>
                <a:moveTo>
                  <a:pt x="1456" y="758"/>
                </a:moveTo>
                <a:lnTo>
                  <a:pt x="1515" y="813"/>
                </a:lnTo>
                <a:lnTo>
                  <a:pt x="1572" y="868"/>
                </a:lnTo>
                <a:lnTo>
                  <a:pt x="1628" y="925"/>
                </a:lnTo>
                <a:lnTo>
                  <a:pt x="1684" y="983"/>
                </a:lnTo>
                <a:lnTo>
                  <a:pt x="1738" y="1040"/>
                </a:lnTo>
                <a:lnTo>
                  <a:pt x="1792" y="1100"/>
                </a:lnTo>
                <a:lnTo>
                  <a:pt x="1844" y="1160"/>
                </a:lnTo>
                <a:lnTo>
                  <a:pt x="1895" y="1222"/>
                </a:lnTo>
                <a:lnTo>
                  <a:pt x="1947" y="1284"/>
                </a:lnTo>
                <a:lnTo>
                  <a:pt x="1996" y="1347"/>
                </a:lnTo>
                <a:lnTo>
                  <a:pt x="2044" y="1410"/>
                </a:lnTo>
                <a:lnTo>
                  <a:pt x="2091" y="1475"/>
                </a:lnTo>
                <a:lnTo>
                  <a:pt x="2138" y="1540"/>
                </a:lnTo>
                <a:lnTo>
                  <a:pt x="2183" y="1607"/>
                </a:lnTo>
                <a:lnTo>
                  <a:pt x="2226" y="1675"/>
                </a:lnTo>
                <a:lnTo>
                  <a:pt x="2270" y="1742"/>
                </a:lnTo>
                <a:lnTo>
                  <a:pt x="1791" y="2038"/>
                </a:lnTo>
                <a:lnTo>
                  <a:pt x="1753" y="1979"/>
                </a:lnTo>
                <a:lnTo>
                  <a:pt x="1715" y="1919"/>
                </a:lnTo>
                <a:lnTo>
                  <a:pt x="1675" y="1861"/>
                </a:lnTo>
                <a:lnTo>
                  <a:pt x="1635" y="1804"/>
                </a:lnTo>
                <a:lnTo>
                  <a:pt x="1593" y="1747"/>
                </a:lnTo>
                <a:lnTo>
                  <a:pt x="1550" y="1692"/>
                </a:lnTo>
                <a:lnTo>
                  <a:pt x="1506" y="1636"/>
                </a:lnTo>
                <a:lnTo>
                  <a:pt x="1463" y="1582"/>
                </a:lnTo>
                <a:lnTo>
                  <a:pt x="1417" y="1528"/>
                </a:lnTo>
                <a:lnTo>
                  <a:pt x="1371" y="1475"/>
                </a:lnTo>
                <a:lnTo>
                  <a:pt x="1324" y="1422"/>
                </a:lnTo>
                <a:lnTo>
                  <a:pt x="1276" y="1371"/>
                </a:lnTo>
                <a:lnTo>
                  <a:pt x="1227" y="1320"/>
                </a:lnTo>
                <a:lnTo>
                  <a:pt x="1177" y="1271"/>
                </a:lnTo>
                <a:lnTo>
                  <a:pt x="1126" y="1222"/>
                </a:lnTo>
                <a:lnTo>
                  <a:pt x="1075" y="1174"/>
                </a:lnTo>
                <a:lnTo>
                  <a:pt x="1456" y="758"/>
                </a:lnTo>
                <a:close/>
                <a:moveTo>
                  <a:pt x="2270" y="1742"/>
                </a:moveTo>
                <a:lnTo>
                  <a:pt x="2278" y="1755"/>
                </a:lnTo>
                <a:lnTo>
                  <a:pt x="2284" y="1767"/>
                </a:lnTo>
                <a:lnTo>
                  <a:pt x="2289" y="1780"/>
                </a:lnTo>
                <a:lnTo>
                  <a:pt x="2295" y="1793"/>
                </a:lnTo>
                <a:lnTo>
                  <a:pt x="2299" y="1807"/>
                </a:lnTo>
                <a:lnTo>
                  <a:pt x="2303" y="1820"/>
                </a:lnTo>
                <a:lnTo>
                  <a:pt x="2307" y="1834"/>
                </a:lnTo>
                <a:lnTo>
                  <a:pt x="2309" y="1846"/>
                </a:lnTo>
                <a:lnTo>
                  <a:pt x="2311" y="1860"/>
                </a:lnTo>
                <a:lnTo>
                  <a:pt x="2312" y="1874"/>
                </a:lnTo>
                <a:lnTo>
                  <a:pt x="2312" y="1888"/>
                </a:lnTo>
                <a:lnTo>
                  <a:pt x="2312" y="1901"/>
                </a:lnTo>
                <a:lnTo>
                  <a:pt x="2311" y="1915"/>
                </a:lnTo>
                <a:lnTo>
                  <a:pt x="2310" y="1929"/>
                </a:lnTo>
                <a:lnTo>
                  <a:pt x="2308" y="1942"/>
                </a:lnTo>
                <a:lnTo>
                  <a:pt x="2304" y="1954"/>
                </a:lnTo>
                <a:lnTo>
                  <a:pt x="2301" y="1968"/>
                </a:lnTo>
                <a:lnTo>
                  <a:pt x="2297" y="1981"/>
                </a:lnTo>
                <a:lnTo>
                  <a:pt x="2293" y="1994"/>
                </a:lnTo>
                <a:lnTo>
                  <a:pt x="2287" y="2006"/>
                </a:lnTo>
                <a:lnTo>
                  <a:pt x="2281" y="2018"/>
                </a:lnTo>
                <a:lnTo>
                  <a:pt x="2274" y="2030"/>
                </a:lnTo>
                <a:lnTo>
                  <a:pt x="2268" y="2042"/>
                </a:lnTo>
                <a:lnTo>
                  <a:pt x="2260" y="2053"/>
                </a:lnTo>
                <a:lnTo>
                  <a:pt x="2252" y="2064"/>
                </a:lnTo>
                <a:lnTo>
                  <a:pt x="2242" y="2075"/>
                </a:lnTo>
                <a:lnTo>
                  <a:pt x="2234" y="2085"/>
                </a:lnTo>
                <a:lnTo>
                  <a:pt x="2223" y="2094"/>
                </a:lnTo>
                <a:lnTo>
                  <a:pt x="2214" y="2104"/>
                </a:lnTo>
                <a:lnTo>
                  <a:pt x="2202" y="2113"/>
                </a:lnTo>
                <a:lnTo>
                  <a:pt x="2190" y="2122"/>
                </a:lnTo>
                <a:lnTo>
                  <a:pt x="2178" y="2129"/>
                </a:lnTo>
                <a:lnTo>
                  <a:pt x="2166" y="2137"/>
                </a:lnTo>
                <a:lnTo>
                  <a:pt x="2153" y="2143"/>
                </a:lnTo>
                <a:lnTo>
                  <a:pt x="2140" y="2149"/>
                </a:lnTo>
                <a:lnTo>
                  <a:pt x="2127" y="2154"/>
                </a:lnTo>
                <a:lnTo>
                  <a:pt x="2114" y="2158"/>
                </a:lnTo>
                <a:lnTo>
                  <a:pt x="2100" y="2163"/>
                </a:lnTo>
                <a:lnTo>
                  <a:pt x="2088" y="2166"/>
                </a:lnTo>
                <a:lnTo>
                  <a:pt x="2074" y="2168"/>
                </a:lnTo>
                <a:lnTo>
                  <a:pt x="2060" y="2170"/>
                </a:lnTo>
                <a:lnTo>
                  <a:pt x="2046" y="2171"/>
                </a:lnTo>
                <a:lnTo>
                  <a:pt x="2033" y="2171"/>
                </a:lnTo>
                <a:lnTo>
                  <a:pt x="2019" y="2171"/>
                </a:lnTo>
                <a:lnTo>
                  <a:pt x="2005" y="2170"/>
                </a:lnTo>
                <a:lnTo>
                  <a:pt x="1992" y="2169"/>
                </a:lnTo>
                <a:lnTo>
                  <a:pt x="1979" y="2167"/>
                </a:lnTo>
                <a:lnTo>
                  <a:pt x="1966" y="2164"/>
                </a:lnTo>
                <a:lnTo>
                  <a:pt x="1953" y="2160"/>
                </a:lnTo>
                <a:lnTo>
                  <a:pt x="1940" y="2156"/>
                </a:lnTo>
                <a:lnTo>
                  <a:pt x="1927" y="2152"/>
                </a:lnTo>
                <a:lnTo>
                  <a:pt x="1914" y="2147"/>
                </a:lnTo>
                <a:lnTo>
                  <a:pt x="1903" y="2140"/>
                </a:lnTo>
                <a:lnTo>
                  <a:pt x="1890" y="2134"/>
                </a:lnTo>
                <a:lnTo>
                  <a:pt x="1879" y="2127"/>
                </a:lnTo>
                <a:lnTo>
                  <a:pt x="1867" y="2120"/>
                </a:lnTo>
                <a:lnTo>
                  <a:pt x="1857" y="2111"/>
                </a:lnTo>
                <a:lnTo>
                  <a:pt x="1846" y="2103"/>
                </a:lnTo>
                <a:lnTo>
                  <a:pt x="1835" y="2093"/>
                </a:lnTo>
                <a:lnTo>
                  <a:pt x="1826" y="2084"/>
                </a:lnTo>
                <a:lnTo>
                  <a:pt x="1816" y="2073"/>
                </a:lnTo>
                <a:lnTo>
                  <a:pt x="1808" y="2061"/>
                </a:lnTo>
                <a:lnTo>
                  <a:pt x="1799" y="2050"/>
                </a:lnTo>
                <a:lnTo>
                  <a:pt x="1791" y="2038"/>
                </a:lnTo>
                <a:lnTo>
                  <a:pt x="2270" y="1742"/>
                </a:lnTo>
                <a:close/>
              </a:path>
            </a:pathLst>
          </a:custGeom>
          <a:solidFill>
            <a:schemeClr val="accent1">
              <a:lumMod val="75000"/>
            </a:schemeClr>
          </a:solidFill>
          <a:ln>
            <a:solidFill>
              <a:srgbClr val="006699"/>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8" name="Freeform 130">
            <a:extLst>
              <a:ext uri="{FF2B5EF4-FFF2-40B4-BE49-F238E27FC236}">
                <a16:creationId xmlns:a16="http://schemas.microsoft.com/office/drawing/2014/main" id="{49097620-024A-6D20-D618-21FEFA76E0F7}"/>
              </a:ext>
            </a:extLst>
          </p:cNvPr>
          <p:cNvSpPr>
            <a:spLocks noEditPoints="1"/>
          </p:cNvSpPr>
          <p:nvPr/>
        </p:nvSpPr>
        <p:spPr bwMode="auto">
          <a:xfrm rot="362064">
            <a:off x="5551904" y="1792633"/>
            <a:ext cx="1134893" cy="768053"/>
          </a:xfrm>
          <a:custGeom>
            <a:avLst/>
            <a:gdLst>
              <a:gd name="T0" fmla="*/ 497 w 2226"/>
              <a:gd name="T1" fmla="*/ 2047 h 2146"/>
              <a:gd name="T2" fmla="*/ 457 w 2226"/>
              <a:gd name="T3" fmla="*/ 2085 h 2146"/>
              <a:gd name="T4" fmla="*/ 411 w 2226"/>
              <a:gd name="T5" fmla="*/ 2115 h 2146"/>
              <a:gd name="T6" fmla="*/ 361 w 2226"/>
              <a:gd name="T7" fmla="*/ 2135 h 2146"/>
              <a:gd name="T8" fmla="*/ 308 w 2226"/>
              <a:gd name="T9" fmla="*/ 2145 h 2146"/>
              <a:gd name="T10" fmla="*/ 254 w 2226"/>
              <a:gd name="T11" fmla="*/ 2145 h 2146"/>
              <a:gd name="T12" fmla="*/ 199 w 2226"/>
              <a:gd name="T13" fmla="*/ 2134 h 2146"/>
              <a:gd name="T14" fmla="*/ 147 w 2226"/>
              <a:gd name="T15" fmla="*/ 2113 h 2146"/>
              <a:gd name="T16" fmla="*/ 100 w 2226"/>
              <a:gd name="T17" fmla="*/ 2080 h 2146"/>
              <a:gd name="T18" fmla="*/ 61 w 2226"/>
              <a:gd name="T19" fmla="*/ 2040 h 2146"/>
              <a:gd name="T20" fmla="*/ 32 w 2226"/>
              <a:gd name="T21" fmla="*/ 1994 h 2146"/>
              <a:gd name="T22" fmla="*/ 11 w 2226"/>
              <a:gd name="T23" fmla="*/ 1944 h 2146"/>
              <a:gd name="T24" fmla="*/ 1 w 2226"/>
              <a:gd name="T25" fmla="*/ 1891 h 2146"/>
              <a:gd name="T26" fmla="*/ 1 w 2226"/>
              <a:gd name="T27" fmla="*/ 1836 h 2146"/>
              <a:gd name="T28" fmla="*/ 11 w 2226"/>
              <a:gd name="T29" fmla="*/ 1783 h 2146"/>
              <a:gd name="T30" fmla="*/ 34 w 2226"/>
              <a:gd name="T31" fmla="*/ 1730 h 2146"/>
              <a:gd name="T32" fmla="*/ 82 w 2226"/>
              <a:gd name="T33" fmla="*/ 1651 h 2146"/>
              <a:gd name="T34" fmla="*/ 256 w 2226"/>
              <a:gd name="T35" fmla="*/ 1396 h 2146"/>
              <a:gd name="T36" fmla="*/ 446 w 2226"/>
              <a:gd name="T37" fmla="*/ 1153 h 2146"/>
              <a:gd name="T38" fmla="*/ 651 w 2226"/>
              <a:gd name="T39" fmla="*/ 923 h 2146"/>
              <a:gd name="T40" fmla="*/ 1204 w 2226"/>
              <a:gd name="T41" fmla="*/ 1168 h 2146"/>
              <a:gd name="T42" fmla="*/ 1012 w 2226"/>
              <a:gd name="T43" fmla="*/ 1361 h 2146"/>
              <a:gd name="T44" fmla="*/ 835 w 2226"/>
              <a:gd name="T45" fmla="*/ 1567 h 2146"/>
              <a:gd name="T46" fmla="*/ 672 w 2226"/>
              <a:gd name="T47" fmla="*/ 1784 h 2146"/>
              <a:gd name="T48" fmla="*/ 522 w 2226"/>
              <a:gd name="T49" fmla="*/ 2011 h 2146"/>
              <a:gd name="T50" fmla="*/ 928 w 2226"/>
              <a:gd name="T51" fmla="*/ 656 h 2146"/>
              <a:gd name="T52" fmla="*/ 1164 w 2226"/>
              <a:gd name="T53" fmla="*/ 459 h 2146"/>
              <a:gd name="T54" fmla="*/ 1413 w 2226"/>
              <a:gd name="T55" fmla="*/ 277 h 2146"/>
              <a:gd name="T56" fmla="*/ 1675 w 2226"/>
              <a:gd name="T57" fmla="*/ 111 h 2146"/>
              <a:gd name="T58" fmla="*/ 2020 w 2226"/>
              <a:gd name="T59" fmla="*/ 562 h 2146"/>
              <a:gd name="T60" fmla="*/ 1787 w 2226"/>
              <a:gd name="T61" fmla="*/ 704 h 2146"/>
              <a:gd name="T62" fmla="*/ 1565 w 2226"/>
              <a:gd name="T63" fmla="*/ 861 h 2146"/>
              <a:gd name="T64" fmla="*/ 1354 w 2226"/>
              <a:gd name="T65" fmla="*/ 1031 h 2146"/>
              <a:gd name="T66" fmla="*/ 815 w 2226"/>
              <a:gd name="T67" fmla="*/ 760 h 2146"/>
              <a:gd name="T68" fmla="*/ 1849 w 2226"/>
              <a:gd name="T69" fmla="*/ 17 h 2146"/>
              <a:gd name="T70" fmla="*/ 1902 w 2226"/>
              <a:gd name="T71" fmla="*/ 4 h 2146"/>
              <a:gd name="T72" fmla="*/ 1957 w 2226"/>
              <a:gd name="T73" fmla="*/ 1 h 2146"/>
              <a:gd name="T74" fmla="*/ 2011 w 2226"/>
              <a:gd name="T75" fmla="*/ 9 h 2146"/>
              <a:gd name="T76" fmla="*/ 2061 w 2226"/>
              <a:gd name="T77" fmla="*/ 26 h 2146"/>
              <a:gd name="T78" fmla="*/ 2108 w 2226"/>
              <a:gd name="T79" fmla="*/ 54 h 2146"/>
              <a:gd name="T80" fmla="*/ 2150 w 2226"/>
              <a:gd name="T81" fmla="*/ 90 h 2146"/>
              <a:gd name="T82" fmla="*/ 2184 w 2226"/>
              <a:gd name="T83" fmla="*/ 135 h 2146"/>
              <a:gd name="T84" fmla="*/ 2209 w 2226"/>
              <a:gd name="T85" fmla="*/ 187 h 2146"/>
              <a:gd name="T86" fmla="*/ 2223 w 2226"/>
              <a:gd name="T87" fmla="*/ 241 h 2146"/>
              <a:gd name="T88" fmla="*/ 2226 w 2226"/>
              <a:gd name="T89" fmla="*/ 295 h 2146"/>
              <a:gd name="T90" fmla="*/ 2217 w 2226"/>
              <a:gd name="T91" fmla="*/ 349 h 2146"/>
              <a:gd name="T92" fmla="*/ 2200 w 2226"/>
              <a:gd name="T93" fmla="*/ 400 h 2146"/>
              <a:gd name="T94" fmla="*/ 2172 w 2226"/>
              <a:gd name="T95" fmla="*/ 447 h 2146"/>
              <a:gd name="T96" fmla="*/ 2136 w 2226"/>
              <a:gd name="T97" fmla="*/ 488 h 2146"/>
              <a:gd name="T98" fmla="*/ 2091 w 2226"/>
              <a:gd name="T99" fmla="*/ 523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26" h="2146">
                <a:moveTo>
                  <a:pt x="522" y="2011"/>
                </a:moveTo>
                <a:lnTo>
                  <a:pt x="515" y="2023"/>
                </a:lnTo>
                <a:lnTo>
                  <a:pt x="506" y="2035"/>
                </a:lnTo>
                <a:lnTo>
                  <a:pt x="497" y="2047"/>
                </a:lnTo>
                <a:lnTo>
                  <a:pt x="488" y="2057"/>
                </a:lnTo>
                <a:lnTo>
                  <a:pt x="478" y="2067"/>
                </a:lnTo>
                <a:lnTo>
                  <a:pt x="468" y="2076"/>
                </a:lnTo>
                <a:lnTo>
                  <a:pt x="457" y="2085"/>
                </a:lnTo>
                <a:lnTo>
                  <a:pt x="446" y="2094"/>
                </a:lnTo>
                <a:lnTo>
                  <a:pt x="434" y="2101"/>
                </a:lnTo>
                <a:lnTo>
                  <a:pt x="423" y="2108"/>
                </a:lnTo>
                <a:lnTo>
                  <a:pt x="411" y="2115"/>
                </a:lnTo>
                <a:lnTo>
                  <a:pt x="399" y="2120"/>
                </a:lnTo>
                <a:lnTo>
                  <a:pt x="386" y="2126"/>
                </a:lnTo>
                <a:lnTo>
                  <a:pt x="374" y="2131"/>
                </a:lnTo>
                <a:lnTo>
                  <a:pt x="361" y="2135"/>
                </a:lnTo>
                <a:lnTo>
                  <a:pt x="348" y="2138"/>
                </a:lnTo>
                <a:lnTo>
                  <a:pt x="335" y="2142"/>
                </a:lnTo>
                <a:lnTo>
                  <a:pt x="321" y="2144"/>
                </a:lnTo>
                <a:lnTo>
                  <a:pt x="308" y="2145"/>
                </a:lnTo>
                <a:lnTo>
                  <a:pt x="295" y="2146"/>
                </a:lnTo>
                <a:lnTo>
                  <a:pt x="281" y="2146"/>
                </a:lnTo>
                <a:lnTo>
                  <a:pt x="267" y="2146"/>
                </a:lnTo>
                <a:lnTo>
                  <a:pt x="254" y="2145"/>
                </a:lnTo>
                <a:lnTo>
                  <a:pt x="240" y="2144"/>
                </a:lnTo>
                <a:lnTo>
                  <a:pt x="226" y="2141"/>
                </a:lnTo>
                <a:lnTo>
                  <a:pt x="213" y="2137"/>
                </a:lnTo>
                <a:lnTo>
                  <a:pt x="199" y="2134"/>
                </a:lnTo>
                <a:lnTo>
                  <a:pt x="187" y="2130"/>
                </a:lnTo>
                <a:lnTo>
                  <a:pt x="173" y="2125"/>
                </a:lnTo>
                <a:lnTo>
                  <a:pt x="160" y="2119"/>
                </a:lnTo>
                <a:lnTo>
                  <a:pt x="147" y="2113"/>
                </a:lnTo>
                <a:lnTo>
                  <a:pt x="134" y="2105"/>
                </a:lnTo>
                <a:lnTo>
                  <a:pt x="123" y="2097"/>
                </a:lnTo>
                <a:lnTo>
                  <a:pt x="111" y="2089"/>
                </a:lnTo>
                <a:lnTo>
                  <a:pt x="100" y="2080"/>
                </a:lnTo>
                <a:lnTo>
                  <a:pt x="89" y="2070"/>
                </a:lnTo>
                <a:lnTo>
                  <a:pt x="80" y="2060"/>
                </a:lnTo>
                <a:lnTo>
                  <a:pt x="70" y="2051"/>
                </a:lnTo>
                <a:lnTo>
                  <a:pt x="61" y="2040"/>
                </a:lnTo>
                <a:lnTo>
                  <a:pt x="53" y="2029"/>
                </a:lnTo>
                <a:lnTo>
                  <a:pt x="45" y="2018"/>
                </a:lnTo>
                <a:lnTo>
                  <a:pt x="38" y="2006"/>
                </a:lnTo>
                <a:lnTo>
                  <a:pt x="32" y="1994"/>
                </a:lnTo>
                <a:lnTo>
                  <a:pt x="25" y="1981"/>
                </a:lnTo>
                <a:lnTo>
                  <a:pt x="20" y="1970"/>
                </a:lnTo>
                <a:lnTo>
                  <a:pt x="16" y="1957"/>
                </a:lnTo>
                <a:lnTo>
                  <a:pt x="11" y="1944"/>
                </a:lnTo>
                <a:lnTo>
                  <a:pt x="7" y="1931"/>
                </a:lnTo>
                <a:lnTo>
                  <a:pt x="5" y="1917"/>
                </a:lnTo>
                <a:lnTo>
                  <a:pt x="3" y="1905"/>
                </a:lnTo>
                <a:lnTo>
                  <a:pt x="1" y="1891"/>
                </a:lnTo>
                <a:lnTo>
                  <a:pt x="0" y="1877"/>
                </a:lnTo>
                <a:lnTo>
                  <a:pt x="0" y="1864"/>
                </a:lnTo>
                <a:lnTo>
                  <a:pt x="0" y="1850"/>
                </a:lnTo>
                <a:lnTo>
                  <a:pt x="1" y="1836"/>
                </a:lnTo>
                <a:lnTo>
                  <a:pt x="3" y="1823"/>
                </a:lnTo>
                <a:lnTo>
                  <a:pt x="5" y="1809"/>
                </a:lnTo>
                <a:lnTo>
                  <a:pt x="8" y="1796"/>
                </a:lnTo>
                <a:lnTo>
                  <a:pt x="11" y="1783"/>
                </a:lnTo>
                <a:lnTo>
                  <a:pt x="17" y="1769"/>
                </a:lnTo>
                <a:lnTo>
                  <a:pt x="21" y="1756"/>
                </a:lnTo>
                <a:lnTo>
                  <a:pt x="27" y="1743"/>
                </a:lnTo>
                <a:lnTo>
                  <a:pt x="34" y="1730"/>
                </a:lnTo>
                <a:lnTo>
                  <a:pt x="41" y="1718"/>
                </a:lnTo>
                <a:lnTo>
                  <a:pt x="522" y="2011"/>
                </a:lnTo>
                <a:close/>
                <a:moveTo>
                  <a:pt x="41" y="1718"/>
                </a:moveTo>
                <a:lnTo>
                  <a:pt x="82" y="1651"/>
                </a:lnTo>
                <a:lnTo>
                  <a:pt x="124" y="1587"/>
                </a:lnTo>
                <a:lnTo>
                  <a:pt x="166" y="1522"/>
                </a:lnTo>
                <a:lnTo>
                  <a:pt x="211" y="1459"/>
                </a:lnTo>
                <a:lnTo>
                  <a:pt x="256" y="1396"/>
                </a:lnTo>
                <a:lnTo>
                  <a:pt x="302" y="1334"/>
                </a:lnTo>
                <a:lnTo>
                  <a:pt x="349" y="1273"/>
                </a:lnTo>
                <a:lnTo>
                  <a:pt x="397" y="1213"/>
                </a:lnTo>
                <a:lnTo>
                  <a:pt x="446" y="1153"/>
                </a:lnTo>
                <a:lnTo>
                  <a:pt x="495" y="1094"/>
                </a:lnTo>
                <a:lnTo>
                  <a:pt x="547" y="1036"/>
                </a:lnTo>
                <a:lnTo>
                  <a:pt x="598" y="980"/>
                </a:lnTo>
                <a:lnTo>
                  <a:pt x="651" y="923"/>
                </a:lnTo>
                <a:lnTo>
                  <a:pt x="705" y="868"/>
                </a:lnTo>
                <a:lnTo>
                  <a:pt x="759" y="813"/>
                </a:lnTo>
                <a:lnTo>
                  <a:pt x="815" y="760"/>
                </a:lnTo>
                <a:lnTo>
                  <a:pt x="1204" y="1168"/>
                </a:lnTo>
                <a:lnTo>
                  <a:pt x="1154" y="1215"/>
                </a:lnTo>
                <a:lnTo>
                  <a:pt x="1106" y="1263"/>
                </a:lnTo>
                <a:lnTo>
                  <a:pt x="1059" y="1312"/>
                </a:lnTo>
                <a:lnTo>
                  <a:pt x="1012" y="1361"/>
                </a:lnTo>
                <a:lnTo>
                  <a:pt x="967" y="1411"/>
                </a:lnTo>
                <a:lnTo>
                  <a:pt x="923" y="1462"/>
                </a:lnTo>
                <a:lnTo>
                  <a:pt x="879" y="1515"/>
                </a:lnTo>
                <a:lnTo>
                  <a:pt x="835" y="1567"/>
                </a:lnTo>
                <a:lnTo>
                  <a:pt x="793" y="1619"/>
                </a:lnTo>
                <a:lnTo>
                  <a:pt x="752" y="1674"/>
                </a:lnTo>
                <a:lnTo>
                  <a:pt x="711" y="1728"/>
                </a:lnTo>
                <a:lnTo>
                  <a:pt x="672" y="1784"/>
                </a:lnTo>
                <a:lnTo>
                  <a:pt x="633" y="1839"/>
                </a:lnTo>
                <a:lnTo>
                  <a:pt x="595" y="1896"/>
                </a:lnTo>
                <a:lnTo>
                  <a:pt x="558" y="1954"/>
                </a:lnTo>
                <a:lnTo>
                  <a:pt x="522" y="2011"/>
                </a:lnTo>
                <a:lnTo>
                  <a:pt x="41" y="1718"/>
                </a:lnTo>
                <a:close/>
                <a:moveTo>
                  <a:pt x="815" y="760"/>
                </a:moveTo>
                <a:lnTo>
                  <a:pt x="870" y="707"/>
                </a:lnTo>
                <a:lnTo>
                  <a:pt x="928" y="656"/>
                </a:lnTo>
                <a:lnTo>
                  <a:pt x="986" y="605"/>
                </a:lnTo>
                <a:lnTo>
                  <a:pt x="1044" y="556"/>
                </a:lnTo>
                <a:lnTo>
                  <a:pt x="1103" y="507"/>
                </a:lnTo>
                <a:lnTo>
                  <a:pt x="1164" y="459"/>
                </a:lnTo>
                <a:lnTo>
                  <a:pt x="1225" y="412"/>
                </a:lnTo>
                <a:lnTo>
                  <a:pt x="1287" y="366"/>
                </a:lnTo>
                <a:lnTo>
                  <a:pt x="1350" y="321"/>
                </a:lnTo>
                <a:lnTo>
                  <a:pt x="1413" y="277"/>
                </a:lnTo>
                <a:lnTo>
                  <a:pt x="1477" y="234"/>
                </a:lnTo>
                <a:lnTo>
                  <a:pt x="1542" y="193"/>
                </a:lnTo>
                <a:lnTo>
                  <a:pt x="1608" y="151"/>
                </a:lnTo>
                <a:lnTo>
                  <a:pt x="1675" y="111"/>
                </a:lnTo>
                <a:lnTo>
                  <a:pt x="1742" y="73"/>
                </a:lnTo>
                <a:lnTo>
                  <a:pt x="1809" y="36"/>
                </a:lnTo>
                <a:lnTo>
                  <a:pt x="2078" y="529"/>
                </a:lnTo>
                <a:lnTo>
                  <a:pt x="2020" y="562"/>
                </a:lnTo>
                <a:lnTo>
                  <a:pt x="1960" y="596"/>
                </a:lnTo>
                <a:lnTo>
                  <a:pt x="1902" y="632"/>
                </a:lnTo>
                <a:lnTo>
                  <a:pt x="1844" y="668"/>
                </a:lnTo>
                <a:lnTo>
                  <a:pt x="1787" y="704"/>
                </a:lnTo>
                <a:lnTo>
                  <a:pt x="1730" y="742"/>
                </a:lnTo>
                <a:lnTo>
                  <a:pt x="1675" y="781"/>
                </a:lnTo>
                <a:lnTo>
                  <a:pt x="1620" y="821"/>
                </a:lnTo>
                <a:lnTo>
                  <a:pt x="1565" y="861"/>
                </a:lnTo>
                <a:lnTo>
                  <a:pt x="1511" y="902"/>
                </a:lnTo>
                <a:lnTo>
                  <a:pt x="1458" y="944"/>
                </a:lnTo>
                <a:lnTo>
                  <a:pt x="1405" y="987"/>
                </a:lnTo>
                <a:lnTo>
                  <a:pt x="1354" y="1031"/>
                </a:lnTo>
                <a:lnTo>
                  <a:pt x="1303" y="1076"/>
                </a:lnTo>
                <a:lnTo>
                  <a:pt x="1253" y="1122"/>
                </a:lnTo>
                <a:lnTo>
                  <a:pt x="1204" y="1168"/>
                </a:lnTo>
                <a:lnTo>
                  <a:pt x="815" y="760"/>
                </a:lnTo>
                <a:close/>
                <a:moveTo>
                  <a:pt x="1809" y="36"/>
                </a:moveTo>
                <a:lnTo>
                  <a:pt x="1822" y="28"/>
                </a:lnTo>
                <a:lnTo>
                  <a:pt x="1836" y="23"/>
                </a:lnTo>
                <a:lnTo>
                  <a:pt x="1849" y="17"/>
                </a:lnTo>
                <a:lnTo>
                  <a:pt x="1862" y="13"/>
                </a:lnTo>
                <a:lnTo>
                  <a:pt x="1875" y="9"/>
                </a:lnTo>
                <a:lnTo>
                  <a:pt x="1889" y="6"/>
                </a:lnTo>
                <a:lnTo>
                  <a:pt x="1902" y="4"/>
                </a:lnTo>
                <a:lnTo>
                  <a:pt x="1916" y="3"/>
                </a:lnTo>
                <a:lnTo>
                  <a:pt x="1930" y="1"/>
                </a:lnTo>
                <a:lnTo>
                  <a:pt x="1944" y="0"/>
                </a:lnTo>
                <a:lnTo>
                  <a:pt x="1957" y="1"/>
                </a:lnTo>
                <a:lnTo>
                  <a:pt x="1970" y="3"/>
                </a:lnTo>
                <a:lnTo>
                  <a:pt x="1984" y="4"/>
                </a:lnTo>
                <a:lnTo>
                  <a:pt x="1997" y="6"/>
                </a:lnTo>
                <a:lnTo>
                  <a:pt x="2011" y="9"/>
                </a:lnTo>
                <a:lnTo>
                  <a:pt x="2024" y="12"/>
                </a:lnTo>
                <a:lnTo>
                  <a:pt x="2037" y="16"/>
                </a:lnTo>
                <a:lnTo>
                  <a:pt x="2050" y="21"/>
                </a:lnTo>
                <a:lnTo>
                  <a:pt x="2061" y="26"/>
                </a:lnTo>
                <a:lnTo>
                  <a:pt x="2074" y="32"/>
                </a:lnTo>
                <a:lnTo>
                  <a:pt x="2086" y="39"/>
                </a:lnTo>
                <a:lnTo>
                  <a:pt x="2098" y="46"/>
                </a:lnTo>
                <a:lnTo>
                  <a:pt x="2108" y="54"/>
                </a:lnTo>
                <a:lnTo>
                  <a:pt x="2119" y="62"/>
                </a:lnTo>
                <a:lnTo>
                  <a:pt x="2130" y="71"/>
                </a:lnTo>
                <a:lnTo>
                  <a:pt x="2140" y="80"/>
                </a:lnTo>
                <a:lnTo>
                  <a:pt x="2150" y="90"/>
                </a:lnTo>
                <a:lnTo>
                  <a:pt x="2160" y="101"/>
                </a:lnTo>
                <a:lnTo>
                  <a:pt x="2168" y="111"/>
                </a:lnTo>
                <a:lnTo>
                  <a:pt x="2177" y="123"/>
                </a:lnTo>
                <a:lnTo>
                  <a:pt x="2184" y="135"/>
                </a:lnTo>
                <a:lnTo>
                  <a:pt x="2192" y="148"/>
                </a:lnTo>
                <a:lnTo>
                  <a:pt x="2198" y="161"/>
                </a:lnTo>
                <a:lnTo>
                  <a:pt x="2203" y="173"/>
                </a:lnTo>
                <a:lnTo>
                  <a:pt x="2209" y="187"/>
                </a:lnTo>
                <a:lnTo>
                  <a:pt x="2213" y="200"/>
                </a:lnTo>
                <a:lnTo>
                  <a:pt x="2217" y="214"/>
                </a:lnTo>
                <a:lnTo>
                  <a:pt x="2220" y="227"/>
                </a:lnTo>
                <a:lnTo>
                  <a:pt x="2223" y="241"/>
                </a:lnTo>
                <a:lnTo>
                  <a:pt x="2225" y="255"/>
                </a:lnTo>
                <a:lnTo>
                  <a:pt x="2226" y="268"/>
                </a:lnTo>
                <a:lnTo>
                  <a:pt x="2226" y="281"/>
                </a:lnTo>
                <a:lnTo>
                  <a:pt x="2226" y="295"/>
                </a:lnTo>
                <a:lnTo>
                  <a:pt x="2225" y="309"/>
                </a:lnTo>
                <a:lnTo>
                  <a:pt x="2223" y="322"/>
                </a:lnTo>
                <a:lnTo>
                  <a:pt x="2220" y="336"/>
                </a:lnTo>
                <a:lnTo>
                  <a:pt x="2217" y="349"/>
                </a:lnTo>
                <a:lnTo>
                  <a:pt x="2214" y="361"/>
                </a:lnTo>
                <a:lnTo>
                  <a:pt x="2210" y="375"/>
                </a:lnTo>
                <a:lnTo>
                  <a:pt x="2205" y="387"/>
                </a:lnTo>
                <a:lnTo>
                  <a:pt x="2200" y="400"/>
                </a:lnTo>
                <a:lnTo>
                  <a:pt x="2194" y="412"/>
                </a:lnTo>
                <a:lnTo>
                  <a:pt x="2187" y="424"/>
                </a:lnTo>
                <a:lnTo>
                  <a:pt x="2180" y="435"/>
                </a:lnTo>
                <a:lnTo>
                  <a:pt x="2172" y="447"/>
                </a:lnTo>
                <a:lnTo>
                  <a:pt x="2164" y="457"/>
                </a:lnTo>
                <a:lnTo>
                  <a:pt x="2155" y="468"/>
                </a:lnTo>
                <a:lnTo>
                  <a:pt x="2146" y="479"/>
                </a:lnTo>
                <a:lnTo>
                  <a:pt x="2136" y="488"/>
                </a:lnTo>
                <a:lnTo>
                  <a:pt x="2125" y="497"/>
                </a:lnTo>
                <a:lnTo>
                  <a:pt x="2115" y="507"/>
                </a:lnTo>
                <a:lnTo>
                  <a:pt x="2103" y="514"/>
                </a:lnTo>
                <a:lnTo>
                  <a:pt x="2091" y="523"/>
                </a:lnTo>
                <a:lnTo>
                  <a:pt x="2078" y="529"/>
                </a:lnTo>
                <a:lnTo>
                  <a:pt x="1809" y="36"/>
                </a:lnTo>
                <a:close/>
              </a:path>
            </a:pathLst>
          </a:custGeom>
          <a:solidFill>
            <a:srgbClr val="436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9" name="Freeform 131">
            <a:extLst>
              <a:ext uri="{FF2B5EF4-FFF2-40B4-BE49-F238E27FC236}">
                <a16:creationId xmlns:a16="http://schemas.microsoft.com/office/drawing/2014/main" id="{E918A819-2C9B-1443-C6A1-3400741891CC}"/>
              </a:ext>
            </a:extLst>
          </p:cNvPr>
          <p:cNvSpPr>
            <a:spLocks noEditPoints="1"/>
          </p:cNvSpPr>
          <p:nvPr/>
        </p:nvSpPr>
        <p:spPr bwMode="auto">
          <a:xfrm rot="362064">
            <a:off x="5026711" y="2415447"/>
            <a:ext cx="580400" cy="1324978"/>
          </a:xfrm>
          <a:custGeom>
            <a:avLst/>
            <a:gdLst>
              <a:gd name="T0" fmla="*/ 561 w 1208"/>
              <a:gd name="T1" fmla="*/ 2620 h 2860"/>
              <a:gd name="T2" fmla="*/ 548 w 1208"/>
              <a:gd name="T3" fmla="*/ 2674 h 2860"/>
              <a:gd name="T4" fmla="*/ 524 w 1208"/>
              <a:gd name="T5" fmla="*/ 2723 h 2860"/>
              <a:gd name="T6" fmla="*/ 491 w 1208"/>
              <a:gd name="T7" fmla="*/ 2767 h 2860"/>
              <a:gd name="T8" fmla="*/ 451 w 1208"/>
              <a:gd name="T9" fmla="*/ 2803 h 2860"/>
              <a:gd name="T10" fmla="*/ 404 w 1208"/>
              <a:gd name="T11" fmla="*/ 2832 h 2860"/>
              <a:gd name="T12" fmla="*/ 352 w 1208"/>
              <a:gd name="T13" fmla="*/ 2850 h 2860"/>
              <a:gd name="T14" fmla="*/ 297 w 1208"/>
              <a:gd name="T15" fmla="*/ 2859 h 2860"/>
              <a:gd name="T16" fmla="*/ 239 w 1208"/>
              <a:gd name="T17" fmla="*/ 2857 h 2860"/>
              <a:gd name="T18" fmla="*/ 184 w 1208"/>
              <a:gd name="T19" fmla="*/ 2843 h 2860"/>
              <a:gd name="T20" fmla="*/ 135 w 1208"/>
              <a:gd name="T21" fmla="*/ 2818 h 2860"/>
              <a:gd name="T22" fmla="*/ 91 w 1208"/>
              <a:gd name="T23" fmla="*/ 2786 h 2860"/>
              <a:gd name="T24" fmla="*/ 55 w 1208"/>
              <a:gd name="T25" fmla="*/ 2746 h 2860"/>
              <a:gd name="T26" fmla="*/ 27 w 1208"/>
              <a:gd name="T27" fmla="*/ 2700 h 2860"/>
              <a:gd name="T28" fmla="*/ 8 w 1208"/>
              <a:gd name="T29" fmla="*/ 2647 h 2860"/>
              <a:gd name="T30" fmla="*/ 0 w 1208"/>
              <a:gd name="T31" fmla="*/ 2592 h 2860"/>
              <a:gd name="T32" fmla="*/ 0 w 1208"/>
              <a:gd name="T33" fmla="*/ 2495 h 2860"/>
              <a:gd name="T34" fmla="*/ 17 w 1208"/>
              <a:gd name="T35" fmla="*/ 2170 h 2860"/>
              <a:gd name="T36" fmla="*/ 55 w 1208"/>
              <a:gd name="T37" fmla="*/ 1851 h 2860"/>
              <a:gd name="T38" fmla="*/ 115 w 1208"/>
              <a:gd name="T39" fmla="*/ 1538 h 2860"/>
              <a:gd name="T40" fmla="*/ 716 w 1208"/>
              <a:gd name="T41" fmla="*/ 1460 h 2860"/>
              <a:gd name="T42" fmla="*/ 651 w 1208"/>
              <a:gd name="T43" fmla="*/ 1729 h 2860"/>
              <a:gd name="T44" fmla="*/ 603 w 1208"/>
              <a:gd name="T45" fmla="*/ 2006 h 2860"/>
              <a:gd name="T46" fmla="*/ 574 w 1208"/>
              <a:gd name="T47" fmla="*/ 2289 h 2860"/>
              <a:gd name="T48" fmla="*/ 565 w 1208"/>
              <a:gd name="T49" fmla="*/ 2577 h 2860"/>
              <a:gd name="T50" fmla="*/ 221 w 1208"/>
              <a:gd name="T51" fmla="*/ 1152 h 2860"/>
              <a:gd name="T52" fmla="*/ 329 w 1208"/>
              <a:gd name="T53" fmla="*/ 849 h 2860"/>
              <a:gd name="T54" fmla="*/ 457 w 1208"/>
              <a:gd name="T55" fmla="*/ 555 h 2860"/>
              <a:gd name="T56" fmla="*/ 604 w 1208"/>
              <a:gd name="T57" fmla="*/ 272 h 2860"/>
              <a:gd name="T58" fmla="*/ 1131 w 1208"/>
              <a:gd name="T59" fmla="*/ 488 h 2860"/>
              <a:gd name="T60" fmla="*/ 996 w 1208"/>
              <a:gd name="T61" fmla="*/ 735 h 2860"/>
              <a:gd name="T62" fmla="*/ 880 w 1208"/>
              <a:gd name="T63" fmla="*/ 990 h 2860"/>
              <a:gd name="T64" fmla="*/ 779 w 1208"/>
              <a:gd name="T65" fmla="*/ 1256 h 2860"/>
              <a:gd name="T66" fmla="*/ 174 w 1208"/>
              <a:gd name="T67" fmla="*/ 1307 h 2860"/>
              <a:gd name="T68" fmla="*/ 710 w 1208"/>
              <a:gd name="T69" fmla="*/ 99 h 2860"/>
              <a:gd name="T70" fmla="*/ 751 w 1208"/>
              <a:gd name="T71" fmla="*/ 61 h 2860"/>
              <a:gd name="T72" fmla="*/ 796 w 1208"/>
              <a:gd name="T73" fmla="*/ 31 h 2860"/>
              <a:gd name="T74" fmla="*/ 847 w 1208"/>
              <a:gd name="T75" fmla="*/ 11 h 2860"/>
              <a:gd name="T76" fmla="*/ 899 w 1208"/>
              <a:gd name="T77" fmla="*/ 1 h 2860"/>
              <a:gd name="T78" fmla="*/ 953 w 1208"/>
              <a:gd name="T79" fmla="*/ 1 h 2860"/>
              <a:gd name="T80" fmla="*/ 1008 w 1208"/>
              <a:gd name="T81" fmla="*/ 12 h 2860"/>
              <a:gd name="T82" fmla="*/ 1060 w 1208"/>
              <a:gd name="T83" fmla="*/ 33 h 2860"/>
              <a:gd name="T84" fmla="*/ 1107 w 1208"/>
              <a:gd name="T85" fmla="*/ 66 h 2860"/>
              <a:gd name="T86" fmla="*/ 1146 w 1208"/>
              <a:gd name="T87" fmla="*/ 106 h 2860"/>
              <a:gd name="T88" fmla="*/ 1176 w 1208"/>
              <a:gd name="T89" fmla="*/ 152 h 2860"/>
              <a:gd name="T90" fmla="*/ 1196 w 1208"/>
              <a:gd name="T91" fmla="*/ 202 h 2860"/>
              <a:gd name="T92" fmla="*/ 1207 w 1208"/>
              <a:gd name="T93" fmla="*/ 255 h 2860"/>
              <a:gd name="T94" fmla="*/ 1206 w 1208"/>
              <a:gd name="T95" fmla="*/ 310 h 2860"/>
              <a:gd name="T96" fmla="*/ 1195 w 1208"/>
              <a:gd name="T97" fmla="*/ 363 h 2860"/>
              <a:gd name="T98" fmla="*/ 1174 w 1208"/>
              <a:gd name="T99" fmla="*/ 415 h 2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8" h="2860">
                <a:moveTo>
                  <a:pt x="565" y="2577"/>
                </a:moveTo>
                <a:lnTo>
                  <a:pt x="564" y="2592"/>
                </a:lnTo>
                <a:lnTo>
                  <a:pt x="563" y="2606"/>
                </a:lnTo>
                <a:lnTo>
                  <a:pt x="561" y="2620"/>
                </a:lnTo>
                <a:lnTo>
                  <a:pt x="558" y="2635"/>
                </a:lnTo>
                <a:lnTo>
                  <a:pt x="555" y="2647"/>
                </a:lnTo>
                <a:lnTo>
                  <a:pt x="552" y="2661"/>
                </a:lnTo>
                <a:lnTo>
                  <a:pt x="548" y="2674"/>
                </a:lnTo>
                <a:lnTo>
                  <a:pt x="542" y="2687"/>
                </a:lnTo>
                <a:lnTo>
                  <a:pt x="537" y="2700"/>
                </a:lnTo>
                <a:lnTo>
                  <a:pt x="530" y="2712"/>
                </a:lnTo>
                <a:lnTo>
                  <a:pt x="524" y="2723"/>
                </a:lnTo>
                <a:lnTo>
                  <a:pt x="517" y="2735"/>
                </a:lnTo>
                <a:lnTo>
                  <a:pt x="508" y="2746"/>
                </a:lnTo>
                <a:lnTo>
                  <a:pt x="499" y="2756"/>
                </a:lnTo>
                <a:lnTo>
                  <a:pt x="491" y="2767"/>
                </a:lnTo>
                <a:lnTo>
                  <a:pt x="481" y="2777"/>
                </a:lnTo>
                <a:lnTo>
                  <a:pt x="472" y="2786"/>
                </a:lnTo>
                <a:lnTo>
                  <a:pt x="462" y="2795"/>
                </a:lnTo>
                <a:lnTo>
                  <a:pt x="451" y="2803"/>
                </a:lnTo>
                <a:lnTo>
                  <a:pt x="440" y="2812"/>
                </a:lnTo>
                <a:lnTo>
                  <a:pt x="428" y="2818"/>
                </a:lnTo>
                <a:lnTo>
                  <a:pt x="416" y="2826"/>
                </a:lnTo>
                <a:lnTo>
                  <a:pt x="404" y="2832"/>
                </a:lnTo>
                <a:lnTo>
                  <a:pt x="392" y="2838"/>
                </a:lnTo>
                <a:lnTo>
                  <a:pt x="379" y="2843"/>
                </a:lnTo>
                <a:lnTo>
                  <a:pt x="366" y="2847"/>
                </a:lnTo>
                <a:lnTo>
                  <a:pt x="352" y="2850"/>
                </a:lnTo>
                <a:lnTo>
                  <a:pt x="339" y="2854"/>
                </a:lnTo>
                <a:lnTo>
                  <a:pt x="325" y="2857"/>
                </a:lnTo>
                <a:lnTo>
                  <a:pt x="310" y="2858"/>
                </a:lnTo>
                <a:lnTo>
                  <a:pt x="297" y="2859"/>
                </a:lnTo>
                <a:lnTo>
                  <a:pt x="282" y="2860"/>
                </a:lnTo>
                <a:lnTo>
                  <a:pt x="268" y="2859"/>
                </a:lnTo>
                <a:lnTo>
                  <a:pt x="253" y="2858"/>
                </a:lnTo>
                <a:lnTo>
                  <a:pt x="239" y="2857"/>
                </a:lnTo>
                <a:lnTo>
                  <a:pt x="225" y="2854"/>
                </a:lnTo>
                <a:lnTo>
                  <a:pt x="211" y="2850"/>
                </a:lnTo>
                <a:lnTo>
                  <a:pt x="198" y="2847"/>
                </a:lnTo>
                <a:lnTo>
                  <a:pt x="184" y="2843"/>
                </a:lnTo>
                <a:lnTo>
                  <a:pt x="172" y="2838"/>
                </a:lnTo>
                <a:lnTo>
                  <a:pt x="160" y="2832"/>
                </a:lnTo>
                <a:lnTo>
                  <a:pt x="147" y="2826"/>
                </a:lnTo>
                <a:lnTo>
                  <a:pt x="135" y="2818"/>
                </a:lnTo>
                <a:lnTo>
                  <a:pt x="123" y="2812"/>
                </a:lnTo>
                <a:lnTo>
                  <a:pt x="113" y="2803"/>
                </a:lnTo>
                <a:lnTo>
                  <a:pt x="102" y="2795"/>
                </a:lnTo>
                <a:lnTo>
                  <a:pt x="91" y="2786"/>
                </a:lnTo>
                <a:lnTo>
                  <a:pt x="82" y="2777"/>
                </a:lnTo>
                <a:lnTo>
                  <a:pt x="73" y="2767"/>
                </a:lnTo>
                <a:lnTo>
                  <a:pt x="64" y="2756"/>
                </a:lnTo>
                <a:lnTo>
                  <a:pt x="55" y="2746"/>
                </a:lnTo>
                <a:lnTo>
                  <a:pt x="48" y="2735"/>
                </a:lnTo>
                <a:lnTo>
                  <a:pt x="40" y="2723"/>
                </a:lnTo>
                <a:lnTo>
                  <a:pt x="34" y="2712"/>
                </a:lnTo>
                <a:lnTo>
                  <a:pt x="27" y="2700"/>
                </a:lnTo>
                <a:lnTo>
                  <a:pt x="22" y="2687"/>
                </a:lnTo>
                <a:lnTo>
                  <a:pt x="17" y="2674"/>
                </a:lnTo>
                <a:lnTo>
                  <a:pt x="12" y="2661"/>
                </a:lnTo>
                <a:lnTo>
                  <a:pt x="8" y="2647"/>
                </a:lnTo>
                <a:lnTo>
                  <a:pt x="5" y="2635"/>
                </a:lnTo>
                <a:lnTo>
                  <a:pt x="3" y="2620"/>
                </a:lnTo>
                <a:lnTo>
                  <a:pt x="1" y="2606"/>
                </a:lnTo>
                <a:lnTo>
                  <a:pt x="0" y="2592"/>
                </a:lnTo>
                <a:lnTo>
                  <a:pt x="0" y="2577"/>
                </a:lnTo>
                <a:lnTo>
                  <a:pt x="565" y="2577"/>
                </a:lnTo>
                <a:close/>
                <a:moveTo>
                  <a:pt x="0" y="2577"/>
                </a:moveTo>
                <a:lnTo>
                  <a:pt x="0" y="2495"/>
                </a:lnTo>
                <a:lnTo>
                  <a:pt x="2" y="2414"/>
                </a:lnTo>
                <a:lnTo>
                  <a:pt x="6" y="2332"/>
                </a:lnTo>
                <a:lnTo>
                  <a:pt x="10" y="2251"/>
                </a:lnTo>
                <a:lnTo>
                  <a:pt x="17" y="2170"/>
                </a:lnTo>
                <a:lnTo>
                  <a:pt x="24" y="2090"/>
                </a:lnTo>
                <a:lnTo>
                  <a:pt x="34" y="2010"/>
                </a:lnTo>
                <a:lnTo>
                  <a:pt x="44" y="1930"/>
                </a:lnTo>
                <a:lnTo>
                  <a:pt x="55" y="1851"/>
                </a:lnTo>
                <a:lnTo>
                  <a:pt x="69" y="1772"/>
                </a:lnTo>
                <a:lnTo>
                  <a:pt x="83" y="1694"/>
                </a:lnTo>
                <a:lnTo>
                  <a:pt x="99" y="1615"/>
                </a:lnTo>
                <a:lnTo>
                  <a:pt x="115" y="1538"/>
                </a:lnTo>
                <a:lnTo>
                  <a:pt x="133" y="1461"/>
                </a:lnTo>
                <a:lnTo>
                  <a:pt x="153" y="1384"/>
                </a:lnTo>
                <a:lnTo>
                  <a:pt x="174" y="1307"/>
                </a:lnTo>
                <a:lnTo>
                  <a:pt x="716" y="1460"/>
                </a:lnTo>
                <a:lnTo>
                  <a:pt x="698" y="1526"/>
                </a:lnTo>
                <a:lnTo>
                  <a:pt x="682" y="1593"/>
                </a:lnTo>
                <a:lnTo>
                  <a:pt x="666" y="1661"/>
                </a:lnTo>
                <a:lnTo>
                  <a:pt x="651" y="1729"/>
                </a:lnTo>
                <a:lnTo>
                  <a:pt x="637" y="1797"/>
                </a:lnTo>
                <a:lnTo>
                  <a:pt x="624" y="1867"/>
                </a:lnTo>
                <a:lnTo>
                  <a:pt x="614" y="1936"/>
                </a:lnTo>
                <a:lnTo>
                  <a:pt x="603" y="2006"/>
                </a:lnTo>
                <a:lnTo>
                  <a:pt x="595" y="2076"/>
                </a:lnTo>
                <a:lnTo>
                  <a:pt x="586" y="2147"/>
                </a:lnTo>
                <a:lnTo>
                  <a:pt x="580" y="2217"/>
                </a:lnTo>
                <a:lnTo>
                  <a:pt x="574" y="2289"/>
                </a:lnTo>
                <a:lnTo>
                  <a:pt x="570" y="2360"/>
                </a:lnTo>
                <a:lnTo>
                  <a:pt x="567" y="2432"/>
                </a:lnTo>
                <a:lnTo>
                  <a:pt x="565" y="2504"/>
                </a:lnTo>
                <a:lnTo>
                  <a:pt x="565" y="2577"/>
                </a:lnTo>
                <a:lnTo>
                  <a:pt x="0" y="2577"/>
                </a:lnTo>
                <a:close/>
                <a:moveTo>
                  <a:pt x="174" y="1307"/>
                </a:moveTo>
                <a:lnTo>
                  <a:pt x="196" y="1229"/>
                </a:lnTo>
                <a:lnTo>
                  <a:pt x="221" y="1152"/>
                </a:lnTo>
                <a:lnTo>
                  <a:pt x="245" y="1075"/>
                </a:lnTo>
                <a:lnTo>
                  <a:pt x="272" y="1000"/>
                </a:lnTo>
                <a:lnTo>
                  <a:pt x="300" y="924"/>
                </a:lnTo>
                <a:lnTo>
                  <a:pt x="329" y="849"/>
                </a:lnTo>
                <a:lnTo>
                  <a:pt x="358" y="774"/>
                </a:lnTo>
                <a:lnTo>
                  <a:pt x="391" y="701"/>
                </a:lnTo>
                <a:lnTo>
                  <a:pt x="423" y="627"/>
                </a:lnTo>
                <a:lnTo>
                  <a:pt x="457" y="555"/>
                </a:lnTo>
                <a:lnTo>
                  <a:pt x="492" y="483"/>
                </a:lnTo>
                <a:lnTo>
                  <a:pt x="528" y="412"/>
                </a:lnTo>
                <a:lnTo>
                  <a:pt x="566" y="342"/>
                </a:lnTo>
                <a:lnTo>
                  <a:pt x="604" y="272"/>
                </a:lnTo>
                <a:lnTo>
                  <a:pt x="644" y="203"/>
                </a:lnTo>
                <a:lnTo>
                  <a:pt x="685" y="135"/>
                </a:lnTo>
                <a:lnTo>
                  <a:pt x="1166" y="428"/>
                </a:lnTo>
                <a:lnTo>
                  <a:pt x="1131" y="488"/>
                </a:lnTo>
                <a:lnTo>
                  <a:pt x="1096" y="549"/>
                </a:lnTo>
                <a:lnTo>
                  <a:pt x="1061" y="610"/>
                </a:lnTo>
                <a:lnTo>
                  <a:pt x="1028" y="672"/>
                </a:lnTo>
                <a:lnTo>
                  <a:pt x="996" y="735"/>
                </a:lnTo>
                <a:lnTo>
                  <a:pt x="966" y="798"/>
                </a:lnTo>
                <a:lnTo>
                  <a:pt x="936" y="861"/>
                </a:lnTo>
                <a:lnTo>
                  <a:pt x="908" y="926"/>
                </a:lnTo>
                <a:lnTo>
                  <a:pt x="880" y="990"/>
                </a:lnTo>
                <a:lnTo>
                  <a:pt x="853" y="1056"/>
                </a:lnTo>
                <a:lnTo>
                  <a:pt x="827" y="1121"/>
                </a:lnTo>
                <a:lnTo>
                  <a:pt x="803" y="1189"/>
                </a:lnTo>
                <a:lnTo>
                  <a:pt x="779" y="1256"/>
                </a:lnTo>
                <a:lnTo>
                  <a:pt x="758" y="1323"/>
                </a:lnTo>
                <a:lnTo>
                  <a:pt x="737" y="1392"/>
                </a:lnTo>
                <a:lnTo>
                  <a:pt x="716" y="1460"/>
                </a:lnTo>
                <a:lnTo>
                  <a:pt x="174" y="1307"/>
                </a:lnTo>
                <a:close/>
                <a:moveTo>
                  <a:pt x="685" y="135"/>
                </a:moveTo>
                <a:lnTo>
                  <a:pt x="693" y="123"/>
                </a:lnTo>
                <a:lnTo>
                  <a:pt x="701" y="111"/>
                </a:lnTo>
                <a:lnTo>
                  <a:pt x="710" y="99"/>
                </a:lnTo>
                <a:lnTo>
                  <a:pt x="720" y="89"/>
                </a:lnTo>
                <a:lnTo>
                  <a:pt x="729" y="79"/>
                </a:lnTo>
                <a:lnTo>
                  <a:pt x="740" y="69"/>
                </a:lnTo>
                <a:lnTo>
                  <a:pt x="751" y="61"/>
                </a:lnTo>
                <a:lnTo>
                  <a:pt x="761" y="52"/>
                </a:lnTo>
                <a:lnTo>
                  <a:pt x="772" y="45"/>
                </a:lnTo>
                <a:lnTo>
                  <a:pt x="784" y="37"/>
                </a:lnTo>
                <a:lnTo>
                  <a:pt x="796" y="31"/>
                </a:lnTo>
                <a:lnTo>
                  <a:pt x="808" y="26"/>
                </a:lnTo>
                <a:lnTo>
                  <a:pt x="821" y="20"/>
                </a:lnTo>
                <a:lnTo>
                  <a:pt x="833" y="15"/>
                </a:lnTo>
                <a:lnTo>
                  <a:pt x="847" y="11"/>
                </a:lnTo>
                <a:lnTo>
                  <a:pt x="859" y="8"/>
                </a:lnTo>
                <a:lnTo>
                  <a:pt x="872" y="4"/>
                </a:lnTo>
                <a:lnTo>
                  <a:pt x="886" y="2"/>
                </a:lnTo>
                <a:lnTo>
                  <a:pt x="899" y="1"/>
                </a:lnTo>
                <a:lnTo>
                  <a:pt x="913" y="0"/>
                </a:lnTo>
                <a:lnTo>
                  <a:pt x="927" y="0"/>
                </a:lnTo>
                <a:lnTo>
                  <a:pt x="940" y="0"/>
                </a:lnTo>
                <a:lnTo>
                  <a:pt x="953" y="1"/>
                </a:lnTo>
                <a:lnTo>
                  <a:pt x="967" y="2"/>
                </a:lnTo>
                <a:lnTo>
                  <a:pt x="981" y="5"/>
                </a:lnTo>
                <a:lnTo>
                  <a:pt x="994" y="9"/>
                </a:lnTo>
                <a:lnTo>
                  <a:pt x="1008" y="12"/>
                </a:lnTo>
                <a:lnTo>
                  <a:pt x="1021" y="16"/>
                </a:lnTo>
                <a:lnTo>
                  <a:pt x="1034" y="21"/>
                </a:lnTo>
                <a:lnTo>
                  <a:pt x="1047" y="27"/>
                </a:lnTo>
                <a:lnTo>
                  <a:pt x="1060" y="33"/>
                </a:lnTo>
                <a:lnTo>
                  <a:pt x="1072" y="41"/>
                </a:lnTo>
                <a:lnTo>
                  <a:pt x="1085" y="49"/>
                </a:lnTo>
                <a:lnTo>
                  <a:pt x="1097" y="57"/>
                </a:lnTo>
                <a:lnTo>
                  <a:pt x="1107" y="66"/>
                </a:lnTo>
                <a:lnTo>
                  <a:pt x="1118" y="76"/>
                </a:lnTo>
                <a:lnTo>
                  <a:pt x="1128" y="86"/>
                </a:lnTo>
                <a:lnTo>
                  <a:pt x="1137" y="95"/>
                </a:lnTo>
                <a:lnTo>
                  <a:pt x="1146" y="106"/>
                </a:lnTo>
                <a:lnTo>
                  <a:pt x="1154" y="116"/>
                </a:lnTo>
                <a:lnTo>
                  <a:pt x="1162" y="128"/>
                </a:lnTo>
                <a:lnTo>
                  <a:pt x="1169" y="140"/>
                </a:lnTo>
                <a:lnTo>
                  <a:pt x="1176" y="152"/>
                </a:lnTo>
                <a:lnTo>
                  <a:pt x="1182" y="165"/>
                </a:lnTo>
                <a:lnTo>
                  <a:pt x="1187" y="176"/>
                </a:lnTo>
                <a:lnTo>
                  <a:pt x="1192" y="189"/>
                </a:lnTo>
                <a:lnTo>
                  <a:pt x="1196" y="202"/>
                </a:lnTo>
                <a:lnTo>
                  <a:pt x="1199" y="215"/>
                </a:lnTo>
                <a:lnTo>
                  <a:pt x="1202" y="229"/>
                </a:lnTo>
                <a:lnTo>
                  <a:pt x="1204" y="241"/>
                </a:lnTo>
                <a:lnTo>
                  <a:pt x="1207" y="255"/>
                </a:lnTo>
                <a:lnTo>
                  <a:pt x="1207" y="268"/>
                </a:lnTo>
                <a:lnTo>
                  <a:pt x="1208" y="282"/>
                </a:lnTo>
                <a:lnTo>
                  <a:pt x="1207" y="296"/>
                </a:lnTo>
                <a:lnTo>
                  <a:pt x="1206" y="310"/>
                </a:lnTo>
                <a:lnTo>
                  <a:pt x="1204" y="323"/>
                </a:lnTo>
                <a:lnTo>
                  <a:pt x="1202" y="336"/>
                </a:lnTo>
                <a:lnTo>
                  <a:pt x="1199" y="350"/>
                </a:lnTo>
                <a:lnTo>
                  <a:pt x="1195" y="363"/>
                </a:lnTo>
                <a:lnTo>
                  <a:pt x="1191" y="377"/>
                </a:lnTo>
                <a:lnTo>
                  <a:pt x="1185" y="390"/>
                </a:lnTo>
                <a:lnTo>
                  <a:pt x="1180" y="403"/>
                </a:lnTo>
                <a:lnTo>
                  <a:pt x="1174" y="415"/>
                </a:lnTo>
                <a:lnTo>
                  <a:pt x="1166" y="428"/>
                </a:lnTo>
                <a:lnTo>
                  <a:pt x="685" y="13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0" name="Freeform 132">
            <a:extLst>
              <a:ext uri="{FF2B5EF4-FFF2-40B4-BE49-F238E27FC236}">
                <a16:creationId xmlns:a16="http://schemas.microsoft.com/office/drawing/2014/main" id="{A11F45AB-CD05-109A-7AFE-E7187D034E16}"/>
              </a:ext>
            </a:extLst>
          </p:cNvPr>
          <p:cNvSpPr>
            <a:spLocks/>
          </p:cNvSpPr>
          <p:nvPr/>
        </p:nvSpPr>
        <p:spPr bwMode="auto">
          <a:xfrm rot="362064">
            <a:off x="5385777" y="2440870"/>
            <a:ext cx="264211" cy="224657"/>
          </a:xfrm>
          <a:custGeom>
            <a:avLst/>
            <a:gdLst>
              <a:gd name="T0" fmla="*/ 303 w 550"/>
              <a:gd name="T1" fmla="*/ 2 h 550"/>
              <a:gd name="T2" fmla="*/ 344 w 550"/>
              <a:gd name="T3" fmla="*/ 8 h 550"/>
              <a:gd name="T4" fmla="*/ 382 w 550"/>
              <a:gd name="T5" fmla="*/ 21 h 550"/>
              <a:gd name="T6" fmla="*/ 418 w 550"/>
              <a:gd name="T7" fmla="*/ 39 h 550"/>
              <a:gd name="T8" fmla="*/ 450 w 550"/>
              <a:gd name="T9" fmla="*/ 63 h 550"/>
              <a:gd name="T10" fmla="*/ 479 w 550"/>
              <a:gd name="T11" fmla="*/ 89 h 550"/>
              <a:gd name="T12" fmla="*/ 503 w 550"/>
              <a:gd name="T13" fmla="*/ 120 h 550"/>
              <a:gd name="T14" fmla="*/ 522 w 550"/>
              <a:gd name="T15" fmla="*/ 156 h 550"/>
              <a:gd name="T16" fmla="*/ 537 w 550"/>
              <a:gd name="T17" fmla="*/ 193 h 550"/>
              <a:gd name="T18" fmla="*/ 547 w 550"/>
              <a:gd name="T19" fmla="*/ 232 h 550"/>
              <a:gd name="T20" fmla="*/ 550 w 550"/>
              <a:gd name="T21" fmla="*/ 274 h 550"/>
              <a:gd name="T22" fmla="*/ 547 w 550"/>
              <a:gd name="T23" fmla="*/ 317 h 550"/>
              <a:gd name="T24" fmla="*/ 537 w 550"/>
              <a:gd name="T25" fmla="*/ 356 h 550"/>
              <a:gd name="T26" fmla="*/ 522 w 550"/>
              <a:gd name="T27" fmla="*/ 394 h 550"/>
              <a:gd name="T28" fmla="*/ 503 w 550"/>
              <a:gd name="T29" fmla="*/ 429 h 550"/>
              <a:gd name="T30" fmla="*/ 479 w 550"/>
              <a:gd name="T31" fmla="*/ 460 h 550"/>
              <a:gd name="T32" fmla="*/ 450 w 550"/>
              <a:gd name="T33" fmla="*/ 487 h 550"/>
              <a:gd name="T34" fmla="*/ 418 w 550"/>
              <a:gd name="T35" fmla="*/ 510 h 550"/>
              <a:gd name="T36" fmla="*/ 382 w 550"/>
              <a:gd name="T37" fmla="*/ 528 h 550"/>
              <a:gd name="T38" fmla="*/ 344 w 550"/>
              <a:gd name="T39" fmla="*/ 541 h 550"/>
              <a:gd name="T40" fmla="*/ 303 w 550"/>
              <a:gd name="T41" fmla="*/ 547 h 550"/>
              <a:gd name="T42" fmla="*/ 261 w 550"/>
              <a:gd name="T43" fmla="*/ 549 h 550"/>
              <a:gd name="T44" fmla="*/ 219 w 550"/>
              <a:gd name="T45" fmla="*/ 544 h 550"/>
              <a:gd name="T46" fmla="*/ 181 w 550"/>
              <a:gd name="T47" fmla="*/ 533 h 550"/>
              <a:gd name="T48" fmla="*/ 143 w 550"/>
              <a:gd name="T49" fmla="*/ 517 h 550"/>
              <a:gd name="T50" fmla="*/ 110 w 550"/>
              <a:gd name="T51" fmla="*/ 495 h 550"/>
              <a:gd name="T52" fmla="*/ 80 w 550"/>
              <a:gd name="T53" fmla="*/ 470 h 550"/>
              <a:gd name="T54" fmla="*/ 54 w 550"/>
              <a:gd name="T55" fmla="*/ 440 h 550"/>
              <a:gd name="T56" fmla="*/ 33 w 550"/>
              <a:gd name="T57" fmla="*/ 407 h 550"/>
              <a:gd name="T58" fmla="*/ 17 w 550"/>
              <a:gd name="T59" fmla="*/ 369 h 550"/>
              <a:gd name="T60" fmla="*/ 5 w 550"/>
              <a:gd name="T61" fmla="*/ 331 h 550"/>
              <a:gd name="T62" fmla="*/ 0 w 550"/>
              <a:gd name="T63" fmla="*/ 289 h 550"/>
              <a:gd name="T64" fmla="*/ 1 w 550"/>
              <a:gd name="T65" fmla="*/ 246 h 550"/>
              <a:gd name="T66" fmla="*/ 9 w 550"/>
              <a:gd name="T67" fmla="*/ 206 h 550"/>
              <a:gd name="T68" fmla="*/ 21 w 550"/>
              <a:gd name="T69" fmla="*/ 167 h 550"/>
              <a:gd name="T70" fmla="*/ 40 w 550"/>
              <a:gd name="T71" fmla="*/ 132 h 550"/>
              <a:gd name="T72" fmla="*/ 63 w 550"/>
              <a:gd name="T73" fmla="*/ 99 h 550"/>
              <a:gd name="T74" fmla="*/ 90 w 550"/>
              <a:gd name="T75" fmla="*/ 71 h 550"/>
              <a:gd name="T76" fmla="*/ 121 w 550"/>
              <a:gd name="T77" fmla="*/ 47 h 550"/>
              <a:gd name="T78" fmla="*/ 155 w 550"/>
              <a:gd name="T79" fmla="*/ 26 h 550"/>
              <a:gd name="T80" fmla="*/ 193 w 550"/>
              <a:gd name="T81" fmla="*/ 12 h 550"/>
              <a:gd name="T82" fmla="*/ 233 w 550"/>
              <a:gd name="T83" fmla="*/ 3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1"/>
                </a:lnTo>
                <a:lnTo>
                  <a:pt x="303" y="2"/>
                </a:lnTo>
                <a:lnTo>
                  <a:pt x="317" y="3"/>
                </a:lnTo>
                <a:lnTo>
                  <a:pt x="330" y="5"/>
                </a:lnTo>
                <a:lnTo>
                  <a:pt x="344" y="8"/>
                </a:lnTo>
                <a:lnTo>
                  <a:pt x="357" y="12"/>
                </a:lnTo>
                <a:lnTo>
                  <a:pt x="370" y="17"/>
                </a:lnTo>
                <a:lnTo>
                  <a:pt x="382" y="21"/>
                </a:lnTo>
                <a:lnTo>
                  <a:pt x="394" y="26"/>
                </a:lnTo>
                <a:lnTo>
                  <a:pt x="406" y="33"/>
                </a:lnTo>
                <a:lnTo>
                  <a:pt x="418" y="39"/>
                </a:lnTo>
                <a:lnTo>
                  <a:pt x="429" y="47"/>
                </a:lnTo>
                <a:lnTo>
                  <a:pt x="440" y="54"/>
                </a:lnTo>
                <a:lnTo>
                  <a:pt x="450" y="63"/>
                </a:lnTo>
                <a:lnTo>
                  <a:pt x="460" y="71"/>
                </a:lnTo>
                <a:lnTo>
                  <a:pt x="470" y="80"/>
                </a:lnTo>
                <a:lnTo>
                  <a:pt x="479" y="89"/>
                </a:lnTo>
                <a:lnTo>
                  <a:pt x="487" y="99"/>
                </a:lnTo>
                <a:lnTo>
                  <a:pt x="496" y="110"/>
                </a:lnTo>
                <a:lnTo>
                  <a:pt x="503" y="120"/>
                </a:lnTo>
                <a:lnTo>
                  <a:pt x="511" y="132"/>
                </a:lnTo>
                <a:lnTo>
                  <a:pt x="517" y="143"/>
                </a:lnTo>
                <a:lnTo>
                  <a:pt x="522" y="156"/>
                </a:lnTo>
                <a:lnTo>
                  <a:pt x="529" y="167"/>
                </a:lnTo>
                <a:lnTo>
                  <a:pt x="533" y="180"/>
                </a:lnTo>
                <a:lnTo>
                  <a:pt x="537" y="193"/>
                </a:lnTo>
                <a:lnTo>
                  <a:pt x="542" y="206"/>
                </a:lnTo>
                <a:lnTo>
                  <a:pt x="544" y="219"/>
                </a:lnTo>
                <a:lnTo>
                  <a:pt x="547" y="232"/>
                </a:lnTo>
                <a:lnTo>
                  <a:pt x="548" y="246"/>
                </a:lnTo>
                <a:lnTo>
                  <a:pt x="549" y="260"/>
                </a:lnTo>
                <a:lnTo>
                  <a:pt x="550" y="274"/>
                </a:lnTo>
                <a:lnTo>
                  <a:pt x="549" y="289"/>
                </a:lnTo>
                <a:lnTo>
                  <a:pt x="548" y="303"/>
                </a:lnTo>
                <a:lnTo>
                  <a:pt x="547" y="317"/>
                </a:lnTo>
                <a:lnTo>
                  <a:pt x="544" y="331"/>
                </a:lnTo>
                <a:lnTo>
                  <a:pt x="542" y="344"/>
                </a:lnTo>
                <a:lnTo>
                  <a:pt x="537" y="356"/>
                </a:lnTo>
                <a:lnTo>
                  <a:pt x="533" y="369"/>
                </a:lnTo>
                <a:lnTo>
                  <a:pt x="529" y="382"/>
                </a:lnTo>
                <a:lnTo>
                  <a:pt x="522" y="394"/>
                </a:lnTo>
                <a:lnTo>
                  <a:pt x="517" y="407"/>
                </a:lnTo>
                <a:lnTo>
                  <a:pt x="511" y="417"/>
                </a:lnTo>
                <a:lnTo>
                  <a:pt x="503" y="429"/>
                </a:lnTo>
                <a:lnTo>
                  <a:pt x="496" y="440"/>
                </a:lnTo>
                <a:lnTo>
                  <a:pt x="487" y="450"/>
                </a:lnTo>
                <a:lnTo>
                  <a:pt x="479" y="460"/>
                </a:lnTo>
                <a:lnTo>
                  <a:pt x="470" y="470"/>
                </a:lnTo>
                <a:lnTo>
                  <a:pt x="460" y="478"/>
                </a:lnTo>
                <a:lnTo>
                  <a:pt x="450" y="487"/>
                </a:lnTo>
                <a:lnTo>
                  <a:pt x="440" y="495"/>
                </a:lnTo>
                <a:lnTo>
                  <a:pt x="429" y="503"/>
                </a:lnTo>
                <a:lnTo>
                  <a:pt x="418" y="510"/>
                </a:lnTo>
                <a:lnTo>
                  <a:pt x="406" y="517"/>
                </a:lnTo>
                <a:lnTo>
                  <a:pt x="394" y="523"/>
                </a:lnTo>
                <a:lnTo>
                  <a:pt x="382" y="528"/>
                </a:lnTo>
                <a:lnTo>
                  <a:pt x="370" y="533"/>
                </a:lnTo>
                <a:lnTo>
                  <a:pt x="357" y="537"/>
                </a:lnTo>
                <a:lnTo>
                  <a:pt x="344" y="541"/>
                </a:lnTo>
                <a:lnTo>
                  <a:pt x="330" y="544"/>
                </a:lnTo>
                <a:lnTo>
                  <a:pt x="317" y="546"/>
                </a:lnTo>
                <a:lnTo>
                  <a:pt x="303" y="547"/>
                </a:lnTo>
                <a:lnTo>
                  <a:pt x="289" y="549"/>
                </a:lnTo>
                <a:lnTo>
                  <a:pt x="275" y="550"/>
                </a:lnTo>
                <a:lnTo>
                  <a:pt x="261" y="549"/>
                </a:lnTo>
                <a:lnTo>
                  <a:pt x="247" y="547"/>
                </a:lnTo>
                <a:lnTo>
                  <a:pt x="233" y="546"/>
                </a:lnTo>
                <a:lnTo>
                  <a:pt x="219" y="544"/>
                </a:lnTo>
                <a:lnTo>
                  <a:pt x="206" y="541"/>
                </a:lnTo>
                <a:lnTo>
                  <a:pt x="193" y="537"/>
                </a:lnTo>
                <a:lnTo>
                  <a:pt x="181" y="533"/>
                </a:lnTo>
                <a:lnTo>
                  <a:pt x="168" y="528"/>
                </a:lnTo>
                <a:lnTo>
                  <a:pt x="155" y="523"/>
                </a:lnTo>
                <a:lnTo>
                  <a:pt x="143" y="517"/>
                </a:lnTo>
                <a:lnTo>
                  <a:pt x="132" y="510"/>
                </a:lnTo>
                <a:lnTo>
                  <a:pt x="121" y="503"/>
                </a:lnTo>
                <a:lnTo>
                  <a:pt x="110" y="495"/>
                </a:lnTo>
                <a:lnTo>
                  <a:pt x="99" y="487"/>
                </a:lnTo>
                <a:lnTo>
                  <a:pt x="90" y="478"/>
                </a:lnTo>
                <a:lnTo>
                  <a:pt x="80" y="470"/>
                </a:lnTo>
                <a:lnTo>
                  <a:pt x="72" y="460"/>
                </a:lnTo>
                <a:lnTo>
                  <a:pt x="63" y="450"/>
                </a:lnTo>
                <a:lnTo>
                  <a:pt x="54" y="440"/>
                </a:lnTo>
                <a:lnTo>
                  <a:pt x="47" y="429"/>
                </a:lnTo>
                <a:lnTo>
                  <a:pt x="40" y="417"/>
                </a:lnTo>
                <a:lnTo>
                  <a:pt x="33" y="407"/>
                </a:lnTo>
                <a:lnTo>
                  <a:pt x="27" y="394"/>
                </a:lnTo>
                <a:lnTo>
                  <a:pt x="21" y="382"/>
                </a:lnTo>
                <a:lnTo>
                  <a:pt x="17" y="369"/>
                </a:lnTo>
                <a:lnTo>
                  <a:pt x="13" y="356"/>
                </a:lnTo>
                <a:lnTo>
                  <a:pt x="9" y="344"/>
                </a:lnTo>
                <a:lnTo>
                  <a:pt x="5" y="331"/>
                </a:lnTo>
                <a:lnTo>
                  <a:pt x="3" y="317"/>
                </a:lnTo>
                <a:lnTo>
                  <a:pt x="1" y="303"/>
                </a:lnTo>
                <a:lnTo>
                  <a:pt x="0" y="289"/>
                </a:lnTo>
                <a:lnTo>
                  <a:pt x="0" y="274"/>
                </a:lnTo>
                <a:lnTo>
                  <a:pt x="0" y="260"/>
                </a:lnTo>
                <a:lnTo>
                  <a:pt x="1" y="246"/>
                </a:lnTo>
                <a:lnTo>
                  <a:pt x="3" y="232"/>
                </a:lnTo>
                <a:lnTo>
                  <a:pt x="5" y="219"/>
                </a:lnTo>
                <a:lnTo>
                  <a:pt x="9" y="206"/>
                </a:lnTo>
                <a:lnTo>
                  <a:pt x="13" y="193"/>
                </a:lnTo>
                <a:lnTo>
                  <a:pt x="17" y="180"/>
                </a:lnTo>
                <a:lnTo>
                  <a:pt x="21" y="167"/>
                </a:lnTo>
                <a:lnTo>
                  <a:pt x="27" y="156"/>
                </a:lnTo>
                <a:lnTo>
                  <a:pt x="33" y="143"/>
                </a:lnTo>
                <a:lnTo>
                  <a:pt x="40" y="132"/>
                </a:lnTo>
                <a:lnTo>
                  <a:pt x="47" y="120"/>
                </a:lnTo>
                <a:lnTo>
                  <a:pt x="54" y="110"/>
                </a:lnTo>
                <a:lnTo>
                  <a:pt x="63" y="99"/>
                </a:lnTo>
                <a:lnTo>
                  <a:pt x="72" y="89"/>
                </a:lnTo>
                <a:lnTo>
                  <a:pt x="80" y="80"/>
                </a:lnTo>
                <a:lnTo>
                  <a:pt x="90" y="71"/>
                </a:lnTo>
                <a:lnTo>
                  <a:pt x="99" y="63"/>
                </a:lnTo>
                <a:lnTo>
                  <a:pt x="110" y="54"/>
                </a:lnTo>
                <a:lnTo>
                  <a:pt x="121" y="47"/>
                </a:lnTo>
                <a:lnTo>
                  <a:pt x="132" y="39"/>
                </a:lnTo>
                <a:lnTo>
                  <a:pt x="143" y="33"/>
                </a:lnTo>
                <a:lnTo>
                  <a:pt x="155" y="26"/>
                </a:lnTo>
                <a:lnTo>
                  <a:pt x="168" y="21"/>
                </a:lnTo>
                <a:lnTo>
                  <a:pt x="181" y="17"/>
                </a:lnTo>
                <a:lnTo>
                  <a:pt x="193" y="12"/>
                </a:lnTo>
                <a:lnTo>
                  <a:pt x="206" y="8"/>
                </a:lnTo>
                <a:lnTo>
                  <a:pt x="219" y="5"/>
                </a:lnTo>
                <a:lnTo>
                  <a:pt x="233" y="3"/>
                </a:lnTo>
                <a:lnTo>
                  <a:pt x="247" y="2"/>
                </a:lnTo>
                <a:lnTo>
                  <a:pt x="261" y="1"/>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1" name="Freeform 136">
            <a:extLst>
              <a:ext uri="{FF2B5EF4-FFF2-40B4-BE49-F238E27FC236}">
                <a16:creationId xmlns:a16="http://schemas.microsoft.com/office/drawing/2014/main" id="{D71C22D7-F911-E721-6DD7-5E7E3C6BB0F3}"/>
              </a:ext>
            </a:extLst>
          </p:cNvPr>
          <p:cNvSpPr>
            <a:spLocks/>
          </p:cNvSpPr>
          <p:nvPr/>
        </p:nvSpPr>
        <p:spPr bwMode="auto">
          <a:xfrm rot="21400528">
            <a:off x="8881913" y="2700024"/>
            <a:ext cx="265655" cy="223436"/>
          </a:xfrm>
          <a:custGeom>
            <a:avLst/>
            <a:gdLst>
              <a:gd name="T0" fmla="*/ 304 w 550"/>
              <a:gd name="T1" fmla="*/ 1 h 550"/>
              <a:gd name="T2" fmla="*/ 344 w 550"/>
              <a:gd name="T3" fmla="*/ 8 h 550"/>
              <a:gd name="T4" fmla="*/ 383 w 550"/>
              <a:gd name="T5" fmla="*/ 21 h 550"/>
              <a:gd name="T6" fmla="*/ 418 w 550"/>
              <a:gd name="T7" fmla="*/ 39 h 550"/>
              <a:gd name="T8" fmla="*/ 451 w 550"/>
              <a:gd name="T9" fmla="*/ 62 h 550"/>
              <a:gd name="T10" fmla="*/ 479 w 550"/>
              <a:gd name="T11" fmla="*/ 89 h 550"/>
              <a:gd name="T12" fmla="*/ 503 w 550"/>
              <a:gd name="T13" fmla="*/ 120 h 550"/>
              <a:gd name="T14" fmla="*/ 524 w 550"/>
              <a:gd name="T15" fmla="*/ 155 h 550"/>
              <a:gd name="T16" fmla="*/ 538 w 550"/>
              <a:gd name="T17" fmla="*/ 192 h 550"/>
              <a:gd name="T18" fmla="*/ 547 w 550"/>
              <a:gd name="T19" fmla="*/ 233 h 550"/>
              <a:gd name="T20" fmla="*/ 550 w 550"/>
              <a:gd name="T21" fmla="*/ 274 h 550"/>
              <a:gd name="T22" fmla="*/ 547 w 550"/>
              <a:gd name="T23" fmla="*/ 317 h 550"/>
              <a:gd name="T24" fmla="*/ 538 w 550"/>
              <a:gd name="T25" fmla="*/ 356 h 550"/>
              <a:gd name="T26" fmla="*/ 524 w 550"/>
              <a:gd name="T27" fmla="*/ 394 h 550"/>
              <a:gd name="T28" fmla="*/ 503 w 550"/>
              <a:gd name="T29" fmla="*/ 429 h 550"/>
              <a:gd name="T30" fmla="*/ 479 w 550"/>
              <a:gd name="T31" fmla="*/ 460 h 550"/>
              <a:gd name="T32" fmla="*/ 451 w 550"/>
              <a:gd name="T33" fmla="*/ 487 h 550"/>
              <a:gd name="T34" fmla="*/ 418 w 550"/>
              <a:gd name="T35" fmla="*/ 510 h 550"/>
              <a:gd name="T36" fmla="*/ 383 w 550"/>
              <a:gd name="T37" fmla="*/ 527 h 550"/>
              <a:gd name="T38" fmla="*/ 344 w 550"/>
              <a:gd name="T39" fmla="*/ 541 h 550"/>
              <a:gd name="T40" fmla="*/ 304 w 550"/>
              <a:gd name="T41" fmla="*/ 548 h 550"/>
              <a:gd name="T42" fmla="*/ 261 w 550"/>
              <a:gd name="T43" fmla="*/ 549 h 550"/>
              <a:gd name="T44" fmla="*/ 220 w 550"/>
              <a:gd name="T45" fmla="*/ 543 h 550"/>
              <a:gd name="T46" fmla="*/ 181 w 550"/>
              <a:gd name="T47" fmla="*/ 533 h 550"/>
              <a:gd name="T48" fmla="*/ 145 w 550"/>
              <a:gd name="T49" fmla="*/ 517 h 550"/>
              <a:gd name="T50" fmla="*/ 110 w 550"/>
              <a:gd name="T51" fmla="*/ 495 h 550"/>
              <a:gd name="T52" fmla="*/ 80 w 550"/>
              <a:gd name="T53" fmla="*/ 470 h 550"/>
              <a:gd name="T54" fmla="*/ 55 w 550"/>
              <a:gd name="T55" fmla="*/ 440 h 550"/>
              <a:gd name="T56" fmla="*/ 33 w 550"/>
              <a:gd name="T57" fmla="*/ 406 h 550"/>
              <a:gd name="T58" fmla="*/ 17 w 550"/>
              <a:gd name="T59" fmla="*/ 369 h 550"/>
              <a:gd name="T60" fmla="*/ 7 w 550"/>
              <a:gd name="T61" fmla="*/ 330 h 550"/>
              <a:gd name="T62" fmla="*/ 1 w 550"/>
              <a:gd name="T63" fmla="*/ 289 h 550"/>
              <a:gd name="T64" fmla="*/ 2 w 550"/>
              <a:gd name="T65" fmla="*/ 246 h 550"/>
              <a:gd name="T66" fmla="*/ 9 w 550"/>
              <a:gd name="T67" fmla="*/ 206 h 550"/>
              <a:gd name="T68" fmla="*/ 23 w 550"/>
              <a:gd name="T69" fmla="*/ 167 h 550"/>
              <a:gd name="T70" fmla="*/ 40 w 550"/>
              <a:gd name="T71" fmla="*/ 132 h 550"/>
              <a:gd name="T72" fmla="*/ 63 w 550"/>
              <a:gd name="T73" fmla="*/ 99 h 550"/>
              <a:gd name="T74" fmla="*/ 90 w 550"/>
              <a:gd name="T75" fmla="*/ 71 h 550"/>
              <a:gd name="T76" fmla="*/ 121 w 550"/>
              <a:gd name="T77" fmla="*/ 47 h 550"/>
              <a:gd name="T78" fmla="*/ 156 w 550"/>
              <a:gd name="T79" fmla="*/ 26 h 550"/>
              <a:gd name="T80" fmla="*/ 194 w 550"/>
              <a:gd name="T81" fmla="*/ 11 h 550"/>
              <a:gd name="T82" fmla="*/ 233 w 550"/>
              <a:gd name="T83" fmla="*/ 3 h 550"/>
              <a:gd name="T84" fmla="*/ 276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6" y="0"/>
                </a:moveTo>
                <a:lnTo>
                  <a:pt x="290" y="0"/>
                </a:lnTo>
                <a:lnTo>
                  <a:pt x="304" y="1"/>
                </a:lnTo>
                <a:lnTo>
                  <a:pt x="318" y="3"/>
                </a:lnTo>
                <a:lnTo>
                  <a:pt x="331" y="5"/>
                </a:lnTo>
                <a:lnTo>
                  <a:pt x="344" y="8"/>
                </a:lnTo>
                <a:lnTo>
                  <a:pt x="358" y="11"/>
                </a:lnTo>
                <a:lnTo>
                  <a:pt x="371" y="17"/>
                </a:lnTo>
                <a:lnTo>
                  <a:pt x="383" y="21"/>
                </a:lnTo>
                <a:lnTo>
                  <a:pt x="396" y="26"/>
                </a:lnTo>
                <a:lnTo>
                  <a:pt x="407" y="33"/>
                </a:lnTo>
                <a:lnTo>
                  <a:pt x="418" y="39"/>
                </a:lnTo>
                <a:lnTo>
                  <a:pt x="430" y="47"/>
                </a:lnTo>
                <a:lnTo>
                  <a:pt x="440" y="54"/>
                </a:lnTo>
                <a:lnTo>
                  <a:pt x="451" y="62"/>
                </a:lnTo>
                <a:lnTo>
                  <a:pt x="461" y="71"/>
                </a:lnTo>
                <a:lnTo>
                  <a:pt x="470" y="80"/>
                </a:lnTo>
                <a:lnTo>
                  <a:pt x="479" y="89"/>
                </a:lnTo>
                <a:lnTo>
                  <a:pt x="489" y="99"/>
                </a:lnTo>
                <a:lnTo>
                  <a:pt x="496" y="110"/>
                </a:lnTo>
                <a:lnTo>
                  <a:pt x="503" y="120"/>
                </a:lnTo>
                <a:lnTo>
                  <a:pt x="511" y="132"/>
                </a:lnTo>
                <a:lnTo>
                  <a:pt x="517" y="143"/>
                </a:lnTo>
                <a:lnTo>
                  <a:pt x="524" y="155"/>
                </a:lnTo>
                <a:lnTo>
                  <a:pt x="529" y="167"/>
                </a:lnTo>
                <a:lnTo>
                  <a:pt x="533" y="179"/>
                </a:lnTo>
                <a:lnTo>
                  <a:pt x="538" y="192"/>
                </a:lnTo>
                <a:lnTo>
                  <a:pt x="542" y="206"/>
                </a:lnTo>
                <a:lnTo>
                  <a:pt x="545" y="219"/>
                </a:lnTo>
                <a:lnTo>
                  <a:pt x="547" y="233"/>
                </a:lnTo>
                <a:lnTo>
                  <a:pt x="549" y="246"/>
                </a:lnTo>
                <a:lnTo>
                  <a:pt x="550" y="260"/>
                </a:lnTo>
                <a:lnTo>
                  <a:pt x="550" y="274"/>
                </a:lnTo>
                <a:lnTo>
                  <a:pt x="550" y="289"/>
                </a:lnTo>
                <a:lnTo>
                  <a:pt x="549" y="303"/>
                </a:lnTo>
                <a:lnTo>
                  <a:pt x="547" y="317"/>
                </a:lnTo>
                <a:lnTo>
                  <a:pt x="545" y="330"/>
                </a:lnTo>
                <a:lnTo>
                  <a:pt x="542" y="344"/>
                </a:lnTo>
                <a:lnTo>
                  <a:pt x="538" y="356"/>
                </a:lnTo>
                <a:lnTo>
                  <a:pt x="533" y="369"/>
                </a:lnTo>
                <a:lnTo>
                  <a:pt x="529" y="382"/>
                </a:lnTo>
                <a:lnTo>
                  <a:pt x="524" y="394"/>
                </a:lnTo>
                <a:lnTo>
                  <a:pt x="517" y="406"/>
                </a:lnTo>
                <a:lnTo>
                  <a:pt x="511" y="417"/>
                </a:lnTo>
                <a:lnTo>
                  <a:pt x="503" y="429"/>
                </a:lnTo>
                <a:lnTo>
                  <a:pt x="496" y="440"/>
                </a:lnTo>
                <a:lnTo>
                  <a:pt x="489" y="449"/>
                </a:lnTo>
                <a:lnTo>
                  <a:pt x="479" y="460"/>
                </a:lnTo>
                <a:lnTo>
                  <a:pt x="470" y="470"/>
                </a:lnTo>
                <a:lnTo>
                  <a:pt x="461" y="478"/>
                </a:lnTo>
                <a:lnTo>
                  <a:pt x="451" y="487"/>
                </a:lnTo>
                <a:lnTo>
                  <a:pt x="440" y="495"/>
                </a:lnTo>
                <a:lnTo>
                  <a:pt x="430" y="503"/>
                </a:lnTo>
                <a:lnTo>
                  <a:pt x="418" y="510"/>
                </a:lnTo>
                <a:lnTo>
                  <a:pt x="407" y="517"/>
                </a:lnTo>
                <a:lnTo>
                  <a:pt x="396" y="522"/>
                </a:lnTo>
                <a:lnTo>
                  <a:pt x="383" y="527"/>
                </a:lnTo>
                <a:lnTo>
                  <a:pt x="371" y="533"/>
                </a:lnTo>
                <a:lnTo>
                  <a:pt x="358" y="537"/>
                </a:lnTo>
                <a:lnTo>
                  <a:pt x="344" y="541"/>
                </a:lnTo>
                <a:lnTo>
                  <a:pt x="331" y="543"/>
                </a:lnTo>
                <a:lnTo>
                  <a:pt x="318" y="547"/>
                </a:lnTo>
                <a:lnTo>
                  <a:pt x="304" y="548"/>
                </a:lnTo>
                <a:lnTo>
                  <a:pt x="290" y="549"/>
                </a:lnTo>
                <a:lnTo>
                  <a:pt x="276" y="550"/>
                </a:lnTo>
                <a:lnTo>
                  <a:pt x="261" y="549"/>
                </a:lnTo>
                <a:lnTo>
                  <a:pt x="247" y="548"/>
                </a:lnTo>
                <a:lnTo>
                  <a:pt x="233" y="547"/>
                </a:lnTo>
                <a:lnTo>
                  <a:pt x="220" y="543"/>
                </a:lnTo>
                <a:lnTo>
                  <a:pt x="207" y="541"/>
                </a:lnTo>
                <a:lnTo>
                  <a:pt x="194" y="537"/>
                </a:lnTo>
                <a:lnTo>
                  <a:pt x="181" y="533"/>
                </a:lnTo>
                <a:lnTo>
                  <a:pt x="168" y="527"/>
                </a:lnTo>
                <a:lnTo>
                  <a:pt x="156" y="522"/>
                </a:lnTo>
                <a:lnTo>
                  <a:pt x="145" y="517"/>
                </a:lnTo>
                <a:lnTo>
                  <a:pt x="133" y="510"/>
                </a:lnTo>
                <a:lnTo>
                  <a:pt x="121" y="503"/>
                </a:lnTo>
                <a:lnTo>
                  <a:pt x="110" y="495"/>
                </a:lnTo>
                <a:lnTo>
                  <a:pt x="101" y="487"/>
                </a:lnTo>
                <a:lnTo>
                  <a:pt x="90" y="478"/>
                </a:lnTo>
                <a:lnTo>
                  <a:pt x="80" y="470"/>
                </a:lnTo>
                <a:lnTo>
                  <a:pt x="72" y="460"/>
                </a:lnTo>
                <a:lnTo>
                  <a:pt x="63" y="449"/>
                </a:lnTo>
                <a:lnTo>
                  <a:pt x="55" y="440"/>
                </a:lnTo>
                <a:lnTo>
                  <a:pt x="47" y="429"/>
                </a:lnTo>
                <a:lnTo>
                  <a:pt x="40" y="417"/>
                </a:lnTo>
                <a:lnTo>
                  <a:pt x="33" y="406"/>
                </a:lnTo>
                <a:lnTo>
                  <a:pt x="28" y="394"/>
                </a:lnTo>
                <a:lnTo>
                  <a:pt x="23" y="382"/>
                </a:lnTo>
                <a:lnTo>
                  <a:pt x="17" y="369"/>
                </a:lnTo>
                <a:lnTo>
                  <a:pt x="13" y="356"/>
                </a:lnTo>
                <a:lnTo>
                  <a:pt x="9" y="344"/>
                </a:lnTo>
                <a:lnTo>
                  <a:pt x="7" y="330"/>
                </a:lnTo>
                <a:lnTo>
                  <a:pt x="4" y="317"/>
                </a:lnTo>
                <a:lnTo>
                  <a:pt x="2" y="303"/>
                </a:lnTo>
                <a:lnTo>
                  <a:pt x="1" y="289"/>
                </a:lnTo>
                <a:lnTo>
                  <a:pt x="0" y="274"/>
                </a:lnTo>
                <a:lnTo>
                  <a:pt x="1" y="260"/>
                </a:lnTo>
                <a:lnTo>
                  <a:pt x="2" y="246"/>
                </a:lnTo>
                <a:lnTo>
                  <a:pt x="4" y="233"/>
                </a:lnTo>
                <a:lnTo>
                  <a:pt x="7" y="219"/>
                </a:lnTo>
                <a:lnTo>
                  <a:pt x="9" y="206"/>
                </a:lnTo>
                <a:lnTo>
                  <a:pt x="13" y="192"/>
                </a:lnTo>
                <a:lnTo>
                  <a:pt x="17" y="179"/>
                </a:lnTo>
                <a:lnTo>
                  <a:pt x="23" y="167"/>
                </a:lnTo>
                <a:lnTo>
                  <a:pt x="28" y="155"/>
                </a:lnTo>
                <a:lnTo>
                  <a:pt x="33" y="143"/>
                </a:lnTo>
                <a:lnTo>
                  <a:pt x="40" y="132"/>
                </a:lnTo>
                <a:lnTo>
                  <a:pt x="47" y="120"/>
                </a:lnTo>
                <a:lnTo>
                  <a:pt x="55" y="110"/>
                </a:lnTo>
                <a:lnTo>
                  <a:pt x="63" y="99"/>
                </a:lnTo>
                <a:lnTo>
                  <a:pt x="72" y="89"/>
                </a:lnTo>
                <a:lnTo>
                  <a:pt x="80" y="80"/>
                </a:lnTo>
                <a:lnTo>
                  <a:pt x="90" y="71"/>
                </a:lnTo>
                <a:lnTo>
                  <a:pt x="101" y="62"/>
                </a:lnTo>
                <a:lnTo>
                  <a:pt x="110" y="54"/>
                </a:lnTo>
                <a:lnTo>
                  <a:pt x="121" y="47"/>
                </a:lnTo>
                <a:lnTo>
                  <a:pt x="133" y="39"/>
                </a:lnTo>
                <a:lnTo>
                  <a:pt x="145" y="33"/>
                </a:lnTo>
                <a:lnTo>
                  <a:pt x="156" y="26"/>
                </a:lnTo>
                <a:lnTo>
                  <a:pt x="168" y="21"/>
                </a:lnTo>
                <a:lnTo>
                  <a:pt x="181" y="17"/>
                </a:lnTo>
                <a:lnTo>
                  <a:pt x="194" y="11"/>
                </a:lnTo>
                <a:lnTo>
                  <a:pt x="207" y="8"/>
                </a:lnTo>
                <a:lnTo>
                  <a:pt x="220" y="5"/>
                </a:lnTo>
                <a:lnTo>
                  <a:pt x="233" y="3"/>
                </a:lnTo>
                <a:lnTo>
                  <a:pt x="247" y="1"/>
                </a:lnTo>
                <a:lnTo>
                  <a:pt x="261" y="0"/>
                </a:lnTo>
                <a:lnTo>
                  <a:pt x="276" y="0"/>
                </a:lnTo>
                <a:lnTo>
                  <a:pt x="276"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2" name="Rectangle 124">
            <a:extLst>
              <a:ext uri="{FF2B5EF4-FFF2-40B4-BE49-F238E27FC236}">
                <a16:creationId xmlns:a16="http://schemas.microsoft.com/office/drawing/2014/main" id="{018074ED-4D4D-8FD0-2C88-4776A81724BB}"/>
              </a:ext>
            </a:extLst>
          </p:cNvPr>
          <p:cNvSpPr>
            <a:spLocks noChangeArrowheads="1"/>
          </p:cNvSpPr>
          <p:nvPr/>
        </p:nvSpPr>
        <p:spPr bwMode="auto">
          <a:xfrm rot="362064">
            <a:off x="7355188" y="2828469"/>
            <a:ext cx="120" cy="29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514119" rtl="0" eaLnBrk="0" fontAlgn="base" latinLnBrk="0" hangingPunct="0">
              <a:lnSpc>
                <a:spcPct val="100000"/>
              </a:lnSpc>
              <a:spcBef>
                <a:spcPct val="0"/>
              </a:spcBef>
              <a:spcAft>
                <a:spcPct val="0"/>
              </a:spcAft>
              <a:buClrTx/>
              <a:buSzTx/>
              <a:buFontTx/>
              <a:buNone/>
              <a:tabLst/>
              <a:defRPr/>
            </a:pPr>
            <a:endParaRPr kumimoji="0" lang="pt-BR" altLang="pt-BR" sz="1200" b="1" i="0" u="none" strike="noStrike" kern="1200" cap="none" spc="0" normalizeH="0" baseline="0" noProof="0">
              <a:ln>
                <a:noFill/>
              </a:ln>
              <a:solidFill>
                <a:prstClr val="black"/>
              </a:solidFill>
              <a:effectLst/>
              <a:uLnTx/>
              <a:uFillTx/>
              <a:latin typeface="+mn-lt"/>
              <a:ea typeface="+mn-ea"/>
              <a:cs typeface="+mn-cs"/>
            </a:endParaRPr>
          </a:p>
        </p:txBody>
      </p:sp>
      <p:sp>
        <p:nvSpPr>
          <p:cNvPr id="23" name="Freeform 128">
            <a:extLst>
              <a:ext uri="{FF2B5EF4-FFF2-40B4-BE49-F238E27FC236}">
                <a16:creationId xmlns:a16="http://schemas.microsoft.com/office/drawing/2014/main" id="{EDB1B4F8-AEE4-DEBD-4F6B-5F7DFC99E41C}"/>
              </a:ext>
            </a:extLst>
          </p:cNvPr>
          <p:cNvSpPr>
            <a:spLocks noEditPoints="1"/>
          </p:cNvSpPr>
          <p:nvPr/>
        </p:nvSpPr>
        <p:spPr bwMode="auto">
          <a:xfrm rot="21478492">
            <a:off x="7082322" y="1768544"/>
            <a:ext cx="1211174" cy="424896"/>
          </a:xfrm>
          <a:custGeom>
            <a:avLst/>
            <a:gdLst>
              <a:gd name="T0" fmla="*/ 240 w 2568"/>
              <a:gd name="T1" fmla="*/ 562 h 1045"/>
              <a:gd name="T2" fmla="*/ 185 w 2568"/>
              <a:gd name="T3" fmla="*/ 548 h 1045"/>
              <a:gd name="T4" fmla="*/ 136 w 2568"/>
              <a:gd name="T5" fmla="*/ 525 h 1045"/>
              <a:gd name="T6" fmla="*/ 92 w 2568"/>
              <a:gd name="T7" fmla="*/ 492 h 1045"/>
              <a:gd name="T8" fmla="*/ 56 w 2568"/>
              <a:gd name="T9" fmla="*/ 452 h 1045"/>
              <a:gd name="T10" fmla="*/ 28 w 2568"/>
              <a:gd name="T11" fmla="*/ 405 h 1045"/>
              <a:gd name="T12" fmla="*/ 9 w 2568"/>
              <a:gd name="T13" fmla="*/ 354 h 1045"/>
              <a:gd name="T14" fmla="*/ 0 w 2568"/>
              <a:gd name="T15" fmla="*/ 297 h 1045"/>
              <a:gd name="T16" fmla="*/ 4 w 2568"/>
              <a:gd name="T17" fmla="*/ 240 h 1045"/>
              <a:gd name="T18" fmla="*/ 17 w 2568"/>
              <a:gd name="T19" fmla="*/ 185 h 1045"/>
              <a:gd name="T20" fmla="*/ 41 w 2568"/>
              <a:gd name="T21" fmla="*/ 136 h 1045"/>
              <a:gd name="T22" fmla="*/ 73 w 2568"/>
              <a:gd name="T23" fmla="*/ 93 h 1045"/>
              <a:gd name="T24" fmla="*/ 114 w 2568"/>
              <a:gd name="T25" fmla="*/ 56 h 1045"/>
              <a:gd name="T26" fmla="*/ 159 w 2568"/>
              <a:gd name="T27" fmla="*/ 28 h 1045"/>
              <a:gd name="T28" fmla="*/ 212 w 2568"/>
              <a:gd name="T29" fmla="*/ 9 h 1045"/>
              <a:gd name="T30" fmla="*/ 268 w 2568"/>
              <a:gd name="T31" fmla="*/ 0 h 1045"/>
              <a:gd name="T32" fmla="*/ 353 w 2568"/>
              <a:gd name="T33" fmla="*/ 0 h 1045"/>
              <a:gd name="T34" fmla="*/ 632 w 2568"/>
              <a:gd name="T35" fmla="*/ 13 h 1045"/>
              <a:gd name="T36" fmla="*/ 907 w 2568"/>
              <a:gd name="T37" fmla="*/ 42 h 1045"/>
              <a:gd name="T38" fmla="*/ 1179 w 2568"/>
              <a:gd name="T39" fmla="*/ 87 h 1045"/>
              <a:gd name="T40" fmla="*/ 1250 w 2568"/>
              <a:gd name="T41" fmla="*/ 677 h 1045"/>
              <a:gd name="T42" fmla="*/ 1016 w 2568"/>
              <a:gd name="T43" fmla="*/ 629 h 1045"/>
              <a:gd name="T44" fmla="*/ 777 w 2568"/>
              <a:gd name="T45" fmla="*/ 594 h 1045"/>
              <a:gd name="T46" fmla="*/ 532 w 2568"/>
              <a:gd name="T47" fmla="*/ 573 h 1045"/>
              <a:gd name="T48" fmla="*/ 282 w 2568"/>
              <a:gd name="T49" fmla="*/ 565 h 1045"/>
              <a:gd name="T50" fmla="*/ 1515 w 2568"/>
              <a:gd name="T51" fmla="*/ 165 h 1045"/>
              <a:gd name="T52" fmla="*/ 1781 w 2568"/>
              <a:gd name="T53" fmla="*/ 246 h 1045"/>
              <a:gd name="T54" fmla="*/ 2041 w 2568"/>
              <a:gd name="T55" fmla="*/ 342 h 1045"/>
              <a:gd name="T56" fmla="*/ 2293 w 2568"/>
              <a:gd name="T57" fmla="*/ 452 h 1045"/>
              <a:gd name="T58" fmla="*/ 2106 w 2568"/>
              <a:gd name="T59" fmla="*/ 986 h 1045"/>
              <a:gd name="T60" fmla="*/ 1886 w 2568"/>
              <a:gd name="T61" fmla="*/ 887 h 1045"/>
              <a:gd name="T62" fmla="*/ 1660 w 2568"/>
              <a:gd name="T63" fmla="*/ 799 h 1045"/>
              <a:gd name="T64" fmla="*/ 1427 w 2568"/>
              <a:gd name="T65" fmla="*/ 724 h 1045"/>
              <a:gd name="T66" fmla="*/ 1380 w 2568"/>
              <a:gd name="T67" fmla="*/ 131 h 1045"/>
              <a:gd name="T68" fmla="*/ 2452 w 2568"/>
              <a:gd name="T69" fmla="*/ 535 h 1045"/>
              <a:gd name="T70" fmla="*/ 2493 w 2568"/>
              <a:gd name="T71" fmla="*/ 572 h 1045"/>
              <a:gd name="T72" fmla="*/ 2527 w 2568"/>
              <a:gd name="T73" fmla="*/ 615 h 1045"/>
              <a:gd name="T74" fmla="*/ 2550 w 2568"/>
              <a:gd name="T75" fmla="*/ 664 h 1045"/>
              <a:gd name="T76" fmla="*/ 2564 w 2568"/>
              <a:gd name="T77" fmla="*/ 716 h 1045"/>
              <a:gd name="T78" fmla="*/ 2568 w 2568"/>
              <a:gd name="T79" fmla="*/ 769 h 1045"/>
              <a:gd name="T80" fmla="*/ 2562 w 2568"/>
              <a:gd name="T81" fmla="*/ 825 h 1045"/>
              <a:gd name="T82" fmla="*/ 2544 w 2568"/>
              <a:gd name="T83" fmla="*/ 878 h 1045"/>
              <a:gd name="T84" fmla="*/ 2515 w 2568"/>
              <a:gd name="T85" fmla="*/ 927 h 1045"/>
              <a:gd name="T86" fmla="*/ 2479 w 2568"/>
              <a:gd name="T87" fmla="*/ 969 h 1045"/>
              <a:gd name="T88" fmla="*/ 2435 w 2568"/>
              <a:gd name="T89" fmla="*/ 1002 h 1045"/>
              <a:gd name="T90" fmla="*/ 2387 w 2568"/>
              <a:gd name="T91" fmla="*/ 1027 h 1045"/>
              <a:gd name="T92" fmla="*/ 2334 w 2568"/>
              <a:gd name="T93" fmla="*/ 1041 h 1045"/>
              <a:gd name="T94" fmla="*/ 2280 w 2568"/>
              <a:gd name="T95" fmla="*/ 1045 h 1045"/>
              <a:gd name="T96" fmla="*/ 2225 w 2568"/>
              <a:gd name="T97" fmla="*/ 1037 h 1045"/>
              <a:gd name="T98" fmla="*/ 2172 w 2568"/>
              <a:gd name="T99" fmla="*/ 102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68" h="1045">
                <a:moveTo>
                  <a:pt x="282" y="565"/>
                </a:moveTo>
                <a:lnTo>
                  <a:pt x="268" y="565"/>
                </a:lnTo>
                <a:lnTo>
                  <a:pt x="253" y="564"/>
                </a:lnTo>
                <a:lnTo>
                  <a:pt x="240" y="562"/>
                </a:lnTo>
                <a:lnTo>
                  <a:pt x="226" y="560"/>
                </a:lnTo>
                <a:lnTo>
                  <a:pt x="212" y="557"/>
                </a:lnTo>
                <a:lnTo>
                  <a:pt x="199" y="552"/>
                </a:lnTo>
                <a:lnTo>
                  <a:pt x="185" y="548"/>
                </a:lnTo>
                <a:lnTo>
                  <a:pt x="172" y="543"/>
                </a:lnTo>
                <a:lnTo>
                  <a:pt x="159" y="538"/>
                </a:lnTo>
                <a:lnTo>
                  <a:pt x="148" y="531"/>
                </a:lnTo>
                <a:lnTo>
                  <a:pt x="136" y="525"/>
                </a:lnTo>
                <a:lnTo>
                  <a:pt x="124" y="517"/>
                </a:lnTo>
                <a:lnTo>
                  <a:pt x="114" y="509"/>
                </a:lnTo>
                <a:lnTo>
                  <a:pt x="103" y="501"/>
                </a:lnTo>
                <a:lnTo>
                  <a:pt x="92" y="492"/>
                </a:lnTo>
                <a:lnTo>
                  <a:pt x="83" y="482"/>
                </a:lnTo>
                <a:lnTo>
                  <a:pt x="73" y="472"/>
                </a:lnTo>
                <a:lnTo>
                  <a:pt x="64" y="463"/>
                </a:lnTo>
                <a:lnTo>
                  <a:pt x="56" y="452"/>
                </a:lnTo>
                <a:lnTo>
                  <a:pt x="48" y="440"/>
                </a:lnTo>
                <a:lnTo>
                  <a:pt x="41" y="430"/>
                </a:lnTo>
                <a:lnTo>
                  <a:pt x="35" y="417"/>
                </a:lnTo>
                <a:lnTo>
                  <a:pt x="28" y="405"/>
                </a:lnTo>
                <a:lnTo>
                  <a:pt x="22" y="392"/>
                </a:lnTo>
                <a:lnTo>
                  <a:pt x="17" y="379"/>
                </a:lnTo>
                <a:lnTo>
                  <a:pt x="13" y="367"/>
                </a:lnTo>
                <a:lnTo>
                  <a:pt x="9" y="354"/>
                </a:lnTo>
                <a:lnTo>
                  <a:pt x="6" y="340"/>
                </a:lnTo>
                <a:lnTo>
                  <a:pt x="4" y="326"/>
                </a:lnTo>
                <a:lnTo>
                  <a:pt x="1" y="311"/>
                </a:lnTo>
                <a:lnTo>
                  <a:pt x="0" y="297"/>
                </a:lnTo>
                <a:lnTo>
                  <a:pt x="0" y="282"/>
                </a:lnTo>
                <a:lnTo>
                  <a:pt x="0" y="268"/>
                </a:lnTo>
                <a:lnTo>
                  <a:pt x="1" y="253"/>
                </a:lnTo>
                <a:lnTo>
                  <a:pt x="4" y="240"/>
                </a:lnTo>
                <a:lnTo>
                  <a:pt x="6" y="226"/>
                </a:lnTo>
                <a:lnTo>
                  <a:pt x="9" y="212"/>
                </a:lnTo>
                <a:lnTo>
                  <a:pt x="13" y="199"/>
                </a:lnTo>
                <a:lnTo>
                  <a:pt x="17" y="185"/>
                </a:lnTo>
                <a:lnTo>
                  <a:pt x="22" y="172"/>
                </a:lnTo>
                <a:lnTo>
                  <a:pt x="28" y="161"/>
                </a:lnTo>
                <a:lnTo>
                  <a:pt x="35" y="148"/>
                </a:lnTo>
                <a:lnTo>
                  <a:pt x="41" y="136"/>
                </a:lnTo>
                <a:lnTo>
                  <a:pt x="48" y="125"/>
                </a:lnTo>
                <a:lnTo>
                  <a:pt x="56" y="114"/>
                </a:lnTo>
                <a:lnTo>
                  <a:pt x="64" y="103"/>
                </a:lnTo>
                <a:lnTo>
                  <a:pt x="73" y="93"/>
                </a:lnTo>
                <a:lnTo>
                  <a:pt x="83" y="83"/>
                </a:lnTo>
                <a:lnTo>
                  <a:pt x="92" y="74"/>
                </a:lnTo>
                <a:lnTo>
                  <a:pt x="103" y="64"/>
                </a:lnTo>
                <a:lnTo>
                  <a:pt x="114" y="56"/>
                </a:lnTo>
                <a:lnTo>
                  <a:pt x="124" y="48"/>
                </a:lnTo>
                <a:lnTo>
                  <a:pt x="136" y="41"/>
                </a:lnTo>
                <a:lnTo>
                  <a:pt x="148" y="35"/>
                </a:lnTo>
                <a:lnTo>
                  <a:pt x="159" y="28"/>
                </a:lnTo>
                <a:lnTo>
                  <a:pt x="172" y="23"/>
                </a:lnTo>
                <a:lnTo>
                  <a:pt x="185" y="17"/>
                </a:lnTo>
                <a:lnTo>
                  <a:pt x="199" y="13"/>
                </a:lnTo>
                <a:lnTo>
                  <a:pt x="212" y="9"/>
                </a:lnTo>
                <a:lnTo>
                  <a:pt x="226" y="6"/>
                </a:lnTo>
                <a:lnTo>
                  <a:pt x="240" y="4"/>
                </a:lnTo>
                <a:lnTo>
                  <a:pt x="253" y="1"/>
                </a:lnTo>
                <a:lnTo>
                  <a:pt x="268" y="0"/>
                </a:lnTo>
                <a:lnTo>
                  <a:pt x="282" y="0"/>
                </a:lnTo>
                <a:lnTo>
                  <a:pt x="282" y="565"/>
                </a:lnTo>
                <a:close/>
                <a:moveTo>
                  <a:pt x="282" y="0"/>
                </a:moveTo>
                <a:lnTo>
                  <a:pt x="353" y="0"/>
                </a:lnTo>
                <a:lnTo>
                  <a:pt x="422" y="3"/>
                </a:lnTo>
                <a:lnTo>
                  <a:pt x="493" y="5"/>
                </a:lnTo>
                <a:lnTo>
                  <a:pt x="562" y="9"/>
                </a:lnTo>
                <a:lnTo>
                  <a:pt x="632" y="13"/>
                </a:lnTo>
                <a:lnTo>
                  <a:pt x="701" y="19"/>
                </a:lnTo>
                <a:lnTo>
                  <a:pt x="769" y="26"/>
                </a:lnTo>
                <a:lnTo>
                  <a:pt x="839" y="33"/>
                </a:lnTo>
                <a:lnTo>
                  <a:pt x="907" y="42"/>
                </a:lnTo>
                <a:lnTo>
                  <a:pt x="976" y="52"/>
                </a:lnTo>
                <a:lnTo>
                  <a:pt x="1044" y="62"/>
                </a:lnTo>
                <a:lnTo>
                  <a:pt x="1111" y="74"/>
                </a:lnTo>
                <a:lnTo>
                  <a:pt x="1179" y="87"/>
                </a:lnTo>
                <a:lnTo>
                  <a:pt x="1246" y="101"/>
                </a:lnTo>
                <a:lnTo>
                  <a:pt x="1313" y="115"/>
                </a:lnTo>
                <a:lnTo>
                  <a:pt x="1380" y="131"/>
                </a:lnTo>
                <a:lnTo>
                  <a:pt x="1250" y="677"/>
                </a:lnTo>
                <a:lnTo>
                  <a:pt x="1192" y="665"/>
                </a:lnTo>
                <a:lnTo>
                  <a:pt x="1134" y="652"/>
                </a:lnTo>
                <a:lnTo>
                  <a:pt x="1075" y="640"/>
                </a:lnTo>
                <a:lnTo>
                  <a:pt x="1016" y="629"/>
                </a:lnTo>
                <a:lnTo>
                  <a:pt x="957" y="619"/>
                </a:lnTo>
                <a:lnTo>
                  <a:pt x="898" y="610"/>
                </a:lnTo>
                <a:lnTo>
                  <a:pt x="838" y="602"/>
                </a:lnTo>
                <a:lnTo>
                  <a:pt x="777" y="594"/>
                </a:lnTo>
                <a:lnTo>
                  <a:pt x="716" y="588"/>
                </a:lnTo>
                <a:lnTo>
                  <a:pt x="655" y="581"/>
                </a:lnTo>
                <a:lnTo>
                  <a:pt x="594" y="576"/>
                </a:lnTo>
                <a:lnTo>
                  <a:pt x="532" y="573"/>
                </a:lnTo>
                <a:lnTo>
                  <a:pt x="470" y="570"/>
                </a:lnTo>
                <a:lnTo>
                  <a:pt x="408" y="567"/>
                </a:lnTo>
                <a:lnTo>
                  <a:pt x="345" y="565"/>
                </a:lnTo>
                <a:lnTo>
                  <a:pt x="282" y="565"/>
                </a:lnTo>
                <a:lnTo>
                  <a:pt x="282" y="0"/>
                </a:lnTo>
                <a:close/>
                <a:moveTo>
                  <a:pt x="1380" y="131"/>
                </a:moveTo>
                <a:lnTo>
                  <a:pt x="1448" y="148"/>
                </a:lnTo>
                <a:lnTo>
                  <a:pt x="1515" y="165"/>
                </a:lnTo>
                <a:lnTo>
                  <a:pt x="1582" y="184"/>
                </a:lnTo>
                <a:lnTo>
                  <a:pt x="1650" y="203"/>
                </a:lnTo>
                <a:lnTo>
                  <a:pt x="1716" y="225"/>
                </a:lnTo>
                <a:lnTo>
                  <a:pt x="1781" y="246"/>
                </a:lnTo>
                <a:lnTo>
                  <a:pt x="1847" y="268"/>
                </a:lnTo>
                <a:lnTo>
                  <a:pt x="1912" y="292"/>
                </a:lnTo>
                <a:lnTo>
                  <a:pt x="1976" y="316"/>
                </a:lnTo>
                <a:lnTo>
                  <a:pt x="2041" y="342"/>
                </a:lnTo>
                <a:lnTo>
                  <a:pt x="2105" y="368"/>
                </a:lnTo>
                <a:lnTo>
                  <a:pt x="2168" y="396"/>
                </a:lnTo>
                <a:lnTo>
                  <a:pt x="2230" y="423"/>
                </a:lnTo>
                <a:lnTo>
                  <a:pt x="2293" y="452"/>
                </a:lnTo>
                <a:lnTo>
                  <a:pt x="2354" y="482"/>
                </a:lnTo>
                <a:lnTo>
                  <a:pt x="2415" y="513"/>
                </a:lnTo>
                <a:lnTo>
                  <a:pt x="2159" y="1014"/>
                </a:lnTo>
                <a:lnTo>
                  <a:pt x="2106" y="986"/>
                </a:lnTo>
                <a:lnTo>
                  <a:pt x="2051" y="960"/>
                </a:lnTo>
                <a:lnTo>
                  <a:pt x="1997" y="935"/>
                </a:lnTo>
                <a:lnTo>
                  <a:pt x="1941" y="910"/>
                </a:lnTo>
                <a:lnTo>
                  <a:pt x="1886" y="887"/>
                </a:lnTo>
                <a:lnTo>
                  <a:pt x="1830" y="863"/>
                </a:lnTo>
                <a:lnTo>
                  <a:pt x="1774" y="841"/>
                </a:lnTo>
                <a:lnTo>
                  <a:pt x="1717" y="819"/>
                </a:lnTo>
                <a:lnTo>
                  <a:pt x="1660" y="799"/>
                </a:lnTo>
                <a:lnTo>
                  <a:pt x="1603" y="779"/>
                </a:lnTo>
                <a:lnTo>
                  <a:pt x="1545" y="760"/>
                </a:lnTo>
                <a:lnTo>
                  <a:pt x="1486" y="742"/>
                </a:lnTo>
                <a:lnTo>
                  <a:pt x="1427" y="724"/>
                </a:lnTo>
                <a:lnTo>
                  <a:pt x="1369" y="708"/>
                </a:lnTo>
                <a:lnTo>
                  <a:pt x="1310" y="692"/>
                </a:lnTo>
                <a:lnTo>
                  <a:pt x="1250" y="677"/>
                </a:lnTo>
                <a:lnTo>
                  <a:pt x="1380" y="131"/>
                </a:lnTo>
                <a:close/>
                <a:moveTo>
                  <a:pt x="2415" y="513"/>
                </a:moveTo>
                <a:lnTo>
                  <a:pt x="2427" y="519"/>
                </a:lnTo>
                <a:lnTo>
                  <a:pt x="2440" y="527"/>
                </a:lnTo>
                <a:lnTo>
                  <a:pt x="2452" y="535"/>
                </a:lnTo>
                <a:lnTo>
                  <a:pt x="2462" y="544"/>
                </a:lnTo>
                <a:lnTo>
                  <a:pt x="2473" y="552"/>
                </a:lnTo>
                <a:lnTo>
                  <a:pt x="2484" y="562"/>
                </a:lnTo>
                <a:lnTo>
                  <a:pt x="2493" y="572"/>
                </a:lnTo>
                <a:lnTo>
                  <a:pt x="2502" y="582"/>
                </a:lnTo>
                <a:lnTo>
                  <a:pt x="2511" y="593"/>
                </a:lnTo>
                <a:lnTo>
                  <a:pt x="2519" y="604"/>
                </a:lnTo>
                <a:lnTo>
                  <a:pt x="2527" y="615"/>
                </a:lnTo>
                <a:lnTo>
                  <a:pt x="2533" y="627"/>
                </a:lnTo>
                <a:lnTo>
                  <a:pt x="2539" y="639"/>
                </a:lnTo>
                <a:lnTo>
                  <a:pt x="2545" y="651"/>
                </a:lnTo>
                <a:lnTo>
                  <a:pt x="2550" y="664"/>
                </a:lnTo>
                <a:lnTo>
                  <a:pt x="2554" y="676"/>
                </a:lnTo>
                <a:lnTo>
                  <a:pt x="2559" y="689"/>
                </a:lnTo>
                <a:lnTo>
                  <a:pt x="2562" y="702"/>
                </a:lnTo>
                <a:lnTo>
                  <a:pt x="2564" y="716"/>
                </a:lnTo>
                <a:lnTo>
                  <a:pt x="2566" y="729"/>
                </a:lnTo>
                <a:lnTo>
                  <a:pt x="2567" y="743"/>
                </a:lnTo>
                <a:lnTo>
                  <a:pt x="2568" y="756"/>
                </a:lnTo>
                <a:lnTo>
                  <a:pt x="2568" y="769"/>
                </a:lnTo>
                <a:lnTo>
                  <a:pt x="2567" y="783"/>
                </a:lnTo>
                <a:lnTo>
                  <a:pt x="2566" y="797"/>
                </a:lnTo>
                <a:lnTo>
                  <a:pt x="2564" y="811"/>
                </a:lnTo>
                <a:lnTo>
                  <a:pt x="2562" y="825"/>
                </a:lnTo>
                <a:lnTo>
                  <a:pt x="2559" y="838"/>
                </a:lnTo>
                <a:lnTo>
                  <a:pt x="2554" y="852"/>
                </a:lnTo>
                <a:lnTo>
                  <a:pt x="2549" y="864"/>
                </a:lnTo>
                <a:lnTo>
                  <a:pt x="2544" y="878"/>
                </a:lnTo>
                <a:lnTo>
                  <a:pt x="2537" y="891"/>
                </a:lnTo>
                <a:lnTo>
                  <a:pt x="2531" y="904"/>
                </a:lnTo>
                <a:lnTo>
                  <a:pt x="2523" y="916"/>
                </a:lnTo>
                <a:lnTo>
                  <a:pt x="2515" y="927"/>
                </a:lnTo>
                <a:lnTo>
                  <a:pt x="2506" y="939"/>
                </a:lnTo>
                <a:lnTo>
                  <a:pt x="2498" y="950"/>
                </a:lnTo>
                <a:lnTo>
                  <a:pt x="2488" y="959"/>
                </a:lnTo>
                <a:lnTo>
                  <a:pt x="2479" y="969"/>
                </a:lnTo>
                <a:lnTo>
                  <a:pt x="2468" y="979"/>
                </a:lnTo>
                <a:lnTo>
                  <a:pt x="2457" y="987"/>
                </a:lnTo>
                <a:lnTo>
                  <a:pt x="2446" y="995"/>
                </a:lnTo>
                <a:lnTo>
                  <a:pt x="2435" y="1002"/>
                </a:lnTo>
                <a:lnTo>
                  <a:pt x="2423" y="1010"/>
                </a:lnTo>
                <a:lnTo>
                  <a:pt x="2411" y="1015"/>
                </a:lnTo>
                <a:lnTo>
                  <a:pt x="2398" y="1021"/>
                </a:lnTo>
                <a:lnTo>
                  <a:pt x="2387" y="1027"/>
                </a:lnTo>
                <a:lnTo>
                  <a:pt x="2374" y="1031"/>
                </a:lnTo>
                <a:lnTo>
                  <a:pt x="2361" y="1034"/>
                </a:lnTo>
                <a:lnTo>
                  <a:pt x="2347" y="1037"/>
                </a:lnTo>
                <a:lnTo>
                  <a:pt x="2334" y="1041"/>
                </a:lnTo>
                <a:lnTo>
                  <a:pt x="2320" y="1043"/>
                </a:lnTo>
                <a:lnTo>
                  <a:pt x="2308" y="1044"/>
                </a:lnTo>
                <a:lnTo>
                  <a:pt x="2294" y="1044"/>
                </a:lnTo>
                <a:lnTo>
                  <a:pt x="2280" y="1045"/>
                </a:lnTo>
                <a:lnTo>
                  <a:pt x="2267" y="1044"/>
                </a:lnTo>
                <a:lnTo>
                  <a:pt x="2253" y="1043"/>
                </a:lnTo>
                <a:lnTo>
                  <a:pt x="2239" y="1041"/>
                </a:lnTo>
                <a:lnTo>
                  <a:pt x="2225" y="1037"/>
                </a:lnTo>
                <a:lnTo>
                  <a:pt x="2213" y="1034"/>
                </a:lnTo>
                <a:lnTo>
                  <a:pt x="2199" y="1030"/>
                </a:lnTo>
                <a:lnTo>
                  <a:pt x="2185" y="1026"/>
                </a:lnTo>
                <a:lnTo>
                  <a:pt x="2172" y="1020"/>
                </a:lnTo>
                <a:lnTo>
                  <a:pt x="2159" y="1014"/>
                </a:lnTo>
                <a:lnTo>
                  <a:pt x="2415" y="513"/>
                </a:lnTo>
                <a:close/>
              </a:path>
            </a:pathLst>
          </a:custGeom>
          <a:solidFill>
            <a:srgbClr val="2CA2BB"/>
          </a:solidFill>
          <a:ln>
            <a:no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4" name="Freeform 129">
            <a:extLst>
              <a:ext uri="{FF2B5EF4-FFF2-40B4-BE49-F238E27FC236}">
                <a16:creationId xmlns:a16="http://schemas.microsoft.com/office/drawing/2014/main" id="{FDDBD898-91E7-54AC-2191-DB7087444DBE}"/>
              </a:ext>
            </a:extLst>
          </p:cNvPr>
          <p:cNvSpPr>
            <a:spLocks noEditPoints="1"/>
          </p:cNvSpPr>
          <p:nvPr/>
        </p:nvSpPr>
        <p:spPr bwMode="auto">
          <a:xfrm rot="556877">
            <a:off x="6430177" y="1716407"/>
            <a:ext cx="1284963" cy="446871"/>
          </a:xfrm>
          <a:custGeom>
            <a:avLst/>
            <a:gdLst>
              <a:gd name="T0" fmla="*/ 377 w 2671"/>
              <a:gd name="T1" fmla="*/ 1082 h 1099"/>
              <a:gd name="T2" fmla="*/ 322 w 2671"/>
              <a:gd name="T3" fmla="*/ 1096 h 1099"/>
              <a:gd name="T4" fmla="*/ 268 w 2671"/>
              <a:gd name="T5" fmla="*/ 1098 h 1099"/>
              <a:gd name="T6" fmla="*/ 215 w 2671"/>
              <a:gd name="T7" fmla="*/ 1091 h 1099"/>
              <a:gd name="T8" fmla="*/ 163 w 2671"/>
              <a:gd name="T9" fmla="*/ 1073 h 1099"/>
              <a:gd name="T10" fmla="*/ 116 w 2671"/>
              <a:gd name="T11" fmla="*/ 1046 h 1099"/>
              <a:gd name="T12" fmla="*/ 76 w 2671"/>
              <a:gd name="T13" fmla="*/ 1010 h 1099"/>
              <a:gd name="T14" fmla="*/ 42 w 2671"/>
              <a:gd name="T15" fmla="*/ 965 h 1099"/>
              <a:gd name="T16" fmla="*/ 16 w 2671"/>
              <a:gd name="T17" fmla="*/ 912 h 1099"/>
              <a:gd name="T18" fmla="*/ 3 w 2671"/>
              <a:gd name="T19" fmla="*/ 859 h 1099"/>
              <a:gd name="T20" fmla="*/ 0 w 2671"/>
              <a:gd name="T21" fmla="*/ 805 h 1099"/>
              <a:gd name="T22" fmla="*/ 7 w 2671"/>
              <a:gd name="T23" fmla="*/ 751 h 1099"/>
              <a:gd name="T24" fmla="*/ 25 w 2671"/>
              <a:gd name="T25" fmla="*/ 700 h 1099"/>
              <a:gd name="T26" fmla="*/ 52 w 2671"/>
              <a:gd name="T27" fmla="*/ 653 h 1099"/>
              <a:gd name="T28" fmla="*/ 89 w 2671"/>
              <a:gd name="T29" fmla="*/ 611 h 1099"/>
              <a:gd name="T30" fmla="*/ 133 w 2671"/>
              <a:gd name="T31" fmla="*/ 577 h 1099"/>
              <a:gd name="T32" fmla="*/ 210 w 2671"/>
              <a:gd name="T33" fmla="*/ 536 h 1099"/>
              <a:gd name="T34" fmla="*/ 472 w 2671"/>
              <a:gd name="T35" fmla="*/ 409 h 1099"/>
              <a:gd name="T36" fmla="*/ 741 w 2671"/>
              <a:gd name="T37" fmla="*/ 298 h 1099"/>
              <a:gd name="T38" fmla="*/ 1019 w 2671"/>
              <a:gd name="T39" fmla="*/ 203 h 1099"/>
              <a:gd name="T40" fmla="*/ 1368 w 2671"/>
              <a:gd name="T41" fmla="*/ 691 h 1099"/>
              <a:gd name="T42" fmla="*/ 1119 w 2671"/>
              <a:gd name="T43" fmla="*/ 763 h 1099"/>
              <a:gd name="T44" fmla="*/ 877 w 2671"/>
              <a:gd name="T45" fmla="*/ 849 h 1099"/>
              <a:gd name="T46" fmla="*/ 642 w 2671"/>
              <a:gd name="T47" fmla="*/ 950 h 1099"/>
              <a:gd name="T48" fmla="*/ 415 w 2671"/>
              <a:gd name="T49" fmla="*/ 1064 h 1099"/>
              <a:gd name="T50" fmla="*/ 1371 w 2671"/>
              <a:gd name="T51" fmla="*/ 111 h 1099"/>
              <a:gd name="T52" fmla="*/ 1656 w 2671"/>
              <a:gd name="T53" fmla="*/ 57 h 1099"/>
              <a:gd name="T54" fmla="*/ 1945 w 2671"/>
              <a:gd name="T55" fmla="*/ 21 h 1099"/>
              <a:gd name="T56" fmla="*/ 2240 w 2671"/>
              <a:gd name="T57" fmla="*/ 3 h 1099"/>
              <a:gd name="T58" fmla="*/ 2322 w 2671"/>
              <a:gd name="T59" fmla="*/ 565 h 1099"/>
              <a:gd name="T60" fmla="*/ 2061 w 2671"/>
              <a:gd name="T61" fmla="*/ 578 h 1099"/>
              <a:gd name="T62" fmla="*/ 1804 w 2671"/>
              <a:gd name="T63" fmla="*/ 606 h 1099"/>
              <a:gd name="T64" fmla="*/ 1553 w 2671"/>
              <a:gd name="T65" fmla="*/ 650 h 1099"/>
              <a:gd name="T66" fmla="*/ 1231 w 2671"/>
              <a:gd name="T67" fmla="*/ 145 h 1099"/>
              <a:gd name="T68" fmla="*/ 2431 w 2671"/>
              <a:gd name="T69" fmla="*/ 4 h 1099"/>
              <a:gd name="T70" fmla="*/ 2486 w 2671"/>
              <a:gd name="T71" fmla="*/ 17 h 1099"/>
              <a:gd name="T72" fmla="*/ 2535 w 2671"/>
              <a:gd name="T73" fmla="*/ 41 h 1099"/>
              <a:gd name="T74" fmla="*/ 2578 w 2671"/>
              <a:gd name="T75" fmla="*/ 74 h 1099"/>
              <a:gd name="T76" fmla="*/ 2615 w 2671"/>
              <a:gd name="T77" fmla="*/ 114 h 1099"/>
              <a:gd name="T78" fmla="*/ 2644 w 2671"/>
              <a:gd name="T79" fmla="*/ 161 h 1099"/>
              <a:gd name="T80" fmla="*/ 2662 w 2671"/>
              <a:gd name="T81" fmla="*/ 212 h 1099"/>
              <a:gd name="T82" fmla="*/ 2670 w 2671"/>
              <a:gd name="T83" fmla="*/ 268 h 1099"/>
              <a:gd name="T84" fmla="*/ 2668 w 2671"/>
              <a:gd name="T85" fmla="*/ 326 h 1099"/>
              <a:gd name="T86" fmla="*/ 2654 w 2671"/>
              <a:gd name="T87" fmla="*/ 379 h 1099"/>
              <a:gd name="T88" fmla="*/ 2630 w 2671"/>
              <a:gd name="T89" fmla="*/ 430 h 1099"/>
              <a:gd name="T90" fmla="*/ 2598 w 2671"/>
              <a:gd name="T91" fmla="*/ 472 h 1099"/>
              <a:gd name="T92" fmla="*/ 2557 w 2671"/>
              <a:gd name="T93" fmla="*/ 509 h 1099"/>
              <a:gd name="T94" fmla="*/ 2511 w 2671"/>
              <a:gd name="T95" fmla="*/ 538 h 1099"/>
              <a:gd name="T96" fmla="*/ 2459 w 2671"/>
              <a:gd name="T97" fmla="*/ 557 h 1099"/>
              <a:gd name="T98" fmla="*/ 2403 w 2671"/>
              <a:gd name="T99" fmla="*/ 565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71" h="1099">
                <a:moveTo>
                  <a:pt x="415" y="1064"/>
                </a:moveTo>
                <a:lnTo>
                  <a:pt x="403" y="1072"/>
                </a:lnTo>
                <a:lnTo>
                  <a:pt x="390" y="1077"/>
                </a:lnTo>
                <a:lnTo>
                  <a:pt x="377" y="1082"/>
                </a:lnTo>
                <a:lnTo>
                  <a:pt x="363" y="1086"/>
                </a:lnTo>
                <a:lnTo>
                  <a:pt x="350" y="1091"/>
                </a:lnTo>
                <a:lnTo>
                  <a:pt x="336" y="1093"/>
                </a:lnTo>
                <a:lnTo>
                  <a:pt x="322" y="1096"/>
                </a:lnTo>
                <a:lnTo>
                  <a:pt x="309" y="1097"/>
                </a:lnTo>
                <a:lnTo>
                  <a:pt x="296" y="1098"/>
                </a:lnTo>
                <a:lnTo>
                  <a:pt x="282" y="1099"/>
                </a:lnTo>
                <a:lnTo>
                  <a:pt x="268" y="1098"/>
                </a:lnTo>
                <a:lnTo>
                  <a:pt x="254" y="1097"/>
                </a:lnTo>
                <a:lnTo>
                  <a:pt x="241" y="1096"/>
                </a:lnTo>
                <a:lnTo>
                  <a:pt x="227" y="1094"/>
                </a:lnTo>
                <a:lnTo>
                  <a:pt x="215" y="1091"/>
                </a:lnTo>
                <a:lnTo>
                  <a:pt x="202" y="1088"/>
                </a:lnTo>
                <a:lnTo>
                  <a:pt x="189" y="1083"/>
                </a:lnTo>
                <a:lnTo>
                  <a:pt x="176" y="1078"/>
                </a:lnTo>
                <a:lnTo>
                  <a:pt x="163" y="1073"/>
                </a:lnTo>
                <a:lnTo>
                  <a:pt x="152" y="1067"/>
                </a:lnTo>
                <a:lnTo>
                  <a:pt x="140" y="1061"/>
                </a:lnTo>
                <a:lnTo>
                  <a:pt x="128" y="1053"/>
                </a:lnTo>
                <a:lnTo>
                  <a:pt x="116" y="1046"/>
                </a:lnTo>
                <a:lnTo>
                  <a:pt x="106" y="1037"/>
                </a:lnTo>
                <a:lnTo>
                  <a:pt x="95" y="1029"/>
                </a:lnTo>
                <a:lnTo>
                  <a:pt x="85" y="1019"/>
                </a:lnTo>
                <a:lnTo>
                  <a:pt x="76" y="1010"/>
                </a:lnTo>
                <a:lnTo>
                  <a:pt x="66" y="999"/>
                </a:lnTo>
                <a:lnTo>
                  <a:pt x="58" y="988"/>
                </a:lnTo>
                <a:lnTo>
                  <a:pt x="49" y="976"/>
                </a:lnTo>
                <a:lnTo>
                  <a:pt x="42" y="965"/>
                </a:lnTo>
                <a:lnTo>
                  <a:pt x="34" y="952"/>
                </a:lnTo>
                <a:lnTo>
                  <a:pt x="28" y="939"/>
                </a:lnTo>
                <a:lnTo>
                  <a:pt x="21" y="926"/>
                </a:lnTo>
                <a:lnTo>
                  <a:pt x="16" y="912"/>
                </a:lnTo>
                <a:lnTo>
                  <a:pt x="12" y="900"/>
                </a:lnTo>
                <a:lnTo>
                  <a:pt x="8" y="886"/>
                </a:lnTo>
                <a:lnTo>
                  <a:pt x="5" y="873"/>
                </a:lnTo>
                <a:lnTo>
                  <a:pt x="3" y="859"/>
                </a:lnTo>
                <a:lnTo>
                  <a:pt x="1" y="845"/>
                </a:lnTo>
                <a:lnTo>
                  <a:pt x="0" y="831"/>
                </a:lnTo>
                <a:lnTo>
                  <a:pt x="0" y="817"/>
                </a:lnTo>
                <a:lnTo>
                  <a:pt x="0" y="805"/>
                </a:lnTo>
                <a:lnTo>
                  <a:pt x="1" y="791"/>
                </a:lnTo>
                <a:lnTo>
                  <a:pt x="2" y="778"/>
                </a:lnTo>
                <a:lnTo>
                  <a:pt x="4" y="764"/>
                </a:lnTo>
                <a:lnTo>
                  <a:pt x="7" y="751"/>
                </a:lnTo>
                <a:lnTo>
                  <a:pt x="11" y="737"/>
                </a:lnTo>
                <a:lnTo>
                  <a:pt x="15" y="724"/>
                </a:lnTo>
                <a:lnTo>
                  <a:pt x="20" y="713"/>
                </a:lnTo>
                <a:lnTo>
                  <a:pt x="25" y="700"/>
                </a:lnTo>
                <a:lnTo>
                  <a:pt x="31" y="688"/>
                </a:lnTo>
                <a:lnTo>
                  <a:pt x="37" y="675"/>
                </a:lnTo>
                <a:lnTo>
                  <a:pt x="45" y="665"/>
                </a:lnTo>
                <a:lnTo>
                  <a:pt x="52" y="653"/>
                </a:lnTo>
                <a:lnTo>
                  <a:pt x="61" y="642"/>
                </a:lnTo>
                <a:lnTo>
                  <a:pt x="69" y="632"/>
                </a:lnTo>
                <a:lnTo>
                  <a:pt x="79" y="621"/>
                </a:lnTo>
                <a:lnTo>
                  <a:pt x="89" y="611"/>
                </a:lnTo>
                <a:lnTo>
                  <a:pt x="99" y="603"/>
                </a:lnTo>
                <a:lnTo>
                  <a:pt x="110" y="593"/>
                </a:lnTo>
                <a:lnTo>
                  <a:pt x="122" y="586"/>
                </a:lnTo>
                <a:lnTo>
                  <a:pt x="133" y="577"/>
                </a:lnTo>
                <a:lnTo>
                  <a:pt x="146" y="571"/>
                </a:lnTo>
                <a:lnTo>
                  <a:pt x="415" y="1064"/>
                </a:lnTo>
                <a:close/>
                <a:moveTo>
                  <a:pt x="146" y="571"/>
                </a:moveTo>
                <a:lnTo>
                  <a:pt x="210" y="536"/>
                </a:lnTo>
                <a:lnTo>
                  <a:pt x="275" y="502"/>
                </a:lnTo>
                <a:lnTo>
                  <a:pt x="340" y="470"/>
                </a:lnTo>
                <a:lnTo>
                  <a:pt x="406" y="439"/>
                </a:lnTo>
                <a:lnTo>
                  <a:pt x="472" y="409"/>
                </a:lnTo>
                <a:lnTo>
                  <a:pt x="538" y="379"/>
                </a:lnTo>
                <a:lnTo>
                  <a:pt x="606" y="352"/>
                </a:lnTo>
                <a:lnTo>
                  <a:pt x="673" y="324"/>
                </a:lnTo>
                <a:lnTo>
                  <a:pt x="741" y="298"/>
                </a:lnTo>
                <a:lnTo>
                  <a:pt x="811" y="273"/>
                </a:lnTo>
                <a:lnTo>
                  <a:pt x="879" y="249"/>
                </a:lnTo>
                <a:lnTo>
                  <a:pt x="948" y="226"/>
                </a:lnTo>
                <a:lnTo>
                  <a:pt x="1019" y="203"/>
                </a:lnTo>
                <a:lnTo>
                  <a:pt x="1089" y="183"/>
                </a:lnTo>
                <a:lnTo>
                  <a:pt x="1160" y="163"/>
                </a:lnTo>
                <a:lnTo>
                  <a:pt x="1231" y="145"/>
                </a:lnTo>
                <a:lnTo>
                  <a:pt x="1368" y="691"/>
                </a:lnTo>
                <a:lnTo>
                  <a:pt x="1305" y="708"/>
                </a:lnTo>
                <a:lnTo>
                  <a:pt x="1242" y="725"/>
                </a:lnTo>
                <a:lnTo>
                  <a:pt x="1180" y="744"/>
                </a:lnTo>
                <a:lnTo>
                  <a:pt x="1119" y="763"/>
                </a:lnTo>
                <a:lnTo>
                  <a:pt x="1057" y="783"/>
                </a:lnTo>
                <a:lnTo>
                  <a:pt x="996" y="805"/>
                </a:lnTo>
                <a:lnTo>
                  <a:pt x="937" y="827"/>
                </a:lnTo>
                <a:lnTo>
                  <a:pt x="877" y="849"/>
                </a:lnTo>
                <a:lnTo>
                  <a:pt x="817" y="874"/>
                </a:lnTo>
                <a:lnTo>
                  <a:pt x="758" y="898"/>
                </a:lnTo>
                <a:lnTo>
                  <a:pt x="700" y="924"/>
                </a:lnTo>
                <a:lnTo>
                  <a:pt x="642" y="950"/>
                </a:lnTo>
                <a:lnTo>
                  <a:pt x="584" y="978"/>
                </a:lnTo>
                <a:lnTo>
                  <a:pt x="528" y="1005"/>
                </a:lnTo>
                <a:lnTo>
                  <a:pt x="472" y="1034"/>
                </a:lnTo>
                <a:lnTo>
                  <a:pt x="415" y="1064"/>
                </a:lnTo>
                <a:lnTo>
                  <a:pt x="146" y="571"/>
                </a:lnTo>
                <a:close/>
                <a:moveTo>
                  <a:pt x="1231" y="145"/>
                </a:moveTo>
                <a:lnTo>
                  <a:pt x="1301" y="127"/>
                </a:lnTo>
                <a:lnTo>
                  <a:pt x="1371" y="111"/>
                </a:lnTo>
                <a:lnTo>
                  <a:pt x="1442" y="96"/>
                </a:lnTo>
                <a:lnTo>
                  <a:pt x="1512" y="83"/>
                </a:lnTo>
                <a:lnTo>
                  <a:pt x="1584" y="70"/>
                </a:lnTo>
                <a:lnTo>
                  <a:pt x="1656" y="57"/>
                </a:lnTo>
                <a:lnTo>
                  <a:pt x="1727" y="46"/>
                </a:lnTo>
                <a:lnTo>
                  <a:pt x="1800" y="37"/>
                </a:lnTo>
                <a:lnTo>
                  <a:pt x="1872" y="28"/>
                </a:lnTo>
                <a:lnTo>
                  <a:pt x="1945" y="21"/>
                </a:lnTo>
                <a:lnTo>
                  <a:pt x="2019" y="14"/>
                </a:lnTo>
                <a:lnTo>
                  <a:pt x="2091" y="10"/>
                </a:lnTo>
                <a:lnTo>
                  <a:pt x="2165" y="6"/>
                </a:lnTo>
                <a:lnTo>
                  <a:pt x="2240" y="3"/>
                </a:lnTo>
                <a:lnTo>
                  <a:pt x="2314" y="0"/>
                </a:lnTo>
                <a:lnTo>
                  <a:pt x="2388" y="0"/>
                </a:lnTo>
                <a:lnTo>
                  <a:pt x="2388" y="565"/>
                </a:lnTo>
                <a:lnTo>
                  <a:pt x="2322" y="565"/>
                </a:lnTo>
                <a:lnTo>
                  <a:pt x="2257" y="567"/>
                </a:lnTo>
                <a:lnTo>
                  <a:pt x="2191" y="570"/>
                </a:lnTo>
                <a:lnTo>
                  <a:pt x="2126" y="574"/>
                </a:lnTo>
                <a:lnTo>
                  <a:pt x="2061" y="578"/>
                </a:lnTo>
                <a:lnTo>
                  <a:pt x="1996" y="583"/>
                </a:lnTo>
                <a:lnTo>
                  <a:pt x="1932" y="590"/>
                </a:lnTo>
                <a:lnTo>
                  <a:pt x="1868" y="597"/>
                </a:lnTo>
                <a:lnTo>
                  <a:pt x="1804" y="606"/>
                </a:lnTo>
                <a:lnTo>
                  <a:pt x="1741" y="615"/>
                </a:lnTo>
                <a:lnTo>
                  <a:pt x="1678" y="626"/>
                </a:lnTo>
                <a:lnTo>
                  <a:pt x="1615" y="637"/>
                </a:lnTo>
                <a:lnTo>
                  <a:pt x="1553" y="650"/>
                </a:lnTo>
                <a:lnTo>
                  <a:pt x="1491" y="662"/>
                </a:lnTo>
                <a:lnTo>
                  <a:pt x="1429" y="676"/>
                </a:lnTo>
                <a:lnTo>
                  <a:pt x="1368" y="691"/>
                </a:lnTo>
                <a:lnTo>
                  <a:pt x="1231" y="145"/>
                </a:lnTo>
                <a:close/>
                <a:moveTo>
                  <a:pt x="2388" y="0"/>
                </a:moveTo>
                <a:lnTo>
                  <a:pt x="2403" y="0"/>
                </a:lnTo>
                <a:lnTo>
                  <a:pt x="2417" y="1"/>
                </a:lnTo>
                <a:lnTo>
                  <a:pt x="2431" y="4"/>
                </a:lnTo>
                <a:lnTo>
                  <a:pt x="2445" y="6"/>
                </a:lnTo>
                <a:lnTo>
                  <a:pt x="2459" y="9"/>
                </a:lnTo>
                <a:lnTo>
                  <a:pt x="2473" y="13"/>
                </a:lnTo>
                <a:lnTo>
                  <a:pt x="2486" y="17"/>
                </a:lnTo>
                <a:lnTo>
                  <a:pt x="2498" y="23"/>
                </a:lnTo>
                <a:lnTo>
                  <a:pt x="2511" y="28"/>
                </a:lnTo>
                <a:lnTo>
                  <a:pt x="2523" y="35"/>
                </a:lnTo>
                <a:lnTo>
                  <a:pt x="2535" y="41"/>
                </a:lnTo>
                <a:lnTo>
                  <a:pt x="2546" y="48"/>
                </a:lnTo>
                <a:lnTo>
                  <a:pt x="2557" y="56"/>
                </a:lnTo>
                <a:lnTo>
                  <a:pt x="2568" y="64"/>
                </a:lnTo>
                <a:lnTo>
                  <a:pt x="2578" y="74"/>
                </a:lnTo>
                <a:lnTo>
                  <a:pt x="2588" y="83"/>
                </a:lnTo>
                <a:lnTo>
                  <a:pt x="2598" y="93"/>
                </a:lnTo>
                <a:lnTo>
                  <a:pt x="2606" y="103"/>
                </a:lnTo>
                <a:lnTo>
                  <a:pt x="2615" y="114"/>
                </a:lnTo>
                <a:lnTo>
                  <a:pt x="2622" y="125"/>
                </a:lnTo>
                <a:lnTo>
                  <a:pt x="2630" y="136"/>
                </a:lnTo>
                <a:lnTo>
                  <a:pt x="2637" y="148"/>
                </a:lnTo>
                <a:lnTo>
                  <a:pt x="2644" y="161"/>
                </a:lnTo>
                <a:lnTo>
                  <a:pt x="2649" y="172"/>
                </a:lnTo>
                <a:lnTo>
                  <a:pt x="2654" y="185"/>
                </a:lnTo>
                <a:lnTo>
                  <a:pt x="2659" y="199"/>
                </a:lnTo>
                <a:lnTo>
                  <a:pt x="2662" y="212"/>
                </a:lnTo>
                <a:lnTo>
                  <a:pt x="2665" y="226"/>
                </a:lnTo>
                <a:lnTo>
                  <a:pt x="2668" y="240"/>
                </a:lnTo>
                <a:lnTo>
                  <a:pt x="2669" y="253"/>
                </a:lnTo>
                <a:lnTo>
                  <a:pt x="2670" y="268"/>
                </a:lnTo>
                <a:lnTo>
                  <a:pt x="2671" y="282"/>
                </a:lnTo>
                <a:lnTo>
                  <a:pt x="2670" y="297"/>
                </a:lnTo>
                <a:lnTo>
                  <a:pt x="2669" y="311"/>
                </a:lnTo>
                <a:lnTo>
                  <a:pt x="2668" y="326"/>
                </a:lnTo>
                <a:lnTo>
                  <a:pt x="2665" y="340"/>
                </a:lnTo>
                <a:lnTo>
                  <a:pt x="2662" y="354"/>
                </a:lnTo>
                <a:lnTo>
                  <a:pt x="2659" y="367"/>
                </a:lnTo>
                <a:lnTo>
                  <a:pt x="2654" y="379"/>
                </a:lnTo>
                <a:lnTo>
                  <a:pt x="2649" y="392"/>
                </a:lnTo>
                <a:lnTo>
                  <a:pt x="2644" y="405"/>
                </a:lnTo>
                <a:lnTo>
                  <a:pt x="2637" y="417"/>
                </a:lnTo>
                <a:lnTo>
                  <a:pt x="2630" y="430"/>
                </a:lnTo>
                <a:lnTo>
                  <a:pt x="2622" y="440"/>
                </a:lnTo>
                <a:lnTo>
                  <a:pt x="2615" y="452"/>
                </a:lnTo>
                <a:lnTo>
                  <a:pt x="2606" y="463"/>
                </a:lnTo>
                <a:lnTo>
                  <a:pt x="2598" y="472"/>
                </a:lnTo>
                <a:lnTo>
                  <a:pt x="2588" y="482"/>
                </a:lnTo>
                <a:lnTo>
                  <a:pt x="2578" y="492"/>
                </a:lnTo>
                <a:lnTo>
                  <a:pt x="2568" y="501"/>
                </a:lnTo>
                <a:lnTo>
                  <a:pt x="2557" y="509"/>
                </a:lnTo>
                <a:lnTo>
                  <a:pt x="2546" y="517"/>
                </a:lnTo>
                <a:lnTo>
                  <a:pt x="2535" y="525"/>
                </a:lnTo>
                <a:lnTo>
                  <a:pt x="2523" y="531"/>
                </a:lnTo>
                <a:lnTo>
                  <a:pt x="2511" y="538"/>
                </a:lnTo>
                <a:lnTo>
                  <a:pt x="2498" y="543"/>
                </a:lnTo>
                <a:lnTo>
                  <a:pt x="2486" y="548"/>
                </a:lnTo>
                <a:lnTo>
                  <a:pt x="2473" y="552"/>
                </a:lnTo>
                <a:lnTo>
                  <a:pt x="2459" y="557"/>
                </a:lnTo>
                <a:lnTo>
                  <a:pt x="2445" y="560"/>
                </a:lnTo>
                <a:lnTo>
                  <a:pt x="2431" y="562"/>
                </a:lnTo>
                <a:lnTo>
                  <a:pt x="2417" y="564"/>
                </a:lnTo>
                <a:lnTo>
                  <a:pt x="2403" y="565"/>
                </a:lnTo>
                <a:lnTo>
                  <a:pt x="2388" y="565"/>
                </a:lnTo>
                <a:lnTo>
                  <a:pt x="2388" y="0"/>
                </a:lnTo>
                <a:close/>
              </a:path>
            </a:pathLst>
          </a:custGeom>
          <a:solidFill>
            <a:srgbClr val="2CA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5" name="Freeform 133">
            <a:extLst>
              <a:ext uri="{FF2B5EF4-FFF2-40B4-BE49-F238E27FC236}">
                <a16:creationId xmlns:a16="http://schemas.microsoft.com/office/drawing/2014/main" id="{F29BB7CC-A3E9-31EF-DA96-22E5186F0DF1}"/>
              </a:ext>
            </a:extLst>
          </p:cNvPr>
          <p:cNvSpPr>
            <a:spLocks/>
          </p:cNvSpPr>
          <p:nvPr/>
        </p:nvSpPr>
        <p:spPr bwMode="auto">
          <a:xfrm rot="362064">
            <a:off x="7150097" y="1711732"/>
            <a:ext cx="264211" cy="224657"/>
          </a:xfrm>
          <a:custGeom>
            <a:avLst/>
            <a:gdLst>
              <a:gd name="T0" fmla="*/ 303 w 550"/>
              <a:gd name="T1" fmla="*/ 1 h 550"/>
              <a:gd name="T2" fmla="*/ 344 w 550"/>
              <a:gd name="T3" fmla="*/ 9 h 550"/>
              <a:gd name="T4" fmla="*/ 382 w 550"/>
              <a:gd name="T5" fmla="*/ 22 h 550"/>
              <a:gd name="T6" fmla="*/ 417 w 550"/>
              <a:gd name="T7" fmla="*/ 40 h 550"/>
              <a:gd name="T8" fmla="*/ 451 w 550"/>
              <a:gd name="T9" fmla="*/ 62 h 550"/>
              <a:gd name="T10" fmla="*/ 478 w 550"/>
              <a:gd name="T11" fmla="*/ 90 h 550"/>
              <a:gd name="T12" fmla="*/ 503 w 550"/>
              <a:gd name="T13" fmla="*/ 121 h 550"/>
              <a:gd name="T14" fmla="*/ 523 w 550"/>
              <a:gd name="T15" fmla="*/ 155 h 550"/>
              <a:gd name="T16" fmla="*/ 537 w 550"/>
              <a:gd name="T17" fmla="*/ 193 h 550"/>
              <a:gd name="T18" fmla="*/ 547 w 550"/>
              <a:gd name="T19" fmla="*/ 233 h 550"/>
              <a:gd name="T20" fmla="*/ 550 w 550"/>
              <a:gd name="T21" fmla="*/ 275 h 550"/>
              <a:gd name="T22" fmla="*/ 547 w 550"/>
              <a:gd name="T23" fmla="*/ 317 h 550"/>
              <a:gd name="T24" fmla="*/ 537 w 550"/>
              <a:gd name="T25" fmla="*/ 357 h 550"/>
              <a:gd name="T26" fmla="*/ 523 w 550"/>
              <a:gd name="T27" fmla="*/ 394 h 550"/>
              <a:gd name="T28" fmla="*/ 503 w 550"/>
              <a:gd name="T29" fmla="*/ 430 h 550"/>
              <a:gd name="T30" fmla="*/ 478 w 550"/>
              <a:gd name="T31" fmla="*/ 461 h 550"/>
              <a:gd name="T32" fmla="*/ 451 w 550"/>
              <a:gd name="T33" fmla="*/ 487 h 550"/>
              <a:gd name="T34" fmla="*/ 417 w 550"/>
              <a:gd name="T35" fmla="*/ 511 h 550"/>
              <a:gd name="T36" fmla="*/ 382 w 550"/>
              <a:gd name="T37" fmla="*/ 528 h 550"/>
              <a:gd name="T38" fmla="*/ 344 w 550"/>
              <a:gd name="T39" fmla="*/ 542 h 550"/>
              <a:gd name="T40" fmla="*/ 303 w 550"/>
              <a:gd name="T41" fmla="*/ 548 h 550"/>
              <a:gd name="T42" fmla="*/ 260 w 550"/>
              <a:gd name="T43" fmla="*/ 549 h 550"/>
              <a:gd name="T44" fmla="*/ 220 w 550"/>
              <a:gd name="T45" fmla="*/ 544 h 550"/>
              <a:gd name="T46" fmla="*/ 180 w 550"/>
              <a:gd name="T47" fmla="*/ 533 h 550"/>
              <a:gd name="T48" fmla="*/ 144 w 550"/>
              <a:gd name="T49" fmla="*/ 517 h 550"/>
              <a:gd name="T50" fmla="*/ 110 w 550"/>
              <a:gd name="T51" fmla="*/ 496 h 550"/>
              <a:gd name="T52" fmla="*/ 80 w 550"/>
              <a:gd name="T53" fmla="*/ 470 h 550"/>
              <a:gd name="T54" fmla="*/ 54 w 550"/>
              <a:gd name="T55" fmla="*/ 440 h 550"/>
              <a:gd name="T56" fmla="*/ 33 w 550"/>
              <a:gd name="T57" fmla="*/ 406 h 550"/>
              <a:gd name="T58" fmla="*/ 17 w 550"/>
              <a:gd name="T59" fmla="*/ 370 h 550"/>
              <a:gd name="T60" fmla="*/ 6 w 550"/>
              <a:gd name="T61" fmla="*/ 330 h 550"/>
              <a:gd name="T62" fmla="*/ 1 w 550"/>
              <a:gd name="T63" fmla="*/ 290 h 550"/>
              <a:gd name="T64" fmla="*/ 2 w 550"/>
              <a:gd name="T65" fmla="*/ 247 h 550"/>
              <a:gd name="T66" fmla="*/ 8 w 550"/>
              <a:gd name="T67" fmla="*/ 206 h 550"/>
              <a:gd name="T68" fmla="*/ 21 w 550"/>
              <a:gd name="T69" fmla="*/ 168 h 550"/>
              <a:gd name="T70" fmla="*/ 39 w 550"/>
              <a:gd name="T71" fmla="*/ 133 h 550"/>
              <a:gd name="T72" fmla="*/ 63 w 550"/>
              <a:gd name="T73" fmla="*/ 100 h 550"/>
              <a:gd name="T74" fmla="*/ 90 w 550"/>
              <a:gd name="T75" fmla="*/ 72 h 550"/>
              <a:gd name="T76" fmla="*/ 120 w 550"/>
              <a:gd name="T77" fmla="*/ 47 h 550"/>
              <a:gd name="T78" fmla="*/ 156 w 550"/>
              <a:gd name="T79" fmla="*/ 27 h 550"/>
              <a:gd name="T80" fmla="*/ 193 w 550"/>
              <a:gd name="T81" fmla="*/ 13 h 550"/>
              <a:gd name="T82" fmla="*/ 233 w 550"/>
              <a:gd name="T83" fmla="*/ 4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0"/>
                </a:lnTo>
                <a:lnTo>
                  <a:pt x="303" y="1"/>
                </a:lnTo>
                <a:lnTo>
                  <a:pt x="317" y="4"/>
                </a:lnTo>
                <a:lnTo>
                  <a:pt x="331" y="6"/>
                </a:lnTo>
                <a:lnTo>
                  <a:pt x="344" y="9"/>
                </a:lnTo>
                <a:lnTo>
                  <a:pt x="357" y="13"/>
                </a:lnTo>
                <a:lnTo>
                  <a:pt x="369" y="17"/>
                </a:lnTo>
                <a:lnTo>
                  <a:pt x="382" y="22"/>
                </a:lnTo>
                <a:lnTo>
                  <a:pt x="395" y="27"/>
                </a:lnTo>
                <a:lnTo>
                  <a:pt x="407" y="33"/>
                </a:lnTo>
                <a:lnTo>
                  <a:pt x="417" y="40"/>
                </a:lnTo>
                <a:lnTo>
                  <a:pt x="429" y="47"/>
                </a:lnTo>
                <a:lnTo>
                  <a:pt x="440" y="55"/>
                </a:lnTo>
                <a:lnTo>
                  <a:pt x="451" y="62"/>
                </a:lnTo>
                <a:lnTo>
                  <a:pt x="460" y="72"/>
                </a:lnTo>
                <a:lnTo>
                  <a:pt x="470" y="80"/>
                </a:lnTo>
                <a:lnTo>
                  <a:pt x="478" y="90"/>
                </a:lnTo>
                <a:lnTo>
                  <a:pt x="487" y="100"/>
                </a:lnTo>
                <a:lnTo>
                  <a:pt x="495" y="110"/>
                </a:lnTo>
                <a:lnTo>
                  <a:pt x="503" y="121"/>
                </a:lnTo>
                <a:lnTo>
                  <a:pt x="510" y="133"/>
                </a:lnTo>
                <a:lnTo>
                  <a:pt x="517" y="143"/>
                </a:lnTo>
                <a:lnTo>
                  <a:pt x="523" y="155"/>
                </a:lnTo>
                <a:lnTo>
                  <a:pt x="529" y="168"/>
                </a:lnTo>
                <a:lnTo>
                  <a:pt x="533" y="180"/>
                </a:lnTo>
                <a:lnTo>
                  <a:pt x="537" y="193"/>
                </a:lnTo>
                <a:lnTo>
                  <a:pt x="541" y="206"/>
                </a:lnTo>
                <a:lnTo>
                  <a:pt x="545" y="219"/>
                </a:lnTo>
                <a:lnTo>
                  <a:pt x="547" y="233"/>
                </a:lnTo>
                <a:lnTo>
                  <a:pt x="549" y="247"/>
                </a:lnTo>
                <a:lnTo>
                  <a:pt x="550" y="261"/>
                </a:lnTo>
                <a:lnTo>
                  <a:pt x="550" y="275"/>
                </a:lnTo>
                <a:lnTo>
                  <a:pt x="550" y="290"/>
                </a:lnTo>
                <a:lnTo>
                  <a:pt x="549" y="304"/>
                </a:lnTo>
                <a:lnTo>
                  <a:pt x="547" y="317"/>
                </a:lnTo>
                <a:lnTo>
                  <a:pt x="545" y="330"/>
                </a:lnTo>
                <a:lnTo>
                  <a:pt x="541" y="344"/>
                </a:lnTo>
                <a:lnTo>
                  <a:pt x="537" y="357"/>
                </a:lnTo>
                <a:lnTo>
                  <a:pt x="533" y="370"/>
                </a:lnTo>
                <a:lnTo>
                  <a:pt x="529" y="383"/>
                </a:lnTo>
                <a:lnTo>
                  <a:pt x="523" y="394"/>
                </a:lnTo>
                <a:lnTo>
                  <a:pt x="517" y="406"/>
                </a:lnTo>
                <a:lnTo>
                  <a:pt x="510" y="418"/>
                </a:lnTo>
                <a:lnTo>
                  <a:pt x="503" y="430"/>
                </a:lnTo>
                <a:lnTo>
                  <a:pt x="495" y="440"/>
                </a:lnTo>
                <a:lnTo>
                  <a:pt x="487" y="450"/>
                </a:lnTo>
                <a:lnTo>
                  <a:pt x="478" y="461"/>
                </a:lnTo>
                <a:lnTo>
                  <a:pt x="470" y="470"/>
                </a:lnTo>
                <a:lnTo>
                  <a:pt x="460" y="479"/>
                </a:lnTo>
                <a:lnTo>
                  <a:pt x="451" y="487"/>
                </a:lnTo>
                <a:lnTo>
                  <a:pt x="440" y="496"/>
                </a:lnTo>
                <a:lnTo>
                  <a:pt x="429" y="503"/>
                </a:lnTo>
                <a:lnTo>
                  <a:pt x="417" y="511"/>
                </a:lnTo>
                <a:lnTo>
                  <a:pt x="407" y="517"/>
                </a:lnTo>
                <a:lnTo>
                  <a:pt x="395" y="523"/>
                </a:lnTo>
                <a:lnTo>
                  <a:pt x="382" y="528"/>
                </a:lnTo>
                <a:lnTo>
                  <a:pt x="369" y="533"/>
                </a:lnTo>
                <a:lnTo>
                  <a:pt x="357" y="537"/>
                </a:lnTo>
                <a:lnTo>
                  <a:pt x="344" y="542"/>
                </a:lnTo>
                <a:lnTo>
                  <a:pt x="331" y="544"/>
                </a:lnTo>
                <a:lnTo>
                  <a:pt x="317" y="547"/>
                </a:lnTo>
                <a:lnTo>
                  <a:pt x="303" y="548"/>
                </a:lnTo>
                <a:lnTo>
                  <a:pt x="289" y="549"/>
                </a:lnTo>
                <a:lnTo>
                  <a:pt x="275" y="550"/>
                </a:lnTo>
                <a:lnTo>
                  <a:pt x="260" y="549"/>
                </a:lnTo>
                <a:lnTo>
                  <a:pt x="247" y="548"/>
                </a:lnTo>
                <a:lnTo>
                  <a:pt x="233" y="547"/>
                </a:lnTo>
                <a:lnTo>
                  <a:pt x="220" y="544"/>
                </a:lnTo>
                <a:lnTo>
                  <a:pt x="206" y="542"/>
                </a:lnTo>
                <a:lnTo>
                  <a:pt x="193" y="537"/>
                </a:lnTo>
                <a:lnTo>
                  <a:pt x="180" y="533"/>
                </a:lnTo>
                <a:lnTo>
                  <a:pt x="167" y="528"/>
                </a:lnTo>
                <a:lnTo>
                  <a:pt x="156" y="523"/>
                </a:lnTo>
                <a:lnTo>
                  <a:pt x="144" y="517"/>
                </a:lnTo>
                <a:lnTo>
                  <a:pt x="132" y="511"/>
                </a:lnTo>
                <a:lnTo>
                  <a:pt x="120" y="503"/>
                </a:lnTo>
                <a:lnTo>
                  <a:pt x="110" y="496"/>
                </a:lnTo>
                <a:lnTo>
                  <a:pt x="100" y="487"/>
                </a:lnTo>
                <a:lnTo>
                  <a:pt x="90" y="479"/>
                </a:lnTo>
                <a:lnTo>
                  <a:pt x="80" y="470"/>
                </a:lnTo>
                <a:lnTo>
                  <a:pt x="71" y="461"/>
                </a:lnTo>
                <a:lnTo>
                  <a:pt x="63" y="450"/>
                </a:lnTo>
                <a:lnTo>
                  <a:pt x="54" y="440"/>
                </a:lnTo>
                <a:lnTo>
                  <a:pt x="47" y="430"/>
                </a:lnTo>
                <a:lnTo>
                  <a:pt x="39" y="418"/>
                </a:lnTo>
                <a:lnTo>
                  <a:pt x="33" y="406"/>
                </a:lnTo>
                <a:lnTo>
                  <a:pt x="28" y="394"/>
                </a:lnTo>
                <a:lnTo>
                  <a:pt x="21" y="383"/>
                </a:lnTo>
                <a:lnTo>
                  <a:pt x="17" y="370"/>
                </a:lnTo>
                <a:lnTo>
                  <a:pt x="13" y="357"/>
                </a:lnTo>
                <a:lnTo>
                  <a:pt x="8" y="344"/>
                </a:lnTo>
                <a:lnTo>
                  <a:pt x="6" y="330"/>
                </a:lnTo>
                <a:lnTo>
                  <a:pt x="3" y="317"/>
                </a:lnTo>
                <a:lnTo>
                  <a:pt x="2" y="304"/>
                </a:lnTo>
                <a:lnTo>
                  <a:pt x="1" y="290"/>
                </a:lnTo>
                <a:lnTo>
                  <a:pt x="0" y="275"/>
                </a:lnTo>
                <a:lnTo>
                  <a:pt x="1" y="261"/>
                </a:lnTo>
                <a:lnTo>
                  <a:pt x="2" y="247"/>
                </a:lnTo>
                <a:lnTo>
                  <a:pt x="3" y="233"/>
                </a:lnTo>
                <a:lnTo>
                  <a:pt x="6" y="219"/>
                </a:lnTo>
                <a:lnTo>
                  <a:pt x="8" y="206"/>
                </a:lnTo>
                <a:lnTo>
                  <a:pt x="13" y="193"/>
                </a:lnTo>
                <a:lnTo>
                  <a:pt x="17" y="180"/>
                </a:lnTo>
                <a:lnTo>
                  <a:pt x="21" y="168"/>
                </a:lnTo>
                <a:lnTo>
                  <a:pt x="28" y="155"/>
                </a:lnTo>
                <a:lnTo>
                  <a:pt x="33" y="143"/>
                </a:lnTo>
                <a:lnTo>
                  <a:pt x="39" y="133"/>
                </a:lnTo>
                <a:lnTo>
                  <a:pt x="47" y="121"/>
                </a:lnTo>
                <a:lnTo>
                  <a:pt x="54" y="110"/>
                </a:lnTo>
                <a:lnTo>
                  <a:pt x="63" y="100"/>
                </a:lnTo>
                <a:lnTo>
                  <a:pt x="71" y="90"/>
                </a:lnTo>
                <a:lnTo>
                  <a:pt x="80" y="80"/>
                </a:lnTo>
                <a:lnTo>
                  <a:pt x="90" y="72"/>
                </a:lnTo>
                <a:lnTo>
                  <a:pt x="100" y="62"/>
                </a:lnTo>
                <a:lnTo>
                  <a:pt x="110" y="55"/>
                </a:lnTo>
                <a:lnTo>
                  <a:pt x="120" y="47"/>
                </a:lnTo>
                <a:lnTo>
                  <a:pt x="132" y="40"/>
                </a:lnTo>
                <a:lnTo>
                  <a:pt x="144" y="33"/>
                </a:lnTo>
                <a:lnTo>
                  <a:pt x="156" y="27"/>
                </a:lnTo>
                <a:lnTo>
                  <a:pt x="167" y="22"/>
                </a:lnTo>
                <a:lnTo>
                  <a:pt x="180" y="17"/>
                </a:lnTo>
                <a:lnTo>
                  <a:pt x="193" y="13"/>
                </a:lnTo>
                <a:lnTo>
                  <a:pt x="206" y="9"/>
                </a:lnTo>
                <a:lnTo>
                  <a:pt x="220" y="6"/>
                </a:lnTo>
                <a:lnTo>
                  <a:pt x="233" y="4"/>
                </a:lnTo>
                <a:lnTo>
                  <a:pt x="247" y="1"/>
                </a:lnTo>
                <a:lnTo>
                  <a:pt x="260" y="0"/>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9" name="Oval 147">
            <a:extLst>
              <a:ext uri="{FF2B5EF4-FFF2-40B4-BE49-F238E27FC236}">
                <a16:creationId xmlns:a16="http://schemas.microsoft.com/office/drawing/2014/main" id="{87E3C72A-03D8-C1D1-B5C0-EF3A7B0E6614}"/>
              </a:ext>
            </a:extLst>
          </p:cNvPr>
          <p:cNvSpPr/>
          <p:nvPr/>
        </p:nvSpPr>
        <p:spPr>
          <a:xfrm rot="10800000" flipV="1">
            <a:off x="5568587" y="2335697"/>
            <a:ext cx="3069347" cy="14577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78"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white"/>
                </a:solidFill>
                <a:effectLst/>
                <a:uLnTx/>
                <a:uFillTx/>
                <a:ea typeface="+mn-ea"/>
                <a:cs typeface="Arial" panose="020B0604020202020204" pitchFamily="34" charset="0"/>
              </a:rPr>
              <a:t>INCREMENTO DA COMPETITIVIDADE E PRODUTIVIDADE</a:t>
            </a:r>
          </a:p>
        </p:txBody>
      </p:sp>
      <p:sp>
        <p:nvSpPr>
          <p:cNvPr id="31" name="Freeform 132">
            <a:extLst>
              <a:ext uri="{FF2B5EF4-FFF2-40B4-BE49-F238E27FC236}">
                <a16:creationId xmlns:a16="http://schemas.microsoft.com/office/drawing/2014/main" id="{ECF5264B-512C-36DF-ECE1-BD33949FF6E4}"/>
              </a:ext>
            </a:extLst>
          </p:cNvPr>
          <p:cNvSpPr>
            <a:spLocks/>
          </p:cNvSpPr>
          <p:nvPr/>
        </p:nvSpPr>
        <p:spPr bwMode="auto">
          <a:xfrm rot="362064">
            <a:off x="4953731" y="3645484"/>
            <a:ext cx="264211" cy="224657"/>
          </a:xfrm>
          <a:custGeom>
            <a:avLst/>
            <a:gdLst>
              <a:gd name="T0" fmla="*/ 303 w 550"/>
              <a:gd name="T1" fmla="*/ 2 h 550"/>
              <a:gd name="T2" fmla="*/ 344 w 550"/>
              <a:gd name="T3" fmla="*/ 8 h 550"/>
              <a:gd name="T4" fmla="*/ 382 w 550"/>
              <a:gd name="T5" fmla="*/ 21 h 550"/>
              <a:gd name="T6" fmla="*/ 418 w 550"/>
              <a:gd name="T7" fmla="*/ 39 h 550"/>
              <a:gd name="T8" fmla="*/ 450 w 550"/>
              <a:gd name="T9" fmla="*/ 63 h 550"/>
              <a:gd name="T10" fmla="*/ 479 w 550"/>
              <a:gd name="T11" fmla="*/ 89 h 550"/>
              <a:gd name="T12" fmla="*/ 503 w 550"/>
              <a:gd name="T13" fmla="*/ 120 h 550"/>
              <a:gd name="T14" fmla="*/ 522 w 550"/>
              <a:gd name="T15" fmla="*/ 156 h 550"/>
              <a:gd name="T16" fmla="*/ 537 w 550"/>
              <a:gd name="T17" fmla="*/ 193 h 550"/>
              <a:gd name="T18" fmla="*/ 547 w 550"/>
              <a:gd name="T19" fmla="*/ 232 h 550"/>
              <a:gd name="T20" fmla="*/ 550 w 550"/>
              <a:gd name="T21" fmla="*/ 274 h 550"/>
              <a:gd name="T22" fmla="*/ 547 w 550"/>
              <a:gd name="T23" fmla="*/ 317 h 550"/>
              <a:gd name="T24" fmla="*/ 537 w 550"/>
              <a:gd name="T25" fmla="*/ 356 h 550"/>
              <a:gd name="T26" fmla="*/ 522 w 550"/>
              <a:gd name="T27" fmla="*/ 394 h 550"/>
              <a:gd name="T28" fmla="*/ 503 w 550"/>
              <a:gd name="T29" fmla="*/ 429 h 550"/>
              <a:gd name="T30" fmla="*/ 479 w 550"/>
              <a:gd name="T31" fmla="*/ 460 h 550"/>
              <a:gd name="T32" fmla="*/ 450 w 550"/>
              <a:gd name="T33" fmla="*/ 487 h 550"/>
              <a:gd name="T34" fmla="*/ 418 w 550"/>
              <a:gd name="T35" fmla="*/ 510 h 550"/>
              <a:gd name="T36" fmla="*/ 382 w 550"/>
              <a:gd name="T37" fmla="*/ 528 h 550"/>
              <a:gd name="T38" fmla="*/ 344 w 550"/>
              <a:gd name="T39" fmla="*/ 541 h 550"/>
              <a:gd name="T40" fmla="*/ 303 w 550"/>
              <a:gd name="T41" fmla="*/ 547 h 550"/>
              <a:gd name="T42" fmla="*/ 261 w 550"/>
              <a:gd name="T43" fmla="*/ 549 h 550"/>
              <a:gd name="T44" fmla="*/ 219 w 550"/>
              <a:gd name="T45" fmla="*/ 544 h 550"/>
              <a:gd name="T46" fmla="*/ 181 w 550"/>
              <a:gd name="T47" fmla="*/ 533 h 550"/>
              <a:gd name="T48" fmla="*/ 143 w 550"/>
              <a:gd name="T49" fmla="*/ 517 h 550"/>
              <a:gd name="T50" fmla="*/ 110 w 550"/>
              <a:gd name="T51" fmla="*/ 495 h 550"/>
              <a:gd name="T52" fmla="*/ 80 w 550"/>
              <a:gd name="T53" fmla="*/ 470 h 550"/>
              <a:gd name="T54" fmla="*/ 54 w 550"/>
              <a:gd name="T55" fmla="*/ 440 h 550"/>
              <a:gd name="T56" fmla="*/ 33 w 550"/>
              <a:gd name="T57" fmla="*/ 407 h 550"/>
              <a:gd name="T58" fmla="*/ 17 w 550"/>
              <a:gd name="T59" fmla="*/ 369 h 550"/>
              <a:gd name="T60" fmla="*/ 5 w 550"/>
              <a:gd name="T61" fmla="*/ 331 h 550"/>
              <a:gd name="T62" fmla="*/ 0 w 550"/>
              <a:gd name="T63" fmla="*/ 289 h 550"/>
              <a:gd name="T64" fmla="*/ 1 w 550"/>
              <a:gd name="T65" fmla="*/ 246 h 550"/>
              <a:gd name="T66" fmla="*/ 9 w 550"/>
              <a:gd name="T67" fmla="*/ 206 h 550"/>
              <a:gd name="T68" fmla="*/ 21 w 550"/>
              <a:gd name="T69" fmla="*/ 167 h 550"/>
              <a:gd name="T70" fmla="*/ 40 w 550"/>
              <a:gd name="T71" fmla="*/ 132 h 550"/>
              <a:gd name="T72" fmla="*/ 63 w 550"/>
              <a:gd name="T73" fmla="*/ 99 h 550"/>
              <a:gd name="T74" fmla="*/ 90 w 550"/>
              <a:gd name="T75" fmla="*/ 71 h 550"/>
              <a:gd name="T76" fmla="*/ 121 w 550"/>
              <a:gd name="T77" fmla="*/ 47 h 550"/>
              <a:gd name="T78" fmla="*/ 155 w 550"/>
              <a:gd name="T79" fmla="*/ 26 h 550"/>
              <a:gd name="T80" fmla="*/ 193 w 550"/>
              <a:gd name="T81" fmla="*/ 12 h 550"/>
              <a:gd name="T82" fmla="*/ 233 w 550"/>
              <a:gd name="T83" fmla="*/ 3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1"/>
                </a:lnTo>
                <a:lnTo>
                  <a:pt x="303" y="2"/>
                </a:lnTo>
                <a:lnTo>
                  <a:pt x="317" y="3"/>
                </a:lnTo>
                <a:lnTo>
                  <a:pt x="330" y="5"/>
                </a:lnTo>
                <a:lnTo>
                  <a:pt x="344" y="8"/>
                </a:lnTo>
                <a:lnTo>
                  <a:pt x="357" y="12"/>
                </a:lnTo>
                <a:lnTo>
                  <a:pt x="370" y="17"/>
                </a:lnTo>
                <a:lnTo>
                  <a:pt x="382" y="21"/>
                </a:lnTo>
                <a:lnTo>
                  <a:pt x="394" y="26"/>
                </a:lnTo>
                <a:lnTo>
                  <a:pt x="406" y="33"/>
                </a:lnTo>
                <a:lnTo>
                  <a:pt x="418" y="39"/>
                </a:lnTo>
                <a:lnTo>
                  <a:pt x="429" y="47"/>
                </a:lnTo>
                <a:lnTo>
                  <a:pt x="440" y="54"/>
                </a:lnTo>
                <a:lnTo>
                  <a:pt x="450" y="63"/>
                </a:lnTo>
                <a:lnTo>
                  <a:pt x="460" y="71"/>
                </a:lnTo>
                <a:lnTo>
                  <a:pt x="470" y="80"/>
                </a:lnTo>
                <a:lnTo>
                  <a:pt x="479" y="89"/>
                </a:lnTo>
                <a:lnTo>
                  <a:pt x="487" y="99"/>
                </a:lnTo>
                <a:lnTo>
                  <a:pt x="496" y="110"/>
                </a:lnTo>
                <a:lnTo>
                  <a:pt x="503" y="120"/>
                </a:lnTo>
                <a:lnTo>
                  <a:pt x="511" y="132"/>
                </a:lnTo>
                <a:lnTo>
                  <a:pt x="517" y="143"/>
                </a:lnTo>
                <a:lnTo>
                  <a:pt x="522" y="156"/>
                </a:lnTo>
                <a:lnTo>
                  <a:pt x="529" y="167"/>
                </a:lnTo>
                <a:lnTo>
                  <a:pt x="533" y="180"/>
                </a:lnTo>
                <a:lnTo>
                  <a:pt x="537" y="193"/>
                </a:lnTo>
                <a:lnTo>
                  <a:pt x="542" y="206"/>
                </a:lnTo>
                <a:lnTo>
                  <a:pt x="544" y="219"/>
                </a:lnTo>
                <a:lnTo>
                  <a:pt x="547" y="232"/>
                </a:lnTo>
                <a:lnTo>
                  <a:pt x="548" y="246"/>
                </a:lnTo>
                <a:lnTo>
                  <a:pt x="549" y="260"/>
                </a:lnTo>
                <a:lnTo>
                  <a:pt x="550" y="274"/>
                </a:lnTo>
                <a:lnTo>
                  <a:pt x="549" y="289"/>
                </a:lnTo>
                <a:lnTo>
                  <a:pt x="548" y="303"/>
                </a:lnTo>
                <a:lnTo>
                  <a:pt x="547" y="317"/>
                </a:lnTo>
                <a:lnTo>
                  <a:pt x="544" y="331"/>
                </a:lnTo>
                <a:lnTo>
                  <a:pt x="542" y="344"/>
                </a:lnTo>
                <a:lnTo>
                  <a:pt x="537" y="356"/>
                </a:lnTo>
                <a:lnTo>
                  <a:pt x="533" y="369"/>
                </a:lnTo>
                <a:lnTo>
                  <a:pt x="529" y="382"/>
                </a:lnTo>
                <a:lnTo>
                  <a:pt x="522" y="394"/>
                </a:lnTo>
                <a:lnTo>
                  <a:pt x="517" y="407"/>
                </a:lnTo>
                <a:lnTo>
                  <a:pt x="511" y="417"/>
                </a:lnTo>
                <a:lnTo>
                  <a:pt x="503" y="429"/>
                </a:lnTo>
                <a:lnTo>
                  <a:pt x="496" y="440"/>
                </a:lnTo>
                <a:lnTo>
                  <a:pt x="487" y="450"/>
                </a:lnTo>
                <a:lnTo>
                  <a:pt x="479" y="460"/>
                </a:lnTo>
                <a:lnTo>
                  <a:pt x="470" y="470"/>
                </a:lnTo>
                <a:lnTo>
                  <a:pt x="460" y="478"/>
                </a:lnTo>
                <a:lnTo>
                  <a:pt x="450" y="487"/>
                </a:lnTo>
                <a:lnTo>
                  <a:pt x="440" y="495"/>
                </a:lnTo>
                <a:lnTo>
                  <a:pt x="429" y="503"/>
                </a:lnTo>
                <a:lnTo>
                  <a:pt x="418" y="510"/>
                </a:lnTo>
                <a:lnTo>
                  <a:pt x="406" y="517"/>
                </a:lnTo>
                <a:lnTo>
                  <a:pt x="394" y="523"/>
                </a:lnTo>
                <a:lnTo>
                  <a:pt x="382" y="528"/>
                </a:lnTo>
                <a:lnTo>
                  <a:pt x="370" y="533"/>
                </a:lnTo>
                <a:lnTo>
                  <a:pt x="357" y="537"/>
                </a:lnTo>
                <a:lnTo>
                  <a:pt x="344" y="541"/>
                </a:lnTo>
                <a:lnTo>
                  <a:pt x="330" y="544"/>
                </a:lnTo>
                <a:lnTo>
                  <a:pt x="317" y="546"/>
                </a:lnTo>
                <a:lnTo>
                  <a:pt x="303" y="547"/>
                </a:lnTo>
                <a:lnTo>
                  <a:pt x="289" y="549"/>
                </a:lnTo>
                <a:lnTo>
                  <a:pt x="275" y="550"/>
                </a:lnTo>
                <a:lnTo>
                  <a:pt x="261" y="549"/>
                </a:lnTo>
                <a:lnTo>
                  <a:pt x="247" y="547"/>
                </a:lnTo>
                <a:lnTo>
                  <a:pt x="233" y="546"/>
                </a:lnTo>
                <a:lnTo>
                  <a:pt x="219" y="544"/>
                </a:lnTo>
                <a:lnTo>
                  <a:pt x="206" y="541"/>
                </a:lnTo>
                <a:lnTo>
                  <a:pt x="193" y="537"/>
                </a:lnTo>
                <a:lnTo>
                  <a:pt x="181" y="533"/>
                </a:lnTo>
                <a:lnTo>
                  <a:pt x="168" y="528"/>
                </a:lnTo>
                <a:lnTo>
                  <a:pt x="155" y="523"/>
                </a:lnTo>
                <a:lnTo>
                  <a:pt x="143" y="517"/>
                </a:lnTo>
                <a:lnTo>
                  <a:pt x="132" y="510"/>
                </a:lnTo>
                <a:lnTo>
                  <a:pt x="121" y="503"/>
                </a:lnTo>
                <a:lnTo>
                  <a:pt x="110" y="495"/>
                </a:lnTo>
                <a:lnTo>
                  <a:pt x="99" y="487"/>
                </a:lnTo>
                <a:lnTo>
                  <a:pt x="90" y="478"/>
                </a:lnTo>
                <a:lnTo>
                  <a:pt x="80" y="470"/>
                </a:lnTo>
                <a:lnTo>
                  <a:pt x="72" y="460"/>
                </a:lnTo>
                <a:lnTo>
                  <a:pt x="63" y="450"/>
                </a:lnTo>
                <a:lnTo>
                  <a:pt x="54" y="440"/>
                </a:lnTo>
                <a:lnTo>
                  <a:pt x="47" y="429"/>
                </a:lnTo>
                <a:lnTo>
                  <a:pt x="40" y="417"/>
                </a:lnTo>
                <a:lnTo>
                  <a:pt x="33" y="407"/>
                </a:lnTo>
                <a:lnTo>
                  <a:pt x="27" y="394"/>
                </a:lnTo>
                <a:lnTo>
                  <a:pt x="21" y="382"/>
                </a:lnTo>
                <a:lnTo>
                  <a:pt x="17" y="369"/>
                </a:lnTo>
                <a:lnTo>
                  <a:pt x="13" y="356"/>
                </a:lnTo>
                <a:lnTo>
                  <a:pt x="9" y="344"/>
                </a:lnTo>
                <a:lnTo>
                  <a:pt x="5" y="331"/>
                </a:lnTo>
                <a:lnTo>
                  <a:pt x="3" y="317"/>
                </a:lnTo>
                <a:lnTo>
                  <a:pt x="1" y="303"/>
                </a:lnTo>
                <a:lnTo>
                  <a:pt x="0" y="289"/>
                </a:lnTo>
                <a:lnTo>
                  <a:pt x="0" y="274"/>
                </a:lnTo>
                <a:lnTo>
                  <a:pt x="0" y="260"/>
                </a:lnTo>
                <a:lnTo>
                  <a:pt x="1" y="246"/>
                </a:lnTo>
                <a:lnTo>
                  <a:pt x="3" y="232"/>
                </a:lnTo>
                <a:lnTo>
                  <a:pt x="5" y="219"/>
                </a:lnTo>
                <a:lnTo>
                  <a:pt x="9" y="206"/>
                </a:lnTo>
                <a:lnTo>
                  <a:pt x="13" y="193"/>
                </a:lnTo>
                <a:lnTo>
                  <a:pt x="17" y="180"/>
                </a:lnTo>
                <a:lnTo>
                  <a:pt x="21" y="167"/>
                </a:lnTo>
                <a:lnTo>
                  <a:pt x="27" y="156"/>
                </a:lnTo>
                <a:lnTo>
                  <a:pt x="33" y="143"/>
                </a:lnTo>
                <a:lnTo>
                  <a:pt x="40" y="132"/>
                </a:lnTo>
                <a:lnTo>
                  <a:pt x="47" y="120"/>
                </a:lnTo>
                <a:lnTo>
                  <a:pt x="54" y="110"/>
                </a:lnTo>
                <a:lnTo>
                  <a:pt x="63" y="99"/>
                </a:lnTo>
                <a:lnTo>
                  <a:pt x="72" y="89"/>
                </a:lnTo>
                <a:lnTo>
                  <a:pt x="80" y="80"/>
                </a:lnTo>
                <a:lnTo>
                  <a:pt x="90" y="71"/>
                </a:lnTo>
                <a:lnTo>
                  <a:pt x="99" y="63"/>
                </a:lnTo>
                <a:lnTo>
                  <a:pt x="110" y="54"/>
                </a:lnTo>
                <a:lnTo>
                  <a:pt x="121" y="47"/>
                </a:lnTo>
                <a:lnTo>
                  <a:pt x="132" y="39"/>
                </a:lnTo>
                <a:lnTo>
                  <a:pt x="143" y="33"/>
                </a:lnTo>
                <a:lnTo>
                  <a:pt x="155" y="26"/>
                </a:lnTo>
                <a:lnTo>
                  <a:pt x="168" y="21"/>
                </a:lnTo>
                <a:lnTo>
                  <a:pt x="181" y="17"/>
                </a:lnTo>
                <a:lnTo>
                  <a:pt x="193" y="12"/>
                </a:lnTo>
                <a:lnTo>
                  <a:pt x="206" y="8"/>
                </a:lnTo>
                <a:lnTo>
                  <a:pt x="219" y="5"/>
                </a:lnTo>
                <a:lnTo>
                  <a:pt x="233" y="3"/>
                </a:lnTo>
                <a:lnTo>
                  <a:pt x="247" y="2"/>
                </a:lnTo>
                <a:lnTo>
                  <a:pt x="261" y="1"/>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32" name="Elipse 31">
            <a:hlinkClick r:id="" action="ppaction://noaction"/>
            <a:extLst>
              <a:ext uri="{FF2B5EF4-FFF2-40B4-BE49-F238E27FC236}">
                <a16:creationId xmlns:a16="http://schemas.microsoft.com/office/drawing/2014/main" id="{1A2D5544-C455-3093-96C3-938FFB869318}"/>
              </a:ext>
            </a:extLst>
          </p:cNvPr>
          <p:cNvSpPr/>
          <p:nvPr/>
        </p:nvSpPr>
        <p:spPr>
          <a:xfrm rot="21400528">
            <a:off x="9341159" y="2557529"/>
            <a:ext cx="1654970" cy="1539515"/>
          </a:xfrm>
          <a:prstGeom prst="ellipse">
            <a:avLst/>
          </a:prstGeom>
          <a:solidFill>
            <a:srgbClr val="000000">
              <a:alpha val="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white"/>
              </a:solidFill>
              <a:effectLst/>
              <a:uLnTx/>
              <a:uFillTx/>
              <a:ea typeface="+mn-ea"/>
              <a:cs typeface="+mn-cs"/>
            </a:endParaRPr>
          </a:p>
        </p:txBody>
      </p:sp>
      <p:sp>
        <p:nvSpPr>
          <p:cNvPr id="33" name="Freeform 136">
            <a:extLst>
              <a:ext uri="{FF2B5EF4-FFF2-40B4-BE49-F238E27FC236}">
                <a16:creationId xmlns:a16="http://schemas.microsoft.com/office/drawing/2014/main" id="{30B8930B-0BAF-11F1-B3EE-8F673A6686D9}"/>
              </a:ext>
            </a:extLst>
          </p:cNvPr>
          <p:cNvSpPr>
            <a:spLocks/>
          </p:cNvSpPr>
          <p:nvPr/>
        </p:nvSpPr>
        <p:spPr bwMode="auto">
          <a:xfrm rot="21400528">
            <a:off x="9165728" y="4451548"/>
            <a:ext cx="265655" cy="223436"/>
          </a:xfrm>
          <a:custGeom>
            <a:avLst/>
            <a:gdLst>
              <a:gd name="T0" fmla="*/ 304 w 550"/>
              <a:gd name="T1" fmla="*/ 1 h 550"/>
              <a:gd name="T2" fmla="*/ 344 w 550"/>
              <a:gd name="T3" fmla="*/ 8 h 550"/>
              <a:gd name="T4" fmla="*/ 383 w 550"/>
              <a:gd name="T5" fmla="*/ 21 h 550"/>
              <a:gd name="T6" fmla="*/ 418 w 550"/>
              <a:gd name="T7" fmla="*/ 39 h 550"/>
              <a:gd name="T8" fmla="*/ 451 w 550"/>
              <a:gd name="T9" fmla="*/ 62 h 550"/>
              <a:gd name="T10" fmla="*/ 479 w 550"/>
              <a:gd name="T11" fmla="*/ 89 h 550"/>
              <a:gd name="T12" fmla="*/ 503 w 550"/>
              <a:gd name="T13" fmla="*/ 120 h 550"/>
              <a:gd name="T14" fmla="*/ 524 w 550"/>
              <a:gd name="T15" fmla="*/ 155 h 550"/>
              <a:gd name="T16" fmla="*/ 538 w 550"/>
              <a:gd name="T17" fmla="*/ 192 h 550"/>
              <a:gd name="T18" fmla="*/ 547 w 550"/>
              <a:gd name="T19" fmla="*/ 233 h 550"/>
              <a:gd name="T20" fmla="*/ 550 w 550"/>
              <a:gd name="T21" fmla="*/ 274 h 550"/>
              <a:gd name="T22" fmla="*/ 547 w 550"/>
              <a:gd name="T23" fmla="*/ 317 h 550"/>
              <a:gd name="T24" fmla="*/ 538 w 550"/>
              <a:gd name="T25" fmla="*/ 356 h 550"/>
              <a:gd name="T26" fmla="*/ 524 w 550"/>
              <a:gd name="T27" fmla="*/ 394 h 550"/>
              <a:gd name="T28" fmla="*/ 503 w 550"/>
              <a:gd name="T29" fmla="*/ 429 h 550"/>
              <a:gd name="T30" fmla="*/ 479 w 550"/>
              <a:gd name="T31" fmla="*/ 460 h 550"/>
              <a:gd name="T32" fmla="*/ 451 w 550"/>
              <a:gd name="T33" fmla="*/ 487 h 550"/>
              <a:gd name="T34" fmla="*/ 418 w 550"/>
              <a:gd name="T35" fmla="*/ 510 h 550"/>
              <a:gd name="T36" fmla="*/ 383 w 550"/>
              <a:gd name="T37" fmla="*/ 527 h 550"/>
              <a:gd name="T38" fmla="*/ 344 w 550"/>
              <a:gd name="T39" fmla="*/ 541 h 550"/>
              <a:gd name="T40" fmla="*/ 304 w 550"/>
              <a:gd name="T41" fmla="*/ 548 h 550"/>
              <a:gd name="T42" fmla="*/ 261 w 550"/>
              <a:gd name="T43" fmla="*/ 549 h 550"/>
              <a:gd name="T44" fmla="*/ 220 w 550"/>
              <a:gd name="T45" fmla="*/ 543 h 550"/>
              <a:gd name="T46" fmla="*/ 181 w 550"/>
              <a:gd name="T47" fmla="*/ 533 h 550"/>
              <a:gd name="T48" fmla="*/ 145 w 550"/>
              <a:gd name="T49" fmla="*/ 517 h 550"/>
              <a:gd name="T50" fmla="*/ 110 w 550"/>
              <a:gd name="T51" fmla="*/ 495 h 550"/>
              <a:gd name="T52" fmla="*/ 80 w 550"/>
              <a:gd name="T53" fmla="*/ 470 h 550"/>
              <a:gd name="T54" fmla="*/ 55 w 550"/>
              <a:gd name="T55" fmla="*/ 440 h 550"/>
              <a:gd name="T56" fmla="*/ 33 w 550"/>
              <a:gd name="T57" fmla="*/ 406 h 550"/>
              <a:gd name="T58" fmla="*/ 17 w 550"/>
              <a:gd name="T59" fmla="*/ 369 h 550"/>
              <a:gd name="T60" fmla="*/ 7 w 550"/>
              <a:gd name="T61" fmla="*/ 330 h 550"/>
              <a:gd name="T62" fmla="*/ 1 w 550"/>
              <a:gd name="T63" fmla="*/ 289 h 550"/>
              <a:gd name="T64" fmla="*/ 2 w 550"/>
              <a:gd name="T65" fmla="*/ 246 h 550"/>
              <a:gd name="T66" fmla="*/ 9 w 550"/>
              <a:gd name="T67" fmla="*/ 206 h 550"/>
              <a:gd name="T68" fmla="*/ 23 w 550"/>
              <a:gd name="T69" fmla="*/ 167 h 550"/>
              <a:gd name="T70" fmla="*/ 40 w 550"/>
              <a:gd name="T71" fmla="*/ 132 h 550"/>
              <a:gd name="T72" fmla="*/ 63 w 550"/>
              <a:gd name="T73" fmla="*/ 99 h 550"/>
              <a:gd name="T74" fmla="*/ 90 w 550"/>
              <a:gd name="T75" fmla="*/ 71 h 550"/>
              <a:gd name="T76" fmla="*/ 121 w 550"/>
              <a:gd name="T77" fmla="*/ 47 h 550"/>
              <a:gd name="T78" fmla="*/ 156 w 550"/>
              <a:gd name="T79" fmla="*/ 26 h 550"/>
              <a:gd name="T80" fmla="*/ 194 w 550"/>
              <a:gd name="T81" fmla="*/ 11 h 550"/>
              <a:gd name="T82" fmla="*/ 233 w 550"/>
              <a:gd name="T83" fmla="*/ 3 h 550"/>
              <a:gd name="T84" fmla="*/ 276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6" y="0"/>
                </a:moveTo>
                <a:lnTo>
                  <a:pt x="290" y="0"/>
                </a:lnTo>
                <a:lnTo>
                  <a:pt x="304" y="1"/>
                </a:lnTo>
                <a:lnTo>
                  <a:pt x="318" y="3"/>
                </a:lnTo>
                <a:lnTo>
                  <a:pt x="331" y="5"/>
                </a:lnTo>
                <a:lnTo>
                  <a:pt x="344" y="8"/>
                </a:lnTo>
                <a:lnTo>
                  <a:pt x="358" y="11"/>
                </a:lnTo>
                <a:lnTo>
                  <a:pt x="371" y="17"/>
                </a:lnTo>
                <a:lnTo>
                  <a:pt x="383" y="21"/>
                </a:lnTo>
                <a:lnTo>
                  <a:pt x="396" y="26"/>
                </a:lnTo>
                <a:lnTo>
                  <a:pt x="407" y="33"/>
                </a:lnTo>
                <a:lnTo>
                  <a:pt x="418" y="39"/>
                </a:lnTo>
                <a:lnTo>
                  <a:pt x="430" y="47"/>
                </a:lnTo>
                <a:lnTo>
                  <a:pt x="440" y="54"/>
                </a:lnTo>
                <a:lnTo>
                  <a:pt x="451" y="62"/>
                </a:lnTo>
                <a:lnTo>
                  <a:pt x="461" y="71"/>
                </a:lnTo>
                <a:lnTo>
                  <a:pt x="470" y="80"/>
                </a:lnTo>
                <a:lnTo>
                  <a:pt x="479" y="89"/>
                </a:lnTo>
                <a:lnTo>
                  <a:pt x="489" y="99"/>
                </a:lnTo>
                <a:lnTo>
                  <a:pt x="496" y="110"/>
                </a:lnTo>
                <a:lnTo>
                  <a:pt x="503" y="120"/>
                </a:lnTo>
                <a:lnTo>
                  <a:pt x="511" y="132"/>
                </a:lnTo>
                <a:lnTo>
                  <a:pt x="517" y="143"/>
                </a:lnTo>
                <a:lnTo>
                  <a:pt x="524" y="155"/>
                </a:lnTo>
                <a:lnTo>
                  <a:pt x="529" y="167"/>
                </a:lnTo>
                <a:lnTo>
                  <a:pt x="533" y="179"/>
                </a:lnTo>
                <a:lnTo>
                  <a:pt x="538" y="192"/>
                </a:lnTo>
                <a:lnTo>
                  <a:pt x="542" y="206"/>
                </a:lnTo>
                <a:lnTo>
                  <a:pt x="545" y="219"/>
                </a:lnTo>
                <a:lnTo>
                  <a:pt x="547" y="233"/>
                </a:lnTo>
                <a:lnTo>
                  <a:pt x="549" y="246"/>
                </a:lnTo>
                <a:lnTo>
                  <a:pt x="550" y="260"/>
                </a:lnTo>
                <a:lnTo>
                  <a:pt x="550" y="274"/>
                </a:lnTo>
                <a:lnTo>
                  <a:pt x="550" y="289"/>
                </a:lnTo>
                <a:lnTo>
                  <a:pt x="549" y="303"/>
                </a:lnTo>
                <a:lnTo>
                  <a:pt x="547" y="317"/>
                </a:lnTo>
                <a:lnTo>
                  <a:pt x="545" y="330"/>
                </a:lnTo>
                <a:lnTo>
                  <a:pt x="542" y="344"/>
                </a:lnTo>
                <a:lnTo>
                  <a:pt x="538" y="356"/>
                </a:lnTo>
                <a:lnTo>
                  <a:pt x="533" y="369"/>
                </a:lnTo>
                <a:lnTo>
                  <a:pt x="529" y="382"/>
                </a:lnTo>
                <a:lnTo>
                  <a:pt x="524" y="394"/>
                </a:lnTo>
                <a:lnTo>
                  <a:pt x="517" y="406"/>
                </a:lnTo>
                <a:lnTo>
                  <a:pt x="511" y="417"/>
                </a:lnTo>
                <a:lnTo>
                  <a:pt x="503" y="429"/>
                </a:lnTo>
                <a:lnTo>
                  <a:pt x="496" y="440"/>
                </a:lnTo>
                <a:lnTo>
                  <a:pt x="489" y="449"/>
                </a:lnTo>
                <a:lnTo>
                  <a:pt x="479" y="460"/>
                </a:lnTo>
                <a:lnTo>
                  <a:pt x="470" y="470"/>
                </a:lnTo>
                <a:lnTo>
                  <a:pt x="461" y="478"/>
                </a:lnTo>
                <a:lnTo>
                  <a:pt x="451" y="487"/>
                </a:lnTo>
                <a:lnTo>
                  <a:pt x="440" y="495"/>
                </a:lnTo>
                <a:lnTo>
                  <a:pt x="430" y="503"/>
                </a:lnTo>
                <a:lnTo>
                  <a:pt x="418" y="510"/>
                </a:lnTo>
                <a:lnTo>
                  <a:pt x="407" y="517"/>
                </a:lnTo>
                <a:lnTo>
                  <a:pt x="396" y="522"/>
                </a:lnTo>
                <a:lnTo>
                  <a:pt x="383" y="527"/>
                </a:lnTo>
                <a:lnTo>
                  <a:pt x="371" y="533"/>
                </a:lnTo>
                <a:lnTo>
                  <a:pt x="358" y="537"/>
                </a:lnTo>
                <a:lnTo>
                  <a:pt x="344" y="541"/>
                </a:lnTo>
                <a:lnTo>
                  <a:pt x="331" y="543"/>
                </a:lnTo>
                <a:lnTo>
                  <a:pt x="318" y="547"/>
                </a:lnTo>
                <a:lnTo>
                  <a:pt x="304" y="548"/>
                </a:lnTo>
                <a:lnTo>
                  <a:pt x="290" y="549"/>
                </a:lnTo>
                <a:lnTo>
                  <a:pt x="276" y="550"/>
                </a:lnTo>
                <a:lnTo>
                  <a:pt x="261" y="549"/>
                </a:lnTo>
                <a:lnTo>
                  <a:pt x="247" y="548"/>
                </a:lnTo>
                <a:lnTo>
                  <a:pt x="233" y="547"/>
                </a:lnTo>
                <a:lnTo>
                  <a:pt x="220" y="543"/>
                </a:lnTo>
                <a:lnTo>
                  <a:pt x="207" y="541"/>
                </a:lnTo>
                <a:lnTo>
                  <a:pt x="194" y="537"/>
                </a:lnTo>
                <a:lnTo>
                  <a:pt x="181" y="533"/>
                </a:lnTo>
                <a:lnTo>
                  <a:pt x="168" y="527"/>
                </a:lnTo>
                <a:lnTo>
                  <a:pt x="156" y="522"/>
                </a:lnTo>
                <a:lnTo>
                  <a:pt x="145" y="517"/>
                </a:lnTo>
                <a:lnTo>
                  <a:pt x="133" y="510"/>
                </a:lnTo>
                <a:lnTo>
                  <a:pt x="121" y="503"/>
                </a:lnTo>
                <a:lnTo>
                  <a:pt x="110" y="495"/>
                </a:lnTo>
                <a:lnTo>
                  <a:pt x="101" y="487"/>
                </a:lnTo>
                <a:lnTo>
                  <a:pt x="90" y="478"/>
                </a:lnTo>
                <a:lnTo>
                  <a:pt x="80" y="470"/>
                </a:lnTo>
                <a:lnTo>
                  <a:pt x="72" y="460"/>
                </a:lnTo>
                <a:lnTo>
                  <a:pt x="63" y="449"/>
                </a:lnTo>
                <a:lnTo>
                  <a:pt x="55" y="440"/>
                </a:lnTo>
                <a:lnTo>
                  <a:pt x="47" y="429"/>
                </a:lnTo>
                <a:lnTo>
                  <a:pt x="40" y="417"/>
                </a:lnTo>
                <a:lnTo>
                  <a:pt x="33" y="406"/>
                </a:lnTo>
                <a:lnTo>
                  <a:pt x="28" y="394"/>
                </a:lnTo>
                <a:lnTo>
                  <a:pt x="23" y="382"/>
                </a:lnTo>
                <a:lnTo>
                  <a:pt x="17" y="369"/>
                </a:lnTo>
                <a:lnTo>
                  <a:pt x="13" y="356"/>
                </a:lnTo>
                <a:lnTo>
                  <a:pt x="9" y="344"/>
                </a:lnTo>
                <a:lnTo>
                  <a:pt x="7" y="330"/>
                </a:lnTo>
                <a:lnTo>
                  <a:pt x="4" y="317"/>
                </a:lnTo>
                <a:lnTo>
                  <a:pt x="2" y="303"/>
                </a:lnTo>
                <a:lnTo>
                  <a:pt x="1" y="289"/>
                </a:lnTo>
                <a:lnTo>
                  <a:pt x="0" y="274"/>
                </a:lnTo>
                <a:lnTo>
                  <a:pt x="1" y="260"/>
                </a:lnTo>
                <a:lnTo>
                  <a:pt x="2" y="246"/>
                </a:lnTo>
                <a:lnTo>
                  <a:pt x="4" y="233"/>
                </a:lnTo>
                <a:lnTo>
                  <a:pt x="7" y="219"/>
                </a:lnTo>
                <a:lnTo>
                  <a:pt x="9" y="206"/>
                </a:lnTo>
                <a:lnTo>
                  <a:pt x="13" y="192"/>
                </a:lnTo>
                <a:lnTo>
                  <a:pt x="17" y="179"/>
                </a:lnTo>
                <a:lnTo>
                  <a:pt x="23" y="167"/>
                </a:lnTo>
                <a:lnTo>
                  <a:pt x="28" y="155"/>
                </a:lnTo>
                <a:lnTo>
                  <a:pt x="33" y="143"/>
                </a:lnTo>
                <a:lnTo>
                  <a:pt x="40" y="132"/>
                </a:lnTo>
                <a:lnTo>
                  <a:pt x="47" y="120"/>
                </a:lnTo>
                <a:lnTo>
                  <a:pt x="55" y="110"/>
                </a:lnTo>
                <a:lnTo>
                  <a:pt x="63" y="99"/>
                </a:lnTo>
                <a:lnTo>
                  <a:pt x="72" y="89"/>
                </a:lnTo>
                <a:lnTo>
                  <a:pt x="80" y="80"/>
                </a:lnTo>
                <a:lnTo>
                  <a:pt x="90" y="71"/>
                </a:lnTo>
                <a:lnTo>
                  <a:pt x="101" y="62"/>
                </a:lnTo>
                <a:lnTo>
                  <a:pt x="110" y="54"/>
                </a:lnTo>
                <a:lnTo>
                  <a:pt x="121" y="47"/>
                </a:lnTo>
                <a:lnTo>
                  <a:pt x="133" y="39"/>
                </a:lnTo>
                <a:lnTo>
                  <a:pt x="145" y="33"/>
                </a:lnTo>
                <a:lnTo>
                  <a:pt x="156" y="26"/>
                </a:lnTo>
                <a:lnTo>
                  <a:pt x="168" y="21"/>
                </a:lnTo>
                <a:lnTo>
                  <a:pt x="181" y="17"/>
                </a:lnTo>
                <a:lnTo>
                  <a:pt x="194" y="11"/>
                </a:lnTo>
                <a:lnTo>
                  <a:pt x="207" y="8"/>
                </a:lnTo>
                <a:lnTo>
                  <a:pt x="220" y="5"/>
                </a:lnTo>
                <a:lnTo>
                  <a:pt x="233" y="3"/>
                </a:lnTo>
                <a:lnTo>
                  <a:pt x="247" y="1"/>
                </a:lnTo>
                <a:lnTo>
                  <a:pt x="261" y="0"/>
                </a:lnTo>
                <a:lnTo>
                  <a:pt x="276" y="0"/>
                </a:lnTo>
                <a:lnTo>
                  <a:pt x="276"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grpSp>
        <p:nvGrpSpPr>
          <p:cNvPr id="50" name="Agrupar 49">
            <a:extLst>
              <a:ext uri="{FF2B5EF4-FFF2-40B4-BE49-F238E27FC236}">
                <a16:creationId xmlns:a16="http://schemas.microsoft.com/office/drawing/2014/main" id="{8804DCB4-DAE2-B26D-9696-3506E2EC654F}"/>
              </a:ext>
            </a:extLst>
          </p:cNvPr>
          <p:cNvGrpSpPr/>
          <p:nvPr/>
        </p:nvGrpSpPr>
        <p:grpSpPr>
          <a:xfrm>
            <a:off x="4033520" y="3849628"/>
            <a:ext cx="6604000" cy="2412760"/>
            <a:chOff x="4869193" y="5089148"/>
            <a:chExt cx="4442712" cy="1805010"/>
          </a:xfrm>
        </p:grpSpPr>
        <p:sp>
          <p:nvSpPr>
            <p:cNvPr id="40" name="CaixaDeTexto 39">
              <a:extLst>
                <a:ext uri="{FF2B5EF4-FFF2-40B4-BE49-F238E27FC236}">
                  <a16:creationId xmlns:a16="http://schemas.microsoft.com/office/drawing/2014/main" id="{6D0A5588-7F57-6535-FC58-C4091319EB45}"/>
                </a:ext>
              </a:extLst>
            </p:cNvPr>
            <p:cNvSpPr txBox="1"/>
            <p:nvPr/>
          </p:nvSpPr>
          <p:spPr>
            <a:xfrm rot="159149">
              <a:off x="5118872" y="6043831"/>
              <a:ext cx="142466" cy="353471"/>
            </a:xfrm>
            <a:prstGeom prst="rect">
              <a:avLst/>
            </a:prstGeom>
            <a:noFill/>
          </p:spPr>
          <p:txBody>
            <a:bodyPr wrap="none">
              <a:spAutoFit/>
            </a:bodyPr>
            <a:lstStyle/>
            <a:p>
              <a:pPr eaLnBrk="1" hangingPunct="1">
                <a:defRPr/>
              </a:pPr>
              <a:endParaRPr lang="pt-BR" sz="2000" b="1" dirty="0">
                <a:solidFill>
                  <a:schemeClr val="bg1">
                    <a:lumMod val="50000"/>
                  </a:schemeClr>
                </a:solidFill>
                <a:latin typeface="Arial" charset="0"/>
              </a:endParaRPr>
            </a:p>
          </p:txBody>
        </p:sp>
        <p:pic>
          <p:nvPicPr>
            <p:cNvPr id="47" name="Imagem 46">
              <a:extLst>
                <a:ext uri="{FF2B5EF4-FFF2-40B4-BE49-F238E27FC236}">
                  <a16:creationId xmlns:a16="http://schemas.microsoft.com/office/drawing/2014/main" id="{2EF0FC17-9E88-2CDD-7F6D-858D5D80D66C}"/>
                </a:ext>
              </a:extLst>
            </p:cNvPr>
            <p:cNvPicPr>
              <a:picLocks noChangeAspect="1"/>
            </p:cNvPicPr>
            <p:nvPr/>
          </p:nvPicPr>
          <p:blipFill>
            <a:blip r:embed="rId2"/>
            <a:stretch>
              <a:fillRect/>
            </a:stretch>
          </p:blipFill>
          <p:spPr>
            <a:xfrm>
              <a:off x="4869193" y="5089148"/>
              <a:ext cx="4442712" cy="1805010"/>
            </a:xfrm>
            <a:prstGeom prst="rect">
              <a:avLst/>
            </a:prstGeom>
          </p:spPr>
        </p:pic>
      </p:grpSp>
    </p:spTree>
    <p:extLst>
      <p:ext uri="{BB962C8B-B14F-4D97-AF65-F5344CB8AC3E}">
        <p14:creationId xmlns:p14="http://schemas.microsoft.com/office/powerpoint/2010/main" val="356093015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AF8BB41-7266-5C8E-72C7-4512ED94DB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963" y="1026160"/>
            <a:ext cx="10454957" cy="5140960"/>
          </a:xfrm>
          <a:prstGeom prst="rect">
            <a:avLst/>
          </a:prstGeom>
          <a:noFill/>
        </p:spPr>
      </p:pic>
      <p:sp>
        <p:nvSpPr>
          <p:cNvPr id="6" name="CaixaDeTexto 5">
            <a:extLst>
              <a:ext uri="{FF2B5EF4-FFF2-40B4-BE49-F238E27FC236}">
                <a16:creationId xmlns:a16="http://schemas.microsoft.com/office/drawing/2014/main" id="{4C0C9BE8-485D-56B5-1654-84AAB5D02B69}"/>
              </a:ext>
            </a:extLst>
          </p:cNvPr>
          <p:cNvSpPr txBox="1"/>
          <p:nvPr/>
        </p:nvSpPr>
        <p:spPr>
          <a:xfrm>
            <a:off x="1074876" y="4503"/>
            <a:ext cx="9704883" cy="954107"/>
          </a:xfrm>
          <a:prstGeom prst="rect">
            <a:avLst/>
          </a:prstGeom>
          <a:noFill/>
        </p:spPr>
        <p:txBody>
          <a:bodyPr wrap="square">
            <a:spAutoFit/>
          </a:bodyPr>
          <a:lstStyle/>
          <a:p>
            <a:pPr algn="ctr"/>
            <a:r>
              <a:rPr lang="pt-BR" sz="2700" b="1" dirty="0">
                <a:solidFill>
                  <a:srgbClr val="002060"/>
                </a:solidFill>
              </a:rPr>
              <a:t>Os Desafios na Infraestrutura dos Modais Hidroviário, Rodoviário e Ferroviário no Brasil – Rede Atual e Seus Efeitos</a:t>
            </a:r>
          </a:p>
        </p:txBody>
      </p:sp>
      <p:sp>
        <p:nvSpPr>
          <p:cNvPr id="15" name="Freeform 203">
            <a:extLst>
              <a:ext uri="{FF2B5EF4-FFF2-40B4-BE49-F238E27FC236}">
                <a16:creationId xmlns:a16="http://schemas.microsoft.com/office/drawing/2014/main" id="{1CD588BF-9D45-7996-7433-4F029C99DAA8}"/>
              </a:ext>
            </a:extLst>
          </p:cNvPr>
          <p:cNvSpPr>
            <a:spLocks/>
          </p:cNvSpPr>
          <p:nvPr/>
        </p:nvSpPr>
        <p:spPr bwMode="auto">
          <a:xfrm>
            <a:off x="10160" y="6199076"/>
            <a:ext cx="12110720" cy="628328"/>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400" b="1">
              <a:latin typeface="Roboto Bold" charset="0"/>
            </a:endParaRPr>
          </a:p>
        </p:txBody>
      </p:sp>
      <p:sp>
        <p:nvSpPr>
          <p:cNvPr id="16" name="TextBox 50">
            <a:extLst>
              <a:ext uri="{FF2B5EF4-FFF2-40B4-BE49-F238E27FC236}">
                <a16:creationId xmlns:a16="http://schemas.microsoft.com/office/drawing/2014/main" id="{F362BC6A-4E0F-DF71-AD03-F0959DBEE401}"/>
              </a:ext>
            </a:extLst>
          </p:cNvPr>
          <p:cNvSpPr txBox="1"/>
          <p:nvPr/>
        </p:nvSpPr>
        <p:spPr>
          <a:xfrm>
            <a:off x="30480" y="6196461"/>
            <a:ext cx="11795760" cy="630942"/>
          </a:xfrm>
          <a:prstGeom prst="rect">
            <a:avLst/>
          </a:prstGeom>
          <a:noFill/>
        </p:spPr>
        <p:txBody>
          <a:bodyPr wrap="square" rtlCol="0">
            <a:spAutoFit/>
          </a:bodyPr>
          <a:lstStyle/>
          <a:p>
            <a:pPr algn="ctr">
              <a:lnSpc>
                <a:spcPts val="2100"/>
              </a:lnSpc>
            </a:pPr>
            <a:r>
              <a:rPr lang="pt-BR" sz="1700" b="1" dirty="0">
                <a:solidFill>
                  <a:schemeClr val="bg1"/>
                </a:solidFill>
                <a:ea typeface="Roboto" charset="0"/>
                <a:cs typeface="Roboto" charset="0"/>
              </a:rPr>
              <a:t>Enquanto a maior participação na formação dos custos logísticos em países desenvolvidos é a armazenagem (por questões estratégicas), no Brasil é transporte de longa distância (o que aponta perda de produtividade e competitividade).</a:t>
            </a:r>
          </a:p>
        </p:txBody>
      </p:sp>
    </p:spTree>
    <p:extLst>
      <p:ext uri="{BB962C8B-B14F-4D97-AF65-F5344CB8AC3E}">
        <p14:creationId xmlns:p14="http://schemas.microsoft.com/office/powerpoint/2010/main" val="2116928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B68B91-997A-37CE-B219-827D7355E0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05120" y="3296920"/>
            <a:ext cx="6756400" cy="3398520"/>
          </a:xfrm>
          <a:prstGeom prst="rect">
            <a:avLst/>
          </a:prstGeom>
          <a:noFill/>
        </p:spPr>
      </p:pic>
      <p:pic>
        <p:nvPicPr>
          <p:cNvPr id="4" name="Imagem 3">
            <a:extLst>
              <a:ext uri="{FF2B5EF4-FFF2-40B4-BE49-F238E27FC236}">
                <a16:creationId xmlns:a16="http://schemas.microsoft.com/office/drawing/2014/main" id="{675A9326-3F6A-897C-6961-FE7207E92497}"/>
              </a:ext>
            </a:extLst>
          </p:cNvPr>
          <p:cNvPicPr>
            <a:picLocks noChangeAspect="1"/>
          </p:cNvPicPr>
          <p:nvPr/>
        </p:nvPicPr>
        <p:blipFill>
          <a:blip r:embed="rId3"/>
          <a:stretch>
            <a:fillRect/>
          </a:stretch>
        </p:blipFill>
        <p:spPr>
          <a:xfrm>
            <a:off x="30480" y="3296920"/>
            <a:ext cx="5374640" cy="3421470"/>
          </a:xfrm>
          <a:prstGeom prst="rect">
            <a:avLst/>
          </a:prstGeom>
        </p:spPr>
      </p:pic>
      <p:pic>
        <p:nvPicPr>
          <p:cNvPr id="6" name="Imagem 5">
            <a:extLst>
              <a:ext uri="{FF2B5EF4-FFF2-40B4-BE49-F238E27FC236}">
                <a16:creationId xmlns:a16="http://schemas.microsoft.com/office/drawing/2014/main" id="{08260DA5-62CB-34D5-4C8E-94FED77A2F3B}"/>
              </a:ext>
            </a:extLst>
          </p:cNvPr>
          <p:cNvPicPr>
            <a:picLocks noChangeAspect="1"/>
          </p:cNvPicPr>
          <p:nvPr/>
        </p:nvPicPr>
        <p:blipFill>
          <a:blip r:embed="rId4"/>
          <a:stretch>
            <a:fillRect/>
          </a:stretch>
        </p:blipFill>
        <p:spPr>
          <a:xfrm>
            <a:off x="20320" y="721360"/>
            <a:ext cx="6957863" cy="2560318"/>
          </a:xfrm>
          <a:prstGeom prst="rect">
            <a:avLst/>
          </a:prstGeom>
        </p:spPr>
      </p:pic>
      <p:sp>
        <p:nvSpPr>
          <p:cNvPr id="9" name="CaixaDeTexto 8">
            <a:extLst>
              <a:ext uri="{FF2B5EF4-FFF2-40B4-BE49-F238E27FC236}">
                <a16:creationId xmlns:a16="http://schemas.microsoft.com/office/drawing/2014/main" id="{D536A470-A360-8E0A-DEF0-4F5355D6125B}"/>
              </a:ext>
            </a:extLst>
          </p:cNvPr>
          <p:cNvSpPr txBox="1"/>
          <p:nvPr/>
        </p:nvSpPr>
        <p:spPr>
          <a:xfrm>
            <a:off x="1074876" y="-25977"/>
            <a:ext cx="9704883" cy="767198"/>
          </a:xfrm>
          <a:prstGeom prst="rect">
            <a:avLst/>
          </a:prstGeom>
          <a:noFill/>
        </p:spPr>
        <p:txBody>
          <a:bodyPr wrap="square">
            <a:spAutoFit/>
          </a:bodyPr>
          <a:lstStyle/>
          <a:p>
            <a:pPr algn="ctr">
              <a:lnSpc>
                <a:spcPts val="2600"/>
              </a:lnSpc>
            </a:pPr>
            <a:r>
              <a:rPr lang="pt-BR" sz="2700" b="1" dirty="0">
                <a:solidFill>
                  <a:srgbClr val="002060"/>
                </a:solidFill>
              </a:rPr>
              <a:t>Os Desafios na Infraestrutura dos Modais Hidroviário, Rodoviário e Ferroviário no Brasil – Rede Atual e Seus Efeitos</a:t>
            </a:r>
          </a:p>
        </p:txBody>
      </p:sp>
      <p:grpSp>
        <p:nvGrpSpPr>
          <p:cNvPr id="12" name="Agrupar 11">
            <a:extLst>
              <a:ext uri="{FF2B5EF4-FFF2-40B4-BE49-F238E27FC236}">
                <a16:creationId xmlns:a16="http://schemas.microsoft.com/office/drawing/2014/main" id="{E40C299E-CB42-A2BA-5441-445F3A49A278}"/>
              </a:ext>
            </a:extLst>
          </p:cNvPr>
          <p:cNvGrpSpPr/>
          <p:nvPr/>
        </p:nvGrpSpPr>
        <p:grpSpPr>
          <a:xfrm>
            <a:off x="6978183" y="796048"/>
            <a:ext cx="5122377" cy="2099549"/>
            <a:chOff x="2367280" y="5670756"/>
            <a:chExt cx="7081520" cy="1001948"/>
          </a:xfrm>
        </p:grpSpPr>
        <p:sp>
          <p:nvSpPr>
            <p:cNvPr id="10" name="Freeform 203">
              <a:extLst>
                <a:ext uri="{FF2B5EF4-FFF2-40B4-BE49-F238E27FC236}">
                  <a16:creationId xmlns:a16="http://schemas.microsoft.com/office/drawing/2014/main" id="{A981D88D-5BB4-A373-754A-85C145816275}"/>
                </a:ext>
              </a:extLst>
            </p:cNvPr>
            <p:cNvSpPr>
              <a:spLocks/>
            </p:cNvSpPr>
            <p:nvPr/>
          </p:nvSpPr>
          <p:spPr bwMode="auto">
            <a:xfrm>
              <a:off x="2367280" y="5670756"/>
              <a:ext cx="7081520" cy="1001948"/>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algn="just"/>
              <a:endParaRPr lang="en-US" sz="1400" b="1">
                <a:latin typeface="Roboto Bold" charset="0"/>
              </a:endParaRPr>
            </a:p>
          </p:txBody>
        </p:sp>
        <p:sp>
          <p:nvSpPr>
            <p:cNvPr id="11" name="TextBox 50">
              <a:extLst>
                <a:ext uri="{FF2B5EF4-FFF2-40B4-BE49-F238E27FC236}">
                  <a16:creationId xmlns:a16="http://schemas.microsoft.com/office/drawing/2014/main" id="{3E186B26-A989-624D-E827-BA8EB07B3C06}"/>
                </a:ext>
              </a:extLst>
            </p:cNvPr>
            <p:cNvSpPr txBox="1"/>
            <p:nvPr/>
          </p:nvSpPr>
          <p:spPr>
            <a:xfrm>
              <a:off x="2514963" y="5722484"/>
              <a:ext cx="6431281" cy="943686"/>
            </a:xfrm>
            <a:prstGeom prst="rect">
              <a:avLst/>
            </a:prstGeom>
            <a:noFill/>
          </p:spPr>
          <p:txBody>
            <a:bodyPr wrap="square" rtlCol="0">
              <a:spAutoFit/>
            </a:bodyPr>
            <a:lstStyle/>
            <a:p>
              <a:pPr algn="just">
                <a:lnSpc>
                  <a:spcPts val="2100"/>
                </a:lnSpc>
              </a:pPr>
              <a:r>
                <a:rPr lang="pt-BR" b="1" dirty="0">
                  <a:solidFill>
                    <a:schemeClr val="bg1"/>
                  </a:solidFill>
                  <a:ea typeface="Roboto" charset="0"/>
                  <a:cs typeface="Roboto" charset="0"/>
                </a:rPr>
                <a:t>Nossa oferta ferroviária é a menor entre os países concorrentes e, onde a demanda mais cresce em cargas compatíveis com as ferrovias, a densidade ferroviária brasileira é próxima de zero. Nosso vazio ferroviário a partir do Centro-Oeste é do tamanho de metade da Europa se a Rússia for retirada do cálculo.</a:t>
              </a:r>
            </a:p>
          </p:txBody>
        </p:sp>
      </p:grpSp>
    </p:spTree>
    <p:extLst>
      <p:ext uri="{BB962C8B-B14F-4D97-AF65-F5344CB8AC3E}">
        <p14:creationId xmlns:p14="http://schemas.microsoft.com/office/powerpoint/2010/main" val="20572496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1EA652BF-C9DA-1A21-C0DE-9C15A3E37368}"/>
              </a:ext>
            </a:extLst>
          </p:cNvPr>
          <p:cNvGrpSpPr/>
          <p:nvPr/>
        </p:nvGrpSpPr>
        <p:grpSpPr>
          <a:xfrm>
            <a:off x="-93090" y="783351"/>
            <a:ext cx="6270982" cy="5208667"/>
            <a:chOff x="-158200" y="128025"/>
            <a:chExt cx="9473766" cy="6396343"/>
          </a:xfrm>
        </p:grpSpPr>
        <p:sp>
          <p:nvSpPr>
            <p:cNvPr id="4" name="Shape 119">
              <a:extLst>
                <a:ext uri="{FF2B5EF4-FFF2-40B4-BE49-F238E27FC236}">
                  <a16:creationId xmlns:a16="http://schemas.microsoft.com/office/drawing/2014/main" id="{E68C4792-FA37-236B-AF3E-9D13A8B69A8C}"/>
                </a:ext>
              </a:extLst>
            </p:cNvPr>
            <p:cNvSpPr txBox="1"/>
            <p:nvPr/>
          </p:nvSpPr>
          <p:spPr>
            <a:xfrm>
              <a:off x="-158200" y="128025"/>
              <a:ext cx="9473766" cy="517913"/>
            </a:xfrm>
            <a:prstGeom prst="rect">
              <a:avLst/>
            </a:prstGeom>
            <a:noFill/>
            <a:ln>
              <a:noFill/>
            </a:ln>
          </p:spPr>
          <p:txBody>
            <a:bodyPr wrap="square" lIns="68578" tIns="34279" rIns="68578" bIns="34279" anchor="t" anchorCtr="0">
              <a:noAutofit/>
            </a:bodyPr>
            <a:lstStyle>
              <a:defPPr marR="0" lvl="0" algn="l" rtl="0">
                <a:lnSpc>
                  <a:spcPct val="100000"/>
                </a:lnSpc>
                <a:spcBef>
                  <a:spcPts val="0"/>
                </a:spcBef>
                <a:spcAft>
                  <a:spcPts val="0"/>
                </a:spcAft>
                <a:defRPr/>
              </a:defPPr>
              <a:lvl1pPr marL="0" indent="-28575" algn="ctr">
                <a:buClr>
                  <a:srgbClr val="1D1B36"/>
                </a:buClr>
                <a:buSzPts val="450"/>
                <a:buFont typeface="Calibri"/>
                <a:defRPr sz="2400" b="1">
                  <a:solidFill>
                    <a:srgbClr val="005476"/>
                  </a:solidFill>
                  <a:latin typeface="Calibri"/>
                  <a:ea typeface="Calibri"/>
                  <a:cs typeface="Calibri"/>
                </a:defRPr>
              </a:lvl1pPr>
            </a:lstStyle>
            <a:p>
              <a:r>
                <a:rPr lang="pt-BR" sz="1900" dirty="0" err="1">
                  <a:solidFill>
                    <a:schemeClr val="tx1"/>
                  </a:solidFill>
                  <a:sym typeface="Calibri"/>
                </a:rPr>
                <a:t>VMDAs</a:t>
              </a:r>
              <a:r>
                <a:rPr lang="pt-BR" sz="1900" dirty="0">
                  <a:solidFill>
                    <a:schemeClr val="tx1"/>
                  </a:solidFill>
                  <a:sym typeface="Calibri"/>
                </a:rPr>
                <a:t> em rodovias 2020</a:t>
              </a:r>
            </a:p>
          </p:txBody>
        </p:sp>
        <p:cxnSp>
          <p:nvCxnSpPr>
            <p:cNvPr id="5" name="Conector reto 4">
              <a:extLst>
                <a:ext uri="{FF2B5EF4-FFF2-40B4-BE49-F238E27FC236}">
                  <a16:creationId xmlns:a16="http://schemas.microsoft.com/office/drawing/2014/main" id="{2FB6B8E7-63DB-84AD-1127-FB4890F64DDF}"/>
                </a:ext>
              </a:extLst>
            </p:cNvPr>
            <p:cNvCxnSpPr>
              <a:cxnSpLocks/>
            </p:cNvCxnSpPr>
            <p:nvPr/>
          </p:nvCxnSpPr>
          <p:spPr>
            <a:xfrm>
              <a:off x="1431785" y="5265453"/>
              <a:ext cx="0" cy="561441"/>
            </a:xfrm>
            <a:prstGeom prst="line">
              <a:avLst/>
            </a:prstGeom>
            <a:ln w="317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Retângulo 5">
              <a:extLst>
                <a:ext uri="{FF2B5EF4-FFF2-40B4-BE49-F238E27FC236}">
                  <a16:creationId xmlns:a16="http://schemas.microsoft.com/office/drawing/2014/main" id="{ED662A35-D8CD-C30F-7271-2A245AFF2D98}"/>
                </a:ext>
              </a:extLst>
            </p:cNvPr>
            <p:cNvSpPr/>
            <p:nvPr/>
          </p:nvSpPr>
          <p:spPr>
            <a:xfrm>
              <a:off x="4424872" y="2032725"/>
              <a:ext cx="261423" cy="3264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pic>
          <p:nvPicPr>
            <p:cNvPr id="7" name="Imagem 6">
              <a:extLst>
                <a:ext uri="{FF2B5EF4-FFF2-40B4-BE49-F238E27FC236}">
                  <a16:creationId xmlns:a16="http://schemas.microsoft.com/office/drawing/2014/main" id="{092355A0-193B-8AA3-5CC3-5850C7FD47B7}"/>
                </a:ext>
              </a:extLst>
            </p:cNvPr>
            <p:cNvPicPr>
              <a:picLocks noChangeAspect="1"/>
            </p:cNvPicPr>
            <p:nvPr/>
          </p:nvPicPr>
          <p:blipFill>
            <a:blip r:embed="rId2"/>
            <a:stretch>
              <a:fillRect/>
            </a:stretch>
          </p:blipFill>
          <p:spPr>
            <a:xfrm>
              <a:off x="35834" y="621584"/>
              <a:ext cx="9039497" cy="5902784"/>
            </a:xfrm>
            <a:prstGeom prst="rect">
              <a:avLst/>
            </a:prstGeom>
          </p:spPr>
        </p:pic>
        <p:sp>
          <p:nvSpPr>
            <p:cNvPr id="8" name="Triângulo isósceles 7">
              <a:extLst>
                <a:ext uri="{FF2B5EF4-FFF2-40B4-BE49-F238E27FC236}">
                  <a16:creationId xmlns:a16="http://schemas.microsoft.com/office/drawing/2014/main" id="{E174D532-55DA-195D-D5BB-C7C93A3BA1FB}"/>
                </a:ext>
              </a:extLst>
            </p:cNvPr>
            <p:cNvSpPr/>
            <p:nvPr/>
          </p:nvSpPr>
          <p:spPr>
            <a:xfrm rot="16200000">
              <a:off x="6960989" y="3522793"/>
              <a:ext cx="594143" cy="18687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9" name="Retângulo 8">
              <a:extLst>
                <a:ext uri="{FF2B5EF4-FFF2-40B4-BE49-F238E27FC236}">
                  <a16:creationId xmlns:a16="http://schemas.microsoft.com/office/drawing/2014/main" id="{5DBAC56E-E087-C8D7-CE87-644AA523BD3B}"/>
                </a:ext>
              </a:extLst>
            </p:cNvPr>
            <p:cNvSpPr/>
            <p:nvPr/>
          </p:nvSpPr>
          <p:spPr>
            <a:xfrm>
              <a:off x="8150993" y="860755"/>
              <a:ext cx="350196" cy="116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A0C5E120-3899-3331-26D1-B3C0F3A13C91}"/>
                </a:ext>
              </a:extLst>
            </p:cNvPr>
            <p:cNvSpPr/>
            <p:nvPr/>
          </p:nvSpPr>
          <p:spPr>
            <a:xfrm>
              <a:off x="6746789" y="5560541"/>
              <a:ext cx="2248930" cy="889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FBA329A3-A9D1-55E7-5813-72CF2F64CCA8}"/>
                </a:ext>
              </a:extLst>
            </p:cNvPr>
            <p:cNvSpPr/>
            <p:nvPr/>
          </p:nvSpPr>
          <p:spPr>
            <a:xfrm>
              <a:off x="8031543" y="3027310"/>
              <a:ext cx="350196" cy="116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2" name="Agrupar 11">
            <a:extLst>
              <a:ext uri="{FF2B5EF4-FFF2-40B4-BE49-F238E27FC236}">
                <a16:creationId xmlns:a16="http://schemas.microsoft.com/office/drawing/2014/main" id="{F445E7F1-D291-5CD8-A725-39D602C2442A}"/>
              </a:ext>
            </a:extLst>
          </p:cNvPr>
          <p:cNvGrpSpPr/>
          <p:nvPr/>
        </p:nvGrpSpPr>
        <p:grpSpPr>
          <a:xfrm>
            <a:off x="5953769" y="770010"/>
            <a:ext cx="6472650" cy="5220635"/>
            <a:chOff x="198247" y="90938"/>
            <a:chExt cx="9060010" cy="6564123"/>
          </a:xfrm>
        </p:grpSpPr>
        <p:sp>
          <p:nvSpPr>
            <p:cNvPr id="13" name="Retângulo 12">
              <a:extLst>
                <a:ext uri="{FF2B5EF4-FFF2-40B4-BE49-F238E27FC236}">
                  <a16:creationId xmlns:a16="http://schemas.microsoft.com/office/drawing/2014/main" id="{42A3DED2-7111-D209-DD1C-9BBD8A19463D}"/>
                </a:ext>
              </a:extLst>
            </p:cNvPr>
            <p:cNvSpPr/>
            <p:nvPr/>
          </p:nvSpPr>
          <p:spPr>
            <a:xfrm>
              <a:off x="696840" y="995317"/>
              <a:ext cx="348519" cy="4581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4" name="Retângulo 13">
              <a:extLst>
                <a:ext uri="{FF2B5EF4-FFF2-40B4-BE49-F238E27FC236}">
                  <a16:creationId xmlns:a16="http://schemas.microsoft.com/office/drawing/2014/main" id="{D121AA65-8120-FE9D-5805-3E85AE58F5C5}"/>
                </a:ext>
              </a:extLst>
            </p:cNvPr>
            <p:cNvSpPr/>
            <p:nvPr/>
          </p:nvSpPr>
          <p:spPr>
            <a:xfrm>
              <a:off x="613311" y="5314917"/>
              <a:ext cx="5112568" cy="255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5" name="Retângulo 14">
              <a:extLst>
                <a:ext uri="{FF2B5EF4-FFF2-40B4-BE49-F238E27FC236}">
                  <a16:creationId xmlns:a16="http://schemas.microsoft.com/office/drawing/2014/main" id="{4B34D812-2910-761B-95F5-74F2A7C6428F}"/>
                </a:ext>
              </a:extLst>
            </p:cNvPr>
            <p:cNvSpPr/>
            <p:nvPr/>
          </p:nvSpPr>
          <p:spPr>
            <a:xfrm>
              <a:off x="6478211" y="5502489"/>
              <a:ext cx="1810139" cy="679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16" name="Imagem 15">
              <a:extLst>
                <a:ext uri="{FF2B5EF4-FFF2-40B4-BE49-F238E27FC236}">
                  <a16:creationId xmlns:a16="http://schemas.microsoft.com/office/drawing/2014/main" id="{016918C6-8309-1126-C69E-1BBA47431552}"/>
                </a:ext>
              </a:extLst>
            </p:cNvPr>
            <p:cNvPicPr>
              <a:picLocks noChangeAspect="1"/>
            </p:cNvPicPr>
            <p:nvPr/>
          </p:nvPicPr>
          <p:blipFill>
            <a:blip r:embed="rId3"/>
            <a:stretch>
              <a:fillRect/>
            </a:stretch>
          </p:blipFill>
          <p:spPr>
            <a:xfrm>
              <a:off x="198247" y="611337"/>
              <a:ext cx="8689223" cy="6043724"/>
            </a:xfrm>
            <a:prstGeom prst="rect">
              <a:avLst/>
            </a:prstGeom>
          </p:spPr>
        </p:pic>
        <p:sp>
          <p:nvSpPr>
            <p:cNvPr id="17" name="Triângulo isósceles 16">
              <a:extLst>
                <a:ext uri="{FF2B5EF4-FFF2-40B4-BE49-F238E27FC236}">
                  <a16:creationId xmlns:a16="http://schemas.microsoft.com/office/drawing/2014/main" id="{E6F79CDB-C5BE-688F-3768-7D44FAB7403E}"/>
                </a:ext>
              </a:extLst>
            </p:cNvPr>
            <p:cNvSpPr/>
            <p:nvPr/>
          </p:nvSpPr>
          <p:spPr>
            <a:xfrm rot="16200000">
              <a:off x="8085591" y="3220073"/>
              <a:ext cx="792088" cy="249127"/>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8" name="Shape 119">
              <a:extLst>
                <a:ext uri="{FF2B5EF4-FFF2-40B4-BE49-F238E27FC236}">
                  <a16:creationId xmlns:a16="http://schemas.microsoft.com/office/drawing/2014/main" id="{90337C54-46C6-477E-B2E4-1C122FC625A5}"/>
                </a:ext>
              </a:extLst>
            </p:cNvPr>
            <p:cNvSpPr txBox="1"/>
            <p:nvPr/>
          </p:nvSpPr>
          <p:spPr>
            <a:xfrm>
              <a:off x="480526" y="90938"/>
              <a:ext cx="8777731" cy="264174"/>
            </a:xfrm>
            <a:prstGeom prst="rect">
              <a:avLst/>
            </a:prstGeom>
            <a:noFill/>
            <a:ln>
              <a:noFill/>
            </a:ln>
          </p:spPr>
          <p:txBody>
            <a:bodyPr wrap="square" lIns="68578" tIns="34279" rIns="68578" bIns="34279" anchor="t" anchorCtr="0">
              <a:noAutofit/>
            </a:bodyPr>
            <a:lstStyle>
              <a:defPPr marR="0" lvl="0" algn="l" rtl="0">
                <a:lnSpc>
                  <a:spcPct val="100000"/>
                </a:lnSpc>
                <a:spcBef>
                  <a:spcPts val="0"/>
                </a:spcBef>
                <a:spcAft>
                  <a:spcPts val="0"/>
                </a:spcAft>
                <a:defRPr/>
              </a:defPPr>
              <a:lvl1pPr marL="0" indent="-28575" algn="ctr">
                <a:buClr>
                  <a:srgbClr val="1D1B36"/>
                </a:buClr>
                <a:buSzPts val="450"/>
                <a:buFont typeface="Calibri"/>
                <a:defRPr sz="2400" b="1">
                  <a:solidFill>
                    <a:srgbClr val="005476"/>
                  </a:solidFill>
                  <a:latin typeface="Calibri"/>
                  <a:ea typeface="Calibri"/>
                  <a:cs typeface="Calibri"/>
                </a:defRPr>
              </a:lvl1pPr>
            </a:lstStyle>
            <a:p>
              <a:r>
                <a:rPr lang="pt-BR" sz="1900" dirty="0" err="1">
                  <a:solidFill>
                    <a:schemeClr val="tx1"/>
                  </a:solidFill>
                  <a:sym typeface="Calibri"/>
                </a:rPr>
                <a:t>VMDAs</a:t>
              </a:r>
              <a:r>
                <a:rPr lang="pt-BR" sz="1900" dirty="0">
                  <a:solidFill>
                    <a:schemeClr val="tx1"/>
                  </a:solidFill>
                  <a:sym typeface="Calibri"/>
                </a:rPr>
                <a:t> em rodovias 2035</a:t>
              </a:r>
            </a:p>
          </p:txBody>
        </p:sp>
        <p:sp>
          <p:nvSpPr>
            <p:cNvPr id="19" name="Retângulo 18">
              <a:extLst>
                <a:ext uri="{FF2B5EF4-FFF2-40B4-BE49-F238E27FC236}">
                  <a16:creationId xmlns:a16="http://schemas.microsoft.com/office/drawing/2014/main" id="{044DE015-663D-AEB2-5D0F-7FC1B92E7779}"/>
                </a:ext>
              </a:extLst>
            </p:cNvPr>
            <p:cNvSpPr/>
            <p:nvPr/>
          </p:nvSpPr>
          <p:spPr>
            <a:xfrm>
              <a:off x="6688184" y="5682343"/>
              <a:ext cx="2090057" cy="757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CaixaDeTexto 19">
            <a:extLst>
              <a:ext uri="{FF2B5EF4-FFF2-40B4-BE49-F238E27FC236}">
                <a16:creationId xmlns:a16="http://schemas.microsoft.com/office/drawing/2014/main" id="{5D750BC2-19FD-9D73-A3A6-3685229824D9}"/>
              </a:ext>
            </a:extLst>
          </p:cNvPr>
          <p:cNvSpPr txBox="1"/>
          <p:nvPr/>
        </p:nvSpPr>
        <p:spPr>
          <a:xfrm>
            <a:off x="1074876" y="14663"/>
            <a:ext cx="9704883" cy="744756"/>
          </a:xfrm>
          <a:prstGeom prst="rect">
            <a:avLst/>
          </a:prstGeom>
          <a:noFill/>
        </p:spPr>
        <p:txBody>
          <a:bodyPr wrap="square">
            <a:spAutoFit/>
          </a:bodyPr>
          <a:lstStyle/>
          <a:p>
            <a:pPr algn="ctr">
              <a:lnSpc>
                <a:spcPts val="2500"/>
              </a:lnSpc>
            </a:pPr>
            <a:r>
              <a:rPr lang="pt-BR" sz="2700" b="1" dirty="0">
                <a:solidFill>
                  <a:srgbClr val="002060"/>
                </a:solidFill>
              </a:rPr>
              <a:t>Os Desafios na Infraestrutura dos Modais Hidroviário, Rodoviário e Ferroviário no Brasil – Rede Atual e Seus Efeitos</a:t>
            </a:r>
          </a:p>
        </p:txBody>
      </p:sp>
      <p:sp>
        <p:nvSpPr>
          <p:cNvPr id="25" name="Freeform 203">
            <a:extLst>
              <a:ext uri="{FF2B5EF4-FFF2-40B4-BE49-F238E27FC236}">
                <a16:creationId xmlns:a16="http://schemas.microsoft.com/office/drawing/2014/main" id="{570D2EFF-0F6E-E445-0B41-BFDE236A0AAF}"/>
              </a:ext>
            </a:extLst>
          </p:cNvPr>
          <p:cNvSpPr>
            <a:spLocks/>
          </p:cNvSpPr>
          <p:nvPr/>
        </p:nvSpPr>
        <p:spPr bwMode="auto">
          <a:xfrm>
            <a:off x="111760" y="6043916"/>
            <a:ext cx="11953972" cy="745462"/>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400" b="1">
              <a:latin typeface="Roboto Bold" charset="0"/>
            </a:endParaRPr>
          </a:p>
        </p:txBody>
      </p:sp>
      <p:sp>
        <p:nvSpPr>
          <p:cNvPr id="26" name="TextBox 50">
            <a:extLst>
              <a:ext uri="{FF2B5EF4-FFF2-40B4-BE49-F238E27FC236}">
                <a16:creationId xmlns:a16="http://schemas.microsoft.com/office/drawing/2014/main" id="{5F15D990-F514-4C77-92DD-BA89B694686A}"/>
              </a:ext>
            </a:extLst>
          </p:cNvPr>
          <p:cNvSpPr txBox="1"/>
          <p:nvPr/>
        </p:nvSpPr>
        <p:spPr>
          <a:xfrm>
            <a:off x="349788" y="5983101"/>
            <a:ext cx="11283412" cy="887038"/>
          </a:xfrm>
          <a:prstGeom prst="rect">
            <a:avLst/>
          </a:prstGeom>
          <a:noFill/>
        </p:spPr>
        <p:txBody>
          <a:bodyPr wrap="square" rtlCol="0">
            <a:spAutoFit/>
          </a:bodyPr>
          <a:lstStyle/>
          <a:p>
            <a:pPr>
              <a:lnSpc>
                <a:spcPts val="2100"/>
              </a:lnSpc>
            </a:pPr>
            <a:r>
              <a:rPr lang="pt-BR" sz="1600" b="1" dirty="0">
                <a:solidFill>
                  <a:schemeClr val="bg1"/>
                </a:solidFill>
                <a:ea typeface="Roboto" charset="0"/>
                <a:cs typeface="Roboto" charset="0"/>
              </a:rPr>
              <a:t>O Brasil é um país sobre rodas e continuará sendo nas próximas décadas, exigindo-se um cuidado muito especial com  a qualidade das rodovias. Mas não se pode perder de vista que as cadeias de suprimentos de 12 dos 16 principais grupos de cargas do Brasil dependem totalmente das rodovias. Isso implica riscos de rupturas de linhas de abastecimento entre 5 e 15 dias.</a:t>
            </a:r>
          </a:p>
        </p:txBody>
      </p:sp>
    </p:spTree>
    <p:extLst>
      <p:ext uri="{BB962C8B-B14F-4D97-AF65-F5344CB8AC3E}">
        <p14:creationId xmlns:p14="http://schemas.microsoft.com/office/powerpoint/2010/main" val="195639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1CE352A-FF6C-3367-5593-855A4C5C5C04}"/>
              </a:ext>
            </a:extLst>
          </p:cNvPr>
          <p:cNvPicPr>
            <a:picLocks noChangeAspect="1"/>
          </p:cNvPicPr>
          <p:nvPr/>
        </p:nvPicPr>
        <p:blipFill>
          <a:blip r:embed="rId2"/>
          <a:stretch>
            <a:fillRect/>
          </a:stretch>
        </p:blipFill>
        <p:spPr>
          <a:xfrm>
            <a:off x="0" y="933350"/>
            <a:ext cx="6096000" cy="5270656"/>
          </a:xfrm>
          <a:prstGeom prst="rect">
            <a:avLst/>
          </a:prstGeom>
        </p:spPr>
      </p:pic>
      <p:pic>
        <p:nvPicPr>
          <p:cNvPr id="5" name="Imagem 4">
            <a:extLst>
              <a:ext uri="{FF2B5EF4-FFF2-40B4-BE49-F238E27FC236}">
                <a16:creationId xmlns:a16="http://schemas.microsoft.com/office/drawing/2014/main" id="{84887102-9F79-0FC0-2B5A-9FD06A7EBC40}"/>
              </a:ext>
            </a:extLst>
          </p:cNvPr>
          <p:cNvPicPr>
            <a:picLocks noChangeAspect="1"/>
          </p:cNvPicPr>
          <p:nvPr/>
        </p:nvPicPr>
        <p:blipFill>
          <a:blip r:embed="rId3"/>
          <a:stretch>
            <a:fillRect/>
          </a:stretch>
        </p:blipFill>
        <p:spPr>
          <a:xfrm>
            <a:off x="6096000" y="933350"/>
            <a:ext cx="6087540" cy="5270656"/>
          </a:xfrm>
          <a:prstGeom prst="rect">
            <a:avLst/>
          </a:prstGeom>
        </p:spPr>
      </p:pic>
      <p:sp>
        <p:nvSpPr>
          <p:cNvPr id="2" name="CaixaDeTexto 1">
            <a:extLst>
              <a:ext uri="{FF2B5EF4-FFF2-40B4-BE49-F238E27FC236}">
                <a16:creationId xmlns:a16="http://schemas.microsoft.com/office/drawing/2014/main" id="{7D160FD6-DD74-CBE7-4578-F5258F34478F}"/>
              </a:ext>
            </a:extLst>
          </p:cNvPr>
          <p:cNvSpPr txBox="1"/>
          <p:nvPr/>
        </p:nvSpPr>
        <p:spPr>
          <a:xfrm>
            <a:off x="1074876" y="24823"/>
            <a:ext cx="9704883" cy="812082"/>
          </a:xfrm>
          <a:prstGeom prst="rect">
            <a:avLst/>
          </a:prstGeom>
          <a:noFill/>
        </p:spPr>
        <p:txBody>
          <a:bodyPr wrap="square">
            <a:spAutoFit/>
          </a:bodyPr>
          <a:lstStyle/>
          <a:p>
            <a:pPr algn="ctr">
              <a:lnSpc>
                <a:spcPts val="2800"/>
              </a:lnSpc>
            </a:pPr>
            <a:r>
              <a:rPr lang="pt-BR" sz="2700" b="1" dirty="0">
                <a:solidFill>
                  <a:srgbClr val="002060"/>
                </a:solidFill>
              </a:rPr>
              <a:t>Os Desafios na Infraestrutura dos Modais Hidroviário, Rodoviário e Ferroviário no Brasil – Rede Atual e Seus Efeitos</a:t>
            </a:r>
          </a:p>
        </p:txBody>
      </p:sp>
      <p:sp>
        <p:nvSpPr>
          <p:cNvPr id="7" name="Freeform 203">
            <a:extLst>
              <a:ext uri="{FF2B5EF4-FFF2-40B4-BE49-F238E27FC236}">
                <a16:creationId xmlns:a16="http://schemas.microsoft.com/office/drawing/2014/main" id="{FAB04E82-7549-108A-CF45-D00678FC25B1}"/>
              </a:ext>
            </a:extLst>
          </p:cNvPr>
          <p:cNvSpPr>
            <a:spLocks/>
          </p:cNvSpPr>
          <p:nvPr/>
        </p:nvSpPr>
        <p:spPr bwMode="auto">
          <a:xfrm>
            <a:off x="0" y="6209236"/>
            <a:ext cx="12183540" cy="630942"/>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400" b="1">
              <a:latin typeface="Roboto Bold" charset="0"/>
            </a:endParaRPr>
          </a:p>
        </p:txBody>
      </p:sp>
      <p:sp>
        <p:nvSpPr>
          <p:cNvPr id="8" name="TextBox 50">
            <a:extLst>
              <a:ext uri="{FF2B5EF4-FFF2-40B4-BE49-F238E27FC236}">
                <a16:creationId xmlns:a16="http://schemas.microsoft.com/office/drawing/2014/main" id="{074092AC-3196-8236-BE3D-6E064A9F017A}"/>
              </a:ext>
            </a:extLst>
          </p:cNvPr>
          <p:cNvSpPr txBox="1"/>
          <p:nvPr/>
        </p:nvSpPr>
        <p:spPr>
          <a:xfrm>
            <a:off x="902156" y="6216781"/>
            <a:ext cx="10538004" cy="630942"/>
          </a:xfrm>
          <a:prstGeom prst="rect">
            <a:avLst/>
          </a:prstGeom>
          <a:noFill/>
        </p:spPr>
        <p:txBody>
          <a:bodyPr wrap="square" rtlCol="0">
            <a:spAutoFit/>
          </a:bodyPr>
          <a:lstStyle/>
          <a:p>
            <a:pPr>
              <a:lnSpc>
                <a:spcPts val="2100"/>
              </a:lnSpc>
            </a:pPr>
            <a:r>
              <a:rPr lang="pt-BR" b="1" dirty="0">
                <a:solidFill>
                  <a:schemeClr val="bg1"/>
                </a:solidFill>
                <a:ea typeface="Roboto" charset="0"/>
                <a:cs typeface="Roboto" charset="0"/>
              </a:rPr>
              <a:t>O sistema Indiano de rodovias pavimentadas é igual ao total da nossa rede rodoviária (1,7 milhão de kms). Sendo que a rede brasileira pavimentada é menos de 15% do total e menos de 5% são duplicadas.</a:t>
            </a:r>
          </a:p>
        </p:txBody>
      </p:sp>
    </p:spTree>
    <p:extLst>
      <p:ext uri="{BB962C8B-B14F-4D97-AF65-F5344CB8AC3E}">
        <p14:creationId xmlns:p14="http://schemas.microsoft.com/office/powerpoint/2010/main" val="251677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Mapa&#10;&#10;Descrição gerada automaticamente">
            <a:extLst>
              <a:ext uri="{FF2B5EF4-FFF2-40B4-BE49-F238E27FC236}">
                <a16:creationId xmlns:a16="http://schemas.microsoft.com/office/drawing/2014/main" id="{998F41FB-2F9E-DD12-BBC4-1DA44F89CB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27" y="782321"/>
            <a:ext cx="6093327" cy="5374640"/>
          </a:xfrm>
          <a:prstGeom prst="rect">
            <a:avLst/>
          </a:prstGeom>
        </p:spPr>
      </p:pic>
      <p:pic>
        <p:nvPicPr>
          <p:cNvPr id="5" name="Imagem 4">
            <a:extLst>
              <a:ext uri="{FF2B5EF4-FFF2-40B4-BE49-F238E27FC236}">
                <a16:creationId xmlns:a16="http://schemas.microsoft.com/office/drawing/2014/main" id="{450E2E14-D8F7-46E3-76CA-D3F81E71549C}"/>
              </a:ext>
            </a:extLst>
          </p:cNvPr>
          <p:cNvPicPr>
            <a:picLocks noChangeAspect="1"/>
          </p:cNvPicPr>
          <p:nvPr/>
        </p:nvPicPr>
        <p:blipFill>
          <a:blip r:embed="rId3"/>
          <a:stretch>
            <a:fillRect/>
          </a:stretch>
        </p:blipFill>
        <p:spPr>
          <a:xfrm>
            <a:off x="6096000" y="670560"/>
            <a:ext cx="5557193" cy="2813583"/>
          </a:xfrm>
          <a:prstGeom prst="rect">
            <a:avLst/>
          </a:prstGeom>
        </p:spPr>
      </p:pic>
      <p:pic>
        <p:nvPicPr>
          <p:cNvPr id="6" name="Imagem 5" descr="Mapa&#10;&#10;Descrição gerada automaticamente">
            <a:extLst>
              <a:ext uri="{FF2B5EF4-FFF2-40B4-BE49-F238E27FC236}">
                <a16:creationId xmlns:a16="http://schemas.microsoft.com/office/drawing/2014/main" id="{400B7683-183E-3345-E8CB-12C537A95A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7915" y="3108961"/>
            <a:ext cx="5972176" cy="3048000"/>
          </a:xfrm>
          <a:prstGeom prst="rect">
            <a:avLst/>
          </a:prstGeom>
        </p:spPr>
      </p:pic>
      <p:sp>
        <p:nvSpPr>
          <p:cNvPr id="7" name="CaixaDeTexto 6">
            <a:extLst>
              <a:ext uri="{FF2B5EF4-FFF2-40B4-BE49-F238E27FC236}">
                <a16:creationId xmlns:a16="http://schemas.microsoft.com/office/drawing/2014/main" id="{AAB21AB5-BDD1-CE7B-4EE7-668B3933E83E}"/>
              </a:ext>
            </a:extLst>
          </p:cNvPr>
          <p:cNvSpPr txBox="1"/>
          <p:nvPr/>
        </p:nvSpPr>
        <p:spPr>
          <a:xfrm>
            <a:off x="1074876" y="-46297"/>
            <a:ext cx="9704883" cy="767198"/>
          </a:xfrm>
          <a:prstGeom prst="rect">
            <a:avLst/>
          </a:prstGeom>
          <a:noFill/>
        </p:spPr>
        <p:txBody>
          <a:bodyPr wrap="square">
            <a:spAutoFit/>
          </a:bodyPr>
          <a:lstStyle/>
          <a:p>
            <a:pPr algn="ctr">
              <a:lnSpc>
                <a:spcPts val="2600"/>
              </a:lnSpc>
            </a:pPr>
            <a:r>
              <a:rPr lang="pt-BR" sz="2700" b="1" dirty="0">
                <a:solidFill>
                  <a:srgbClr val="002060"/>
                </a:solidFill>
              </a:rPr>
              <a:t>Os Desafios na Infraestrutura dos Modais Hidroviário, Rodoviário e Ferroviário no Brasil – Rede Atual e Seus Efeitos</a:t>
            </a:r>
          </a:p>
        </p:txBody>
      </p:sp>
      <p:sp>
        <p:nvSpPr>
          <p:cNvPr id="10" name="Freeform 203">
            <a:extLst>
              <a:ext uri="{FF2B5EF4-FFF2-40B4-BE49-F238E27FC236}">
                <a16:creationId xmlns:a16="http://schemas.microsoft.com/office/drawing/2014/main" id="{19AAA3FA-54E3-E6AB-8990-BB22C446B9D3}"/>
              </a:ext>
            </a:extLst>
          </p:cNvPr>
          <p:cNvSpPr>
            <a:spLocks/>
          </p:cNvSpPr>
          <p:nvPr/>
        </p:nvSpPr>
        <p:spPr bwMode="auto">
          <a:xfrm>
            <a:off x="31909" y="6165981"/>
            <a:ext cx="12126463" cy="674197"/>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400" b="1">
              <a:latin typeface="Roboto Bold" charset="0"/>
            </a:endParaRPr>
          </a:p>
        </p:txBody>
      </p:sp>
      <p:sp>
        <p:nvSpPr>
          <p:cNvPr id="11" name="TextBox 50">
            <a:extLst>
              <a:ext uri="{FF2B5EF4-FFF2-40B4-BE49-F238E27FC236}">
                <a16:creationId xmlns:a16="http://schemas.microsoft.com/office/drawing/2014/main" id="{01707814-CC4A-F602-E51E-7DE3F864A17A}"/>
              </a:ext>
            </a:extLst>
          </p:cNvPr>
          <p:cNvSpPr txBox="1"/>
          <p:nvPr/>
        </p:nvSpPr>
        <p:spPr>
          <a:xfrm>
            <a:off x="274030" y="6115181"/>
            <a:ext cx="11257570" cy="823302"/>
          </a:xfrm>
          <a:prstGeom prst="rect">
            <a:avLst/>
          </a:prstGeom>
          <a:noFill/>
        </p:spPr>
        <p:txBody>
          <a:bodyPr wrap="square" rtlCol="0">
            <a:spAutoFit/>
          </a:bodyPr>
          <a:lstStyle/>
          <a:p>
            <a:pPr>
              <a:lnSpc>
                <a:spcPts val="1900"/>
              </a:lnSpc>
            </a:pPr>
            <a:r>
              <a:rPr lang="pt-BR" sz="1600" b="1" dirty="0">
                <a:solidFill>
                  <a:schemeClr val="bg1"/>
                </a:solidFill>
                <a:ea typeface="Roboto" charset="0"/>
                <a:cs typeface="Roboto" charset="0"/>
              </a:rPr>
              <a:t>O Brasil é o terceiro país em números de acidentes com vítimas fatais. A taxa de Severidade em rodovias de gestão pública é 4,1 vezes maior do que nas rodovias concedidas. Sendo que a malha rodoviária pública responde por 93% da rede total com </a:t>
            </a:r>
            <a:r>
              <a:rPr lang="pt-BR" sz="1600" b="1" dirty="0" err="1">
                <a:solidFill>
                  <a:schemeClr val="bg1"/>
                </a:solidFill>
                <a:ea typeface="Roboto" charset="0"/>
                <a:cs typeface="Roboto" charset="0"/>
              </a:rPr>
              <a:t>VMDAs</a:t>
            </a:r>
            <a:r>
              <a:rPr lang="pt-BR" sz="1600" b="1" dirty="0">
                <a:solidFill>
                  <a:schemeClr val="bg1"/>
                </a:solidFill>
                <a:ea typeface="Roboto" charset="0"/>
                <a:cs typeface="Roboto" charset="0"/>
              </a:rPr>
              <a:t> acima de 1.000 </a:t>
            </a:r>
            <a:r>
              <a:rPr lang="pt-BR" sz="1600" b="1" dirty="0" err="1">
                <a:solidFill>
                  <a:schemeClr val="bg1"/>
                </a:solidFill>
                <a:ea typeface="Roboto" charset="0"/>
                <a:cs typeface="Roboto" charset="0"/>
              </a:rPr>
              <a:t>veíc</a:t>
            </a:r>
            <a:r>
              <a:rPr lang="pt-BR" sz="1600" b="1" dirty="0">
                <a:solidFill>
                  <a:schemeClr val="bg1"/>
                </a:solidFill>
                <a:ea typeface="Roboto" charset="0"/>
                <a:cs typeface="Roboto" charset="0"/>
              </a:rPr>
              <a:t>./dia.</a:t>
            </a:r>
          </a:p>
        </p:txBody>
      </p:sp>
    </p:spTree>
    <p:extLst>
      <p:ext uri="{BB962C8B-B14F-4D97-AF65-F5344CB8AC3E}">
        <p14:creationId xmlns:p14="http://schemas.microsoft.com/office/powerpoint/2010/main" val="381600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78C4B2C4-09E1-5199-A832-C9D24207F083}"/>
              </a:ext>
            </a:extLst>
          </p:cNvPr>
          <p:cNvSpPr txBox="1">
            <a:spLocks/>
          </p:cNvSpPr>
          <p:nvPr/>
        </p:nvSpPr>
        <p:spPr>
          <a:xfrm>
            <a:off x="99748" y="1682281"/>
            <a:ext cx="2299985" cy="1563668"/>
          </a:xfrm>
          <a:prstGeom prst="rect">
            <a:avLst/>
          </a:prstGeom>
        </p:spPr>
        <p:txBody>
          <a:bodyPr wrap="square"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200000"/>
              </a:lnSpc>
            </a:pPr>
            <a:r>
              <a:rPr lang="pt-BR" sz="2400" b="1" dirty="0">
                <a:highlight>
                  <a:srgbClr val="FFFF00"/>
                </a:highlight>
                <a:latin typeface="Century Gothic" panose="020B0502020202020204" pitchFamily="34" charset="0"/>
              </a:rPr>
              <a:t>CONTEXTOS HISTÓRICOS</a:t>
            </a:r>
          </a:p>
          <a:p>
            <a:pPr algn="ctr">
              <a:lnSpc>
                <a:spcPct val="200000"/>
              </a:lnSpc>
            </a:pPr>
            <a:r>
              <a:rPr lang="pt-BR" sz="2400" b="1" dirty="0">
                <a:highlight>
                  <a:srgbClr val="FFFF00"/>
                </a:highlight>
                <a:latin typeface="Century Gothic" panose="020B0502020202020204" pitchFamily="34" charset="0"/>
              </a:rPr>
              <a:t>LEVAM A DESAFIOS PRIORITÁRIOS</a:t>
            </a:r>
            <a:endParaRPr lang="pt-BR" sz="2600" b="1" dirty="0">
              <a:highlight>
                <a:srgbClr val="FFFF00"/>
              </a:highlight>
              <a:latin typeface="Century Gothic" panose="020B0502020202020204" pitchFamily="34" charset="0"/>
            </a:endParaRPr>
          </a:p>
        </p:txBody>
      </p:sp>
      <p:sp>
        <p:nvSpPr>
          <p:cNvPr id="8" name="CaixaDeTexto 7">
            <a:extLst>
              <a:ext uri="{FF2B5EF4-FFF2-40B4-BE49-F238E27FC236}">
                <a16:creationId xmlns:a16="http://schemas.microsoft.com/office/drawing/2014/main" id="{BBB77C12-C19C-C769-91BD-FB4175D9F78D}"/>
              </a:ext>
            </a:extLst>
          </p:cNvPr>
          <p:cNvSpPr txBox="1"/>
          <p:nvPr/>
        </p:nvSpPr>
        <p:spPr>
          <a:xfrm>
            <a:off x="1074876" y="4503"/>
            <a:ext cx="9704883" cy="954107"/>
          </a:xfrm>
          <a:prstGeom prst="rect">
            <a:avLst/>
          </a:prstGeom>
          <a:noFill/>
        </p:spPr>
        <p:txBody>
          <a:bodyPr wrap="square">
            <a:spAutoFit/>
          </a:bodyPr>
          <a:lstStyle/>
          <a:p>
            <a:r>
              <a:rPr lang="pt-BR" sz="2700" b="1" dirty="0">
                <a:solidFill>
                  <a:srgbClr val="002060"/>
                </a:solidFill>
              </a:rPr>
              <a:t>Os Desafios na Infraestrutura do Modais Hidroviário, Rodoviário e Ferroviário no Brasil </a:t>
            </a:r>
          </a:p>
        </p:txBody>
      </p:sp>
      <p:sp>
        <p:nvSpPr>
          <p:cNvPr id="2" name="Elipse 1">
            <a:hlinkClick r:id="" action="ppaction://noaction"/>
            <a:extLst>
              <a:ext uri="{FF2B5EF4-FFF2-40B4-BE49-F238E27FC236}">
                <a16:creationId xmlns:a16="http://schemas.microsoft.com/office/drawing/2014/main" id="{D58D37A0-998F-900C-9212-7D1A60D1F62C}"/>
              </a:ext>
            </a:extLst>
          </p:cNvPr>
          <p:cNvSpPr/>
          <p:nvPr/>
        </p:nvSpPr>
        <p:spPr>
          <a:xfrm rot="21400528">
            <a:off x="9068944" y="2097437"/>
            <a:ext cx="1654970" cy="1539515"/>
          </a:xfrm>
          <a:prstGeom prst="ellipse">
            <a:avLst/>
          </a:prstGeom>
          <a:solidFill>
            <a:srgbClr val="000000">
              <a:alpha val="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white"/>
              </a:solidFill>
              <a:effectLst/>
              <a:uLnTx/>
              <a:uFillTx/>
              <a:ea typeface="+mn-ea"/>
              <a:cs typeface="+mn-cs"/>
            </a:endParaRPr>
          </a:p>
        </p:txBody>
      </p:sp>
      <p:sp>
        <p:nvSpPr>
          <p:cNvPr id="7" name="Freeform 131">
            <a:extLst>
              <a:ext uri="{FF2B5EF4-FFF2-40B4-BE49-F238E27FC236}">
                <a16:creationId xmlns:a16="http://schemas.microsoft.com/office/drawing/2014/main" id="{8049692D-1DE0-F35F-8C7A-B984909B7043}"/>
              </a:ext>
            </a:extLst>
          </p:cNvPr>
          <p:cNvSpPr>
            <a:spLocks noEditPoints="1"/>
          </p:cNvSpPr>
          <p:nvPr/>
        </p:nvSpPr>
        <p:spPr bwMode="auto">
          <a:xfrm rot="21400528" flipH="1">
            <a:off x="8500258" y="3168752"/>
            <a:ext cx="573932" cy="1980774"/>
          </a:xfrm>
          <a:custGeom>
            <a:avLst/>
            <a:gdLst>
              <a:gd name="T0" fmla="*/ 561 w 1208"/>
              <a:gd name="T1" fmla="*/ 2620 h 2860"/>
              <a:gd name="T2" fmla="*/ 548 w 1208"/>
              <a:gd name="T3" fmla="*/ 2674 h 2860"/>
              <a:gd name="T4" fmla="*/ 524 w 1208"/>
              <a:gd name="T5" fmla="*/ 2723 h 2860"/>
              <a:gd name="T6" fmla="*/ 491 w 1208"/>
              <a:gd name="T7" fmla="*/ 2767 h 2860"/>
              <a:gd name="T8" fmla="*/ 451 w 1208"/>
              <a:gd name="T9" fmla="*/ 2803 h 2860"/>
              <a:gd name="T10" fmla="*/ 404 w 1208"/>
              <a:gd name="T11" fmla="*/ 2832 h 2860"/>
              <a:gd name="T12" fmla="*/ 352 w 1208"/>
              <a:gd name="T13" fmla="*/ 2850 h 2860"/>
              <a:gd name="T14" fmla="*/ 297 w 1208"/>
              <a:gd name="T15" fmla="*/ 2859 h 2860"/>
              <a:gd name="T16" fmla="*/ 239 w 1208"/>
              <a:gd name="T17" fmla="*/ 2857 h 2860"/>
              <a:gd name="T18" fmla="*/ 184 w 1208"/>
              <a:gd name="T19" fmla="*/ 2843 h 2860"/>
              <a:gd name="T20" fmla="*/ 135 w 1208"/>
              <a:gd name="T21" fmla="*/ 2818 h 2860"/>
              <a:gd name="T22" fmla="*/ 91 w 1208"/>
              <a:gd name="T23" fmla="*/ 2786 h 2860"/>
              <a:gd name="T24" fmla="*/ 55 w 1208"/>
              <a:gd name="T25" fmla="*/ 2746 h 2860"/>
              <a:gd name="T26" fmla="*/ 27 w 1208"/>
              <a:gd name="T27" fmla="*/ 2700 h 2860"/>
              <a:gd name="T28" fmla="*/ 8 w 1208"/>
              <a:gd name="T29" fmla="*/ 2647 h 2860"/>
              <a:gd name="T30" fmla="*/ 0 w 1208"/>
              <a:gd name="T31" fmla="*/ 2592 h 2860"/>
              <a:gd name="T32" fmla="*/ 0 w 1208"/>
              <a:gd name="T33" fmla="*/ 2495 h 2860"/>
              <a:gd name="T34" fmla="*/ 17 w 1208"/>
              <a:gd name="T35" fmla="*/ 2170 h 2860"/>
              <a:gd name="T36" fmla="*/ 55 w 1208"/>
              <a:gd name="T37" fmla="*/ 1851 h 2860"/>
              <a:gd name="T38" fmla="*/ 115 w 1208"/>
              <a:gd name="T39" fmla="*/ 1538 h 2860"/>
              <a:gd name="T40" fmla="*/ 716 w 1208"/>
              <a:gd name="T41" fmla="*/ 1460 h 2860"/>
              <a:gd name="T42" fmla="*/ 651 w 1208"/>
              <a:gd name="T43" fmla="*/ 1729 h 2860"/>
              <a:gd name="T44" fmla="*/ 603 w 1208"/>
              <a:gd name="T45" fmla="*/ 2006 h 2860"/>
              <a:gd name="T46" fmla="*/ 574 w 1208"/>
              <a:gd name="T47" fmla="*/ 2289 h 2860"/>
              <a:gd name="T48" fmla="*/ 565 w 1208"/>
              <a:gd name="T49" fmla="*/ 2577 h 2860"/>
              <a:gd name="T50" fmla="*/ 221 w 1208"/>
              <a:gd name="T51" fmla="*/ 1152 h 2860"/>
              <a:gd name="T52" fmla="*/ 329 w 1208"/>
              <a:gd name="T53" fmla="*/ 849 h 2860"/>
              <a:gd name="T54" fmla="*/ 457 w 1208"/>
              <a:gd name="T55" fmla="*/ 555 h 2860"/>
              <a:gd name="T56" fmla="*/ 604 w 1208"/>
              <a:gd name="T57" fmla="*/ 272 h 2860"/>
              <a:gd name="T58" fmla="*/ 1131 w 1208"/>
              <a:gd name="T59" fmla="*/ 488 h 2860"/>
              <a:gd name="T60" fmla="*/ 996 w 1208"/>
              <a:gd name="T61" fmla="*/ 735 h 2860"/>
              <a:gd name="T62" fmla="*/ 880 w 1208"/>
              <a:gd name="T63" fmla="*/ 990 h 2860"/>
              <a:gd name="T64" fmla="*/ 779 w 1208"/>
              <a:gd name="T65" fmla="*/ 1256 h 2860"/>
              <a:gd name="T66" fmla="*/ 174 w 1208"/>
              <a:gd name="T67" fmla="*/ 1307 h 2860"/>
              <a:gd name="T68" fmla="*/ 710 w 1208"/>
              <a:gd name="T69" fmla="*/ 99 h 2860"/>
              <a:gd name="T70" fmla="*/ 751 w 1208"/>
              <a:gd name="T71" fmla="*/ 61 h 2860"/>
              <a:gd name="T72" fmla="*/ 796 w 1208"/>
              <a:gd name="T73" fmla="*/ 31 h 2860"/>
              <a:gd name="T74" fmla="*/ 847 w 1208"/>
              <a:gd name="T75" fmla="*/ 11 h 2860"/>
              <a:gd name="T76" fmla="*/ 899 w 1208"/>
              <a:gd name="T77" fmla="*/ 1 h 2860"/>
              <a:gd name="T78" fmla="*/ 953 w 1208"/>
              <a:gd name="T79" fmla="*/ 1 h 2860"/>
              <a:gd name="T80" fmla="*/ 1008 w 1208"/>
              <a:gd name="T81" fmla="*/ 12 h 2860"/>
              <a:gd name="T82" fmla="*/ 1060 w 1208"/>
              <a:gd name="T83" fmla="*/ 33 h 2860"/>
              <a:gd name="T84" fmla="*/ 1107 w 1208"/>
              <a:gd name="T85" fmla="*/ 66 h 2860"/>
              <a:gd name="T86" fmla="*/ 1146 w 1208"/>
              <a:gd name="T87" fmla="*/ 106 h 2860"/>
              <a:gd name="T88" fmla="*/ 1176 w 1208"/>
              <a:gd name="T89" fmla="*/ 152 h 2860"/>
              <a:gd name="T90" fmla="*/ 1196 w 1208"/>
              <a:gd name="T91" fmla="*/ 202 h 2860"/>
              <a:gd name="T92" fmla="*/ 1207 w 1208"/>
              <a:gd name="T93" fmla="*/ 255 h 2860"/>
              <a:gd name="T94" fmla="*/ 1206 w 1208"/>
              <a:gd name="T95" fmla="*/ 310 h 2860"/>
              <a:gd name="T96" fmla="*/ 1195 w 1208"/>
              <a:gd name="T97" fmla="*/ 363 h 2860"/>
              <a:gd name="T98" fmla="*/ 1174 w 1208"/>
              <a:gd name="T99" fmla="*/ 415 h 2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8" h="2860">
                <a:moveTo>
                  <a:pt x="565" y="2577"/>
                </a:moveTo>
                <a:lnTo>
                  <a:pt x="564" y="2592"/>
                </a:lnTo>
                <a:lnTo>
                  <a:pt x="563" y="2606"/>
                </a:lnTo>
                <a:lnTo>
                  <a:pt x="561" y="2620"/>
                </a:lnTo>
                <a:lnTo>
                  <a:pt x="558" y="2635"/>
                </a:lnTo>
                <a:lnTo>
                  <a:pt x="555" y="2647"/>
                </a:lnTo>
                <a:lnTo>
                  <a:pt x="552" y="2661"/>
                </a:lnTo>
                <a:lnTo>
                  <a:pt x="548" y="2674"/>
                </a:lnTo>
                <a:lnTo>
                  <a:pt x="542" y="2687"/>
                </a:lnTo>
                <a:lnTo>
                  <a:pt x="537" y="2700"/>
                </a:lnTo>
                <a:lnTo>
                  <a:pt x="530" y="2712"/>
                </a:lnTo>
                <a:lnTo>
                  <a:pt x="524" y="2723"/>
                </a:lnTo>
                <a:lnTo>
                  <a:pt x="517" y="2735"/>
                </a:lnTo>
                <a:lnTo>
                  <a:pt x="508" y="2746"/>
                </a:lnTo>
                <a:lnTo>
                  <a:pt x="499" y="2756"/>
                </a:lnTo>
                <a:lnTo>
                  <a:pt x="491" y="2767"/>
                </a:lnTo>
                <a:lnTo>
                  <a:pt x="481" y="2777"/>
                </a:lnTo>
                <a:lnTo>
                  <a:pt x="472" y="2786"/>
                </a:lnTo>
                <a:lnTo>
                  <a:pt x="462" y="2795"/>
                </a:lnTo>
                <a:lnTo>
                  <a:pt x="451" y="2803"/>
                </a:lnTo>
                <a:lnTo>
                  <a:pt x="440" y="2812"/>
                </a:lnTo>
                <a:lnTo>
                  <a:pt x="428" y="2818"/>
                </a:lnTo>
                <a:lnTo>
                  <a:pt x="416" y="2826"/>
                </a:lnTo>
                <a:lnTo>
                  <a:pt x="404" y="2832"/>
                </a:lnTo>
                <a:lnTo>
                  <a:pt x="392" y="2838"/>
                </a:lnTo>
                <a:lnTo>
                  <a:pt x="379" y="2843"/>
                </a:lnTo>
                <a:lnTo>
                  <a:pt x="366" y="2847"/>
                </a:lnTo>
                <a:lnTo>
                  <a:pt x="352" y="2850"/>
                </a:lnTo>
                <a:lnTo>
                  <a:pt x="339" y="2854"/>
                </a:lnTo>
                <a:lnTo>
                  <a:pt x="325" y="2857"/>
                </a:lnTo>
                <a:lnTo>
                  <a:pt x="310" y="2858"/>
                </a:lnTo>
                <a:lnTo>
                  <a:pt x="297" y="2859"/>
                </a:lnTo>
                <a:lnTo>
                  <a:pt x="282" y="2860"/>
                </a:lnTo>
                <a:lnTo>
                  <a:pt x="268" y="2859"/>
                </a:lnTo>
                <a:lnTo>
                  <a:pt x="253" y="2858"/>
                </a:lnTo>
                <a:lnTo>
                  <a:pt x="239" y="2857"/>
                </a:lnTo>
                <a:lnTo>
                  <a:pt x="225" y="2854"/>
                </a:lnTo>
                <a:lnTo>
                  <a:pt x="211" y="2850"/>
                </a:lnTo>
                <a:lnTo>
                  <a:pt x="198" y="2847"/>
                </a:lnTo>
                <a:lnTo>
                  <a:pt x="184" y="2843"/>
                </a:lnTo>
                <a:lnTo>
                  <a:pt x="172" y="2838"/>
                </a:lnTo>
                <a:lnTo>
                  <a:pt x="160" y="2832"/>
                </a:lnTo>
                <a:lnTo>
                  <a:pt x="147" y="2826"/>
                </a:lnTo>
                <a:lnTo>
                  <a:pt x="135" y="2818"/>
                </a:lnTo>
                <a:lnTo>
                  <a:pt x="123" y="2812"/>
                </a:lnTo>
                <a:lnTo>
                  <a:pt x="113" y="2803"/>
                </a:lnTo>
                <a:lnTo>
                  <a:pt x="102" y="2795"/>
                </a:lnTo>
                <a:lnTo>
                  <a:pt x="91" y="2786"/>
                </a:lnTo>
                <a:lnTo>
                  <a:pt x="82" y="2777"/>
                </a:lnTo>
                <a:lnTo>
                  <a:pt x="73" y="2767"/>
                </a:lnTo>
                <a:lnTo>
                  <a:pt x="64" y="2756"/>
                </a:lnTo>
                <a:lnTo>
                  <a:pt x="55" y="2746"/>
                </a:lnTo>
                <a:lnTo>
                  <a:pt x="48" y="2735"/>
                </a:lnTo>
                <a:lnTo>
                  <a:pt x="40" y="2723"/>
                </a:lnTo>
                <a:lnTo>
                  <a:pt x="34" y="2712"/>
                </a:lnTo>
                <a:lnTo>
                  <a:pt x="27" y="2700"/>
                </a:lnTo>
                <a:lnTo>
                  <a:pt x="22" y="2687"/>
                </a:lnTo>
                <a:lnTo>
                  <a:pt x="17" y="2674"/>
                </a:lnTo>
                <a:lnTo>
                  <a:pt x="12" y="2661"/>
                </a:lnTo>
                <a:lnTo>
                  <a:pt x="8" y="2647"/>
                </a:lnTo>
                <a:lnTo>
                  <a:pt x="5" y="2635"/>
                </a:lnTo>
                <a:lnTo>
                  <a:pt x="3" y="2620"/>
                </a:lnTo>
                <a:lnTo>
                  <a:pt x="1" y="2606"/>
                </a:lnTo>
                <a:lnTo>
                  <a:pt x="0" y="2592"/>
                </a:lnTo>
                <a:lnTo>
                  <a:pt x="0" y="2577"/>
                </a:lnTo>
                <a:lnTo>
                  <a:pt x="565" y="2577"/>
                </a:lnTo>
                <a:close/>
                <a:moveTo>
                  <a:pt x="0" y="2577"/>
                </a:moveTo>
                <a:lnTo>
                  <a:pt x="0" y="2495"/>
                </a:lnTo>
                <a:lnTo>
                  <a:pt x="2" y="2414"/>
                </a:lnTo>
                <a:lnTo>
                  <a:pt x="6" y="2332"/>
                </a:lnTo>
                <a:lnTo>
                  <a:pt x="10" y="2251"/>
                </a:lnTo>
                <a:lnTo>
                  <a:pt x="17" y="2170"/>
                </a:lnTo>
                <a:lnTo>
                  <a:pt x="24" y="2090"/>
                </a:lnTo>
                <a:lnTo>
                  <a:pt x="34" y="2010"/>
                </a:lnTo>
                <a:lnTo>
                  <a:pt x="44" y="1930"/>
                </a:lnTo>
                <a:lnTo>
                  <a:pt x="55" y="1851"/>
                </a:lnTo>
                <a:lnTo>
                  <a:pt x="69" y="1772"/>
                </a:lnTo>
                <a:lnTo>
                  <a:pt x="83" y="1694"/>
                </a:lnTo>
                <a:lnTo>
                  <a:pt x="99" y="1615"/>
                </a:lnTo>
                <a:lnTo>
                  <a:pt x="115" y="1538"/>
                </a:lnTo>
                <a:lnTo>
                  <a:pt x="133" y="1461"/>
                </a:lnTo>
                <a:lnTo>
                  <a:pt x="153" y="1384"/>
                </a:lnTo>
                <a:lnTo>
                  <a:pt x="174" y="1307"/>
                </a:lnTo>
                <a:lnTo>
                  <a:pt x="716" y="1460"/>
                </a:lnTo>
                <a:lnTo>
                  <a:pt x="698" y="1526"/>
                </a:lnTo>
                <a:lnTo>
                  <a:pt x="682" y="1593"/>
                </a:lnTo>
                <a:lnTo>
                  <a:pt x="666" y="1661"/>
                </a:lnTo>
                <a:lnTo>
                  <a:pt x="651" y="1729"/>
                </a:lnTo>
                <a:lnTo>
                  <a:pt x="637" y="1797"/>
                </a:lnTo>
                <a:lnTo>
                  <a:pt x="624" y="1867"/>
                </a:lnTo>
                <a:lnTo>
                  <a:pt x="614" y="1936"/>
                </a:lnTo>
                <a:lnTo>
                  <a:pt x="603" y="2006"/>
                </a:lnTo>
                <a:lnTo>
                  <a:pt x="595" y="2076"/>
                </a:lnTo>
                <a:lnTo>
                  <a:pt x="586" y="2147"/>
                </a:lnTo>
                <a:lnTo>
                  <a:pt x="580" y="2217"/>
                </a:lnTo>
                <a:lnTo>
                  <a:pt x="574" y="2289"/>
                </a:lnTo>
                <a:lnTo>
                  <a:pt x="570" y="2360"/>
                </a:lnTo>
                <a:lnTo>
                  <a:pt x="567" y="2432"/>
                </a:lnTo>
                <a:lnTo>
                  <a:pt x="565" y="2504"/>
                </a:lnTo>
                <a:lnTo>
                  <a:pt x="565" y="2577"/>
                </a:lnTo>
                <a:lnTo>
                  <a:pt x="0" y="2577"/>
                </a:lnTo>
                <a:close/>
                <a:moveTo>
                  <a:pt x="174" y="1307"/>
                </a:moveTo>
                <a:lnTo>
                  <a:pt x="196" y="1229"/>
                </a:lnTo>
                <a:lnTo>
                  <a:pt x="221" y="1152"/>
                </a:lnTo>
                <a:lnTo>
                  <a:pt x="245" y="1075"/>
                </a:lnTo>
                <a:lnTo>
                  <a:pt x="272" y="1000"/>
                </a:lnTo>
                <a:lnTo>
                  <a:pt x="300" y="924"/>
                </a:lnTo>
                <a:lnTo>
                  <a:pt x="329" y="849"/>
                </a:lnTo>
                <a:lnTo>
                  <a:pt x="358" y="774"/>
                </a:lnTo>
                <a:lnTo>
                  <a:pt x="391" y="701"/>
                </a:lnTo>
                <a:lnTo>
                  <a:pt x="423" y="627"/>
                </a:lnTo>
                <a:lnTo>
                  <a:pt x="457" y="555"/>
                </a:lnTo>
                <a:lnTo>
                  <a:pt x="492" y="483"/>
                </a:lnTo>
                <a:lnTo>
                  <a:pt x="528" y="412"/>
                </a:lnTo>
                <a:lnTo>
                  <a:pt x="566" y="342"/>
                </a:lnTo>
                <a:lnTo>
                  <a:pt x="604" y="272"/>
                </a:lnTo>
                <a:lnTo>
                  <a:pt x="644" y="203"/>
                </a:lnTo>
                <a:lnTo>
                  <a:pt x="685" y="135"/>
                </a:lnTo>
                <a:lnTo>
                  <a:pt x="1166" y="428"/>
                </a:lnTo>
                <a:lnTo>
                  <a:pt x="1131" y="488"/>
                </a:lnTo>
                <a:lnTo>
                  <a:pt x="1096" y="549"/>
                </a:lnTo>
                <a:lnTo>
                  <a:pt x="1061" y="610"/>
                </a:lnTo>
                <a:lnTo>
                  <a:pt x="1028" y="672"/>
                </a:lnTo>
                <a:lnTo>
                  <a:pt x="996" y="735"/>
                </a:lnTo>
                <a:lnTo>
                  <a:pt x="966" y="798"/>
                </a:lnTo>
                <a:lnTo>
                  <a:pt x="936" y="861"/>
                </a:lnTo>
                <a:lnTo>
                  <a:pt x="908" y="926"/>
                </a:lnTo>
                <a:lnTo>
                  <a:pt x="880" y="990"/>
                </a:lnTo>
                <a:lnTo>
                  <a:pt x="853" y="1056"/>
                </a:lnTo>
                <a:lnTo>
                  <a:pt x="827" y="1121"/>
                </a:lnTo>
                <a:lnTo>
                  <a:pt x="803" y="1189"/>
                </a:lnTo>
                <a:lnTo>
                  <a:pt x="779" y="1256"/>
                </a:lnTo>
                <a:lnTo>
                  <a:pt x="758" y="1323"/>
                </a:lnTo>
                <a:lnTo>
                  <a:pt x="737" y="1392"/>
                </a:lnTo>
                <a:lnTo>
                  <a:pt x="716" y="1460"/>
                </a:lnTo>
                <a:lnTo>
                  <a:pt x="174" y="1307"/>
                </a:lnTo>
                <a:close/>
                <a:moveTo>
                  <a:pt x="685" y="135"/>
                </a:moveTo>
                <a:lnTo>
                  <a:pt x="693" y="123"/>
                </a:lnTo>
                <a:lnTo>
                  <a:pt x="701" y="111"/>
                </a:lnTo>
                <a:lnTo>
                  <a:pt x="710" y="99"/>
                </a:lnTo>
                <a:lnTo>
                  <a:pt x="720" y="89"/>
                </a:lnTo>
                <a:lnTo>
                  <a:pt x="729" y="79"/>
                </a:lnTo>
                <a:lnTo>
                  <a:pt x="740" y="69"/>
                </a:lnTo>
                <a:lnTo>
                  <a:pt x="751" y="61"/>
                </a:lnTo>
                <a:lnTo>
                  <a:pt x="761" y="52"/>
                </a:lnTo>
                <a:lnTo>
                  <a:pt x="772" y="45"/>
                </a:lnTo>
                <a:lnTo>
                  <a:pt x="784" y="37"/>
                </a:lnTo>
                <a:lnTo>
                  <a:pt x="796" y="31"/>
                </a:lnTo>
                <a:lnTo>
                  <a:pt x="808" y="26"/>
                </a:lnTo>
                <a:lnTo>
                  <a:pt x="821" y="20"/>
                </a:lnTo>
                <a:lnTo>
                  <a:pt x="833" y="15"/>
                </a:lnTo>
                <a:lnTo>
                  <a:pt x="847" y="11"/>
                </a:lnTo>
                <a:lnTo>
                  <a:pt x="859" y="8"/>
                </a:lnTo>
                <a:lnTo>
                  <a:pt x="872" y="4"/>
                </a:lnTo>
                <a:lnTo>
                  <a:pt x="886" y="2"/>
                </a:lnTo>
                <a:lnTo>
                  <a:pt x="899" y="1"/>
                </a:lnTo>
                <a:lnTo>
                  <a:pt x="913" y="0"/>
                </a:lnTo>
                <a:lnTo>
                  <a:pt x="927" y="0"/>
                </a:lnTo>
                <a:lnTo>
                  <a:pt x="940" y="0"/>
                </a:lnTo>
                <a:lnTo>
                  <a:pt x="953" y="1"/>
                </a:lnTo>
                <a:lnTo>
                  <a:pt x="967" y="2"/>
                </a:lnTo>
                <a:lnTo>
                  <a:pt x="981" y="5"/>
                </a:lnTo>
                <a:lnTo>
                  <a:pt x="994" y="9"/>
                </a:lnTo>
                <a:lnTo>
                  <a:pt x="1008" y="12"/>
                </a:lnTo>
                <a:lnTo>
                  <a:pt x="1021" y="16"/>
                </a:lnTo>
                <a:lnTo>
                  <a:pt x="1034" y="21"/>
                </a:lnTo>
                <a:lnTo>
                  <a:pt x="1047" y="27"/>
                </a:lnTo>
                <a:lnTo>
                  <a:pt x="1060" y="33"/>
                </a:lnTo>
                <a:lnTo>
                  <a:pt x="1072" y="41"/>
                </a:lnTo>
                <a:lnTo>
                  <a:pt x="1085" y="49"/>
                </a:lnTo>
                <a:lnTo>
                  <a:pt x="1097" y="57"/>
                </a:lnTo>
                <a:lnTo>
                  <a:pt x="1107" y="66"/>
                </a:lnTo>
                <a:lnTo>
                  <a:pt x="1118" y="76"/>
                </a:lnTo>
                <a:lnTo>
                  <a:pt x="1128" y="86"/>
                </a:lnTo>
                <a:lnTo>
                  <a:pt x="1137" y="95"/>
                </a:lnTo>
                <a:lnTo>
                  <a:pt x="1146" y="106"/>
                </a:lnTo>
                <a:lnTo>
                  <a:pt x="1154" y="116"/>
                </a:lnTo>
                <a:lnTo>
                  <a:pt x="1162" y="128"/>
                </a:lnTo>
                <a:lnTo>
                  <a:pt x="1169" y="140"/>
                </a:lnTo>
                <a:lnTo>
                  <a:pt x="1176" y="152"/>
                </a:lnTo>
                <a:lnTo>
                  <a:pt x="1182" y="165"/>
                </a:lnTo>
                <a:lnTo>
                  <a:pt x="1187" y="176"/>
                </a:lnTo>
                <a:lnTo>
                  <a:pt x="1192" y="189"/>
                </a:lnTo>
                <a:lnTo>
                  <a:pt x="1196" y="202"/>
                </a:lnTo>
                <a:lnTo>
                  <a:pt x="1199" y="215"/>
                </a:lnTo>
                <a:lnTo>
                  <a:pt x="1202" y="229"/>
                </a:lnTo>
                <a:lnTo>
                  <a:pt x="1204" y="241"/>
                </a:lnTo>
                <a:lnTo>
                  <a:pt x="1207" y="255"/>
                </a:lnTo>
                <a:lnTo>
                  <a:pt x="1207" y="268"/>
                </a:lnTo>
                <a:lnTo>
                  <a:pt x="1208" y="282"/>
                </a:lnTo>
                <a:lnTo>
                  <a:pt x="1207" y="296"/>
                </a:lnTo>
                <a:lnTo>
                  <a:pt x="1206" y="310"/>
                </a:lnTo>
                <a:lnTo>
                  <a:pt x="1204" y="323"/>
                </a:lnTo>
                <a:lnTo>
                  <a:pt x="1202" y="336"/>
                </a:lnTo>
                <a:lnTo>
                  <a:pt x="1199" y="350"/>
                </a:lnTo>
                <a:lnTo>
                  <a:pt x="1195" y="363"/>
                </a:lnTo>
                <a:lnTo>
                  <a:pt x="1191" y="377"/>
                </a:lnTo>
                <a:lnTo>
                  <a:pt x="1185" y="390"/>
                </a:lnTo>
                <a:lnTo>
                  <a:pt x="1180" y="403"/>
                </a:lnTo>
                <a:lnTo>
                  <a:pt x="1174" y="415"/>
                </a:lnTo>
                <a:lnTo>
                  <a:pt x="1166" y="428"/>
                </a:lnTo>
                <a:lnTo>
                  <a:pt x="685" y="13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3" name="Freeform 107">
            <a:extLst>
              <a:ext uri="{FF2B5EF4-FFF2-40B4-BE49-F238E27FC236}">
                <a16:creationId xmlns:a16="http://schemas.microsoft.com/office/drawing/2014/main" id="{59303A90-C06A-E925-AF64-F056D8E48AB5}"/>
              </a:ext>
            </a:extLst>
          </p:cNvPr>
          <p:cNvSpPr>
            <a:spLocks/>
          </p:cNvSpPr>
          <p:nvPr/>
        </p:nvSpPr>
        <p:spPr bwMode="auto">
          <a:xfrm rot="1192095">
            <a:off x="5674075" y="671647"/>
            <a:ext cx="1725315" cy="1598238"/>
          </a:xfrm>
          <a:custGeom>
            <a:avLst/>
            <a:gdLst>
              <a:gd name="T0" fmla="*/ 401 w 3587"/>
              <a:gd name="T1" fmla="*/ 2926 h 3927"/>
              <a:gd name="T2" fmla="*/ 562 w 3587"/>
              <a:gd name="T3" fmla="*/ 3097 h 3927"/>
              <a:gd name="T4" fmla="*/ 740 w 3587"/>
              <a:gd name="T5" fmla="*/ 3245 h 3927"/>
              <a:gd name="T6" fmla="*/ 934 w 3587"/>
              <a:gd name="T7" fmla="*/ 3365 h 3927"/>
              <a:gd name="T8" fmla="*/ 1139 w 3587"/>
              <a:gd name="T9" fmla="*/ 3460 h 3927"/>
              <a:gd name="T10" fmla="*/ 1353 w 3587"/>
              <a:gd name="T11" fmla="*/ 3529 h 3927"/>
              <a:gd name="T12" fmla="*/ 1575 w 3587"/>
              <a:gd name="T13" fmla="*/ 3569 h 3927"/>
              <a:gd name="T14" fmla="*/ 1800 w 3587"/>
              <a:gd name="T15" fmla="*/ 3582 h 3927"/>
              <a:gd name="T16" fmla="*/ 2026 w 3587"/>
              <a:gd name="T17" fmla="*/ 3567 h 3927"/>
              <a:gd name="T18" fmla="*/ 2252 w 3587"/>
              <a:gd name="T19" fmla="*/ 3523 h 3927"/>
              <a:gd name="T20" fmla="*/ 2472 w 3587"/>
              <a:gd name="T21" fmla="*/ 3449 h 3927"/>
              <a:gd name="T22" fmla="*/ 2826 w 3587"/>
              <a:gd name="T23" fmla="*/ 3671 h 3927"/>
              <a:gd name="T24" fmla="*/ 3049 w 3587"/>
              <a:gd name="T25" fmla="*/ 3811 h 3927"/>
              <a:gd name="T26" fmla="*/ 3171 w 3587"/>
              <a:gd name="T27" fmla="*/ 3888 h 3927"/>
              <a:gd name="T28" fmla="*/ 3224 w 3587"/>
              <a:gd name="T29" fmla="*/ 3920 h 3927"/>
              <a:gd name="T30" fmla="*/ 3236 w 3587"/>
              <a:gd name="T31" fmla="*/ 3927 h 3927"/>
              <a:gd name="T32" fmla="*/ 3182 w 3587"/>
              <a:gd name="T33" fmla="*/ 3636 h 3927"/>
              <a:gd name="T34" fmla="*/ 3126 w 3587"/>
              <a:gd name="T35" fmla="*/ 3330 h 3927"/>
              <a:gd name="T36" fmla="*/ 3094 w 3587"/>
              <a:gd name="T37" fmla="*/ 3153 h 3927"/>
              <a:gd name="T38" fmla="*/ 3077 w 3587"/>
              <a:gd name="T39" fmla="*/ 3070 h 3927"/>
              <a:gd name="T40" fmla="*/ 3073 w 3587"/>
              <a:gd name="T41" fmla="*/ 3044 h 3927"/>
              <a:gd name="T42" fmla="*/ 3127 w 3587"/>
              <a:gd name="T43" fmla="*/ 2986 h 3927"/>
              <a:gd name="T44" fmla="*/ 3271 w 3587"/>
              <a:gd name="T45" fmla="*/ 2806 h 3927"/>
              <a:gd name="T46" fmla="*/ 3389 w 3587"/>
              <a:gd name="T47" fmla="*/ 2610 h 3927"/>
              <a:gd name="T48" fmla="*/ 3480 w 3587"/>
              <a:gd name="T49" fmla="*/ 2402 h 3927"/>
              <a:gd name="T50" fmla="*/ 3543 w 3587"/>
              <a:gd name="T51" fmla="*/ 2186 h 3927"/>
              <a:gd name="T52" fmla="*/ 3580 w 3587"/>
              <a:gd name="T53" fmla="*/ 1963 h 3927"/>
              <a:gd name="T54" fmla="*/ 3586 w 3587"/>
              <a:gd name="T55" fmla="*/ 1738 h 3927"/>
              <a:gd name="T56" fmla="*/ 3565 w 3587"/>
              <a:gd name="T57" fmla="*/ 1511 h 3927"/>
              <a:gd name="T58" fmla="*/ 3513 w 3587"/>
              <a:gd name="T59" fmla="*/ 1288 h 3927"/>
              <a:gd name="T60" fmla="*/ 3432 w 3587"/>
              <a:gd name="T61" fmla="*/ 1070 h 3927"/>
              <a:gd name="T62" fmla="*/ 3320 w 3587"/>
              <a:gd name="T63" fmla="*/ 861 h 3927"/>
              <a:gd name="T64" fmla="*/ 3167 w 3587"/>
              <a:gd name="T65" fmla="*/ 645 h 3927"/>
              <a:gd name="T66" fmla="*/ 2980 w 3587"/>
              <a:gd name="T67" fmla="*/ 452 h 3927"/>
              <a:gd name="T68" fmla="*/ 2771 w 3587"/>
              <a:gd name="T69" fmla="*/ 292 h 3927"/>
              <a:gd name="T70" fmla="*/ 2543 w 3587"/>
              <a:gd name="T71" fmla="*/ 166 h 3927"/>
              <a:gd name="T72" fmla="*/ 2301 w 3587"/>
              <a:gd name="T73" fmla="*/ 75 h 3927"/>
              <a:gd name="T74" fmla="*/ 2049 w 3587"/>
              <a:gd name="T75" fmla="*/ 20 h 3927"/>
              <a:gd name="T76" fmla="*/ 1791 w 3587"/>
              <a:gd name="T77" fmla="*/ 0 h 3927"/>
              <a:gd name="T78" fmla="*/ 1533 w 3587"/>
              <a:gd name="T79" fmla="*/ 18 h 3927"/>
              <a:gd name="T80" fmla="*/ 1277 w 3587"/>
              <a:gd name="T81" fmla="*/ 75 h 3927"/>
              <a:gd name="T82" fmla="*/ 1029 w 3587"/>
              <a:gd name="T83" fmla="*/ 170 h 3927"/>
              <a:gd name="T84" fmla="*/ 793 w 3587"/>
              <a:gd name="T85" fmla="*/ 305 h 3927"/>
              <a:gd name="T86" fmla="*/ 577 w 3587"/>
              <a:gd name="T87" fmla="*/ 476 h 3927"/>
              <a:gd name="T88" fmla="*/ 394 w 3587"/>
              <a:gd name="T89" fmla="*/ 672 h 3927"/>
              <a:gd name="T90" fmla="*/ 246 w 3587"/>
              <a:gd name="T91" fmla="*/ 889 h 3927"/>
              <a:gd name="T92" fmla="*/ 130 w 3587"/>
              <a:gd name="T93" fmla="*/ 1122 h 3927"/>
              <a:gd name="T94" fmla="*/ 51 w 3587"/>
              <a:gd name="T95" fmla="*/ 1368 h 3927"/>
              <a:gd name="T96" fmla="*/ 9 w 3587"/>
              <a:gd name="T97" fmla="*/ 1622 h 3927"/>
              <a:gd name="T98" fmla="*/ 1 w 3587"/>
              <a:gd name="T99" fmla="*/ 1881 h 3927"/>
              <a:gd name="T100" fmla="*/ 32 w 3587"/>
              <a:gd name="T101" fmla="*/ 2139 h 3927"/>
              <a:gd name="T102" fmla="*/ 102 w 3587"/>
              <a:gd name="T103" fmla="*/ 2394 h 3927"/>
              <a:gd name="T104" fmla="*/ 209 w 3587"/>
              <a:gd name="T105" fmla="*/ 2640 h 3927"/>
              <a:gd name="T106" fmla="*/ 304 w 3587"/>
              <a:gd name="T107" fmla="*/ 2798 h 3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87" h="3927">
                <a:moveTo>
                  <a:pt x="304" y="2798"/>
                </a:moveTo>
                <a:lnTo>
                  <a:pt x="351" y="2863"/>
                </a:lnTo>
                <a:lnTo>
                  <a:pt x="401" y="2926"/>
                </a:lnTo>
                <a:lnTo>
                  <a:pt x="452" y="2986"/>
                </a:lnTo>
                <a:lnTo>
                  <a:pt x="505" y="3043"/>
                </a:lnTo>
                <a:lnTo>
                  <a:pt x="562" y="3097"/>
                </a:lnTo>
                <a:lnTo>
                  <a:pt x="620" y="3150"/>
                </a:lnTo>
                <a:lnTo>
                  <a:pt x="678" y="3199"/>
                </a:lnTo>
                <a:lnTo>
                  <a:pt x="740" y="3245"/>
                </a:lnTo>
                <a:lnTo>
                  <a:pt x="803" y="3287"/>
                </a:lnTo>
                <a:lnTo>
                  <a:pt x="867" y="3328"/>
                </a:lnTo>
                <a:lnTo>
                  <a:pt x="934" y="3365"/>
                </a:lnTo>
                <a:lnTo>
                  <a:pt x="1001" y="3401"/>
                </a:lnTo>
                <a:lnTo>
                  <a:pt x="1069" y="3432"/>
                </a:lnTo>
                <a:lnTo>
                  <a:pt x="1139" y="3460"/>
                </a:lnTo>
                <a:lnTo>
                  <a:pt x="1209" y="3486"/>
                </a:lnTo>
                <a:lnTo>
                  <a:pt x="1281" y="3508"/>
                </a:lnTo>
                <a:lnTo>
                  <a:pt x="1353" y="3529"/>
                </a:lnTo>
                <a:lnTo>
                  <a:pt x="1427" y="3546"/>
                </a:lnTo>
                <a:lnTo>
                  <a:pt x="1501" y="3559"/>
                </a:lnTo>
                <a:lnTo>
                  <a:pt x="1575" y="3569"/>
                </a:lnTo>
                <a:lnTo>
                  <a:pt x="1649" y="3577"/>
                </a:lnTo>
                <a:lnTo>
                  <a:pt x="1725" y="3581"/>
                </a:lnTo>
                <a:lnTo>
                  <a:pt x="1800" y="3582"/>
                </a:lnTo>
                <a:lnTo>
                  <a:pt x="1876" y="3581"/>
                </a:lnTo>
                <a:lnTo>
                  <a:pt x="1952" y="3576"/>
                </a:lnTo>
                <a:lnTo>
                  <a:pt x="2026" y="3567"/>
                </a:lnTo>
                <a:lnTo>
                  <a:pt x="2102" y="3555"/>
                </a:lnTo>
                <a:lnTo>
                  <a:pt x="2177" y="3540"/>
                </a:lnTo>
                <a:lnTo>
                  <a:pt x="2252" y="3523"/>
                </a:lnTo>
                <a:lnTo>
                  <a:pt x="2325" y="3502"/>
                </a:lnTo>
                <a:lnTo>
                  <a:pt x="2399" y="3477"/>
                </a:lnTo>
                <a:lnTo>
                  <a:pt x="2472" y="3449"/>
                </a:lnTo>
                <a:lnTo>
                  <a:pt x="2606" y="3533"/>
                </a:lnTo>
                <a:lnTo>
                  <a:pt x="2724" y="3607"/>
                </a:lnTo>
                <a:lnTo>
                  <a:pt x="2826" y="3671"/>
                </a:lnTo>
                <a:lnTo>
                  <a:pt x="2913" y="3725"/>
                </a:lnTo>
                <a:lnTo>
                  <a:pt x="2988" y="3772"/>
                </a:lnTo>
                <a:lnTo>
                  <a:pt x="3049" y="3811"/>
                </a:lnTo>
                <a:lnTo>
                  <a:pt x="3100" y="3843"/>
                </a:lnTo>
                <a:lnTo>
                  <a:pt x="3141" y="3867"/>
                </a:lnTo>
                <a:lnTo>
                  <a:pt x="3171" y="3888"/>
                </a:lnTo>
                <a:lnTo>
                  <a:pt x="3195" y="3903"/>
                </a:lnTo>
                <a:lnTo>
                  <a:pt x="3212" y="3913"/>
                </a:lnTo>
                <a:lnTo>
                  <a:pt x="3224" y="3920"/>
                </a:lnTo>
                <a:lnTo>
                  <a:pt x="3230" y="3924"/>
                </a:lnTo>
                <a:lnTo>
                  <a:pt x="3235" y="3926"/>
                </a:lnTo>
                <a:lnTo>
                  <a:pt x="3236" y="3927"/>
                </a:lnTo>
                <a:lnTo>
                  <a:pt x="3236" y="3927"/>
                </a:lnTo>
                <a:lnTo>
                  <a:pt x="3207" y="3771"/>
                </a:lnTo>
                <a:lnTo>
                  <a:pt x="3182" y="3636"/>
                </a:lnTo>
                <a:lnTo>
                  <a:pt x="3160" y="3517"/>
                </a:lnTo>
                <a:lnTo>
                  <a:pt x="3142" y="3416"/>
                </a:lnTo>
                <a:lnTo>
                  <a:pt x="3126" y="3330"/>
                </a:lnTo>
                <a:lnTo>
                  <a:pt x="3113" y="3259"/>
                </a:lnTo>
                <a:lnTo>
                  <a:pt x="3102" y="3200"/>
                </a:lnTo>
                <a:lnTo>
                  <a:pt x="3094" y="3153"/>
                </a:lnTo>
                <a:lnTo>
                  <a:pt x="3086" y="3117"/>
                </a:lnTo>
                <a:lnTo>
                  <a:pt x="3082" y="3089"/>
                </a:lnTo>
                <a:lnTo>
                  <a:pt x="3077" y="3070"/>
                </a:lnTo>
                <a:lnTo>
                  <a:pt x="3075" y="3056"/>
                </a:lnTo>
                <a:lnTo>
                  <a:pt x="3073" y="3048"/>
                </a:lnTo>
                <a:lnTo>
                  <a:pt x="3073" y="3044"/>
                </a:lnTo>
                <a:lnTo>
                  <a:pt x="3073" y="3043"/>
                </a:lnTo>
                <a:lnTo>
                  <a:pt x="3072" y="3042"/>
                </a:lnTo>
                <a:lnTo>
                  <a:pt x="3127" y="2986"/>
                </a:lnTo>
                <a:lnTo>
                  <a:pt x="3178" y="2927"/>
                </a:lnTo>
                <a:lnTo>
                  <a:pt x="3226" y="2868"/>
                </a:lnTo>
                <a:lnTo>
                  <a:pt x="3271" y="2806"/>
                </a:lnTo>
                <a:lnTo>
                  <a:pt x="3314" y="2742"/>
                </a:lnTo>
                <a:lnTo>
                  <a:pt x="3353" y="2677"/>
                </a:lnTo>
                <a:lnTo>
                  <a:pt x="3389" y="2610"/>
                </a:lnTo>
                <a:lnTo>
                  <a:pt x="3423" y="2542"/>
                </a:lnTo>
                <a:lnTo>
                  <a:pt x="3452" y="2473"/>
                </a:lnTo>
                <a:lnTo>
                  <a:pt x="3480" y="2402"/>
                </a:lnTo>
                <a:lnTo>
                  <a:pt x="3504" y="2332"/>
                </a:lnTo>
                <a:lnTo>
                  <a:pt x="3525" y="2259"/>
                </a:lnTo>
                <a:lnTo>
                  <a:pt x="3543" y="2186"/>
                </a:lnTo>
                <a:lnTo>
                  <a:pt x="3558" y="2113"/>
                </a:lnTo>
                <a:lnTo>
                  <a:pt x="3570" y="2038"/>
                </a:lnTo>
                <a:lnTo>
                  <a:pt x="3580" y="1963"/>
                </a:lnTo>
                <a:lnTo>
                  <a:pt x="3585" y="1888"/>
                </a:lnTo>
                <a:lnTo>
                  <a:pt x="3587" y="1813"/>
                </a:lnTo>
                <a:lnTo>
                  <a:pt x="3586" y="1738"/>
                </a:lnTo>
                <a:lnTo>
                  <a:pt x="3583" y="1662"/>
                </a:lnTo>
                <a:lnTo>
                  <a:pt x="3575" y="1587"/>
                </a:lnTo>
                <a:lnTo>
                  <a:pt x="3565" y="1511"/>
                </a:lnTo>
                <a:lnTo>
                  <a:pt x="3551" y="1437"/>
                </a:lnTo>
                <a:lnTo>
                  <a:pt x="3534" y="1362"/>
                </a:lnTo>
                <a:lnTo>
                  <a:pt x="3513" y="1288"/>
                </a:lnTo>
                <a:lnTo>
                  <a:pt x="3490" y="1215"/>
                </a:lnTo>
                <a:lnTo>
                  <a:pt x="3462" y="1142"/>
                </a:lnTo>
                <a:lnTo>
                  <a:pt x="3432" y="1070"/>
                </a:lnTo>
                <a:lnTo>
                  <a:pt x="3398" y="999"/>
                </a:lnTo>
                <a:lnTo>
                  <a:pt x="3361" y="929"/>
                </a:lnTo>
                <a:lnTo>
                  <a:pt x="3320" y="861"/>
                </a:lnTo>
                <a:lnTo>
                  <a:pt x="3276" y="793"/>
                </a:lnTo>
                <a:lnTo>
                  <a:pt x="3223" y="718"/>
                </a:lnTo>
                <a:lnTo>
                  <a:pt x="3167" y="645"/>
                </a:lnTo>
                <a:lnTo>
                  <a:pt x="3107" y="578"/>
                </a:lnTo>
                <a:lnTo>
                  <a:pt x="3045" y="513"/>
                </a:lnTo>
                <a:lnTo>
                  <a:pt x="2980" y="452"/>
                </a:lnTo>
                <a:lnTo>
                  <a:pt x="2913" y="394"/>
                </a:lnTo>
                <a:lnTo>
                  <a:pt x="2842" y="341"/>
                </a:lnTo>
                <a:lnTo>
                  <a:pt x="2771" y="292"/>
                </a:lnTo>
                <a:lnTo>
                  <a:pt x="2696" y="246"/>
                </a:lnTo>
                <a:lnTo>
                  <a:pt x="2620" y="204"/>
                </a:lnTo>
                <a:lnTo>
                  <a:pt x="2543" y="166"/>
                </a:lnTo>
                <a:lnTo>
                  <a:pt x="2463" y="132"/>
                </a:lnTo>
                <a:lnTo>
                  <a:pt x="2383" y="101"/>
                </a:lnTo>
                <a:lnTo>
                  <a:pt x="2301" y="75"/>
                </a:lnTo>
                <a:lnTo>
                  <a:pt x="2218" y="53"/>
                </a:lnTo>
                <a:lnTo>
                  <a:pt x="2133" y="33"/>
                </a:lnTo>
                <a:lnTo>
                  <a:pt x="2049" y="20"/>
                </a:lnTo>
                <a:lnTo>
                  <a:pt x="1963" y="9"/>
                </a:lnTo>
                <a:lnTo>
                  <a:pt x="1878" y="2"/>
                </a:lnTo>
                <a:lnTo>
                  <a:pt x="1791" y="0"/>
                </a:lnTo>
                <a:lnTo>
                  <a:pt x="1705" y="2"/>
                </a:lnTo>
                <a:lnTo>
                  <a:pt x="1618" y="9"/>
                </a:lnTo>
                <a:lnTo>
                  <a:pt x="1533" y="18"/>
                </a:lnTo>
                <a:lnTo>
                  <a:pt x="1446" y="33"/>
                </a:lnTo>
                <a:lnTo>
                  <a:pt x="1362" y="52"/>
                </a:lnTo>
                <a:lnTo>
                  <a:pt x="1277" y="75"/>
                </a:lnTo>
                <a:lnTo>
                  <a:pt x="1193" y="103"/>
                </a:lnTo>
                <a:lnTo>
                  <a:pt x="1111" y="134"/>
                </a:lnTo>
                <a:lnTo>
                  <a:pt x="1029" y="170"/>
                </a:lnTo>
                <a:lnTo>
                  <a:pt x="949" y="211"/>
                </a:lnTo>
                <a:lnTo>
                  <a:pt x="870" y="256"/>
                </a:lnTo>
                <a:lnTo>
                  <a:pt x="793" y="305"/>
                </a:lnTo>
                <a:lnTo>
                  <a:pt x="717" y="359"/>
                </a:lnTo>
                <a:lnTo>
                  <a:pt x="645" y="416"/>
                </a:lnTo>
                <a:lnTo>
                  <a:pt x="577" y="476"/>
                </a:lnTo>
                <a:lnTo>
                  <a:pt x="513" y="539"/>
                </a:lnTo>
                <a:lnTo>
                  <a:pt x="452" y="604"/>
                </a:lnTo>
                <a:lnTo>
                  <a:pt x="394" y="672"/>
                </a:lnTo>
                <a:lnTo>
                  <a:pt x="341" y="743"/>
                </a:lnTo>
                <a:lnTo>
                  <a:pt x="291" y="814"/>
                </a:lnTo>
                <a:lnTo>
                  <a:pt x="246" y="889"/>
                </a:lnTo>
                <a:lnTo>
                  <a:pt x="203" y="965"/>
                </a:lnTo>
                <a:lnTo>
                  <a:pt x="165" y="1043"/>
                </a:lnTo>
                <a:lnTo>
                  <a:pt x="130" y="1122"/>
                </a:lnTo>
                <a:lnTo>
                  <a:pt x="100" y="1203"/>
                </a:lnTo>
                <a:lnTo>
                  <a:pt x="74" y="1285"/>
                </a:lnTo>
                <a:lnTo>
                  <a:pt x="51" y="1368"/>
                </a:lnTo>
                <a:lnTo>
                  <a:pt x="33" y="1452"/>
                </a:lnTo>
                <a:lnTo>
                  <a:pt x="18" y="1537"/>
                </a:lnTo>
                <a:lnTo>
                  <a:pt x="9" y="1622"/>
                </a:lnTo>
                <a:lnTo>
                  <a:pt x="2" y="1708"/>
                </a:lnTo>
                <a:lnTo>
                  <a:pt x="0" y="1794"/>
                </a:lnTo>
                <a:lnTo>
                  <a:pt x="1" y="1881"/>
                </a:lnTo>
                <a:lnTo>
                  <a:pt x="8" y="1967"/>
                </a:lnTo>
                <a:lnTo>
                  <a:pt x="18" y="2053"/>
                </a:lnTo>
                <a:lnTo>
                  <a:pt x="32" y="2139"/>
                </a:lnTo>
                <a:lnTo>
                  <a:pt x="51" y="2225"/>
                </a:lnTo>
                <a:lnTo>
                  <a:pt x="75" y="2309"/>
                </a:lnTo>
                <a:lnTo>
                  <a:pt x="102" y="2394"/>
                </a:lnTo>
                <a:lnTo>
                  <a:pt x="134" y="2477"/>
                </a:lnTo>
                <a:lnTo>
                  <a:pt x="170" y="2559"/>
                </a:lnTo>
                <a:lnTo>
                  <a:pt x="209" y="2640"/>
                </a:lnTo>
                <a:lnTo>
                  <a:pt x="254" y="2720"/>
                </a:lnTo>
                <a:lnTo>
                  <a:pt x="304" y="2798"/>
                </a:lnTo>
                <a:lnTo>
                  <a:pt x="304" y="2798"/>
                </a:lnTo>
                <a:close/>
              </a:path>
            </a:pathLst>
          </a:custGeom>
          <a:solidFill>
            <a:srgbClr val="2CA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effectLst/>
              <a:uLnTx/>
              <a:uFillTx/>
              <a:ea typeface="+mn-ea"/>
              <a:cs typeface="+mn-cs"/>
            </a:endParaRPr>
          </a:p>
        </p:txBody>
      </p:sp>
      <p:sp>
        <p:nvSpPr>
          <p:cNvPr id="15" name="Freeform 109">
            <a:extLst>
              <a:ext uri="{FF2B5EF4-FFF2-40B4-BE49-F238E27FC236}">
                <a16:creationId xmlns:a16="http://schemas.microsoft.com/office/drawing/2014/main" id="{186894E2-DAAF-616D-C1CF-9B73ED487038}"/>
              </a:ext>
            </a:extLst>
          </p:cNvPr>
          <p:cNvSpPr>
            <a:spLocks/>
          </p:cNvSpPr>
          <p:nvPr/>
        </p:nvSpPr>
        <p:spPr bwMode="auto">
          <a:xfrm rot="362064">
            <a:off x="3066847" y="1887729"/>
            <a:ext cx="2014072" cy="1457829"/>
          </a:xfrm>
          <a:custGeom>
            <a:avLst/>
            <a:gdLst>
              <a:gd name="T0" fmla="*/ 1273 w 4185"/>
              <a:gd name="T1" fmla="*/ 3505 h 3583"/>
              <a:gd name="T2" fmla="*/ 1503 w 4185"/>
              <a:gd name="T3" fmla="*/ 3558 h 3583"/>
              <a:gd name="T4" fmla="*/ 1733 w 4185"/>
              <a:gd name="T5" fmla="*/ 3582 h 3583"/>
              <a:gd name="T6" fmla="*/ 1962 w 4185"/>
              <a:gd name="T7" fmla="*/ 3575 h 3583"/>
              <a:gd name="T8" fmla="*/ 2185 w 4185"/>
              <a:gd name="T9" fmla="*/ 3540 h 3583"/>
              <a:gd name="T10" fmla="*/ 2402 w 4185"/>
              <a:gd name="T11" fmla="*/ 3477 h 3583"/>
              <a:gd name="T12" fmla="*/ 2609 w 4185"/>
              <a:gd name="T13" fmla="*/ 3388 h 3583"/>
              <a:gd name="T14" fmla="*/ 2804 w 4185"/>
              <a:gd name="T15" fmla="*/ 3274 h 3583"/>
              <a:gd name="T16" fmla="*/ 2984 w 4185"/>
              <a:gd name="T17" fmla="*/ 3135 h 3583"/>
              <a:gd name="T18" fmla="*/ 3147 w 4185"/>
              <a:gd name="T19" fmla="*/ 2973 h 3583"/>
              <a:gd name="T20" fmla="*/ 3289 w 4185"/>
              <a:gd name="T21" fmla="*/ 2789 h 3583"/>
              <a:gd name="T22" fmla="*/ 3704 w 4185"/>
              <a:gd name="T23" fmla="*/ 2775 h 3583"/>
              <a:gd name="T24" fmla="*/ 3966 w 4185"/>
              <a:gd name="T25" fmla="*/ 2766 h 3583"/>
              <a:gd name="T26" fmla="*/ 4110 w 4185"/>
              <a:gd name="T27" fmla="*/ 2762 h 3583"/>
              <a:gd name="T28" fmla="*/ 4171 w 4185"/>
              <a:gd name="T29" fmla="*/ 2759 h 3583"/>
              <a:gd name="T30" fmla="*/ 4185 w 4185"/>
              <a:gd name="T31" fmla="*/ 2758 h 3583"/>
              <a:gd name="T32" fmla="*/ 3826 w 4185"/>
              <a:gd name="T33" fmla="*/ 2382 h 3583"/>
              <a:gd name="T34" fmla="*/ 3596 w 4185"/>
              <a:gd name="T35" fmla="*/ 2142 h 3583"/>
              <a:gd name="T36" fmla="*/ 3564 w 4185"/>
              <a:gd name="T37" fmla="*/ 2107 h 3583"/>
              <a:gd name="T38" fmla="*/ 3589 w 4185"/>
              <a:gd name="T39" fmla="*/ 1878 h 3583"/>
              <a:gd name="T40" fmla="*/ 3584 w 4185"/>
              <a:gd name="T41" fmla="*/ 1650 h 3583"/>
              <a:gd name="T42" fmla="*/ 3551 w 4185"/>
              <a:gd name="T43" fmla="*/ 1426 h 3583"/>
              <a:gd name="T44" fmla="*/ 3490 w 4185"/>
              <a:gd name="T45" fmla="*/ 1208 h 3583"/>
              <a:gd name="T46" fmla="*/ 3404 w 4185"/>
              <a:gd name="T47" fmla="*/ 999 h 3583"/>
              <a:gd name="T48" fmla="*/ 3292 w 4185"/>
              <a:gd name="T49" fmla="*/ 804 h 3583"/>
              <a:gd name="T50" fmla="*/ 3155 w 4185"/>
              <a:gd name="T51" fmla="*/ 624 h 3583"/>
              <a:gd name="T52" fmla="*/ 2996 w 4185"/>
              <a:gd name="T53" fmla="*/ 460 h 3583"/>
              <a:gd name="T54" fmla="*/ 2813 w 4185"/>
              <a:gd name="T55" fmla="*/ 317 h 3583"/>
              <a:gd name="T56" fmla="*/ 2611 w 4185"/>
              <a:gd name="T57" fmla="*/ 199 h 3583"/>
              <a:gd name="T58" fmla="*/ 2378 w 4185"/>
              <a:gd name="T59" fmla="*/ 100 h 3583"/>
              <a:gd name="T60" fmla="*/ 2117 w 4185"/>
              <a:gd name="T61" fmla="*/ 30 h 3583"/>
              <a:gd name="T62" fmla="*/ 1853 w 4185"/>
              <a:gd name="T63" fmla="*/ 1 h 3583"/>
              <a:gd name="T64" fmla="*/ 1591 w 4185"/>
              <a:gd name="T65" fmla="*/ 11 h 3583"/>
              <a:gd name="T66" fmla="*/ 1337 w 4185"/>
              <a:gd name="T67" fmla="*/ 59 h 3583"/>
              <a:gd name="T68" fmla="*/ 1092 w 4185"/>
              <a:gd name="T69" fmla="*/ 142 h 3583"/>
              <a:gd name="T70" fmla="*/ 863 w 4185"/>
              <a:gd name="T71" fmla="*/ 259 h 3583"/>
              <a:gd name="T72" fmla="*/ 652 w 4185"/>
              <a:gd name="T73" fmla="*/ 410 h 3583"/>
              <a:gd name="T74" fmla="*/ 463 w 4185"/>
              <a:gd name="T75" fmla="*/ 590 h 3583"/>
              <a:gd name="T76" fmla="*/ 301 w 4185"/>
              <a:gd name="T77" fmla="*/ 800 h 3583"/>
              <a:gd name="T78" fmla="*/ 169 w 4185"/>
              <a:gd name="T79" fmla="*/ 1036 h 3583"/>
              <a:gd name="T80" fmla="*/ 72 w 4185"/>
              <a:gd name="T81" fmla="*/ 1293 h 3583"/>
              <a:gd name="T82" fmla="*/ 16 w 4185"/>
              <a:gd name="T83" fmla="*/ 1556 h 3583"/>
              <a:gd name="T84" fmla="*/ 0 w 4185"/>
              <a:gd name="T85" fmla="*/ 1820 h 3583"/>
              <a:gd name="T86" fmla="*/ 23 w 4185"/>
              <a:gd name="T87" fmla="*/ 2078 h 3583"/>
              <a:gd name="T88" fmla="*/ 83 w 4185"/>
              <a:gd name="T89" fmla="*/ 2330 h 3583"/>
              <a:gd name="T90" fmla="*/ 178 w 4185"/>
              <a:gd name="T91" fmla="*/ 2569 h 3583"/>
              <a:gd name="T92" fmla="*/ 306 w 4185"/>
              <a:gd name="T93" fmla="*/ 2794 h 3583"/>
              <a:gd name="T94" fmla="*/ 466 w 4185"/>
              <a:gd name="T95" fmla="*/ 2998 h 3583"/>
              <a:gd name="T96" fmla="*/ 658 w 4185"/>
              <a:gd name="T97" fmla="*/ 3178 h 3583"/>
              <a:gd name="T98" fmla="*/ 876 w 4185"/>
              <a:gd name="T99" fmla="*/ 3330 h 3583"/>
              <a:gd name="T100" fmla="*/ 1121 w 4185"/>
              <a:gd name="T101" fmla="*/ 3450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85" h="3583">
                <a:moveTo>
                  <a:pt x="1121" y="3450"/>
                </a:moveTo>
                <a:lnTo>
                  <a:pt x="1196" y="3479"/>
                </a:lnTo>
                <a:lnTo>
                  <a:pt x="1273" y="3505"/>
                </a:lnTo>
                <a:lnTo>
                  <a:pt x="1349" y="3526"/>
                </a:lnTo>
                <a:lnTo>
                  <a:pt x="1426" y="3544"/>
                </a:lnTo>
                <a:lnTo>
                  <a:pt x="1503" y="3558"/>
                </a:lnTo>
                <a:lnTo>
                  <a:pt x="1579" y="3570"/>
                </a:lnTo>
                <a:lnTo>
                  <a:pt x="1656" y="3577"/>
                </a:lnTo>
                <a:lnTo>
                  <a:pt x="1733" y="3582"/>
                </a:lnTo>
                <a:lnTo>
                  <a:pt x="1809" y="3583"/>
                </a:lnTo>
                <a:lnTo>
                  <a:pt x="1886" y="3581"/>
                </a:lnTo>
                <a:lnTo>
                  <a:pt x="1962" y="3575"/>
                </a:lnTo>
                <a:lnTo>
                  <a:pt x="2037" y="3567"/>
                </a:lnTo>
                <a:lnTo>
                  <a:pt x="2111" y="3555"/>
                </a:lnTo>
                <a:lnTo>
                  <a:pt x="2185" y="3540"/>
                </a:lnTo>
                <a:lnTo>
                  <a:pt x="2259" y="3522"/>
                </a:lnTo>
                <a:lnTo>
                  <a:pt x="2330" y="3502"/>
                </a:lnTo>
                <a:lnTo>
                  <a:pt x="2402" y="3477"/>
                </a:lnTo>
                <a:lnTo>
                  <a:pt x="2472" y="3450"/>
                </a:lnTo>
                <a:lnTo>
                  <a:pt x="2542" y="3420"/>
                </a:lnTo>
                <a:lnTo>
                  <a:pt x="2609" y="3388"/>
                </a:lnTo>
                <a:lnTo>
                  <a:pt x="2675" y="3353"/>
                </a:lnTo>
                <a:lnTo>
                  <a:pt x="2741" y="3315"/>
                </a:lnTo>
                <a:lnTo>
                  <a:pt x="2804" y="3274"/>
                </a:lnTo>
                <a:lnTo>
                  <a:pt x="2866" y="3230"/>
                </a:lnTo>
                <a:lnTo>
                  <a:pt x="2925" y="3183"/>
                </a:lnTo>
                <a:lnTo>
                  <a:pt x="2984" y="3135"/>
                </a:lnTo>
                <a:lnTo>
                  <a:pt x="3040" y="3084"/>
                </a:lnTo>
                <a:lnTo>
                  <a:pt x="3094" y="3030"/>
                </a:lnTo>
                <a:lnTo>
                  <a:pt x="3147" y="2973"/>
                </a:lnTo>
                <a:lnTo>
                  <a:pt x="3197" y="2914"/>
                </a:lnTo>
                <a:lnTo>
                  <a:pt x="3244" y="2852"/>
                </a:lnTo>
                <a:lnTo>
                  <a:pt x="3289" y="2789"/>
                </a:lnTo>
                <a:lnTo>
                  <a:pt x="3447" y="2784"/>
                </a:lnTo>
                <a:lnTo>
                  <a:pt x="3584" y="2779"/>
                </a:lnTo>
                <a:lnTo>
                  <a:pt x="3704" y="2775"/>
                </a:lnTo>
                <a:lnTo>
                  <a:pt x="3807" y="2771"/>
                </a:lnTo>
                <a:lnTo>
                  <a:pt x="3893" y="2768"/>
                </a:lnTo>
                <a:lnTo>
                  <a:pt x="3966" y="2766"/>
                </a:lnTo>
                <a:lnTo>
                  <a:pt x="4026" y="2764"/>
                </a:lnTo>
                <a:lnTo>
                  <a:pt x="4073" y="2763"/>
                </a:lnTo>
                <a:lnTo>
                  <a:pt x="4110" y="2762"/>
                </a:lnTo>
                <a:lnTo>
                  <a:pt x="4138" y="2760"/>
                </a:lnTo>
                <a:lnTo>
                  <a:pt x="4157" y="2759"/>
                </a:lnTo>
                <a:lnTo>
                  <a:pt x="4171" y="2759"/>
                </a:lnTo>
                <a:lnTo>
                  <a:pt x="4178" y="2758"/>
                </a:lnTo>
                <a:lnTo>
                  <a:pt x="4183" y="2758"/>
                </a:lnTo>
                <a:lnTo>
                  <a:pt x="4185" y="2758"/>
                </a:lnTo>
                <a:lnTo>
                  <a:pt x="4185" y="2758"/>
                </a:lnTo>
                <a:lnTo>
                  <a:pt x="3980" y="2544"/>
                </a:lnTo>
                <a:lnTo>
                  <a:pt x="3826" y="2382"/>
                </a:lnTo>
                <a:lnTo>
                  <a:pt x="3716" y="2266"/>
                </a:lnTo>
                <a:lnTo>
                  <a:pt x="3641" y="2189"/>
                </a:lnTo>
                <a:lnTo>
                  <a:pt x="3596" y="2142"/>
                </a:lnTo>
                <a:lnTo>
                  <a:pt x="3574" y="2118"/>
                </a:lnTo>
                <a:lnTo>
                  <a:pt x="3565" y="2109"/>
                </a:lnTo>
                <a:lnTo>
                  <a:pt x="3564" y="2107"/>
                </a:lnTo>
                <a:lnTo>
                  <a:pt x="3576" y="2031"/>
                </a:lnTo>
                <a:lnTo>
                  <a:pt x="3583" y="1954"/>
                </a:lnTo>
                <a:lnTo>
                  <a:pt x="3589" y="1878"/>
                </a:lnTo>
                <a:lnTo>
                  <a:pt x="3591" y="1801"/>
                </a:lnTo>
                <a:lnTo>
                  <a:pt x="3589" y="1726"/>
                </a:lnTo>
                <a:lnTo>
                  <a:pt x="3584" y="1650"/>
                </a:lnTo>
                <a:lnTo>
                  <a:pt x="3576" y="1574"/>
                </a:lnTo>
                <a:lnTo>
                  <a:pt x="3565" y="1499"/>
                </a:lnTo>
                <a:lnTo>
                  <a:pt x="3551" y="1426"/>
                </a:lnTo>
                <a:lnTo>
                  <a:pt x="3534" y="1352"/>
                </a:lnTo>
                <a:lnTo>
                  <a:pt x="3514" y="1279"/>
                </a:lnTo>
                <a:lnTo>
                  <a:pt x="3490" y="1208"/>
                </a:lnTo>
                <a:lnTo>
                  <a:pt x="3465" y="1137"/>
                </a:lnTo>
                <a:lnTo>
                  <a:pt x="3436" y="1068"/>
                </a:lnTo>
                <a:lnTo>
                  <a:pt x="3404" y="999"/>
                </a:lnTo>
                <a:lnTo>
                  <a:pt x="3369" y="933"/>
                </a:lnTo>
                <a:lnTo>
                  <a:pt x="3331" y="868"/>
                </a:lnTo>
                <a:lnTo>
                  <a:pt x="3292" y="804"/>
                </a:lnTo>
                <a:lnTo>
                  <a:pt x="3249" y="742"/>
                </a:lnTo>
                <a:lnTo>
                  <a:pt x="3203" y="681"/>
                </a:lnTo>
                <a:lnTo>
                  <a:pt x="3155" y="624"/>
                </a:lnTo>
                <a:lnTo>
                  <a:pt x="3105" y="567"/>
                </a:lnTo>
                <a:lnTo>
                  <a:pt x="3051" y="513"/>
                </a:lnTo>
                <a:lnTo>
                  <a:pt x="2996" y="460"/>
                </a:lnTo>
                <a:lnTo>
                  <a:pt x="2937" y="410"/>
                </a:lnTo>
                <a:lnTo>
                  <a:pt x="2876" y="363"/>
                </a:lnTo>
                <a:lnTo>
                  <a:pt x="2813" y="317"/>
                </a:lnTo>
                <a:lnTo>
                  <a:pt x="2748" y="275"/>
                </a:lnTo>
                <a:lnTo>
                  <a:pt x="2681" y="235"/>
                </a:lnTo>
                <a:lnTo>
                  <a:pt x="2611" y="199"/>
                </a:lnTo>
                <a:lnTo>
                  <a:pt x="2539" y="164"/>
                </a:lnTo>
                <a:lnTo>
                  <a:pt x="2464" y="133"/>
                </a:lnTo>
                <a:lnTo>
                  <a:pt x="2378" y="100"/>
                </a:lnTo>
                <a:lnTo>
                  <a:pt x="2291" y="73"/>
                </a:lnTo>
                <a:lnTo>
                  <a:pt x="2204" y="49"/>
                </a:lnTo>
                <a:lnTo>
                  <a:pt x="2117" y="30"/>
                </a:lnTo>
                <a:lnTo>
                  <a:pt x="2028" y="16"/>
                </a:lnTo>
                <a:lnTo>
                  <a:pt x="1941" y="6"/>
                </a:lnTo>
                <a:lnTo>
                  <a:pt x="1853" y="1"/>
                </a:lnTo>
                <a:lnTo>
                  <a:pt x="1765" y="0"/>
                </a:lnTo>
                <a:lnTo>
                  <a:pt x="1678" y="3"/>
                </a:lnTo>
                <a:lnTo>
                  <a:pt x="1591" y="11"/>
                </a:lnTo>
                <a:lnTo>
                  <a:pt x="1506" y="22"/>
                </a:lnTo>
                <a:lnTo>
                  <a:pt x="1421" y="38"/>
                </a:lnTo>
                <a:lnTo>
                  <a:pt x="1337" y="59"/>
                </a:lnTo>
                <a:lnTo>
                  <a:pt x="1255" y="82"/>
                </a:lnTo>
                <a:lnTo>
                  <a:pt x="1173" y="110"/>
                </a:lnTo>
                <a:lnTo>
                  <a:pt x="1092" y="142"/>
                </a:lnTo>
                <a:lnTo>
                  <a:pt x="1014" y="177"/>
                </a:lnTo>
                <a:lnTo>
                  <a:pt x="938" y="217"/>
                </a:lnTo>
                <a:lnTo>
                  <a:pt x="863" y="259"/>
                </a:lnTo>
                <a:lnTo>
                  <a:pt x="790" y="306"/>
                </a:lnTo>
                <a:lnTo>
                  <a:pt x="720" y="357"/>
                </a:lnTo>
                <a:lnTo>
                  <a:pt x="652" y="410"/>
                </a:lnTo>
                <a:lnTo>
                  <a:pt x="586" y="467"/>
                </a:lnTo>
                <a:lnTo>
                  <a:pt x="523" y="526"/>
                </a:lnTo>
                <a:lnTo>
                  <a:pt x="463" y="590"/>
                </a:lnTo>
                <a:lnTo>
                  <a:pt x="407" y="657"/>
                </a:lnTo>
                <a:lnTo>
                  <a:pt x="352" y="726"/>
                </a:lnTo>
                <a:lnTo>
                  <a:pt x="301" y="800"/>
                </a:lnTo>
                <a:lnTo>
                  <a:pt x="254" y="876"/>
                </a:lnTo>
                <a:lnTo>
                  <a:pt x="210" y="954"/>
                </a:lnTo>
                <a:lnTo>
                  <a:pt x="169" y="1036"/>
                </a:lnTo>
                <a:lnTo>
                  <a:pt x="133" y="1120"/>
                </a:lnTo>
                <a:lnTo>
                  <a:pt x="100" y="1207"/>
                </a:lnTo>
                <a:lnTo>
                  <a:pt x="72" y="1293"/>
                </a:lnTo>
                <a:lnTo>
                  <a:pt x="49" y="1381"/>
                </a:lnTo>
                <a:lnTo>
                  <a:pt x="31" y="1468"/>
                </a:lnTo>
                <a:lnTo>
                  <a:pt x="16" y="1556"/>
                </a:lnTo>
                <a:lnTo>
                  <a:pt x="6" y="1643"/>
                </a:lnTo>
                <a:lnTo>
                  <a:pt x="1" y="1732"/>
                </a:lnTo>
                <a:lnTo>
                  <a:pt x="0" y="1820"/>
                </a:lnTo>
                <a:lnTo>
                  <a:pt x="4" y="1906"/>
                </a:lnTo>
                <a:lnTo>
                  <a:pt x="11" y="1993"/>
                </a:lnTo>
                <a:lnTo>
                  <a:pt x="23" y="2078"/>
                </a:lnTo>
                <a:lnTo>
                  <a:pt x="39" y="2164"/>
                </a:lnTo>
                <a:lnTo>
                  <a:pt x="58" y="2247"/>
                </a:lnTo>
                <a:lnTo>
                  <a:pt x="83" y="2330"/>
                </a:lnTo>
                <a:lnTo>
                  <a:pt x="111" y="2411"/>
                </a:lnTo>
                <a:lnTo>
                  <a:pt x="143" y="2491"/>
                </a:lnTo>
                <a:lnTo>
                  <a:pt x="178" y="2569"/>
                </a:lnTo>
                <a:lnTo>
                  <a:pt x="218" y="2646"/>
                </a:lnTo>
                <a:lnTo>
                  <a:pt x="260" y="2721"/>
                </a:lnTo>
                <a:lnTo>
                  <a:pt x="306" y="2794"/>
                </a:lnTo>
                <a:lnTo>
                  <a:pt x="356" y="2864"/>
                </a:lnTo>
                <a:lnTo>
                  <a:pt x="410" y="2932"/>
                </a:lnTo>
                <a:lnTo>
                  <a:pt x="466" y="2998"/>
                </a:lnTo>
                <a:lnTo>
                  <a:pt x="527" y="3061"/>
                </a:lnTo>
                <a:lnTo>
                  <a:pt x="590" y="3120"/>
                </a:lnTo>
                <a:lnTo>
                  <a:pt x="658" y="3178"/>
                </a:lnTo>
                <a:lnTo>
                  <a:pt x="727" y="3233"/>
                </a:lnTo>
                <a:lnTo>
                  <a:pt x="800" y="3283"/>
                </a:lnTo>
                <a:lnTo>
                  <a:pt x="876" y="3330"/>
                </a:lnTo>
                <a:lnTo>
                  <a:pt x="955" y="3375"/>
                </a:lnTo>
                <a:lnTo>
                  <a:pt x="1037" y="3414"/>
                </a:lnTo>
                <a:lnTo>
                  <a:pt x="1121" y="3450"/>
                </a:lnTo>
                <a:lnTo>
                  <a:pt x="1121" y="3450"/>
                </a:lnTo>
                <a:close/>
              </a:path>
            </a:pathLst>
          </a:custGeom>
          <a:solidFill>
            <a:srgbClr val="436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6" name="Freeform 110">
            <a:extLst>
              <a:ext uri="{FF2B5EF4-FFF2-40B4-BE49-F238E27FC236}">
                <a16:creationId xmlns:a16="http://schemas.microsoft.com/office/drawing/2014/main" id="{43184D8B-BB85-2446-27E7-4E88F3DBD82F}"/>
              </a:ext>
            </a:extLst>
          </p:cNvPr>
          <p:cNvSpPr>
            <a:spLocks/>
          </p:cNvSpPr>
          <p:nvPr/>
        </p:nvSpPr>
        <p:spPr bwMode="auto">
          <a:xfrm rot="362064">
            <a:off x="3177411" y="1950643"/>
            <a:ext cx="1465437" cy="1238055"/>
          </a:xfrm>
          <a:custGeom>
            <a:avLst/>
            <a:gdLst>
              <a:gd name="T0" fmla="*/ 178 w 3044"/>
              <a:gd name="T1" fmla="*/ 805 h 3044"/>
              <a:gd name="T2" fmla="*/ 299 w 3044"/>
              <a:gd name="T3" fmla="*/ 613 h 3044"/>
              <a:gd name="T4" fmla="*/ 445 w 3044"/>
              <a:gd name="T5" fmla="*/ 444 h 3044"/>
              <a:gd name="T6" fmla="*/ 612 w 3044"/>
              <a:gd name="T7" fmla="*/ 300 h 3044"/>
              <a:gd name="T8" fmla="*/ 797 w 3044"/>
              <a:gd name="T9" fmla="*/ 183 h 3044"/>
              <a:gd name="T10" fmla="*/ 997 w 3044"/>
              <a:gd name="T11" fmla="*/ 93 h 3044"/>
              <a:gd name="T12" fmla="*/ 1207 w 3044"/>
              <a:gd name="T13" fmla="*/ 32 h 3044"/>
              <a:gd name="T14" fmla="*/ 1426 w 3044"/>
              <a:gd name="T15" fmla="*/ 3 h 3044"/>
              <a:gd name="T16" fmla="*/ 1649 w 3044"/>
              <a:gd name="T17" fmla="*/ 5 h 3044"/>
              <a:gd name="T18" fmla="*/ 1874 w 3044"/>
              <a:gd name="T19" fmla="*/ 42 h 3044"/>
              <a:gd name="T20" fmla="*/ 2097 w 3044"/>
              <a:gd name="T21" fmla="*/ 112 h 3044"/>
              <a:gd name="T22" fmla="*/ 2305 w 3044"/>
              <a:gd name="T23" fmla="*/ 214 h 3044"/>
              <a:gd name="T24" fmla="*/ 2489 w 3044"/>
              <a:gd name="T25" fmla="*/ 342 h 3044"/>
              <a:gd name="T26" fmla="*/ 2650 w 3044"/>
              <a:gd name="T27" fmla="*/ 495 h 3044"/>
              <a:gd name="T28" fmla="*/ 2786 w 3044"/>
              <a:gd name="T29" fmla="*/ 668 h 3044"/>
              <a:gd name="T30" fmla="*/ 2894 w 3044"/>
              <a:gd name="T31" fmla="*/ 858 h 3044"/>
              <a:gd name="T32" fmla="*/ 2974 w 3044"/>
              <a:gd name="T33" fmla="*/ 1062 h 3044"/>
              <a:gd name="T34" fmla="*/ 3025 w 3044"/>
              <a:gd name="T35" fmla="*/ 1276 h 3044"/>
              <a:gd name="T36" fmla="*/ 3044 w 3044"/>
              <a:gd name="T37" fmla="*/ 1498 h 3044"/>
              <a:gd name="T38" fmla="*/ 3030 w 3044"/>
              <a:gd name="T39" fmla="*/ 1724 h 3044"/>
              <a:gd name="T40" fmla="*/ 2982 w 3044"/>
              <a:gd name="T41" fmla="*/ 1949 h 3044"/>
              <a:gd name="T42" fmla="*/ 2901 w 3044"/>
              <a:gd name="T43" fmla="*/ 2169 h 3044"/>
              <a:gd name="T44" fmla="*/ 2791 w 3044"/>
              <a:gd name="T45" fmla="*/ 2369 h 3044"/>
              <a:gd name="T46" fmla="*/ 2653 w 3044"/>
              <a:gd name="T47" fmla="*/ 2546 h 3044"/>
              <a:gd name="T48" fmla="*/ 2494 w 3044"/>
              <a:gd name="T49" fmla="*/ 2698 h 3044"/>
              <a:gd name="T50" fmla="*/ 2315 w 3044"/>
              <a:gd name="T51" fmla="*/ 2825 h 3044"/>
              <a:gd name="T52" fmla="*/ 2119 w 3044"/>
              <a:gd name="T53" fmla="*/ 2924 h 3044"/>
              <a:gd name="T54" fmla="*/ 1911 w 3044"/>
              <a:gd name="T55" fmla="*/ 2995 h 3044"/>
              <a:gd name="T56" fmla="*/ 1694 w 3044"/>
              <a:gd name="T57" fmla="*/ 3034 h 3044"/>
              <a:gd name="T58" fmla="*/ 1471 w 3044"/>
              <a:gd name="T59" fmla="*/ 3043 h 3044"/>
              <a:gd name="T60" fmla="*/ 1244 w 3044"/>
              <a:gd name="T61" fmla="*/ 3018 h 3044"/>
              <a:gd name="T62" fmla="*/ 1020 w 3044"/>
              <a:gd name="T63" fmla="*/ 2959 h 3044"/>
              <a:gd name="T64" fmla="*/ 805 w 3044"/>
              <a:gd name="T65" fmla="*/ 2865 h 3044"/>
              <a:gd name="T66" fmla="*/ 613 w 3044"/>
              <a:gd name="T67" fmla="*/ 2744 h 3044"/>
              <a:gd name="T68" fmla="*/ 444 w 3044"/>
              <a:gd name="T69" fmla="*/ 2598 h 3044"/>
              <a:gd name="T70" fmla="*/ 300 w 3044"/>
              <a:gd name="T71" fmla="*/ 2431 h 3044"/>
              <a:gd name="T72" fmla="*/ 183 w 3044"/>
              <a:gd name="T73" fmla="*/ 2246 h 3044"/>
              <a:gd name="T74" fmla="*/ 93 w 3044"/>
              <a:gd name="T75" fmla="*/ 2047 h 3044"/>
              <a:gd name="T76" fmla="*/ 32 w 3044"/>
              <a:gd name="T77" fmla="*/ 1837 h 3044"/>
              <a:gd name="T78" fmla="*/ 2 w 3044"/>
              <a:gd name="T79" fmla="*/ 1618 h 3044"/>
              <a:gd name="T80" fmla="*/ 4 w 3044"/>
              <a:gd name="T81" fmla="*/ 1395 h 3044"/>
              <a:gd name="T82" fmla="*/ 41 w 3044"/>
              <a:gd name="T83" fmla="*/ 1169 h 3044"/>
              <a:gd name="T84" fmla="*/ 112 w 3044"/>
              <a:gd name="T85" fmla="*/ 946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44" h="3044">
                <a:moveTo>
                  <a:pt x="112" y="946"/>
                </a:moveTo>
                <a:lnTo>
                  <a:pt x="143" y="875"/>
                </a:lnTo>
                <a:lnTo>
                  <a:pt x="178" y="805"/>
                </a:lnTo>
                <a:lnTo>
                  <a:pt x="216" y="739"/>
                </a:lnTo>
                <a:lnTo>
                  <a:pt x="256" y="675"/>
                </a:lnTo>
                <a:lnTo>
                  <a:pt x="299" y="613"/>
                </a:lnTo>
                <a:lnTo>
                  <a:pt x="346" y="554"/>
                </a:lnTo>
                <a:lnTo>
                  <a:pt x="394" y="498"/>
                </a:lnTo>
                <a:lnTo>
                  <a:pt x="445" y="444"/>
                </a:lnTo>
                <a:lnTo>
                  <a:pt x="499" y="394"/>
                </a:lnTo>
                <a:lnTo>
                  <a:pt x="554" y="346"/>
                </a:lnTo>
                <a:lnTo>
                  <a:pt x="612" y="300"/>
                </a:lnTo>
                <a:lnTo>
                  <a:pt x="672" y="259"/>
                </a:lnTo>
                <a:lnTo>
                  <a:pt x="734" y="219"/>
                </a:lnTo>
                <a:lnTo>
                  <a:pt x="797" y="183"/>
                </a:lnTo>
                <a:lnTo>
                  <a:pt x="862" y="150"/>
                </a:lnTo>
                <a:lnTo>
                  <a:pt x="928" y="120"/>
                </a:lnTo>
                <a:lnTo>
                  <a:pt x="997" y="93"/>
                </a:lnTo>
                <a:lnTo>
                  <a:pt x="1065" y="70"/>
                </a:lnTo>
                <a:lnTo>
                  <a:pt x="1135" y="49"/>
                </a:lnTo>
                <a:lnTo>
                  <a:pt x="1207" y="32"/>
                </a:lnTo>
                <a:lnTo>
                  <a:pt x="1279" y="19"/>
                </a:lnTo>
                <a:lnTo>
                  <a:pt x="1352" y="10"/>
                </a:lnTo>
                <a:lnTo>
                  <a:pt x="1426" y="3"/>
                </a:lnTo>
                <a:lnTo>
                  <a:pt x="1500" y="0"/>
                </a:lnTo>
                <a:lnTo>
                  <a:pt x="1574" y="1"/>
                </a:lnTo>
                <a:lnTo>
                  <a:pt x="1649" y="5"/>
                </a:lnTo>
                <a:lnTo>
                  <a:pt x="1724" y="14"/>
                </a:lnTo>
                <a:lnTo>
                  <a:pt x="1799" y="26"/>
                </a:lnTo>
                <a:lnTo>
                  <a:pt x="1874" y="42"/>
                </a:lnTo>
                <a:lnTo>
                  <a:pt x="1948" y="61"/>
                </a:lnTo>
                <a:lnTo>
                  <a:pt x="2023" y="84"/>
                </a:lnTo>
                <a:lnTo>
                  <a:pt x="2097" y="112"/>
                </a:lnTo>
                <a:lnTo>
                  <a:pt x="2168" y="143"/>
                </a:lnTo>
                <a:lnTo>
                  <a:pt x="2238" y="176"/>
                </a:lnTo>
                <a:lnTo>
                  <a:pt x="2305" y="214"/>
                </a:lnTo>
                <a:lnTo>
                  <a:pt x="2369" y="253"/>
                </a:lnTo>
                <a:lnTo>
                  <a:pt x="2430" y="296"/>
                </a:lnTo>
                <a:lnTo>
                  <a:pt x="2489" y="342"/>
                </a:lnTo>
                <a:lnTo>
                  <a:pt x="2545" y="390"/>
                </a:lnTo>
                <a:lnTo>
                  <a:pt x="2599" y="441"/>
                </a:lnTo>
                <a:lnTo>
                  <a:pt x="2650" y="495"/>
                </a:lnTo>
                <a:lnTo>
                  <a:pt x="2698" y="550"/>
                </a:lnTo>
                <a:lnTo>
                  <a:pt x="2743" y="608"/>
                </a:lnTo>
                <a:lnTo>
                  <a:pt x="2786" y="668"/>
                </a:lnTo>
                <a:lnTo>
                  <a:pt x="2824" y="728"/>
                </a:lnTo>
                <a:lnTo>
                  <a:pt x="2861" y="792"/>
                </a:lnTo>
                <a:lnTo>
                  <a:pt x="2894" y="858"/>
                </a:lnTo>
                <a:lnTo>
                  <a:pt x="2924" y="924"/>
                </a:lnTo>
                <a:lnTo>
                  <a:pt x="2950" y="992"/>
                </a:lnTo>
                <a:lnTo>
                  <a:pt x="2974" y="1062"/>
                </a:lnTo>
                <a:lnTo>
                  <a:pt x="2994" y="1132"/>
                </a:lnTo>
                <a:lnTo>
                  <a:pt x="3011" y="1204"/>
                </a:lnTo>
                <a:lnTo>
                  <a:pt x="3025" y="1276"/>
                </a:lnTo>
                <a:lnTo>
                  <a:pt x="3035" y="1350"/>
                </a:lnTo>
                <a:lnTo>
                  <a:pt x="3041" y="1424"/>
                </a:lnTo>
                <a:lnTo>
                  <a:pt x="3044" y="1498"/>
                </a:lnTo>
                <a:lnTo>
                  <a:pt x="3043" y="1573"/>
                </a:lnTo>
                <a:lnTo>
                  <a:pt x="3039" y="1648"/>
                </a:lnTo>
                <a:lnTo>
                  <a:pt x="3030" y="1724"/>
                </a:lnTo>
                <a:lnTo>
                  <a:pt x="3019" y="1798"/>
                </a:lnTo>
                <a:lnTo>
                  <a:pt x="3003" y="1873"/>
                </a:lnTo>
                <a:lnTo>
                  <a:pt x="2982" y="1949"/>
                </a:lnTo>
                <a:lnTo>
                  <a:pt x="2959" y="2023"/>
                </a:lnTo>
                <a:lnTo>
                  <a:pt x="2931" y="2097"/>
                </a:lnTo>
                <a:lnTo>
                  <a:pt x="2901" y="2169"/>
                </a:lnTo>
                <a:lnTo>
                  <a:pt x="2867" y="2237"/>
                </a:lnTo>
                <a:lnTo>
                  <a:pt x="2831" y="2305"/>
                </a:lnTo>
                <a:lnTo>
                  <a:pt x="2791" y="2369"/>
                </a:lnTo>
                <a:lnTo>
                  <a:pt x="2747" y="2431"/>
                </a:lnTo>
                <a:lnTo>
                  <a:pt x="2702" y="2489"/>
                </a:lnTo>
                <a:lnTo>
                  <a:pt x="2653" y="2546"/>
                </a:lnTo>
                <a:lnTo>
                  <a:pt x="2603" y="2599"/>
                </a:lnTo>
                <a:lnTo>
                  <a:pt x="2550" y="2650"/>
                </a:lnTo>
                <a:lnTo>
                  <a:pt x="2494" y="2698"/>
                </a:lnTo>
                <a:lnTo>
                  <a:pt x="2436" y="2744"/>
                </a:lnTo>
                <a:lnTo>
                  <a:pt x="2377" y="2785"/>
                </a:lnTo>
                <a:lnTo>
                  <a:pt x="2315" y="2825"/>
                </a:lnTo>
                <a:lnTo>
                  <a:pt x="2252" y="2861"/>
                </a:lnTo>
                <a:lnTo>
                  <a:pt x="2187" y="2894"/>
                </a:lnTo>
                <a:lnTo>
                  <a:pt x="2119" y="2924"/>
                </a:lnTo>
                <a:lnTo>
                  <a:pt x="2051" y="2951"/>
                </a:lnTo>
                <a:lnTo>
                  <a:pt x="1981" y="2974"/>
                </a:lnTo>
                <a:lnTo>
                  <a:pt x="1911" y="2995"/>
                </a:lnTo>
                <a:lnTo>
                  <a:pt x="1839" y="3011"/>
                </a:lnTo>
                <a:lnTo>
                  <a:pt x="1767" y="3024"/>
                </a:lnTo>
                <a:lnTo>
                  <a:pt x="1694" y="3034"/>
                </a:lnTo>
                <a:lnTo>
                  <a:pt x="1619" y="3040"/>
                </a:lnTo>
                <a:lnTo>
                  <a:pt x="1546" y="3044"/>
                </a:lnTo>
                <a:lnTo>
                  <a:pt x="1471" y="3043"/>
                </a:lnTo>
                <a:lnTo>
                  <a:pt x="1395" y="3038"/>
                </a:lnTo>
                <a:lnTo>
                  <a:pt x="1320" y="3030"/>
                </a:lnTo>
                <a:lnTo>
                  <a:pt x="1244" y="3018"/>
                </a:lnTo>
                <a:lnTo>
                  <a:pt x="1170" y="3002"/>
                </a:lnTo>
                <a:lnTo>
                  <a:pt x="1095" y="2983"/>
                </a:lnTo>
                <a:lnTo>
                  <a:pt x="1020" y="2959"/>
                </a:lnTo>
                <a:lnTo>
                  <a:pt x="946" y="2932"/>
                </a:lnTo>
                <a:lnTo>
                  <a:pt x="875" y="2900"/>
                </a:lnTo>
                <a:lnTo>
                  <a:pt x="805" y="2865"/>
                </a:lnTo>
                <a:lnTo>
                  <a:pt x="739" y="2828"/>
                </a:lnTo>
                <a:lnTo>
                  <a:pt x="675" y="2787"/>
                </a:lnTo>
                <a:lnTo>
                  <a:pt x="613" y="2744"/>
                </a:lnTo>
                <a:lnTo>
                  <a:pt x="554" y="2698"/>
                </a:lnTo>
                <a:lnTo>
                  <a:pt x="498" y="2649"/>
                </a:lnTo>
                <a:lnTo>
                  <a:pt x="444" y="2598"/>
                </a:lnTo>
                <a:lnTo>
                  <a:pt x="393" y="2545"/>
                </a:lnTo>
                <a:lnTo>
                  <a:pt x="345" y="2488"/>
                </a:lnTo>
                <a:lnTo>
                  <a:pt x="300" y="2431"/>
                </a:lnTo>
                <a:lnTo>
                  <a:pt x="257" y="2371"/>
                </a:lnTo>
                <a:lnTo>
                  <a:pt x="219" y="2310"/>
                </a:lnTo>
                <a:lnTo>
                  <a:pt x="183" y="2246"/>
                </a:lnTo>
                <a:lnTo>
                  <a:pt x="150" y="2182"/>
                </a:lnTo>
                <a:lnTo>
                  <a:pt x="120" y="2115"/>
                </a:lnTo>
                <a:lnTo>
                  <a:pt x="93" y="2047"/>
                </a:lnTo>
                <a:lnTo>
                  <a:pt x="69" y="1978"/>
                </a:lnTo>
                <a:lnTo>
                  <a:pt x="49" y="1907"/>
                </a:lnTo>
                <a:lnTo>
                  <a:pt x="32" y="1837"/>
                </a:lnTo>
                <a:lnTo>
                  <a:pt x="19" y="1764"/>
                </a:lnTo>
                <a:lnTo>
                  <a:pt x="9" y="1692"/>
                </a:lnTo>
                <a:lnTo>
                  <a:pt x="2" y="1618"/>
                </a:lnTo>
                <a:lnTo>
                  <a:pt x="0" y="1544"/>
                </a:lnTo>
                <a:lnTo>
                  <a:pt x="0" y="1470"/>
                </a:lnTo>
                <a:lnTo>
                  <a:pt x="4" y="1395"/>
                </a:lnTo>
                <a:lnTo>
                  <a:pt x="13" y="1320"/>
                </a:lnTo>
                <a:lnTo>
                  <a:pt x="25" y="1244"/>
                </a:lnTo>
                <a:lnTo>
                  <a:pt x="41" y="1169"/>
                </a:lnTo>
                <a:lnTo>
                  <a:pt x="61" y="1095"/>
                </a:lnTo>
                <a:lnTo>
                  <a:pt x="84" y="1020"/>
                </a:lnTo>
                <a:lnTo>
                  <a:pt x="112" y="946"/>
                </a:lnTo>
                <a:lnTo>
                  <a:pt x="112" y="9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ctr" anchorCtr="1" compatLnSpc="1">
            <a:prstTxWarp prst="textNoShape">
              <a:avLst/>
            </a:prstTxWarp>
          </a:bodyPr>
          <a:lstStyle/>
          <a:p>
            <a:pPr marL="0" marR="0" lvl="0" indent="0" algn="ctr" defTabSz="725529" rtl="0" eaLnBrk="1" fontAlgn="auto" latinLnBrk="0" hangingPunct="1">
              <a:lnSpc>
                <a:spcPct val="100000"/>
              </a:lnSpc>
              <a:spcBef>
                <a:spcPts val="0"/>
              </a:spcBef>
              <a:spcAft>
                <a:spcPts val="0"/>
              </a:spcAft>
              <a:buClrTx/>
              <a:buSzTx/>
              <a:buFontTx/>
              <a:buNone/>
              <a:tabLst/>
              <a:defRPr/>
            </a:pPr>
            <a:r>
              <a:rPr kumimoji="0" lang="pt-BR" altLang="pt-BR" b="1" i="0" u="none" strike="noStrike" kern="1200" cap="none" spc="0" normalizeH="0" baseline="0" noProof="0" dirty="0">
                <a:ln>
                  <a:noFill/>
                </a:ln>
                <a:effectLst/>
                <a:uLnTx/>
                <a:uFillTx/>
                <a:ea typeface="+mn-ea"/>
                <a:cs typeface="Arial" panose="020B0604020202020204" pitchFamily="34" charset="0"/>
              </a:rPr>
              <a:t>Rede Atual e Efeitos</a:t>
            </a:r>
            <a:endParaRPr kumimoji="0" lang="pt-BR" b="1" i="0" u="none" strike="noStrike" kern="1200" cap="none" spc="0" normalizeH="0" baseline="0" noProof="0" dirty="0">
              <a:ln>
                <a:noFill/>
              </a:ln>
              <a:effectLst/>
              <a:uLnTx/>
              <a:uFillTx/>
              <a:ea typeface="+mn-ea"/>
              <a:cs typeface="Arial" panose="020B0604020202020204" pitchFamily="34" charset="0"/>
            </a:endParaRPr>
          </a:p>
        </p:txBody>
      </p:sp>
      <p:sp>
        <p:nvSpPr>
          <p:cNvPr id="17" name="Freeform 127">
            <a:extLst>
              <a:ext uri="{FF2B5EF4-FFF2-40B4-BE49-F238E27FC236}">
                <a16:creationId xmlns:a16="http://schemas.microsoft.com/office/drawing/2014/main" id="{C8ECD1BB-F7B7-5375-1BBD-C5B0D3A078E0}"/>
              </a:ext>
            </a:extLst>
          </p:cNvPr>
          <p:cNvSpPr>
            <a:spLocks noEditPoints="1"/>
          </p:cNvSpPr>
          <p:nvPr/>
        </p:nvSpPr>
        <p:spPr bwMode="auto">
          <a:xfrm rot="21594474">
            <a:off x="7785635" y="2714792"/>
            <a:ext cx="1004826" cy="879813"/>
          </a:xfrm>
          <a:custGeom>
            <a:avLst/>
            <a:gdLst>
              <a:gd name="T0" fmla="*/ 118 w 2312"/>
              <a:gd name="T1" fmla="*/ 509 h 2171"/>
              <a:gd name="T2" fmla="*/ 75 w 2312"/>
              <a:gd name="T3" fmla="*/ 472 h 2171"/>
              <a:gd name="T4" fmla="*/ 43 w 2312"/>
              <a:gd name="T5" fmla="*/ 429 h 2171"/>
              <a:gd name="T6" fmla="*/ 18 w 2312"/>
              <a:gd name="T7" fmla="*/ 380 h 2171"/>
              <a:gd name="T8" fmla="*/ 5 w 2312"/>
              <a:gd name="T9" fmla="*/ 328 h 2171"/>
              <a:gd name="T10" fmla="*/ 0 w 2312"/>
              <a:gd name="T11" fmla="*/ 274 h 2171"/>
              <a:gd name="T12" fmla="*/ 8 w 2312"/>
              <a:gd name="T13" fmla="*/ 220 h 2171"/>
              <a:gd name="T14" fmla="*/ 25 w 2312"/>
              <a:gd name="T15" fmla="*/ 167 h 2171"/>
              <a:gd name="T16" fmla="*/ 54 w 2312"/>
              <a:gd name="T17" fmla="*/ 116 h 2171"/>
              <a:gd name="T18" fmla="*/ 91 w 2312"/>
              <a:gd name="T19" fmla="*/ 75 h 2171"/>
              <a:gd name="T20" fmla="*/ 134 w 2312"/>
              <a:gd name="T21" fmla="*/ 42 h 2171"/>
              <a:gd name="T22" fmla="*/ 183 w 2312"/>
              <a:gd name="T23" fmla="*/ 18 h 2171"/>
              <a:gd name="T24" fmla="*/ 234 w 2312"/>
              <a:gd name="T25" fmla="*/ 3 h 2171"/>
              <a:gd name="T26" fmla="*/ 289 w 2312"/>
              <a:gd name="T27" fmla="*/ 0 h 2171"/>
              <a:gd name="T28" fmla="*/ 343 w 2312"/>
              <a:gd name="T29" fmla="*/ 6 h 2171"/>
              <a:gd name="T30" fmla="*/ 397 w 2312"/>
              <a:gd name="T31" fmla="*/ 25 h 2171"/>
              <a:gd name="T32" fmla="*/ 481 w 2312"/>
              <a:gd name="T33" fmla="*/ 68 h 2171"/>
              <a:gd name="T34" fmla="*/ 760 w 2312"/>
              <a:gd name="T35" fmla="*/ 229 h 2171"/>
              <a:gd name="T36" fmla="*/ 1026 w 2312"/>
              <a:gd name="T37" fmla="*/ 407 h 2171"/>
              <a:gd name="T38" fmla="*/ 1277 w 2312"/>
              <a:gd name="T39" fmla="*/ 601 h 2171"/>
              <a:gd name="T40" fmla="*/ 1075 w 2312"/>
              <a:gd name="T41" fmla="*/ 1174 h 2171"/>
              <a:gd name="T42" fmla="*/ 861 w 2312"/>
              <a:gd name="T43" fmla="*/ 990 h 2171"/>
              <a:gd name="T44" fmla="*/ 636 w 2312"/>
              <a:gd name="T45" fmla="*/ 821 h 2171"/>
              <a:gd name="T46" fmla="*/ 400 w 2312"/>
              <a:gd name="T47" fmla="*/ 669 h 2171"/>
              <a:gd name="T48" fmla="*/ 154 w 2312"/>
              <a:gd name="T49" fmla="*/ 532 h 2171"/>
              <a:gd name="T50" fmla="*/ 1572 w 2312"/>
              <a:gd name="T51" fmla="*/ 868 h 2171"/>
              <a:gd name="T52" fmla="*/ 1792 w 2312"/>
              <a:gd name="T53" fmla="*/ 1100 h 2171"/>
              <a:gd name="T54" fmla="*/ 1996 w 2312"/>
              <a:gd name="T55" fmla="*/ 1347 h 2171"/>
              <a:gd name="T56" fmla="*/ 2183 w 2312"/>
              <a:gd name="T57" fmla="*/ 1607 h 2171"/>
              <a:gd name="T58" fmla="*/ 1753 w 2312"/>
              <a:gd name="T59" fmla="*/ 1979 h 2171"/>
              <a:gd name="T60" fmla="*/ 1593 w 2312"/>
              <a:gd name="T61" fmla="*/ 1747 h 2171"/>
              <a:gd name="T62" fmla="*/ 1417 w 2312"/>
              <a:gd name="T63" fmla="*/ 1528 h 2171"/>
              <a:gd name="T64" fmla="*/ 1227 w 2312"/>
              <a:gd name="T65" fmla="*/ 1320 h 2171"/>
              <a:gd name="T66" fmla="*/ 1456 w 2312"/>
              <a:gd name="T67" fmla="*/ 758 h 2171"/>
              <a:gd name="T68" fmla="*/ 2289 w 2312"/>
              <a:gd name="T69" fmla="*/ 1780 h 2171"/>
              <a:gd name="T70" fmla="*/ 2307 w 2312"/>
              <a:gd name="T71" fmla="*/ 1834 h 2171"/>
              <a:gd name="T72" fmla="*/ 2312 w 2312"/>
              <a:gd name="T73" fmla="*/ 1888 h 2171"/>
              <a:gd name="T74" fmla="*/ 2308 w 2312"/>
              <a:gd name="T75" fmla="*/ 1942 h 2171"/>
              <a:gd name="T76" fmla="*/ 2293 w 2312"/>
              <a:gd name="T77" fmla="*/ 1994 h 2171"/>
              <a:gd name="T78" fmla="*/ 2268 w 2312"/>
              <a:gd name="T79" fmla="*/ 2042 h 2171"/>
              <a:gd name="T80" fmla="*/ 2234 w 2312"/>
              <a:gd name="T81" fmla="*/ 2085 h 2171"/>
              <a:gd name="T82" fmla="*/ 2190 w 2312"/>
              <a:gd name="T83" fmla="*/ 2122 h 2171"/>
              <a:gd name="T84" fmla="*/ 2140 w 2312"/>
              <a:gd name="T85" fmla="*/ 2149 h 2171"/>
              <a:gd name="T86" fmla="*/ 2088 w 2312"/>
              <a:gd name="T87" fmla="*/ 2166 h 2171"/>
              <a:gd name="T88" fmla="*/ 2033 w 2312"/>
              <a:gd name="T89" fmla="*/ 2171 h 2171"/>
              <a:gd name="T90" fmla="*/ 1979 w 2312"/>
              <a:gd name="T91" fmla="*/ 2167 h 2171"/>
              <a:gd name="T92" fmla="*/ 1927 w 2312"/>
              <a:gd name="T93" fmla="*/ 2152 h 2171"/>
              <a:gd name="T94" fmla="*/ 1879 w 2312"/>
              <a:gd name="T95" fmla="*/ 2127 h 2171"/>
              <a:gd name="T96" fmla="*/ 1835 w 2312"/>
              <a:gd name="T97" fmla="*/ 2093 h 2171"/>
              <a:gd name="T98" fmla="*/ 1799 w 2312"/>
              <a:gd name="T99" fmla="*/ 2050 h 2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12" h="2171">
                <a:moveTo>
                  <a:pt x="154" y="532"/>
                </a:moveTo>
                <a:lnTo>
                  <a:pt x="141" y="524"/>
                </a:lnTo>
                <a:lnTo>
                  <a:pt x="128" y="517"/>
                </a:lnTo>
                <a:lnTo>
                  <a:pt x="118" y="509"/>
                </a:lnTo>
                <a:lnTo>
                  <a:pt x="106" y="501"/>
                </a:lnTo>
                <a:lnTo>
                  <a:pt x="95" y="491"/>
                </a:lnTo>
                <a:lnTo>
                  <a:pt x="85" y="482"/>
                </a:lnTo>
                <a:lnTo>
                  <a:pt x="75" y="472"/>
                </a:lnTo>
                <a:lnTo>
                  <a:pt x="67" y="462"/>
                </a:lnTo>
                <a:lnTo>
                  <a:pt x="58" y="452"/>
                </a:lnTo>
                <a:lnTo>
                  <a:pt x="51" y="440"/>
                </a:lnTo>
                <a:lnTo>
                  <a:pt x="43" y="429"/>
                </a:lnTo>
                <a:lnTo>
                  <a:pt x="36" y="418"/>
                </a:lnTo>
                <a:lnTo>
                  <a:pt x="29" y="405"/>
                </a:lnTo>
                <a:lnTo>
                  <a:pt x="24" y="393"/>
                </a:lnTo>
                <a:lnTo>
                  <a:pt x="18" y="380"/>
                </a:lnTo>
                <a:lnTo>
                  <a:pt x="14" y="367"/>
                </a:lnTo>
                <a:lnTo>
                  <a:pt x="10" y="355"/>
                </a:lnTo>
                <a:lnTo>
                  <a:pt x="7" y="342"/>
                </a:lnTo>
                <a:lnTo>
                  <a:pt x="5" y="328"/>
                </a:lnTo>
                <a:lnTo>
                  <a:pt x="2" y="315"/>
                </a:lnTo>
                <a:lnTo>
                  <a:pt x="1" y="301"/>
                </a:lnTo>
                <a:lnTo>
                  <a:pt x="0" y="288"/>
                </a:lnTo>
                <a:lnTo>
                  <a:pt x="0" y="274"/>
                </a:lnTo>
                <a:lnTo>
                  <a:pt x="1" y="261"/>
                </a:lnTo>
                <a:lnTo>
                  <a:pt x="2" y="247"/>
                </a:lnTo>
                <a:lnTo>
                  <a:pt x="5" y="233"/>
                </a:lnTo>
                <a:lnTo>
                  <a:pt x="8" y="220"/>
                </a:lnTo>
                <a:lnTo>
                  <a:pt x="11" y="206"/>
                </a:lnTo>
                <a:lnTo>
                  <a:pt x="15" y="192"/>
                </a:lnTo>
                <a:lnTo>
                  <a:pt x="20" y="179"/>
                </a:lnTo>
                <a:lnTo>
                  <a:pt x="25" y="167"/>
                </a:lnTo>
                <a:lnTo>
                  <a:pt x="31" y="153"/>
                </a:lnTo>
                <a:lnTo>
                  <a:pt x="39" y="140"/>
                </a:lnTo>
                <a:lnTo>
                  <a:pt x="46" y="128"/>
                </a:lnTo>
                <a:lnTo>
                  <a:pt x="54" y="116"/>
                </a:lnTo>
                <a:lnTo>
                  <a:pt x="62" y="105"/>
                </a:lnTo>
                <a:lnTo>
                  <a:pt x="71" y="94"/>
                </a:lnTo>
                <a:lnTo>
                  <a:pt x="80" y="84"/>
                </a:lnTo>
                <a:lnTo>
                  <a:pt x="91" y="75"/>
                </a:lnTo>
                <a:lnTo>
                  <a:pt x="101" y="65"/>
                </a:lnTo>
                <a:lnTo>
                  <a:pt x="111" y="57"/>
                </a:lnTo>
                <a:lnTo>
                  <a:pt x="123" y="49"/>
                </a:lnTo>
                <a:lnTo>
                  <a:pt x="134" y="42"/>
                </a:lnTo>
                <a:lnTo>
                  <a:pt x="146" y="35"/>
                </a:lnTo>
                <a:lnTo>
                  <a:pt x="157" y="29"/>
                </a:lnTo>
                <a:lnTo>
                  <a:pt x="170" y="22"/>
                </a:lnTo>
                <a:lnTo>
                  <a:pt x="183" y="18"/>
                </a:lnTo>
                <a:lnTo>
                  <a:pt x="196" y="14"/>
                </a:lnTo>
                <a:lnTo>
                  <a:pt x="209" y="10"/>
                </a:lnTo>
                <a:lnTo>
                  <a:pt x="221" y="6"/>
                </a:lnTo>
                <a:lnTo>
                  <a:pt x="234" y="3"/>
                </a:lnTo>
                <a:lnTo>
                  <a:pt x="248" y="2"/>
                </a:lnTo>
                <a:lnTo>
                  <a:pt x="262" y="0"/>
                </a:lnTo>
                <a:lnTo>
                  <a:pt x="275" y="0"/>
                </a:lnTo>
                <a:lnTo>
                  <a:pt x="289" y="0"/>
                </a:lnTo>
                <a:lnTo>
                  <a:pt x="303" y="0"/>
                </a:lnTo>
                <a:lnTo>
                  <a:pt x="316" y="2"/>
                </a:lnTo>
                <a:lnTo>
                  <a:pt x="329" y="4"/>
                </a:lnTo>
                <a:lnTo>
                  <a:pt x="343" y="6"/>
                </a:lnTo>
                <a:lnTo>
                  <a:pt x="357" y="10"/>
                </a:lnTo>
                <a:lnTo>
                  <a:pt x="370" y="14"/>
                </a:lnTo>
                <a:lnTo>
                  <a:pt x="384" y="19"/>
                </a:lnTo>
                <a:lnTo>
                  <a:pt x="397" y="25"/>
                </a:lnTo>
                <a:lnTo>
                  <a:pt x="410" y="31"/>
                </a:lnTo>
                <a:lnTo>
                  <a:pt x="154" y="532"/>
                </a:lnTo>
                <a:close/>
                <a:moveTo>
                  <a:pt x="410" y="31"/>
                </a:moveTo>
                <a:lnTo>
                  <a:pt x="481" y="68"/>
                </a:lnTo>
                <a:lnTo>
                  <a:pt x="553" y="106"/>
                </a:lnTo>
                <a:lnTo>
                  <a:pt x="622" y="146"/>
                </a:lnTo>
                <a:lnTo>
                  <a:pt x="691" y="187"/>
                </a:lnTo>
                <a:lnTo>
                  <a:pt x="760" y="229"/>
                </a:lnTo>
                <a:lnTo>
                  <a:pt x="827" y="271"/>
                </a:lnTo>
                <a:lnTo>
                  <a:pt x="894" y="315"/>
                </a:lnTo>
                <a:lnTo>
                  <a:pt x="961" y="360"/>
                </a:lnTo>
                <a:lnTo>
                  <a:pt x="1026" y="407"/>
                </a:lnTo>
                <a:lnTo>
                  <a:pt x="1090" y="454"/>
                </a:lnTo>
                <a:lnTo>
                  <a:pt x="1153" y="502"/>
                </a:lnTo>
                <a:lnTo>
                  <a:pt x="1216" y="551"/>
                </a:lnTo>
                <a:lnTo>
                  <a:pt x="1277" y="601"/>
                </a:lnTo>
                <a:lnTo>
                  <a:pt x="1338" y="653"/>
                </a:lnTo>
                <a:lnTo>
                  <a:pt x="1397" y="705"/>
                </a:lnTo>
                <a:lnTo>
                  <a:pt x="1456" y="758"/>
                </a:lnTo>
                <a:lnTo>
                  <a:pt x="1075" y="1174"/>
                </a:lnTo>
                <a:lnTo>
                  <a:pt x="1023" y="1126"/>
                </a:lnTo>
                <a:lnTo>
                  <a:pt x="969" y="1080"/>
                </a:lnTo>
                <a:lnTo>
                  <a:pt x="916" y="1035"/>
                </a:lnTo>
                <a:lnTo>
                  <a:pt x="861" y="990"/>
                </a:lnTo>
                <a:lnTo>
                  <a:pt x="806" y="946"/>
                </a:lnTo>
                <a:lnTo>
                  <a:pt x="750" y="903"/>
                </a:lnTo>
                <a:lnTo>
                  <a:pt x="694" y="862"/>
                </a:lnTo>
                <a:lnTo>
                  <a:pt x="636" y="821"/>
                </a:lnTo>
                <a:lnTo>
                  <a:pt x="578" y="782"/>
                </a:lnTo>
                <a:lnTo>
                  <a:pt x="519" y="742"/>
                </a:lnTo>
                <a:lnTo>
                  <a:pt x="461" y="705"/>
                </a:lnTo>
                <a:lnTo>
                  <a:pt x="400" y="669"/>
                </a:lnTo>
                <a:lnTo>
                  <a:pt x="340" y="632"/>
                </a:lnTo>
                <a:lnTo>
                  <a:pt x="278" y="598"/>
                </a:lnTo>
                <a:lnTo>
                  <a:pt x="216" y="564"/>
                </a:lnTo>
                <a:lnTo>
                  <a:pt x="154" y="532"/>
                </a:lnTo>
                <a:lnTo>
                  <a:pt x="410" y="31"/>
                </a:lnTo>
                <a:close/>
                <a:moveTo>
                  <a:pt x="1456" y="758"/>
                </a:moveTo>
                <a:lnTo>
                  <a:pt x="1515" y="813"/>
                </a:lnTo>
                <a:lnTo>
                  <a:pt x="1572" y="868"/>
                </a:lnTo>
                <a:lnTo>
                  <a:pt x="1628" y="925"/>
                </a:lnTo>
                <a:lnTo>
                  <a:pt x="1684" y="983"/>
                </a:lnTo>
                <a:lnTo>
                  <a:pt x="1738" y="1040"/>
                </a:lnTo>
                <a:lnTo>
                  <a:pt x="1792" y="1100"/>
                </a:lnTo>
                <a:lnTo>
                  <a:pt x="1844" y="1160"/>
                </a:lnTo>
                <a:lnTo>
                  <a:pt x="1895" y="1222"/>
                </a:lnTo>
                <a:lnTo>
                  <a:pt x="1947" y="1284"/>
                </a:lnTo>
                <a:lnTo>
                  <a:pt x="1996" y="1347"/>
                </a:lnTo>
                <a:lnTo>
                  <a:pt x="2044" y="1410"/>
                </a:lnTo>
                <a:lnTo>
                  <a:pt x="2091" y="1475"/>
                </a:lnTo>
                <a:lnTo>
                  <a:pt x="2138" y="1540"/>
                </a:lnTo>
                <a:lnTo>
                  <a:pt x="2183" y="1607"/>
                </a:lnTo>
                <a:lnTo>
                  <a:pt x="2226" y="1675"/>
                </a:lnTo>
                <a:lnTo>
                  <a:pt x="2270" y="1742"/>
                </a:lnTo>
                <a:lnTo>
                  <a:pt x="1791" y="2038"/>
                </a:lnTo>
                <a:lnTo>
                  <a:pt x="1753" y="1979"/>
                </a:lnTo>
                <a:lnTo>
                  <a:pt x="1715" y="1919"/>
                </a:lnTo>
                <a:lnTo>
                  <a:pt x="1675" y="1861"/>
                </a:lnTo>
                <a:lnTo>
                  <a:pt x="1635" y="1804"/>
                </a:lnTo>
                <a:lnTo>
                  <a:pt x="1593" y="1747"/>
                </a:lnTo>
                <a:lnTo>
                  <a:pt x="1550" y="1692"/>
                </a:lnTo>
                <a:lnTo>
                  <a:pt x="1506" y="1636"/>
                </a:lnTo>
                <a:lnTo>
                  <a:pt x="1463" y="1582"/>
                </a:lnTo>
                <a:lnTo>
                  <a:pt x="1417" y="1528"/>
                </a:lnTo>
                <a:lnTo>
                  <a:pt x="1371" y="1475"/>
                </a:lnTo>
                <a:lnTo>
                  <a:pt x="1324" y="1422"/>
                </a:lnTo>
                <a:lnTo>
                  <a:pt x="1276" y="1371"/>
                </a:lnTo>
                <a:lnTo>
                  <a:pt x="1227" y="1320"/>
                </a:lnTo>
                <a:lnTo>
                  <a:pt x="1177" y="1271"/>
                </a:lnTo>
                <a:lnTo>
                  <a:pt x="1126" y="1222"/>
                </a:lnTo>
                <a:lnTo>
                  <a:pt x="1075" y="1174"/>
                </a:lnTo>
                <a:lnTo>
                  <a:pt x="1456" y="758"/>
                </a:lnTo>
                <a:close/>
                <a:moveTo>
                  <a:pt x="2270" y="1742"/>
                </a:moveTo>
                <a:lnTo>
                  <a:pt x="2278" y="1755"/>
                </a:lnTo>
                <a:lnTo>
                  <a:pt x="2284" y="1767"/>
                </a:lnTo>
                <a:lnTo>
                  <a:pt x="2289" y="1780"/>
                </a:lnTo>
                <a:lnTo>
                  <a:pt x="2295" y="1793"/>
                </a:lnTo>
                <a:lnTo>
                  <a:pt x="2299" y="1807"/>
                </a:lnTo>
                <a:lnTo>
                  <a:pt x="2303" y="1820"/>
                </a:lnTo>
                <a:lnTo>
                  <a:pt x="2307" y="1834"/>
                </a:lnTo>
                <a:lnTo>
                  <a:pt x="2309" y="1846"/>
                </a:lnTo>
                <a:lnTo>
                  <a:pt x="2311" y="1860"/>
                </a:lnTo>
                <a:lnTo>
                  <a:pt x="2312" y="1874"/>
                </a:lnTo>
                <a:lnTo>
                  <a:pt x="2312" y="1888"/>
                </a:lnTo>
                <a:lnTo>
                  <a:pt x="2312" y="1901"/>
                </a:lnTo>
                <a:lnTo>
                  <a:pt x="2311" y="1915"/>
                </a:lnTo>
                <a:lnTo>
                  <a:pt x="2310" y="1929"/>
                </a:lnTo>
                <a:lnTo>
                  <a:pt x="2308" y="1942"/>
                </a:lnTo>
                <a:lnTo>
                  <a:pt x="2304" y="1954"/>
                </a:lnTo>
                <a:lnTo>
                  <a:pt x="2301" y="1968"/>
                </a:lnTo>
                <a:lnTo>
                  <a:pt x="2297" y="1981"/>
                </a:lnTo>
                <a:lnTo>
                  <a:pt x="2293" y="1994"/>
                </a:lnTo>
                <a:lnTo>
                  <a:pt x="2287" y="2006"/>
                </a:lnTo>
                <a:lnTo>
                  <a:pt x="2281" y="2018"/>
                </a:lnTo>
                <a:lnTo>
                  <a:pt x="2274" y="2030"/>
                </a:lnTo>
                <a:lnTo>
                  <a:pt x="2268" y="2042"/>
                </a:lnTo>
                <a:lnTo>
                  <a:pt x="2260" y="2053"/>
                </a:lnTo>
                <a:lnTo>
                  <a:pt x="2252" y="2064"/>
                </a:lnTo>
                <a:lnTo>
                  <a:pt x="2242" y="2075"/>
                </a:lnTo>
                <a:lnTo>
                  <a:pt x="2234" y="2085"/>
                </a:lnTo>
                <a:lnTo>
                  <a:pt x="2223" y="2094"/>
                </a:lnTo>
                <a:lnTo>
                  <a:pt x="2214" y="2104"/>
                </a:lnTo>
                <a:lnTo>
                  <a:pt x="2202" y="2113"/>
                </a:lnTo>
                <a:lnTo>
                  <a:pt x="2190" y="2122"/>
                </a:lnTo>
                <a:lnTo>
                  <a:pt x="2178" y="2129"/>
                </a:lnTo>
                <a:lnTo>
                  <a:pt x="2166" y="2137"/>
                </a:lnTo>
                <a:lnTo>
                  <a:pt x="2153" y="2143"/>
                </a:lnTo>
                <a:lnTo>
                  <a:pt x="2140" y="2149"/>
                </a:lnTo>
                <a:lnTo>
                  <a:pt x="2127" y="2154"/>
                </a:lnTo>
                <a:lnTo>
                  <a:pt x="2114" y="2158"/>
                </a:lnTo>
                <a:lnTo>
                  <a:pt x="2100" y="2163"/>
                </a:lnTo>
                <a:lnTo>
                  <a:pt x="2088" y="2166"/>
                </a:lnTo>
                <a:lnTo>
                  <a:pt x="2074" y="2168"/>
                </a:lnTo>
                <a:lnTo>
                  <a:pt x="2060" y="2170"/>
                </a:lnTo>
                <a:lnTo>
                  <a:pt x="2046" y="2171"/>
                </a:lnTo>
                <a:lnTo>
                  <a:pt x="2033" y="2171"/>
                </a:lnTo>
                <a:lnTo>
                  <a:pt x="2019" y="2171"/>
                </a:lnTo>
                <a:lnTo>
                  <a:pt x="2005" y="2170"/>
                </a:lnTo>
                <a:lnTo>
                  <a:pt x="1992" y="2169"/>
                </a:lnTo>
                <a:lnTo>
                  <a:pt x="1979" y="2167"/>
                </a:lnTo>
                <a:lnTo>
                  <a:pt x="1966" y="2164"/>
                </a:lnTo>
                <a:lnTo>
                  <a:pt x="1953" y="2160"/>
                </a:lnTo>
                <a:lnTo>
                  <a:pt x="1940" y="2156"/>
                </a:lnTo>
                <a:lnTo>
                  <a:pt x="1927" y="2152"/>
                </a:lnTo>
                <a:lnTo>
                  <a:pt x="1914" y="2147"/>
                </a:lnTo>
                <a:lnTo>
                  <a:pt x="1903" y="2140"/>
                </a:lnTo>
                <a:lnTo>
                  <a:pt x="1890" y="2134"/>
                </a:lnTo>
                <a:lnTo>
                  <a:pt x="1879" y="2127"/>
                </a:lnTo>
                <a:lnTo>
                  <a:pt x="1867" y="2120"/>
                </a:lnTo>
                <a:lnTo>
                  <a:pt x="1857" y="2111"/>
                </a:lnTo>
                <a:lnTo>
                  <a:pt x="1846" y="2103"/>
                </a:lnTo>
                <a:lnTo>
                  <a:pt x="1835" y="2093"/>
                </a:lnTo>
                <a:lnTo>
                  <a:pt x="1826" y="2084"/>
                </a:lnTo>
                <a:lnTo>
                  <a:pt x="1816" y="2073"/>
                </a:lnTo>
                <a:lnTo>
                  <a:pt x="1808" y="2061"/>
                </a:lnTo>
                <a:lnTo>
                  <a:pt x="1799" y="2050"/>
                </a:lnTo>
                <a:lnTo>
                  <a:pt x="1791" y="2038"/>
                </a:lnTo>
                <a:lnTo>
                  <a:pt x="2270" y="1742"/>
                </a:lnTo>
                <a:close/>
              </a:path>
            </a:pathLst>
          </a:custGeom>
          <a:solidFill>
            <a:schemeClr val="accent1">
              <a:lumMod val="75000"/>
            </a:schemeClr>
          </a:solidFill>
          <a:ln>
            <a:solidFill>
              <a:srgbClr val="006699"/>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8" name="Freeform 130">
            <a:extLst>
              <a:ext uri="{FF2B5EF4-FFF2-40B4-BE49-F238E27FC236}">
                <a16:creationId xmlns:a16="http://schemas.microsoft.com/office/drawing/2014/main" id="{49097620-024A-6D20-D618-21FEFA76E0F7}"/>
              </a:ext>
            </a:extLst>
          </p:cNvPr>
          <p:cNvSpPr>
            <a:spLocks noEditPoints="1"/>
          </p:cNvSpPr>
          <p:nvPr/>
        </p:nvSpPr>
        <p:spPr bwMode="auto">
          <a:xfrm rot="362064">
            <a:off x="5175984" y="2473353"/>
            <a:ext cx="1134893" cy="768053"/>
          </a:xfrm>
          <a:custGeom>
            <a:avLst/>
            <a:gdLst>
              <a:gd name="T0" fmla="*/ 497 w 2226"/>
              <a:gd name="T1" fmla="*/ 2047 h 2146"/>
              <a:gd name="T2" fmla="*/ 457 w 2226"/>
              <a:gd name="T3" fmla="*/ 2085 h 2146"/>
              <a:gd name="T4" fmla="*/ 411 w 2226"/>
              <a:gd name="T5" fmla="*/ 2115 h 2146"/>
              <a:gd name="T6" fmla="*/ 361 w 2226"/>
              <a:gd name="T7" fmla="*/ 2135 h 2146"/>
              <a:gd name="T8" fmla="*/ 308 w 2226"/>
              <a:gd name="T9" fmla="*/ 2145 h 2146"/>
              <a:gd name="T10" fmla="*/ 254 w 2226"/>
              <a:gd name="T11" fmla="*/ 2145 h 2146"/>
              <a:gd name="T12" fmla="*/ 199 w 2226"/>
              <a:gd name="T13" fmla="*/ 2134 h 2146"/>
              <a:gd name="T14" fmla="*/ 147 w 2226"/>
              <a:gd name="T15" fmla="*/ 2113 h 2146"/>
              <a:gd name="T16" fmla="*/ 100 w 2226"/>
              <a:gd name="T17" fmla="*/ 2080 h 2146"/>
              <a:gd name="T18" fmla="*/ 61 w 2226"/>
              <a:gd name="T19" fmla="*/ 2040 h 2146"/>
              <a:gd name="T20" fmla="*/ 32 w 2226"/>
              <a:gd name="T21" fmla="*/ 1994 h 2146"/>
              <a:gd name="T22" fmla="*/ 11 w 2226"/>
              <a:gd name="T23" fmla="*/ 1944 h 2146"/>
              <a:gd name="T24" fmla="*/ 1 w 2226"/>
              <a:gd name="T25" fmla="*/ 1891 h 2146"/>
              <a:gd name="T26" fmla="*/ 1 w 2226"/>
              <a:gd name="T27" fmla="*/ 1836 h 2146"/>
              <a:gd name="T28" fmla="*/ 11 w 2226"/>
              <a:gd name="T29" fmla="*/ 1783 h 2146"/>
              <a:gd name="T30" fmla="*/ 34 w 2226"/>
              <a:gd name="T31" fmla="*/ 1730 h 2146"/>
              <a:gd name="T32" fmla="*/ 82 w 2226"/>
              <a:gd name="T33" fmla="*/ 1651 h 2146"/>
              <a:gd name="T34" fmla="*/ 256 w 2226"/>
              <a:gd name="T35" fmla="*/ 1396 h 2146"/>
              <a:gd name="T36" fmla="*/ 446 w 2226"/>
              <a:gd name="T37" fmla="*/ 1153 h 2146"/>
              <a:gd name="T38" fmla="*/ 651 w 2226"/>
              <a:gd name="T39" fmla="*/ 923 h 2146"/>
              <a:gd name="T40" fmla="*/ 1204 w 2226"/>
              <a:gd name="T41" fmla="*/ 1168 h 2146"/>
              <a:gd name="T42" fmla="*/ 1012 w 2226"/>
              <a:gd name="T43" fmla="*/ 1361 h 2146"/>
              <a:gd name="T44" fmla="*/ 835 w 2226"/>
              <a:gd name="T45" fmla="*/ 1567 h 2146"/>
              <a:gd name="T46" fmla="*/ 672 w 2226"/>
              <a:gd name="T47" fmla="*/ 1784 h 2146"/>
              <a:gd name="T48" fmla="*/ 522 w 2226"/>
              <a:gd name="T49" fmla="*/ 2011 h 2146"/>
              <a:gd name="T50" fmla="*/ 928 w 2226"/>
              <a:gd name="T51" fmla="*/ 656 h 2146"/>
              <a:gd name="T52" fmla="*/ 1164 w 2226"/>
              <a:gd name="T53" fmla="*/ 459 h 2146"/>
              <a:gd name="T54" fmla="*/ 1413 w 2226"/>
              <a:gd name="T55" fmla="*/ 277 h 2146"/>
              <a:gd name="T56" fmla="*/ 1675 w 2226"/>
              <a:gd name="T57" fmla="*/ 111 h 2146"/>
              <a:gd name="T58" fmla="*/ 2020 w 2226"/>
              <a:gd name="T59" fmla="*/ 562 h 2146"/>
              <a:gd name="T60" fmla="*/ 1787 w 2226"/>
              <a:gd name="T61" fmla="*/ 704 h 2146"/>
              <a:gd name="T62" fmla="*/ 1565 w 2226"/>
              <a:gd name="T63" fmla="*/ 861 h 2146"/>
              <a:gd name="T64" fmla="*/ 1354 w 2226"/>
              <a:gd name="T65" fmla="*/ 1031 h 2146"/>
              <a:gd name="T66" fmla="*/ 815 w 2226"/>
              <a:gd name="T67" fmla="*/ 760 h 2146"/>
              <a:gd name="T68" fmla="*/ 1849 w 2226"/>
              <a:gd name="T69" fmla="*/ 17 h 2146"/>
              <a:gd name="T70" fmla="*/ 1902 w 2226"/>
              <a:gd name="T71" fmla="*/ 4 h 2146"/>
              <a:gd name="T72" fmla="*/ 1957 w 2226"/>
              <a:gd name="T73" fmla="*/ 1 h 2146"/>
              <a:gd name="T74" fmla="*/ 2011 w 2226"/>
              <a:gd name="T75" fmla="*/ 9 h 2146"/>
              <a:gd name="T76" fmla="*/ 2061 w 2226"/>
              <a:gd name="T77" fmla="*/ 26 h 2146"/>
              <a:gd name="T78" fmla="*/ 2108 w 2226"/>
              <a:gd name="T79" fmla="*/ 54 h 2146"/>
              <a:gd name="T80" fmla="*/ 2150 w 2226"/>
              <a:gd name="T81" fmla="*/ 90 h 2146"/>
              <a:gd name="T82" fmla="*/ 2184 w 2226"/>
              <a:gd name="T83" fmla="*/ 135 h 2146"/>
              <a:gd name="T84" fmla="*/ 2209 w 2226"/>
              <a:gd name="T85" fmla="*/ 187 h 2146"/>
              <a:gd name="T86" fmla="*/ 2223 w 2226"/>
              <a:gd name="T87" fmla="*/ 241 h 2146"/>
              <a:gd name="T88" fmla="*/ 2226 w 2226"/>
              <a:gd name="T89" fmla="*/ 295 h 2146"/>
              <a:gd name="T90" fmla="*/ 2217 w 2226"/>
              <a:gd name="T91" fmla="*/ 349 h 2146"/>
              <a:gd name="T92" fmla="*/ 2200 w 2226"/>
              <a:gd name="T93" fmla="*/ 400 h 2146"/>
              <a:gd name="T94" fmla="*/ 2172 w 2226"/>
              <a:gd name="T95" fmla="*/ 447 h 2146"/>
              <a:gd name="T96" fmla="*/ 2136 w 2226"/>
              <a:gd name="T97" fmla="*/ 488 h 2146"/>
              <a:gd name="T98" fmla="*/ 2091 w 2226"/>
              <a:gd name="T99" fmla="*/ 523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26" h="2146">
                <a:moveTo>
                  <a:pt x="522" y="2011"/>
                </a:moveTo>
                <a:lnTo>
                  <a:pt x="515" y="2023"/>
                </a:lnTo>
                <a:lnTo>
                  <a:pt x="506" y="2035"/>
                </a:lnTo>
                <a:lnTo>
                  <a:pt x="497" y="2047"/>
                </a:lnTo>
                <a:lnTo>
                  <a:pt x="488" y="2057"/>
                </a:lnTo>
                <a:lnTo>
                  <a:pt x="478" y="2067"/>
                </a:lnTo>
                <a:lnTo>
                  <a:pt x="468" y="2076"/>
                </a:lnTo>
                <a:lnTo>
                  <a:pt x="457" y="2085"/>
                </a:lnTo>
                <a:lnTo>
                  <a:pt x="446" y="2094"/>
                </a:lnTo>
                <a:lnTo>
                  <a:pt x="434" y="2101"/>
                </a:lnTo>
                <a:lnTo>
                  <a:pt x="423" y="2108"/>
                </a:lnTo>
                <a:lnTo>
                  <a:pt x="411" y="2115"/>
                </a:lnTo>
                <a:lnTo>
                  <a:pt x="399" y="2120"/>
                </a:lnTo>
                <a:lnTo>
                  <a:pt x="386" y="2126"/>
                </a:lnTo>
                <a:lnTo>
                  <a:pt x="374" y="2131"/>
                </a:lnTo>
                <a:lnTo>
                  <a:pt x="361" y="2135"/>
                </a:lnTo>
                <a:lnTo>
                  <a:pt x="348" y="2138"/>
                </a:lnTo>
                <a:lnTo>
                  <a:pt x="335" y="2142"/>
                </a:lnTo>
                <a:lnTo>
                  <a:pt x="321" y="2144"/>
                </a:lnTo>
                <a:lnTo>
                  <a:pt x="308" y="2145"/>
                </a:lnTo>
                <a:lnTo>
                  <a:pt x="295" y="2146"/>
                </a:lnTo>
                <a:lnTo>
                  <a:pt x="281" y="2146"/>
                </a:lnTo>
                <a:lnTo>
                  <a:pt x="267" y="2146"/>
                </a:lnTo>
                <a:lnTo>
                  <a:pt x="254" y="2145"/>
                </a:lnTo>
                <a:lnTo>
                  <a:pt x="240" y="2144"/>
                </a:lnTo>
                <a:lnTo>
                  <a:pt x="226" y="2141"/>
                </a:lnTo>
                <a:lnTo>
                  <a:pt x="213" y="2137"/>
                </a:lnTo>
                <a:lnTo>
                  <a:pt x="199" y="2134"/>
                </a:lnTo>
                <a:lnTo>
                  <a:pt x="187" y="2130"/>
                </a:lnTo>
                <a:lnTo>
                  <a:pt x="173" y="2125"/>
                </a:lnTo>
                <a:lnTo>
                  <a:pt x="160" y="2119"/>
                </a:lnTo>
                <a:lnTo>
                  <a:pt x="147" y="2113"/>
                </a:lnTo>
                <a:lnTo>
                  <a:pt x="134" y="2105"/>
                </a:lnTo>
                <a:lnTo>
                  <a:pt x="123" y="2097"/>
                </a:lnTo>
                <a:lnTo>
                  <a:pt x="111" y="2089"/>
                </a:lnTo>
                <a:lnTo>
                  <a:pt x="100" y="2080"/>
                </a:lnTo>
                <a:lnTo>
                  <a:pt x="89" y="2070"/>
                </a:lnTo>
                <a:lnTo>
                  <a:pt x="80" y="2060"/>
                </a:lnTo>
                <a:lnTo>
                  <a:pt x="70" y="2051"/>
                </a:lnTo>
                <a:lnTo>
                  <a:pt x="61" y="2040"/>
                </a:lnTo>
                <a:lnTo>
                  <a:pt x="53" y="2029"/>
                </a:lnTo>
                <a:lnTo>
                  <a:pt x="45" y="2018"/>
                </a:lnTo>
                <a:lnTo>
                  <a:pt x="38" y="2006"/>
                </a:lnTo>
                <a:lnTo>
                  <a:pt x="32" y="1994"/>
                </a:lnTo>
                <a:lnTo>
                  <a:pt x="25" y="1981"/>
                </a:lnTo>
                <a:lnTo>
                  <a:pt x="20" y="1970"/>
                </a:lnTo>
                <a:lnTo>
                  <a:pt x="16" y="1957"/>
                </a:lnTo>
                <a:lnTo>
                  <a:pt x="11" y="1944"/>
                </a:lnTo>
                <a:lnTo>
                  <a:pt x="7" y="1931"/>
                </a:lnTo>
                <a:lnTo>
                  <a:pt x="5" y="1917"/>
                </a:lnTo>
                <a:lnTo>
                  <a:pt x="3" y="1905"/>
                </a:lnTo>
                <a:lnTo>
                  <a:pt x="1" y="1891"/>
                </a:lnTo>
                <a:lnTo>
                  <a:pt x="0" y="1877"/>
                </a:lnTo>
                <a:lnTo>
                  <a:pt x="0" y="1864"/>
                </a:lnTo>
                <a:lnTo>
                  <a:pt x="0" y="1850"/>
                </a:lnTo>
                <a:lnTo>
                  <a:pt x="1" y="1836"/>
                </a:lnTo>
                <a:lnTo>
                  <a:pt x="3" y="1823"/>
                </a:lnTo>
                <a:lnTo>
                  <a:pt x="5" y="1809"/>
                </a:lnTo>
                <a:lnTo>
                  <a:pt x="8" y="1796"/>
                </a:lnTo>
                <a:lnTo>
                  <a:pt x="11" y="1783"/>
                </a:lnTo>
                <a:lnTo>
                  <a:pt x="17" y="1769"/>
                </a:lnTo>
                <a:lnTo>
                  <a:pt x="21" y="1756"/>
                </a:lnTo>
                <a:lnTo>
                  <a:pt x="27" y="1743"/>
                </a:lnTo>
                <a:lnTo>
                  <a:pt x="34" y="1730"/>
                </a:lnTo>
                <a:lnTo>
                  <a:pt x="41" y="1718"/>
                </a:lnTo>
                <a:lnTo>
                  <a:pt x="522" y="2011"/>
                </a:lnTo>
                <a:close/>
                <a:moveTo>
                  <a:pt x="41" y="1718"/>
                </a:moveTo>
                <a:lnTo>
                  <a:pt x="82" y="1651"/>
                </a:lnTo>
                <a:lnTo>
                  <a:pt x="124" y="1587"/>
                </a:lnTo>
                <a:lnTo>
                  <a:pt x="166" y="1522"/>
                </a:lnTo>
                <a:lnTo>
                  <a:pt x="211" y="1459"/>
                </a:lnTo>
                <a:lnTo>
                  <a:pt x="256" y="1396"/>
                </a:lnTo>
                <a:lnTo>
                  <a:pt x="302" y="1334"/>
                </a:lnTo>
                <a:lnTo>
                  <a:pt x="349" y="1273"/>
                </a:lnTo>
                <a:lnTo>
                  <a:pt x="397" y="1213"/>
                </a:lnTo>
                <a:lnTo>
                  <a:pt x="446" y="1153"/>
                </a:lnTo>
                <a:lnTo>
                  <a:pt x="495" y="1094"/>
                </a:lnTo>
                <a:lnTo>
                  <a:pt x="547" y="1036"/>
                </a:lnTo>
                <a:lnTo>
                  <a:pt x="598" y="980"/>
                </a:lnTo>
                <a:lnTo>
                  <a:pt x="651" y="923"/>
                </a:lnTo>
                <a:lnTo>
                  <a:pt x="705" y="868"/>
                </a:lnTo>
                <a:lnTo>
                  <a:pt x="759" y="813"/>
                </a:lnTo>
                <a:lnTo>
                  <a:pt x="815" y="760"/>
                </a:lnTo>
                <a:lnTo>
                  <a:pt x="1204" y="1168"/>
                </a:lnTo>
                <a:lnTo>
                  <a:pt x="1154" y="1215"/>
                </a:lnTo>
                <a:lnTo>
                  <a:pt x="1106" y="1263"/>
                </a:lnTo>
                <a:lnTo>
                  <a:pt x="1059" y="1312"/>
                </a:lnTo>
                <a:lnTo>
                  <a:pt x="1012" y="1361"/>
                </a:lnTo>
                <a:lnTo>
                  <a:pt x="967" y="1411"/>
                </a:lnTo>
                <a:lnTo>
                  <a:pt x="923" y="1462"/>
                </a:lnTo>
                <a:lnTo>
                  <a:pt x="879" y="1515"/>
                </a:lnTo>
                <a:lnTo>
                  <a:pt x="835" y="1567"/>
                </a:lnTo>
                <a:lnTo>
                  <a:pt x="793" y="1619"/>
                </a:lnTo>
                <a:lnTo>
                  <a:pt x="752" y="1674"/>
                </a:lnTo>
                <a:lnTo>
                  <a:pt x="711" y="1728"/>
                </a:lnTo>
                <a:lnTo>
                  <a:pt x="672" y="1784"/>
                </a:lnTo>
                <a:lnTo>
                  <a:pt x="633" y="1839"/>
                </a:lnTo>
                <a:lnTo>
                  <a:pt x="595" y="1896"/>
                </a:lnTo>
                <a:lnTo>
                  <a:pt x="558" y="1954"/>
                </a:lnTo>
                <a:lnTo>
                  <a:pt x="522" y="2011"/>
                </a:lnTo>
                <a:lnTo>
                  <a:pt x="41" y="1718"/>
                </a:lnTo>
                <a:close/>
                <a:moveTo>
                  <a:pt x="815" y="760"/>
                </a:moveTo>
                <a:lnTo>
                  <a:pt x="870" y="707"/>
                </a:lnTo>
                <a:lnTo>
                  <a:pt x="928" y="656"/>
                </a:lnTo>
                <a:lnTo>
                  <a:pt x="986" y="605"/>
                </a:lnTo>
                <a:lnTo>
                  <a:pt x="1044" y="556"/>
                </a:lnTo>
                <a:lnTo>
                  <a:pt x="1103" y="507"/>
                </a:lnTo>
                <a:lnTo>
                  <a:pt x="1164" y="459"/>
                </a:lnTo>
                <a:lnTo>
                  <a:pt x="1225" y="412"/>
                </a:lnTo>
                <a:lnTo>
                  <a:pt x="1287" y="366"/>
                </a:lnTo>
                <a:lnTo>
                  <a:pt x="1350" y="321"/>
                </a:lnTo>
                <a:lnTo>
                  <a:pt x="1413" y="277"/>
                </a:lnTo>
                <a:lnTo>
                  <a:pt x="1477" y="234"/>
                </a:lnTo>
                <a:lnTo>
                  <a:pt x="1542" y="193"/>
                </a:lnTo>
                <a:lnTo>
                  <a:pt x="1608" y="151"/>
                </a:lnTo>
                <a:lnTo>
                  <a:pt x="1675" y="111"/>
                </a:lnTo>
                <a:lnTo>
                  <a:pt x="1742" y="73"/>
                </a:lnTo>
                <a:lnTo>
                  <a:pt x="1809" y="36"/>
                </a:lnTo>
                <a:lnTo>
                  <a:pt x="2078" y="529"/>
                </a:lnTo>
                <a:lnTo>
                  <a:pt x="2020" y="562"/>
                </a:lnTo>
                <a:lnTo>
                  <a:pt x="1960" y="596"/>
                </a:lnTo>
                <a:lnTo>
                  <a:pt x="1902" y="632"/>
                </a:lnTo>
                <a:lnTo>
                  <a:pt x="1844" y="668"/>
                </a:lnTo>
                <a:lnTo>
                  <a:pt x="1787" y="704"/>
                </a:lnTo>
                <a:lnTo>
                  <a:pt x="1730" y="742"/>
                </a:lnTo>
                <a:lnTo>
                  <a:pt x="1675" y="781"/>
                </a:lnTo>
                <a:lnTo>
                  <a:pt x="1620" y="821"/>
                </a:lnTo>
                <a:lnTo>
                  <a:pt x="1565" y="861"/>
                </a:lnTo>
                <a:lnTo>
                  <a:pt x="1511" y="902"/>
                </a:lnTo>
                <a:lnTo>
                  <a:pt x="1458" y="944"/>
                </a:lnTo>
                <a:lnTo>
                  <a:pt x="1405" y="987"/>
                </a:lnTo>
                <a:lnTo>
                  <a:pt x="1354" y="1031"/>
                </a:lnTo>
                <a:lnTo>
                  <a:pt x="1303" y="1076"/>
                </a:lnTo>
                <a:lnTo>
                  <a:pt x="1253" y="1122"/>
                </a:lnTo>
                <a:lnTo>
                  <a:pt x="1204" y="1168"/>
                </a:lnTo>
                <a:lnTo>
                  <a:pt x="815" y="760"/>
                </a:lnTo>
                <a:close/>
                <a:moveTo>
                  <a:pt x="1809" y="36"/>
                </a:moveTo>
                <a:lnTo>
                  <a:pt x="1822" y="28"/>
                </a:lnTo>
                <a:lnTo>
                  <a:pt x="1836" y="23"/>
                </a:lnTo>
                <a:lnTo>
                  <a:pt x="1849" y="17"/>
                </a:lnTo>
                <a:lnTo>
                  <a:pt x="1862" y="13"/>
                </a:lnTo>
                <a:lnTo>
                  <a:pt x="1875" y="9"/>
                </a:lnTo>
                <a:lnTo>
                  <a:pt x="1889" y="6"/>
                </a:lnTo>
                <a:lnTo>
                  <a:pt x="1902" y="4"/>
                </a:lnTo>
                <a:lnTo>
                  <a:pt x="1916" y="3"/>
                </a:lnTo>
                <a:lnTo>
                  <a:pt x="1930" y="1"/>
                </a:lnTo>
                <a:lnTo>
                  <a:pt x="1944" y="0"/>
                </a:lnTo>
                <a:lnTo>
                  <a:pt x="1957" y="1"/>
                </a:lnTo>
                <a:lnTo>
                  <a:pt x="1970" y="3"/>
                </a:lnTo>
                <a:lnTo>
                  <a:pt x="1984" y="4"/>
                </a:lnTo>
                <a:lnTo>
                  <a:pt x="1997" y="6"/>
                </a:lnTo>
                <a:lnTo>
                  <a:pt x="2011" y="9"/>
                </a:lnTo>
                <a:lnTo>
                  <a:pt x="2024" y="12"/>
                </a:lnTo>
                <a:lnTo>
                  <a:pt x="2037" y="16"/>
                </a:lnTo>
                <a:lnTo>
                  <a:pt x="2050" y="21"/>
                </a:lnTo>
                <a:lnTo>
                  <a:pt x="2061" y="26"/>
                </a:lnTo>
                <a:lnTo>
                  <a:pt x="2074" y="32"/>
                </a:lnTo>
                <a:lnTo>
                  <a:pt x="2086" y="39"/>
                </a:lnTo>
                <a:lnTo>
                  <a:pt x="2098" y="46"/>
                </a:lnTo>
                <a:lnTo>
                  <a:pt x="2108" y="54"/>
                </a:lnTo>
                <a:lnTo>
                  <a:pt x="2119" y="62"/>
                </a:lnTo>
                <a:lnTo>
                  <a:pt x="2130" y="71"/>
                </a:lnTo>
                <a:lnTo>
                  <a:pt x="2140" y="80"/>
                </a:lnTo>
                <a:lnTo>
                  <a:pt x="2150" y="90"/>
                </a:lnTo>
                <a:lnTo>
                  <a:pt x="2160" y="101"/>
                </a:lnTo>
                <a:lnTo>
                  <a:pt x="2168" y="111"/>
                </a:lnTo>
                <a:lnTo>
                  <a:pt x="2177" y="123"/>
                </a:lnTo>
                <a:lnTo>
                  <a:pt x="2184" y="135"/>
                </a:lnTo>
                <a:lnTo>
                  <a:pt x="2192" y="148"/>
                </a:lnTo>
                <a:lnTo>
                  <a:pt x="2198" y="161"/>
                </a:lnTo>
                <a:lnTo>
                  <a:pt x="2203" y="173"/>
                </a:lnTo>
                <a:lnTo>
                  <a:pt x="2209" y="187"/>
                </a:lnTo>
                <a:lnTo>
                  <a:pt x="2213" y="200"/>
                </a:lnTo>
                <a:lnTo>
                  <a:pt x="2217" y="214"/>
                </a:lnTo>
                <a:lnTo>
                  <a:pt x="2220" y="227"/>
                </a:lnTo>
                <a:lnTo>
                  <a:pt x="2223" y="241"/>
                </a:lnTo>
                <a:lnTo>
                  <a:pt x="2225" y="255"/>
                </a:lnTo>
                <a:lnTo>
                  <a:pt x="2226" y="268"/>
                </a:lnTo>
                <a:lnTo>
                  <a:pt x="2226" y="281"/>
                </a:lnTo>
                <a:lnTo>
                  <a:pt x="2226" y="295"/>
                </a:lnTo>
                <a:lnTo>
                  <a:pt x="2225" y="309"/>
                </a:lnTo>
                <a:lnTo>
                  <a:pt x="2223" y="322"/>
                </a:lnTo>
                <a:lnTo>
                  <a:pt x="2220" y="336"/>
                </a:lnTo>
                <a:lnTo>
                  <a:pt x="2217" y="349"/>
                </a:lnTo>
                <a:lnTo>
                  <a:pt x="2214" y="361"/>
                </a:lnTo>
                <a:lnTo>
                  <a:pt x="2210" y="375"/>
                </a:lnTo>
                <a:lnTo>
                  <a:pt x="2205" y="387"/>
                </a:lnTo>
                <a:lnTo>
                  <a:pt x="2200" y="400"/>
                </a:lnTo>
                <a:lnTo>
                  <a:pt x="2194" y="412"/>
                </a:lnTo>
                <a:lnTo>
                  <a:pt x="2187" y="424"/>
                </a:lnTo>
                <a:lnTo>
                  <a:pt x="2180" y="435"/>
                </a:lnTo>
                <a:lnTo>
                  <a:pt x="2172" y="447"/>
                </a:lnTo>
                <a:lnTo>
                  <a:pt x="2164" y="457"/>
                </a:lnTo>
                <a:lnTo>
                  <a:pt x="2155" y="468"/>
                </a:lnTo>
                <a:lnTo>
                  <a:pt x="2146" y="479"/>
                </a:lnTo>
                <a:lnTo>
                  <a:pt x="2136" y="488"/>
                </a:lnTo>
                <a:lnTo>
                  <a:pt x="2125" y="497"/>
                </a:lnTo>
                <a:lnTo>
                  <a:pt x="2115" y="507"/>
                </a:lnTo>
                <a:lnTo>
                  <a:pt x="2103" y="514"/>
                </a:lnTo>
                <a:lnTo>
                  <a:pt x="2091" y="523"/>
                </a:lnTo>
                <a:lnTo>
                  <a:pt x="2078" y="529"/>
                </a:lnTo>
                <a:lnTo>
                  <a:pt x="1809" y="36"/>
                </a:lnTo>
                <a:close/>
              </a:path>
            </a:pathLst>
          </a:custGeom>
          <a:solidFill>
            <a:srgbClr val="436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9" name="Freeform 131">
            <a:extLst>
              <a:ext uri="{FF2B5EF4-FFF2-40B4-BE49-F238E27FC236}">
                <a16:creationId xmlns:a16="http://schemas.microsoft.com/office/drawing/2014/main" id="{E918A819-2C9B-1443-C6A1-3400741891CC}"/>
              </a:ext>
            </a:extLst>
          </p:cNvPr>
          <p:cNvSpPr>
            <a:spLocks noEditPoints="1"/>
          </p:cNvSpPr>
          <p:nvPr/>
        </p:nvSpPr>
        <p:spPr bwMode="auto">
          <a:xfrm rot="362064">
            <a:off x="4650791" y="3096167"/>
            <a:ext cx="580400" cy="1324978"/>
          </a:xfrm>
          <a:custGeom>
            <a:avLst/>
            <a:gdLst>
              <a:gd name="T0" fmla="*/ 561 w 1208"/>
              <a:gd name="T1" fmla="*/ 2620 h 2860"/>
              <a:gd name="T2" fmla="*/ 548 w 1208"/>
              <a:gd name="T3" fmla="*/ 2674 h 2860"/>
              <a:gd name="T4" fmla="*/ 524 w 1208"/>
              <a:gd name="T5" fmla="*/ 2723 h 2860"/>
              <a:gd name="T6" fmla="*/ 491 w 1208"/>
              <a:gd name="T7" fmla="*/ 2767 h 2860"/>
              <a:gd name="T8" fmla="*/ 451 w 1208"/>
              <a:gd name="T9" fmla="*/ 2803 h 2860"/>
              <a:gd name="T10" fmla="*/ 404 w 1208"/>
              <a:gd name="T11" fmla="*/ 2832 h 2860"/>
              <a:gd name="T12" fmla="*/ 352 w 1208"/>
              <a:gd name="T13" fmla="*/ 2850 h 2860"/>
              <a:gd name="T14" fmla="*/ 297 w 1208"/>
              <a:gd name="T15" fmla="*/ 2859 h 2860"/>
              <a:gd name="T16" fmla="*/ 239 w 1208"/>
              <a:gd name="T17" fmla="*/ 2857 h 2860"/>
              <a:gd name="T18" fmla="*/ 184 w 1208"/>
              <a:gd name="T19" fmla="*/ 2843 h 2860"/>
              <a:gd name="T20" fmla="*/ 135 w 1208"/>
              <a:gd name="T21" fmla="*/ 2818 h 2860"/>
              <a:gd name="T22" fmla="*/ 91 w 1208"/>
              <a:gd name="T23" fmla="*/ 2786 h 2860"/>
              <a:gd name="T24" fmla="*/ 55 w 1208"/>
              <a:gd name="T25" fmla="*/ 2746 h 2860"/>
              <a:gd name="T26" fmla="*/ 27 w 1208"/>
              <a:gd name="T27" fmla="*/ 2700 h 2860"/>
              <a:gd name="T28" fmla="*/ 8 w 1208"/>
              <a:gd name="T29" fmla="*/ 2647 h 2860"/>
              <a:gd name="T30" fmla="*/ 0 w 1208"/>
              <a:gd name="T31" fmla="*/ 2592 h 2860"/>
              <a:gd name="T32" fmla="*/ 0 w 1208"/>
              <a:gd name="T33" fmla="*/ 2495 h 2860"/>
              <a:gd name="T34" fmla="*/ 17 w 1208"/>
              <a:gd name="T35" fmla="*/ 2170 h 2860"/>
              <a:gd name="T36" fmla="*/ 55 w 1208"/>
              <a:gd name="T37" fmla="*/ 1851 h 2860"/>
              <a:gd name="T38" fmla="*/ 115 w 1208"/>
              <a:gd name="T39" fmla="*/ 1538 h 2860"/>
              <a:gd name="T40" fmla="*/ 716 w 1208"/>
              <a:gd name="T41" fmla="*/ 1460 h 2860"/>
              <a:gd name="T42" fmla="*/ 651 w 1208"/>
              <a:gd name="T43" fmla="*/ 1729 h 2860"/>
              <a:gd name="T44" fmla="*/ 603 w 1208"/>
              <a:gd name="T45" fmla="*/ 2006 h 2860"/>
              <a:gd name="T46" fmla="*/ 574 w 1208"/>
              <a:gd name="T47" fmla="*/ 2289 h 2860"/>
              <a:gd name="T48" fmla="*/ 565 w 1208"/>
              <a:gd name="T49" fmla="*/ 2577 h 2860"/>
              <a:gd name="T50" fmla="*/ 221 w 1208"/>
              <a:gd name="T51" fmla="*/ 1152 h 2860"/>
              <a:gd name="T52" fmla="*/ 329 w 1208"/>
              <a:gd name="T53" fmla="*/ 849 h 2860"/>
              <a:gd name="T54" fmla="*/ 457 w 1208"/>
              <a:gd name="T55" fmla="*/ 555 h 2860"/>
              <a:gd name="T56" fmla="*/ 604 w 1208"/>
              <a:gd name="T57" fmla="*/ 272 h 2860"/>
              <a:gd name="T58" fmla="*/ 1131 w 1208"/>
              <a:gd name="T59" fmla="*/ 488 h 2860"/>
              <a:gd name="T60" fmla="*/ 996 w 1208"/>
              <a:gd name="T61" fmla="*/ 735 h 2860"/>
              <a:gd name="T62" fmla="*/ 880 w 1208"/>
              <a:gd name="T63" fmla="*/ 990 h 2860"/>
              <a:gd name="T64" fmla="*/ 779 w 1208"/>
              <a:gd name="T65" fmla="*/ 1256 h 2860"/>
              <a:gd name="T66" fmla="*/ 174 w 1208"/>
              <a:gd name="T67" fmla="*/ 1307 h 2860"/>
              <a:gd name="T68" fmla="*/ 710 w 1208"/>
              <a:gd name="T69" fmla="*/ 99 h 2860"/>
              <a:gd name="T70" fmla="*/ 751 w 1208"/>
              <a:gd name="T71" fmla="*/ 61 h 2860"/>
              <a:gd name="T72" fmla="*/ 796 w 1208"/>
              <a:gd name="T73" fmla="*/ 31 h 2860"/>
              <a:gd name="T74" fmla="*/ 847 w 1208"/>
              <a:gd name="T75" fmla="*/ 11 h 2860"/>
              <a:gd name="T76" fmla="*/ 899 w 1208"/>
              <a:gd name="T77" fmla="*/ 1 h 2860"/>
              <a:gd name="T78" fmla="*/ 953 w 1208"/>
              <a:gd name="T79" fmla="*/ 1 h 2860"/>
              <a:gd name="T80" fmla="*/ 1008 w 1208"/>
              <a:gd name="T81" fmla="*/ 12 h 2860"/>
              <a:gd name="T82" fmla="*/ 1060 w 1208"/>
              <a:gd name="T83" fmla="*/ 33 h 2860"/>
              <a:gd name="T84" fmla="*/ 1107 w 1208"/>
              <a:gd name="T85" fmla="*/ 66 h 2860"/>
              <a:gd name="T86" fmla="*/ 1146 w 1208"/>
              <a:gd name="T87" fmla="*/ 106 h 2860"/>
              <a:gd name="T88" fmla="*/ 1176 w 1208"/>
              <a:gd name="T89" fmla="*/ 152 h 2860"/>
              <a:gd name="T90" fmla="*/ 1196 w 1208"/>
              <a:gd name="T91" fmla="*/ 202 h 2860"/>
              <a:gd name="T92" fmla="*/ 1207 w 1208"/>
              <a:gd name="T93" fmla="*/ 255 h 2860"/>
              <a:gd name="T94" fmla="*/ 1206 w 1208"/>
              <a:gd name="T95" fmla="*/ 310 h 2860"/>
              <a:gd name="T96" fmla="*/ 1195 w 1208"/>
              <a:gd name="T97" fmla="*/ 363 h 2860"/>
              <a:gd name="T98" fmla="*/ 1174 w 1208"/>
              <a:gd name="T99" fmla="*/ 415 h 2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8" h="2860">
                <a:moveTo>
                  <a:pt x="565" y="2577"/>
                </a:moveTo>
                <a:lnTo>
                  <a:pt x="564" y="2592"/>
                </a:lnTo>
                <a:lnTo>
                  <a:pt x="563" y="2606"/>
                </a:lnTo>
                <a:lnTo>
                  <a:pt x="561" y="2620"/>
                </a:lnTo>
                <a:lnTo>
                  <a:pt x="558" y="2635"/>
                </a:lnTo>
                <a:lnTo>
                  <a:pt x="555" y="2647"/>
                </a:lnTo>
                <a:lnTo>
                  <a:pt x="552" y="2661"/>
                </a:lnTo>
                <a:lnTo>
                  <a:pt x="548" y="2674"/>
                </a:lnTo>
                <a:lnTo>
                  <a:pt x="542" y="2687"/>
                </a:lnTo>
                <a:lnTo>
                  <a:pt x="537" y="2700"/>
                </a:lnTo>
                <a:lnTo>
                  <a:pt x="530" y="2712"/>
                </a:lnTo>
                <a:lnTo>
                  <a:pt x="524" y="2723"/>
                </a:lnTo>
                <a:lnTo>
                  <a:pt x="517" y="2735"/>
                </a:lnTo>
                <a:lnTo>
                  <a:pt x="508" y="2746"/>
                </a:lnTo>
                <a:lnTo>
                  <a:pt x="499" y="2756"/>
                </a:lnTo>
                <a:lnTo>
                  <a:pt x="491" y="2767"/>
                </a:lnTo>
                <a:lnTo>
                  <a:pt x="481" y="2777"/>
                </a:lnTo>
                <a:lnTo>
                  <a:pt x="472" y="2786"/>
                </a:lnTo>
                <a:lnTo>
                  <a:pt x="462" y="2795"/>
                </a:lnTo>
                <a:lnTo>
                  <a:pt x="451" y="2803"/>
                </a:lnTo>
                <a:lnTo>
                  <a:pt x="440" y="2812"/>
                </a:lnTo>
                <a:lnTo>
                  <a:pt x="428" y="2818"/>
                </a:lnTo>
                <a:lnTo>
                  <a:pt x="416" y="2826"/>
                </a:lnTo>
                <a:lnTo>
                  <a:pt x="404" y="2832"/>
                </a:lnTo>
                <a:lnTo>
                  <a:pt x="392" y="2838"/>
                </a:lnTo>
                <a:lnTo>
                  <a:pt x="379" y="2843"/>
                </a:lnTo>
                <a:lnTo>
                  <a:pt x="366" y="2847"/>
                </a:lnTo>
                <a:lnTo>
                  <a:pt x="352" y="2850"/>
                </a:lnTo>
                <a:lnTo>
                  <a:pt x="339" y="2854"/>
                </a:lnTo>
                <a:lnTo>
                  <a:pt x="325" y="2857"/>
                </a:lnTo>
                <a:lnTo>
                  <a:pt x="310" y="2858"/>
                </a:lnTo>
                <a:lnTo>
                  <a:pt x="297" y="2859"/>
                </a:lnTo>
                <a:lnTo>
                  <a:pt x="282" y="2860"/>
                </a:lnTo>
                <a:lnTo>
                  <a:pt x="268" y="2859"/>
                </a:lnTo>
                <a:lnTo>
                  <a:pt x="253" y="2858"/>
                </a:lnTo>
                <a:lnTo>
                  <a:pt x="239" y="2857"/>
                </a:lnTo>
                <a:lnTo>
                  <a:pt x="225" y="2854"/>
                </a:lnTo>
                <a:lnTo>
                  <a:pt x="211" y="2850"/>
                </a:lnTo>
                <a:lnTo>
                  <a:pt x="198" y="2847"/>
                </a:lnTo>
                <a:lnTo>
                  <a:pt x="184" y="2843"/>
                </a:lnTo>
                <a:lnTo>
                  <a:pt x="172" y="2838"/>
                </a:lnTo>
                <a:lnTo>
                  <a:pt x="160" y="2832"/>
                </a:lnTo>
                <a:lnTo>
                  <a:pt x="147" y="2826"/>
                </a:lnTo>
                <a:lnTo>
                  <a:pt x="135" y="2818"/>
                </a:lnTo>
                <a:lnTo>
                  <a:pt x="123" y="2812"/>
                </a:lnTo>
                <a:lnTo>
                  <a:pt x="113" y="2803"/>
                </a:lnTo>
                <a:lnTo>
                  <a:pt x="102" y="2795"/>
                </a:lnTo>
                <a:lnTo>
                  <a:pt x="91" y="2786"/>
                </a:lnTo>
                <a:lnTo>
                  <a:pt x="82" y="2777"/>
                </a:lnTo>
                <a:lnTo>
                  <a:pt x="73" y="2767"/>
                </a:lnTo>
                <a:lnTo>
                  <a:pt x="64" y="2756"/>
                </a:lnTo>
                <a:lnTo>
                  <a:pt x="55" y="2746"/>
                </a:lnTo>
                <a:lnTo>
                  <a:pt x="48" y="2735"/>
                </a:lnTo>
                <a:lnTo>
                  <a:pt x="40" y="2723"/>
                </a:lnTo>
                <a:lnTo>
                  <a:pt x="34" y="2712"/>
                </a:lnTo>
                <a:lnTo>
                  <a:pt x="27" y="2700"/>
                </a:lnTo>
                <a:lnTo>
                  <a:pt x="22" y="2687"/>
                </a:lnTo>
                <a:lnTo>
                  <a:pt x="17" y="2674"/>
                </a:lnTo>
                <a:lnTo>
                  <a:pt x="12" y="2661"/>
                </a:lnTo>
                <a:lnTo>
                  <a:pt x="8" y="2647"/>
                </a:lnTo>
                <a:lnTo>
                  <a:pt x="5" y="2635"/>
                </a:lnTo>
                <a:lnTo>
                  <a:pt x="3" y="2620"/>
                </a:lnTo>
                <a:lnTo>
                  <a:pt x="1" y="2606"/>
                </a:lnTo>
                <a:lnTo>
                  <a:pt x="0" y="2592"/>
                </a:lnTo>
                <a:lnTo>
                  <a:pt x="0" y="2577"/>
                </a:lnTo>
                <a:lnTo>
                  <a:pt x="565" y="2577"/>
                </a:lnTo>
                <a:close/>
                <a:moveTo>
                  <a:pt x="0" y="2577"/>
                </a:moveTo>
                <a:lnTo>
                  <a:pt x="0" y="2495"/>
                </a:lnTo>
                <a:lnTo>
                  <a:pt x="2" y="2414"/>
                </a:lnTo>
                <a:lnTo>
                  <a:pt x="6" y="2332"/>
                </a:lnTo>
                <a:lnTo>
                  <a:pt x="10" y="2251"/>
                </a:lnTo>
                <a:lnTo>
                  <a:pt x="17" y="2170"/>
                </a:lnTo>
                <a:lnTo>
                  <a:pt x="24" y="2090"/>
                </a:lnTo>
                <a:lnTo>
                  <a:pt x="34" y="2010"/>
                </a:lnTo>
                <a:lnTo>
                  <a:pt x="44" y="1930"/>
                </a:lnTo>
                <a:lnTo>
                  <a:pt x="55" y="1851"/>
                </a:lnTo>
                <a:lnTo>
                  <a:pt x="69" y="1772"/>
                </a:lnTo>
                <a:lnTo>
                  <a:pt x="83" y="1694"/>
                </a:lnTo>
                <a:lnTo>
                  <a:pt x="99" y="1615"/>
                </a:lnTo>
                <a:lnTo>
                  <a:pt x="115" y="1538"/>
                </a:lnTo>
                <a:lnTo>
                  <a:pt x="133" y="1461"/>
                </a:lnTo>
                <a:lnTo>
                  <a:pt x="153" y="1384"/>
                </a:lnTo>
                <a:lnTo>
                  <a:pt x="174" y="1307"/>
                </a:lnTo>
                <a:lnTo>
                  <a:pt x="716" y="1460"/>
                </a:lnTo>
                <a:lnTo>
                  <a:pt x="698" y="1526"/>
                </a:lnTo>
                <a:lnTo>
                  <a:pt x="682" y="1593"/>
                </a:lnTo>
                <a:lnTo>
                  <a:pt x="666" y="1661"/>
                </a:lnTo>
                <a:lnTo>
                  <a:pt x="651" y="1729"/>
                </a:lnTo>
                <a:lnTo>
                  <a:pt x="637" y="1797"/>
                </a:lnTo>
                <a:lnTo>
                  <a:pt x="624" y="1867"/>
                </a:lnTo>
                <a:lnTo>
                  <a:pt x="614" y="1936"/>
                </a:lnTo>
                <a:lnTo>
                  <a:pt x="603" y="2006"/>
                </a:lnTo>
                <a:lnTo>
                  <a:pt x="595" y="2076"/>
                </a:lnTo>
                <a:lnTo>
                  <a:pt x="586" y="2147"/>
                </a:lnTo>
                <a:lnTo>
                  <a:pt x="580" y="2217"/>
                </a:lnTo>
                <a:lnTo>
                  <a:pt x="574" y="2289"/>
                </a:lnTo>
                <a:lnTo>
                  <a:pt x="570" y="2360"/>
                </a:lnTo>
                <a:lnTo>
                  <a:pt x="567" y="2432"/>
                </a:lnTo>
                <a:lnTo>
                  <a:pt x="565" y="2504"/>
                </a:lnTo>
                <a:lnTo>
                  <a:pt x="565" y="2577"/>
                </a:lnTo>
                <a:lnTo>
                  <a:pt x="0" y="2577"/>
                </a:lnTo>
                <a:close/>
                <a:moveTo>
                  <a:pt x="174" y="1307"/>
                </a:moveTo>
                <a:lnTo>
                  <a:pt x="196" y="1229"/>
                </a:lnTo>
                <a:lnTo>
                  <a:pt x="221" y="1152"/>
                </a:lnTo>
                <a:lnTo>
                  <a:pt x="245" y="1075"/>
                </a:lnTo>
                <a:lnTo>
                  <a:pt x="272" y="1000"/>
                </a:lnTo>
                <a:lnTo>
                  <a:pt x="300" y="924"/>
                </a:lnTo>
                <a:lnTo>
                  <a:pt x="329" y="849"/>
                </a:lnTo>
                <a:lnTo>
                  <a:pt x="358" y="774"/>
                </a:lnTo>
                <a:lnTo>
                  <a:pt x="391" y="701"/>
                </a:lnTo>
                <a:lnTo>
                  <a:pt x="423" y="627"/>
                </a:lnTo>
                <a:lnTo>
                  <a:pt x="457" y="555"/>
                </a:lnTo>
                <a:lnTo>
                  <a:pt x="492" y="483"/>
                </a:lnTo>
                <a:lnTo>
                  <a:pt x="528" y="412"/>
                </a:lnTo>
                <a:lnTo>
                  <a:pt x="566" y="342"/>
                </a:lnTo>
                <a:lnTo>
                  <a:pt x="604" y="272"/>
                </a:lnTo>
                <a:lnTo>
                  <a:pt x="644" y="203"/>
                </a:lnTo>
                <a:lnTo>
                  <a:pt x="685" y="135"/>
                </a:lnTo>
                <a:lnTo>
                  <a:pt x="1166" y="428"/>
                </a:lnTo>
                <a:lnTo>
                  <a:pt x="1131" y="488"/>
                </a:lnTo>
                <a:lnTo>
                  <a:pt x="1096" y="549"/>
                </a:lnTo>
                <a:lnTo>
                  <a:pt x="1061" y="610"/>
                </a:lnTo>
                <a:lnTo>
                  <a:pt x="1028" y="672"/>
                </a:lnTo>
                <a:lnTo>
                  <a:pt x="996" y="735"/>
                </a:lnTo>
                <a:lnTo>
                  <a:pt x="966" y="798"/>
                </a:lnTo>
                <a:lnTo>
                  <a:pt x="936" y="861"/>
                </a:lnTo>
                <a:lnTo>
                  <a:pt x="908" y="926"/>
                </a:lnTo>
                <a:lnTo>
                  <a:pt x="880" y="990"/>
                </a:lnTo>
                <a:lnTo>
                  <a:pt x="853" y="1056"/>
                </a:lnTo>
                <a:lnTo>
                  <a:pt x="827" y="1121"/>
                </a:lnTo>
                <a:lnTo>
                  <a:pt x="803" y="1189"/>
                </a:lnTo>
                <a:lnTo>
                  <a:pt x="779" y="1256"/>
                </a:lnTo>
                <a:lnTo>
                  <a:pt x="758" y="1323"/>
                </a:lnTo>
                <a:lnTo>
                  <a:pt x="737" y="1392"/>
                </a:lnTo>
                <a:lnTo>
                  <a:pt x="716" y="1460"/>
                </a:lnTo>
                <a:lnTo>
                  <a:pt x="174" y="1307"/>
                </a:lnTo>
                <a:close/>
                <a:moveTo>
                  <a:pt x="685" y="135"/>
                </a:moveTo>
                <a:lnTo>
                  <a:pt x="693" y="123"/>
                </a:lnTo>
                <a:lnTo>
                  <a:pt x="701" y="111"/>
                </a:lnTo>
                <a:lnTo>
                  <a:pt x="710" y="99"/>
                </a:lnTo>
                <a:lnTo>
                  <a:pt x="720" y="89"/>
                </a:lnTo>
                <a:lnTo>
                  <a:pt x="729" y="79"/>
                </a:lnTo>
                <a:lnTo>
                  <a:pt x="740" y="69"/>
                </a:lnTo>
                <a:lnTo>
                  <a:pt x="751" y="61"/>
                </a:lnTo>
                <a:lnTo>
                  <a:pt x="761" y="52"/>
                </a:lnTo>
                <a:lnTo>
                  <a:pt x="772" y="45"/>
                </a:lnTo>
                <a:lnTo>
                  <a:pt x="784" y="37"/>
                </a:lnTo>
                <a:lnTo>
                  <a:pt x="796" y="31"/>
                </a:lnTo>
                <a:lnTo>
                  <a:pt x="808" y="26"/>
                </a:lnTo>
                <a:lnTo>
                  <a:pt x="821" y="20"/>
                </a:lnTo>
                <a:lnTo>
                  <a:pt x="833" y="15"/>
                </a:lnTo>
                <a:lnTo>
                  <a:pt x="847" y="11"/>
                </a:lnTo>
                <a:lnTo>
                  <a:pt x="859" y="8"/>
                </a:lnTo>
                <a:lnTo>
                  <a:pt x="872" y="4"/>
                </a:lnTo>
                <a:lnTo>
                  <a:pt x="886" y="2"/>
                </a:lnTo>
                <a:lnTo>
                  <a:pt x="899" y="1"/>
                </a:lnTo>
                <a:lnTo>
                  <a:pt x="913" y="0"/>
                </a:lnTo>
                <a:lnTo>
                  <a:pt x="927" y="0"/>
                </a:lnTo>
                <a:lnTo>
                  <a:pt x="940" y="0"/>
                </a:lnTo>
                <a:lnTo>
                  <a:pt x="953" y="1"/>
                </a:lnTo>
                <a:lnTo>
                  <a:pt x="967" y="2"/>
                </a:lnTo>
                <a:lnTo>
                  <a:pt x="981" y="5"/>
                </a:lnTo>
                <a:lnTo>
                  <a:pt x="994" y="9"/>
                </a:lnTo>
                <a:lnTo>
                  <a:pt x="1008" y="12"/>
                </a:lnTo>
                <a:lnTo>
                  <a:pt x="1021" y="16"/>
                </a:lnTo>
                <a:lnTo>
                  <a:pt x="1034" y="21"/>
                </a:lnTo>
                <a:lnTo>
                  <a:pt x="1047" y="27"/>
                </a:lnTo>
                <a:lnTo>
                  <a:pt x="1060" y="33"/>
                </a:lnTo>
                <a:lnTo>
                  <a:pt x="1072" y="41"/>
                </a:lnTo>
                <a:lnTo>
                  <a:pt x="1085" y="49"/>
                </a:lnTo>
                <a:lnTo>
                  <a:pt x="1097" y="57"/>
                </a:lnTo>
                <a:lnTo>
                  <a:pt x="1107" y="66"/>
                </a:lnTo>
                <a:lnTo>
                  <a:pt x="1118" y="76"/>
                </a:lnTo>
                <a:lnTo>
                  <a:pt x="1128" y="86"/>
                </a:lnTo>
                <a:lnTo>
                  <a:pt x="1137" y="95"/>
                </a:lnTo>
                <a:lnTo>
                  <a:pt x="1146" y="106"/>
                </a:lnTo>
                <a:lnTo>
                  <a:pt x="1154" y="116"/>
                </a:lnTo>
                <a:lnTo>
                  <a:pt x="1162" y="128"/>
                </a:lnTo>
                <a:lnTo>
                  <a:pt x="1169" y="140"/>
                </a:lnTo>
                <a:lnTo>
                  <a:pt x="1176" y="152"/>
                </a:lnTo>
                <a:lnTo>
                  <a:pt x="1182" y="165"/>
                </a:lnTo>
                <a:lnTo>
                  <a:pt x="1187" y="176"/>
                </a:lnTo>
                <a:lnTo>
                  <a:pt x="1192" y="189"/>
                </a:lnTo>
                <a:lnTo>
                  <a:pt x="1196" y="202"/>
                </a:lnTo>
                <a:lnTo>
                  <a:pt x="1199" y="215"/>
                </a:lnTo>
                <a:lnTo>
                  <a:pt x="1202" y="229"/>
                </a:lnTo>
                <a:lnTo>
                  <a:pt x="1204" y="241"/>
                </a:lnTo>
                <a:lnTo>
                  <a:pt x="1207" y="255"/>
                </a:lnTo>
                <a:lnTo>
                  <a:pt x="1207" y="268"/>
                </a:lnTo>
                <a:lnTo>
                  <a:pt x="1208" y="282"/>
                </a:lnTo>
                <a:lnTo>
                  <a:pt x="1207" y="296"/>
                </a:lnTo>
                <a:lnTo>
                  <a:pt x="1206" y="310"/>
                </a:lnTo>
                <a:lnTo>
                  <a:pt x="1204" y="323"/>
                </a:lnTo>
                <a:lnTo>
                  <a:pt x="1202" y="336"/>
                </a:lnTo>
                <a:lnTo>
                  <a:pt x="1199" y="350"/>
                </a:lnTo>
                <a:lnTo>
                  <a:pt x="1195" y="363"/>
                </a:lnTo>
                <a:lnTo>
                  <a:pt x="1191" y="377"/>
                </a:lnTo>
                <a:lnTo>
                  <a:pt x="1185" y="390"/>
                </a:lnTo>
                <a:lnTo>
                  <a:pt x="1180" y="403"/>
                </a:lnTo>
                <a:lnTo>
                  <a:pt x="1174" y="415"/>
                </a:lnTo>
                <a:lnTo>
                  <a:pt x="1166" y="428"/>
                </a:lnTo>
                <a:lnTo>
                  <a:pt x="685" y="13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0" name="Freeform 132">
            <a:extLst>
              <a:ext uri="{FF2B5EF4-FFF2-40B4-BE49-F238E27FC236}">
                <a16:creationId xmlns:a16="http://schemas.microsoft.com/office/drawing/2014/main" id="{A11F45AB-CD05-109A-7AFE-E7187D034E16}"/>
              </a:ext>
            </a:extLst>
          </p:cNvPr>
          <p:cNvSpPr>
            <a:spLocks/>
          </p:cNvSpPr>
          <p:nvPr/>
        </p:nvSpPr>
        <p:spPr bwMode="auto">
          <a:xfrm rot="362064">
            <a:off x="5009857" y="3121590"/>
            <a:ext cx="264211" cy="224657"/>
          </a:xfrm>
          <a:custGeom>
            <a:avLst/>
            <a:gdLst>
              <a:gd name="T0" fmla="*/ 303 w 550"/>
              <a:gd name="T1" fmla="*/ 2 h 550"/>
              <a:gd name="T2" fmla="*/ 344 w 550"/>
              <a:gd name="T3" fmla="*/ 8 h 550"/>
              <a:gd name="T4" fmla="*/ 382 w 550"/>
              <a:gd name="T5" fmla="*/ 21 h 550"/>
              <a:gd name="T6" fmla="*/ 418 w 550"/>
              <a:gd name="T7" fmla="*/ 39 h 550"/>
              <a:gd name="T8" fmla="*/ 450 w 550"/>
              <a:gd name="T9" fmla="*/ 63 h 550"/>
              <a:gd name="T10" fmla="*/ 479 w 550"/>
              <a:gd name="T11" fmla="*/ 89 h 550"/>
              <a:gd name="T12" fmla="*/ 503 w 550"/>
              <a:gd name="T13" fmla="*/ 120 h 550"/>
              <a:gd name="T14" fmla="*/ 522 w 550"/>
              <a:gd name="T15" fmla="*/ 156 h 550"/>
              <a:gd name="T16" fmla="*/ 537 w 550"/>
              <a:gd name="T17" fmla="*/ 193 h 550"/>
              <a:gd name="T18" fmla="*/ 547 w 550"/>
              <a:gd name="T19" fmla="*/ 232 h 550"/>
              <a:gd name="T20" fmla="*/ 550 w 550"/>
              <a:gd name="T21" fmla="*/ 274 h 550"/>
              <a:gd name="T22" fmla="*/ 547 w 550"/>
              <a:gd name="T23" fmla="*/ 317 h 550"/>
              <a:gd name="T24" fmla="*/ 537 w 550"/>
              <a:gd name="T25" fmla="*/ 356 h 550"/>
              <a:gd name="T26" fmla="*/ 522 w 550"/>
              <a:gd name="T27" fmla="*/ 394 h 550"/>
              <a:gd name="T28" fmla="*/ 503 w 550"/>
              <a:gd name="T29" fmla="*/ 429 h 550"/>
              <a:gd name="T30" fmla="*/ 479 w 550"/>
              <a:gd name="T31" fmla="*/ 460 h 550"/>
              <a:gd name="T32" fmla="*/ 450 w 550"/>
              <a:gd name="T33" fmla="*/ 487 h 550"/>
              <a:gd name="T34" fmla="*/ 418 w 550"/>
              <a:gd name="T35" fmla="*/ 510 h 550"/>
              <a:gd name="T36" fmla="*/ 382 w 550"/>
              <a:gd name="T37" fmla="*/ 528 h 550"/>
              <a:gd name="T38" fmla="*/ 344 w 550"/>
              <a:gd name="T39" fmla="*/ 541 h 550"/>
              <a:gd name="T40" fmla="*/ 303 w 550"/>
              <a:gd name="T41" fmla="*/ 547 h 550"/>
              <a:gd name="T42" fmla="*/ 261 w 550"/>
              <a:gd name="T43" fmla="*/ 549 h 550"/>
              <a:gd name="T44" fmla="*/ 219 w 550"/>
              <a:gd name="T45" fmla="*/ 544 h 550"/>
              <a:gd name="T46" fmla="*/ 181 w 550"/>
              <a:gd name="T47" fmla="*/ 533 h 550"/>
              <a:gd name="T48" fmla="*/ 143 w 550"/>
              <a:gd name="T49" fmla="*/ 517 h 550"/>
              <a:gd name="T50" fmla="*/ 110 w 550"/>
              <a:gd name="T51" fmla="*/ 495 h 550"/>
              <a:gd name="T52" fmla="*/ 80 w 550"/>
              <a:gd name="T53" fmla="*/ 470 h 550"/>
              <a:gd name="T54" fmla="*/ 54 w 550"/>
              <a:gd name="T55" fmla="*/ 440 h 550"/>
              <a:gd name="T56" fmla="*/ 33 w 550"/>
              <a:gd name="T57" fmla="*/ 407 h 550"/>
              <a:gd name="T58" fmla="*/ 17 w 550"/>
              <a:gd name="T59" fmla="*/ 369 h 550"/>
              <a:gd name="T60" fmla="*/ 5 w 550"/>
              <a:gd name="T61" fmla="*/ 331 h 550"/>
              <a:gd name="T62" fmla="*/ 0 w 550"/>
              <a:gd name="T63" fmla="*/ 289 h 550"/>
              <a:gd name="T64" fmla="*/ 1 w 550"/>
              <a:gd name="T65" fmla="*/ 246 h 550"/>
              <a:gd name="T66" fmla="*/ 9 w 550"/>
              <a:gd name="T67" fmla="*/ 206 h 550"/>
              <a:gd name="T68" fmla="*/ 21 w 550"/>
              <a:gd name="T69" fmla="*/ 167 h 550"/>
              <a:gd name="T70" fmla="*/ 40 w 550"/>
              <a:gd name="T71" fmla="*/ 132 h 550"/>
              <a:gd name="T72" fmla="*/ 63 w 550"/>
              <a:gd name="T73" fmla="*/ 99 h 550"/>
              <a:gd name="T74" fmla="*/ 90 w 550"/>
              <a:gd name="T75" fmla="*/ 71 h 550"/>
              <a:gd name="T76" fmla="*/ 121 w 550"/>
              <a:gd name="T77" fmla="*/ 47 h 550"/>
              <a:gd name="T78" fmla="*/ 155 w 550"/>
              <a:gd name="T79" fmla="*/ 26 h 550"/>
              <a:gd name="T80" fmla="*/ 193 w 550"/>
              <a:gd name="T81" fmla="*/ 12 h 550"/>
              <a:gd name="T82" fmla="*/ 233 w 550"/>
              <a:gd name="T83" fmla="*/ 3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1"/>
                </a:lnTo>
                <a:lnTo>
                  <a:pt x="303" y="2"/>
                </a:lnTo>
                <a:lnTo>
                  <a:pt x="317" y="3"/>
                </a:lnTo>
                <a:lnTo>
                  <a:pt x="330" y="5"/>
                </a:lnTo>
                <a:lnTo>
                  <a:pt x="344" y="8"/>
                </a:lnTo>
                <a:lnTo>
                  <a:pt x="357" y="12"/>
                </a:lnTo>
                <a:lnTo>
                  <a:pt x="370" y="17"/>
                </a:lnTo>
                <a:lnTo>
                  <a:pt x="382" y="21"/>
                </a:lnTo>
                <a:lnTo>
                  <a:pt x="394" y="26"/>
                </a:lnTo>
                <a:lnTo>
                  <a:pt x="406" y="33"/>
                </a:lnTo>
                <a:lnTo>
                  <a:pt x="418" y="39"/>
                </a:lnTo>
                <a:lnTo>
                  <a:pt x="429" y="47"/>
                </a:lnTo>
                <a:lnTo>
                  <a:pt x="440" y="54"/>
                </a:lnTo>
                <a:lnTo>
                  <a:pt x="450" y="63"/>
                </a:lnTo>
                <a:lnTo>
                  <a:pt x="460" y="71"/>
                </a:lnTo>
                <a:lnTo>
                  <a:pt x="470" y="80"/>
                </a:lnTo>
                <a:lnTo>
                  <a:pt x="479" y="89"/>
                </a:lnTo>
                <a:lnTo>
                  <a:pt x="487" y="99"/>
                </a:lnTo>
                <a:lnTo>
                  <a:pt x="496" y="110"/>
                </a:lnTo>
                <a:lnTo>
                  <a:pt x="503" y="120"/>
                </a:lnTo>
                <a:lnTo>
                  <a:pt x="511" y="132"/>
                </a:lnTo>
                <a:lnTo>
                  <a:pt x="517" y="143"/>
                </a:lnTo>
                <a:lnTo>
                  <a:pt x="522" y="156"/>
                </a:lnTo>
                <a:lnTo>
                  <a:pt x="529" y="167"/>
                </a:lnTo>
                <a:lnTo>
                  <a:pt x="533" y="180"/>
                </a:lnTo>
                <a:lnTo>
                  <a:pt x="537" y="193"/>
                </a:lnTo>
                <a:lnTo>
                  <a:pt x="542" y="206"/>
                </a:lnTo>
                <a:lnTo>
                  <a:pt x="544" y="219"/>
                </a:lnTo>
                <a:lnTo>
                  <a:pt x="547" y="232"/>
                </a:lnTo>
                <a:lnTo>
                  <a:pt x="548" y="246"/>
                </a:lnTo>
                <a:lnTo>
                  <a:pt x="549" y="260"/>
                </a:lnTo>
                <a:lnTo>
                  <a:pt x="550" y="274"/>
                </a:lnTo>
                <a:lnTo>
                  <a:pt x="549" y="289"/>
                </a:lnTo>
                <a:lnTo>
                  <a:pt x="548" y="303"/>
                </a:lnTo>
                <a:lnTo>
                  <a:pt x="547" y="317"/>
                </a:lnTo>
                <a:lnTo>
                  <a:pt x="544" y="331"/>
                </a:lnTo>
                <a:lnTo>
                  <a:pt x="542" y="344"/>
                </a:lnTo>
                <a:lnTo>
                  <a:pt x="537" y="356"/>
                </a:lnTo>
                <a:lnTo>
                  <a:pt x="533" y="369"/>
                </a:lnTo>
                <a:lnTo>
                  <a:pt x="529" y="382"/>
                </a:lnTo>
                <a:lnTo>
                  <a:pt x="522" y="394"/>
                </a:lnTo>
                <a:lnTo>
                  <a:pt x="517" y="407"/>
                </a:lnTo>
                <a:lnTo>
                  <a:pt x="511" y="417"/>
                </a:lnTo>
                <a:lnTo>
                  <a:pt x="503" y="429"/>
                </a:lnTo>
                <a:lnTo>
                  <a:pt x="496" y="440"/>
                </a:lnTo>
                <a:lnTo>
                  <a:pt x="487" y="450"/>
                </a:lnTo>
                <a:lnTo>
                  <a:pt x="479" y="460"/>
                </a:lnTo>
                <a:lnTo>
                  <a:pt x="470" y="470"/>
                </a:lnTo>
                <a:lnTo>
                  <a:pt x="460" y="478"/>
                </a:lnTo>
                <a:lnTo>
                  <a:pt x="450" y="487"/>
                </a:lnTo>
                <a:lnTo>
                  <a:pt x="440" y="495"/>
                </a:lnTo>
                <a:lnTo>
                  <a:pt x="429" y="503"/>
                </a:lnTo>
                <a:lnTo>
                  <a:pt x="418" y="510"/>
                </a:lnTo>
                <a:lnTo>
                  <a:pt x="406" y="517"/>
                </a:lnTo>
                <a:lnTo>
                  <a:pt x="394" y="523"/>
                </a:lnTo>
                <a:lnTo>
                  <a:pt x="382" y="528"/>
                </a:lnTo>
                <a:lnTo>
                  <a:pt x="370" y="533"/>
                </a:lnTo>
                <a:lnTo>
                  <a:pt x="357" y="537"/>
                </a:lnTo>
                <a:lnTo>
                  <a:pt x="344" y="541"/>
                </a:lnTo>
                <a:lnTo>
                  <a:pt x="330" y="544"/>
                </a:lnTo>
                <a:lnTo>
                  <a:pt x="317" y="546"/>
                </a:lnTo>
                <a:lnTo>
                  <a:pt x="303" y="547"/>
                </a:lnTo>
                <a:lnTo>
                  <a:pt x="289" y="549"/>
                </a:lnTo>
                <a:lnTo>
                  <a:pt x="275" y="550"/>
                </a:lnTo>
                <a:lnTo>
                  <a:pt x="261" y="549"/>
                </a:lnTo>
                <a:lnTo>
                  <a:pt x="247" y="547"/>
                </a:lnTo>
                <a:lnTo>
                  <a:pt x="233" y="546"/>
                </a:lnTo>
                <a:lnTo>
                  <a:pt x="219" y="544"/>
                </a:lnTo>
                <a:lnTo>
                  <a:pt x="206" y="541"/>
                </a:lnTo>
                <a:lnTo>
                  <a:pt x="193" y="537"/>
                </a:lnTo>
                <a:lnTo>
                  <a:pt x="181" y="533"/>
                </a:lnTo>
                <a:lnTo>
                  <a:pt x="168" y="528"/>
                </a:lnTo>
                <a:lnTo>
                  <a:pt x="155" y="523"/>
                </a:lnTo>
                <a:lnTo>
                  <a:pt x="143" y="517"/>
                </a:lnTo>
                <a:lnTo>
                  <a:pt x="132" y="510"/>
                </a:lnTo>
                <a:lnTo>
                  <a:pt x="121" y="503"/>
                </a:lnTo>
                <a:lnTo>
                  <a:pt x="110" y="495"/>
                </a:lnTo>
                <a:lnTo>
                  <a:pt x="99" y="487"/>
                </a:lnTo>
                <a:lnTo>
                  <a:pt x="90" y="478"/>
                </a:lnTo>
                <a:lnTo>
                  <a:pt x="80" y="470"/>
                </a:lnTo>
                <a:lnTo>
                  <a:pt x="72" y="460"/>
                </a:lnTo>
                <a:lnTo>
                  <a:pt x="63" y="450"/>
                </a:lnTo>
                <a:lnTo>
                  <a:pt x="54" y="440"/>
                </a:lnTo>
                <a:lnTo>
                  <a:pt x="47" y="429"/>
                </a:lnTo>
                <a:lnTo>
                  <a:pt x="40" y="417"/>
                </a:lnTo>
                <a:lnTo>
                  <a:pt x="33" y="407"/>
                </a:lnTo>
                <a:lnTo>
                  <a:pt x="27" y="394"/>
                </a:lnTo>
                <a:lnTo>
                  <a:pt x="21" y="382"/>
                </a:lnTo>
                <a:lnTo>
                  <a:pt x="17" y="369"/>
                </a:lnTo>
                <a:lnTo>
                  <a:pt x="13" y="356"/>
                </a:lnTo>
                <a:lnTo>
                  <a:pt x="9" y="344"/>
                </a:lnTo>
                <a:lnTo>
                  <a:pt x="5" y="331"/>
                </a:lnTo>
                <a:lnTo>
                  <a:pt x="3" y="317"/>
                </a:lnTo>
                <a:lnTo>
                  <a:pt x="1" y="303"/>
                </a:lnTo>
                <a:lnTo>
                  <a:pt x="0" y="289"/>
                </a:lnTo>
                <a:lnTo>
                  <a:pt x="0" y="274"/>
                </a:lnTo>
                <a:lnTo>
                  <a:pt x="0" y="260"/>
                </a:lnTo>
                <a:lnTo>
                  <a:pt x="1" y="246"/>
                </a:lnTo>
                <a:lnTo>
                  <a:pt x="3" y="232"/>
                </a:lnTo>
                <a:lnTo>
                  <a:pt x="5" y="219"/>
                </a:lnTo>
                <a:lnTo>
                  <a:pt x="9" y="206"/>
                </a:lnTo>
                <a:lnTo>
                  <a:pt x="13" y="193"/>
                </a:lnTo>
                <a:lnTo>
                  <a:pt x="17" y="180"/>
                </a:lnTo>
                <a:lnTo>
                  <a:pt x="21" y="167"/>
                </a:lnTo>
                <a:lnTo>
                  <a:pt x="27" y="156"/>
                </a:lnTo>
                <a:lnTo>
                  <a:pt x="33" y="143"/>
                </a:lnTo>
                <a:lnTo>
                  <a:pt x="40" y="132"/>
                </a:lnTo>
                <a:lnTo>
                  <a:pt x="47" y="120"/>
                </a:lnTo>
                <a:lnTo>
                  <a:pt x="54" y="110"/>
                </a:lnTo>
                <a:lnTo>
                  <a:pt x="63" y="99"/>
                </a:lnTo>
                <a:lnTo>
                  <a:pt x="72" y="89"/>
                </a:lnTo>
                <a:lnTo>
                  <a:pt x="80" y="80"/>
                </a:lnTo>
                <a:lnTo>
                  <a:pt x="90" y="71"/>
                </a:lnTo>
                <a:lnTo>
                  <a:pt x="99" y="63"/>
                </a:lnTo>
                <a:lnTo>
                  <a:pt x="110" y="54"/>
                </a:lnTo>
                <a:lnTo>
                  <a:pt x="121" y="47"/>
                </a:lnTo>
                <a:lnTo>
                  <a:pt x="132" y="39"/>
                </a:lnTo>
                <a:lnTo>
                  <a:pt x="143" y="33"/>
                </a:lnTo>
                <a:lnTo>
                  <a:pt x="155" y="26"/>
                </a:lnTo>
                <a:lnTo>
                  <a:pt x="168" y="21"/>
                </a:lnTo>
                <a:lnTo>
                  <a:pt x="181" y="17"/>
                </a:lnTo>
                <a:lnTo>
                  <a:pt x="193" y="12"/>
                </a:lnTo>
                <a:lnTo>
                  <a:pt x="206" y="8"/>
                </a:lnTo>
                <a:lnTo>
                  <a:pt x="219" y="5"/>
                </a:lnTo>
                <a:lnTo>
                  <a:pt x="233" y="3"/>
                </a:lnTo>
                <a:lnTo>
                  <a:pt x="247" y="2"/>
                </a:lnTo>
                <a:lnTo>
                  <a:pt x="261" y="1"/>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1" name="Freeform 136">
            <a:extLst>
              <a:ext uri="{FF2B5EF4-FFF2-40B4-BE49-F238E27FC236}">
                <a16:creationId xmlns:a16="http://schemas.microsoft.com/office/drawing/2014/main" id="{D71C22D7-F911-E721-6DD7-5E7E3C6BB0F3}"/>
              </a:ext>
            </a:extLst>
          </p:cNvPr>
          <p:cNvSpPr>
            <a:spLocks/>
          </p:cNvSpPr>
          <p:nvPr/>
        </p:nvSpPr>
        <p:spPr bwMode="auto">
          <a:xfrm rot="21400528">
            <a:off x="8505993" y="3380744"/>
            <a:ext cx="265655" cy="223436"/>
          </a:xfrm>
          <a:custGeom>
            <a:avLst/>
            <a:gdLst>
              <a:gd name="T0" fmla="*/ 304 w 550"/>
              <a:gd name="T1" fmla="*/ 1 h 550"/>
              <a:gd name="T2" fmla="*/ 344 w 550"/>
              <a:gd name="T3" fmla="*/ 8 h 550"/>
              <a:gd name="T4" fmla="*/ 383 w 550"/>
              <a:gd name="T5" fmla="*/ 21 h 550"/>
              <a:gd name="T6" fmla="*/ 418 w 550"/>
              <a:gd name="T7" fmla="*/ 39 h 550"/>
              <a:gd name="T8" fmla="*/ 451 w 550"/>
              <a:gd name="T9" fmla="*/ 62 h 550"/>
              <a:gd name="T10" fmla="*/ 479 w 550"/>
              <a:gd name="T11" fmla="*/ 89 h 550"/>
              <a:gd name="T12" fmla="*/ 503 w 550"/>
              <a:gd name="T13" fmla="*/ 120 h 550"/>
              <a:gd name="T14" fmla="*/ 524 w 550"/>
              <a:gd name="T15" fmla="*/ 155 h 550"/>
              <a:gd name="T16" fmla="*/ 538 w 550"/>
              <a:gd name="T17" fmla="*/ 192 h 550"/>
              <a:gd name="T18" fmla="*/ 547 w 550"/>
              <a:gd name="T19" fmla="*/ 233 h 550"/>
              <a:gd name="T20" fmla="*/ 550 w 550"/>
              <a:gd name="T21" fmla="*/ 274 h 550"/>
              <a:gd name="T22" fmla="*/ 547 w 550"/>
              <a:gd name="T23" fmla="*/ 317 h 550"/>
              <a:gd name="T24" fmla="*/ 538 w 550"/>
              <a:gd name="T25" fmla="*/ 356 h 550"/>
              <a:gd name="T26" fmla="*/ 524 w 550"/>
              <a:gd name="T27" fmla="*/ 394 h 550"/>
              <a:gd name="T28" fmla="*/ 503 w 550"/>
              <a:gd name="T29" fmla="*/ 429 h 550"/>
              <a:gd name="T30" fmla="*/ 479 w 550"/>
              <a:gd name="T31" fmla="*/ 460 h 550"/>
              <a:gd name="T32" fmla="*/ 451 w 550"/>
              <a:gd name="T33" fmla="*/ 487 h 550"/>
              <a:gd name="T34" fmla="*/ 418 w 550"/>
              <a:gd name="T35" fmla="*/ 510 h 550"/>
              <a:gd name="T36" fmla="*/ 383 w 550"/>
              <a:gd name="T37" fmla="*/ 527 h 550"/>
              <a:gd name="T38" fmla="*/ 344 w 550"/>
              <a:gd name="T39" fmla="*/ 541 h 550"/>
              <a:gd name="T40" fmla="*/ 304 w 550"/>
              <a:gd name="T41" fmla="*/ 548 h 550"/>
              <a:gd name="T42" fmla="*/ 261 w 550"/>
              <a:gd name="T43" fmla="*/ 549 h 550"/>
              <a:gd name="T44" fmla="*/ 220 w 550"/>
              <a:gd name="T45" fmla="*/ 543 h 550"/>
              <a:gd name="T46" fmla="*/ 181 w 550"/>
              <a:gd name="T47" fmla="*/ 533 h 550"/>
              <a:gd name="T48" fmla="*/ 145 w 550"/>
              <a:gd name="T49" fmla="*/ 517 h 550"/>
              <a:gd name="T50" fmla="*/ 110 w 550"/>
              <a:gd name="T51" fmla="*/ 495 h 550"/>
              <a:gd name="T52" fmla="*/ 80 w 550"/>
              <a:gd name="T53" fmla="*/ 470 h 550"/>
              <a:gd name="T54" fmla="*/ 55 w 550"/>
              <a:gd name="T55" fmla="*/ 440 h 550"/>
              <a:gd name="T56" fmla="*/ 33 w 550"/>
              <a:gd name="T57" fmla="*/ 406 h 550"/>
              <a:gd name="T58" fmla="*/ 17 w 550"/>
              <a:gd name="T59" fmla="*/ 369 h 550"/>
              <a:gd name="T60" fmla="*/ 7 w 550"/>
              <a:gd name="T61" fmla="*/ 330 h 550"/>
              <a:gd name="T62" fmla="*/ 1 w 550"/>
              <a:gd name="T63" fmla="*/ 289 h 550"/>
              <a:gd name="T64" fmla="*/ 2 w 550"/>
              <a:gd name="T65" fmla="*/ 246 h 550"/>
              <a:gd name="T66" fmla="*/ 9 w 550"/>
              <a:gd name="T67" fmla="*/ 206 h 550"/>
              <a:gd name="T68" fmla="*/ 23 w 550"/>
              <a:gd name="T69" fmla="*/ 167 h 550"/>
              <a:gd name="T70" fmla="*/ 40 w 550"/>
              <a:gd name="T71" fmla="*/ 132 h 550"/>
              <a:gd name="T72" fmla="*/ 63 w 550"/>
              <a:gd name="T73" fmla="*/ 99 h 550"/>
              <a:gd name="T74" fmla="*/ 90 w 550"/>
              <a:gd name="T75" fmla="*/ 71 h 550"/>
              <a:gd name="T76" fmla="*/ 121 w 550"/>
              <a:gd name="T77" fmla="*/ 47 h 550"/>
              <a:gd name="T78" fmla="*/ 156 w 550"/>
              <a:gd name="T79" fmla="*/ 26 h 550"/>
              <a:gd name="T80" fmla="*/ 194 w 550"/>
              <a:gd name="T81" fmla="*/ 11 h 550"/>
              <a:gd name="T82" fmla="*/ 233 w 550"/>
              <a:gd name="T83" fmla="*/ 3 h 550"/>
              <a:gd name="T84" fmla="*/ 276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6" y="0"/>
                </a:moveTo>
                <a:lnTo>
                  <a:pt x="290" y="0"/>
                </a:lnTo>
                <a:lnTo>
                  <a:pt x="304" y="1"/>
                </a:lnTo>
                <a:lnTo>
                  <a:pt x="318" y="3"/>
                </a:lnTo>
                <a:lnTo>
                  <a:pt x="331" y="5"/>
                </a:lnTo>
                <a:lnTo>
                  <a:pt x="344" y="8"/>
                </a:lnTo>
                <a:lnTo>
                  <a:pt x="358" y="11"/>
                </a:lnTo>
                <a:lnTo>
                  <a:pt x="371" y="17"/>
                </a:lnTo>
                <a:lnTo>
                  <a:pt x="383" y="21"/>
                </a:lnTo>
                <a:lnTo>
                  <a:pt x="396" y="26"/>
                </a:lnTo>
                <a:lnTo>
                  <a:pt x="407" y="33"/>
                </a:lnTo>
                <a:lnTo>
                  <a:pt x="418" y="39"/>
                </a:lnTo>
                <a:lnTo>
                  <a:pt x="430" y="47"/>
                </a:lnTo>
                <a:lnTo>
                  <a:pt x="440" y="54"/>
                </a:lnTo>
                <a:lnTo>
                  <a:pt x="451" y="62"/>
                </a:lnTo>
                <a:lnTo>
                  <a:pt x="461" y="71"/>
                </a:lnTo>
                <a:lnTo>
                  <a:pt x="470" y="80"/>
                </a:lnTo>
                <a:lnTo>
                  <a:pt x="479" y="89"/>
                </a:lnTo>
                <a:lnTo>
                  <a:pt x="489" y="99"/>
                </a:lnTo>
                <a:lnTo>
                  <a:pt x="496" y="110"/>
                </a:lnTo>
                <a:lnTo>
                  <a:pt x="503" y="120"/>
                </a:lnTo>
                <a:lnTo>
                  <a:pt x="511" y="132"/>
                </a:lnTo>
                <a:lnTo>
                  <a:pt x="517" y="143"/>
                </a:lnTo>
                <a:lnTo>
                  <a:pt x="524" y="155"/>
                </a:lnTo>
                <a:lnTo>
                  <a:pt x="529" y="167"/>
                </a:lnTo>
                <a:lnTo>
                  <a:pt x="533" y="179"/>
                </a:lnTo>
                <a:lnTo>
                  <a:pt x="538" y="192"/>
                </a:lnTo>
                <a:lnTo>
                  <a:pt x="542" y="206"/>
                </a:lnTo>
                <a:lnTo>
                  <a:pt x="545" y="219"/>
                </a:lnTo>
                <a:lnTo>
                  <a:pt x="547" y="233"/>
                </a:lnTo>
                <a:lnTo>
                  <a:pt x="549" y="246"/>
                </a:lnTo>
                <a:lnTo>
                  <a:pt x="550" y="260"/>
                </a:lnTo>
                <a:lnTo>
                  <a:pt x="550" y="274"/>
                </a:lnTo>
                <a:lnTo>
                  <a:pt x="550" y="289"/>
                </a:lnTo>
                <a:lnTo>
                  <a:pt x="549" y="303"/>
                </a:lnTo>
                <a:lnTo>
                  <a:pt x="547" y="317"/>
                </a:lnTo>
                <a:lnTo>
                  <a:pt x="545" y="330"/>
                </a:lnTo>
                <a:lnTo>
                  <a:pt x="542" y="344"/>
                </a:lnTo>
                <a:lnTo>
                  <a:pt x="538" y="356"/>
                </a:lnTo>
                <a:lnTo>
                  <a:pt x="533" y="369"/>
                </a:lnTo>
                <a:lnTo>
                  <a:pt x="529" y="382"/>
                </a:lnTo>
                <a:lnTo>
                  <a:pt x="524" y="394"/>
                </a:lnTo>
                <a:lnTo>
                  <a:pt x="517" y="406"/>
                </a:lnTo>
                <a:lnTo>
                  <a:pt x="511" y="417"/>
                </a:lnTo>
                <a:lnTo>
                  <a:pt x="503" y="429"/>
                </a:lnTo>
                <a:lnTo>
                  <a:pt x="496" y="440"/>
                </a:lnTo>
                <a:lnTo>
                  <a:pt x="489" y="449"/>
                </a:lnTo>
                <a:lnTo>
                  <a:pt x="479" y="460"/>
                </a:lnTo>
                <a:lnTo>
                  <a:pt x="470" y="470"/>
                </a:lnTo>
                <a:lnTo>
                  <a:pt x="461" y="478"/>
                </a:lnTo>
                <a:lnTo>
                  <a:pt x="451" y="487"/>
                </a:lnTo>
                <a:lnTo>
                  <a:pt x="440" y="495"/>
                </a:lnTo>
                <a:lnTo>
                  <a:pt x="430" y="503"/>
                </a:lnTo>
                <a:lnTo>
                  <a:pt x="418" y="510"/>
                </a:lnTo>
                <a:lnTo>
                  <a:pt x="407" y="517"/>
                </a:lnTo>
                <a:lnTo>
                  <a:pt x="396" y="522"/>
                </a:lnTo>
                <a:lnTo>
                  <a:pt x="383" y="527"/>
                </a:lnTo>
                <a:lnTo>
                  <a:pt x="371" y="533"/>
                </a:lnTo>
                <a:lnTo>
                  <a:pt x="358" y="537"/>
                </a:lnTo>
                <a:lnTo>
                  <a:pt x="344" y="541"/>
                </a:lnTo>
                <a:lnTo>
                  <a:pt x="331" y="543"/>
                </a:lnTo>
                <a:lnTo>
                  <a:pt x="318" y="547"/>
                </a:lnTo>
                <a:lnTo>
                  <a:pt x="304" y="548"/>
                </a:lnTo>
                <a:lnTo>
                  <a:pt x="290" y="549"/>
                </a:lnTo>
                <a:lnTo>
                  <a:pt x="276" y="550"/>
                </a:lnTo>
                <a:lnTo>
                  <a:pt x="261" y="549"/>
                </a:lnTo>
                <a:lnTo>
                  <a:pt x="247" y="548"/>
                </a:lnTo>
                <a:lnTo>
                  <a:pt x="233" y="547"/>
                </a:lnTo>
                <a:lnTo>
                  <a:pt x="220" y="543"/>
                </a:lnTo>
                <a:lnTo>
                  <a:pt x="207" y="541"/>
                </a:lnTo>
                <a:lnTo>
                  <a:pt x="194" y="537"/>
                </a:lnTo>
                <a:lnTo>
                  <a:pt x="181" y="533"/>
                </a:lnTo>
                <a:lnTo>
                  <a:pt x="168" y="527"/>
                </a:lnTo>
                <a:lnTo>
                  <a:pt x="156" y="522"/>
                </a:lnTo>
                <a:lnTo>
                  <a:pt x="145" y="517"/>
                </a:lnTo>
                <a:lnTo>
                  <a:pt x="133" y="510"/>
                </a:lnTo>
                <a:lnTo>
                  <a:pt x="121" y="503"/>
                </a:lnTo>
                <a:lnTo>
                  <a:pt x="110" y="495"/>
                </a:lnTo>
                <a:lnTo>
                  <a:pt x="101" y="487"/>
                </a:lnTo>
                <a:lnTo>
                  <a:pt x="90" y="478"/>
                </a:lnTo>
                <a:lnTo>
                  <a:pt x="80" y="470"/>
                </a:lnTo>
                <a:lnTo>
                  <a:pt x="72" y="460"/>
                </a:lnTo>
                <a:lnTo>
                  <a:pt x="63" y="449"/>
                </a:lnTo>
                <a:lnTo>
                  <a:pt x="55" y="440"/>
                </a:lnTo>
                <a:lnTo>
                  <a:pt x="47" y="429"/>
                </a:lnTo>
                <a:lnTo>
                  <a:pt x="40" y="417"/>
                </a:lnTo>
                <a:lnTo>
                  <a:pt x="33" y="406"/>
                </a:lnTo>
                <a:lnTo>
                  <a:pt x="28" y="394"/>
                </a:lnTo>
                <a:lnTo>
                  <a:pt x="23" y="382"/>
                </a:lnTo>
                <a:lnTo>
                  <a:pt x="17" y="369"/>
                </a:lnTo>
                <a:lnTo>
                  <a:pt x="13" y="356"/>
                </a:lnTo>
                <a:lnTo>
                  <a:pt x="9" y="344"/>
                </a:lnTo>
                <a:lnTo>
                  <a:pt x="7" y="330"/>
                </a:lnTo>
                <a:lnTo>
                  <a:pt x="4" y="317"/>
                </a:lnTo>
                <a:lnTo>
                  <a:pt x="2" y="303"/>
                </a:lnTo>
                <a:lnTo>
                  <a:pt x="1" y="289"/>
                </a:lnTo>
                <a:lnTo>
                  <a:pt x="0" y="274"/>
                </a:lnTo>
                <a:lnTo>
                  <a:pt x="1" y="260"/>
                </a:lnTo>
                <a:lnTo>
                  <a:pt x="2" y="246"/>
                </a:lnTo>
                <a:lnTo>
                  <a:pt x="4" y="233"/>
                </a:lnTo>
                <a:lnTo>
                  <a:pt x="7" y="219"/>
                </a:lnTo>
                <a:lnTo>
                  <a:pt x="9" y="206"/>
                </a:lnTo>
                <a:lnTo>
                  <a:pt x="13" y="192"/>
                </a:lnTo>
                <a:lnTo>
                  <a:pt x="17" y="179"/>
                </a:lnTo>
                <a:lnTo>
                  <a:pt x="23" y="167"/>
                </a:lnTo>
                <a:lnTo>
                  <a:pt x="28" y="155"/>
                </a:lnTo>
                <a:lnTo>
                  <a:pt x="33" y="143"/>
                </a:lnTo>
                <a:lnTo>
                  <a:pt x="40" y="132"/>
                </a:lnTo>
                <a:lnTo>
                  <a:pt x="47" y="120"/>
                </a:lnTo>
                <a:lnTo>
                  <a:pt x="55" y="110"/>
                </a:lnTo>
                <a:lnTo>
                  <a:pt x="63" y="99"/>
                </a:lnTo>
                <a:lnTo>
                  <a:pt x="72" y="89"/>
                </a:lnTo>
                <a:lnTo>
                  <a:pt x="80" y="80"/>
                </a:lnTo>
                <a:lnTo>
                  <a:pt x="90" y="71"/>
                </a:lnTo>
                <a:lnTo>
                  <a:pt x="101" y="62"/>
                </a:lnTo>
                <a:lnTo>
                  <a:pt x="110" y="54"/>
                </a:lnTo>
                <a:lnTo>
                  <a:pt x="121" y="47"/>
                </a:lnTo>
                <a:lnTo>
                  <a:pt x="133" y="39"/>
                </a:lnTo>
                <a:lnTo>
                  <a:pt x="145" y="33"/>
                </a:lnTo>
                <a:lnTo>
                  <a:pt x="156" y="26"/>
                </a:lnTo>
                <a:lnTo>
                  <a:pt x="168" y="21"/>
                </a:lnTo>
                <a:lnTo>
                  <a:pt x="181" y="17"/>
                </a:lnTo>
                <a:lnTo>
                  <a:pt x="194" y="11"/>
                </a:lnTo>
                <a:lnTo>
                  <a:pt x="207" y="8"/>
                </a:lnTo>
                <a:lnTo>
                  <a:pt x="220" y="5"/>
                </a:lnTo>
                <a:lnTo>
                  <a:pt x="233" y="3"/>
                </a:lnTo>
                <a:lnTo>
                  <a:pt x="247" y="1"/>
                </a:lnTo>
                <a:lnTo>
                  <a:pt x="261" y="0"/>
                </a:lnTo>
                <a:lnTo>
                  <a:pt x="276" y="0"/>
                </a:lnTo>
                <a:lnTo>
                  <a:pt x="276"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2" name="Rectangle 124">
            <a:extLst>
              <a:ext uri="{FF2B5EF4-FFF2-40B4-BE49-F238E27FC236}">
                <a16:creationId xmlns:a16="http://schemas.microsoft.com/office/drawing/2014/main" id="{018074ED-4D4D-8FD0-2C88-4776A81724BB}"/>
              </a:ext>
            </a:extLst>
          </p:cNvPr>
          <p:cNvSpPr>
            <a:spLocks noChangeArrowheads="1"/>
          </p:cNvSpPr>
          <p:nvPr/>
        </p:nvSpPr>
        <p:spPr bwMode="auto">
          <a:xfrm rot="362064">
            <a:off x="6979268" y="3509189"/>
            <a:ext cx="120" cy="29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514119" rtl="0" eaLnBrk="0" fontAlgn="base" latinLnBrk="0" hangingPunct="0">
              <a:lnSpc>
                <a:spcPct val="100000"/>
              </a:lnSpc>
              <a:spcBef>
                <a:spcPct val="0"/>
              </a:spcBef>
              <a:spcAft>
                <a:spcPct val="0"/>
              </a:spcAft>
              <a:buClrTx/>
              <a:buSzTx/>
              <a:buFontTx/>
              <a:buNone/>
              <a:tabLst/>
              <a:defRPr/>
            </a:pPr>
            <a:endParaRPr kumimoji="0" lang="pt-BR" altLang="pt-BR" sz="1200" b="1" i="0" u="none" strike="noStrike" kern="1200" cap="none" spc="0" normalizeH="0" baseline="0" noProof="0">
              <a:ln>
                <a:noFill/>
              </a:ln>
              <a:solidFill>
                <a:prstClr val="black"/>
              </a:solidFill>
              <a:effectLst/>
              <a:uLnTx/>
              <a:uFillTx/>
              <a:latin typeface="+mn-lt"/>
              <a:ea typeface="+mn-ea"/>
              <a:cs typeface="+mn-cs"/>
            </a:endParaRPr>
          </a:p>
        </p:txBody>
      </p:sp>
      <p:sp>
        <p:nvSpPr>
          <p:cNvPr id="23" name="Freeform 128">
            <a:extLst>
              <a:ext uri="{FF2B5EF4-FFF2-40B4-BE49-F238E27FC236}">
                <a16:creationId xmlns:a16="http://schemas.microsoft.com/office/drawing/2014/main" id="{EDB1B4F8-AEE4-DEBD-4F6B-5F7DFC99E41C}"/>
              </a:ext>
            </a:extLst>
          </p:cNvPr>
          <p:cNvSpPr>
            <a:spLocks noEditPoints="1"/>
          </p:cNvSpPr>
          <p:nvPr/>
        </p:nvSpPr>
        <p:spPr bwMode="auto">
          <a:xfrm rot="21478492">
            <a:off x="6706402" y="2449264"/>
            <a:ext cx="1211174" cy="424896"/>
          </a:xfrm>
          <a:custGeom>
            <a:avLst/>
            <a:gdLst>
              <a:gd name="T0" fmla="*/ 240 w 2568"/>
              <a:gd name="T1" fmla="*/ 562 h 1045"/>
              <a:gd name="T2" fmla="*/ 185 w 2568"/>
              <a:gd name="T3" fmla="*/ 548 h 1045"/>
              <a:gd name="T4" fmla="*/ 136 w 2568"/>
              <a:gd name="T5" fmla="*/ 525 h 1045"/>
              <a:gd name="T6" fmla="*/ 92 w 2568"/>
              <a:gd name="T7" fmla="*/ 492 h 1045"/>
              <a:gd name="T8" fmla="*/ 56 w 2568"/>
              <a:gd name="T9" fmla="*/ 452 h 1045"/>
              <a:gd name="T10" fmla="*/ 28 w 2568"/>
              <a:gd name="T11" fmla="*/ 405 h 1045"/>
              <a:gd name="T12" fmla="*/ 9 w 2568"/>
              <a:gd name="T13" fmla="*/ 354 h 1045"/>
              <a:gd name="T14" fmla="*/ 0 w 2568"/>
              <a:gd name="T15" fmla="*/ 297 h 1045"/>
              <a:gd name="T16" fmla="*/ 4 w 2568"/>
              <a:gd name="T17" fmla="*/ 240 h 1045"/>
              <a:gd name="T18" fmla="*/ 17 w 2568"/>
              <a:gd name="T19" fmla="*/ 185 h 1045"/>
              <a:gd name="T20" fmla="*/ 41 w 2568"/>
              <a:gd name="T21" fmla="*/ 136 h 1045"/>
              <a:gd name="T22" fmla="*/ 73 w 2568"/>
              <a:gd name="T23" fmla="*/ 93 h 1045"/>
              <a:gd name="T24" fmla="*/ 114 w 2568"/>
              <a:gd name="T25" fmla="*/ 56 h 1045"/>
              <a:gd name="T26" fmla="*/ 159 w 2568"/>
              <a:gd name="T27" fmla="*/ 28 h 1045"/>
              <a:gd name="T28" fmla="*/ 212 w 2568"/>
              <a:gd name="T29" fmla="*/ 9 h 1045"/>
              <a:gd name="T30" fmla="*/ 268 w 2568"/>
              <a:gd name="T31" fmla="*/ 0 h 1045"/>
              <a:gd name="T32" fmla="*/ 353 w 2568"/>
              <a:gd name="T33" fmla="*/ 0 h 1045"/>
              <a:gd name="T34" fmla="*/ 632 w 2568"/>
              <a:gd name="T35" fmla="*/ 13 h 1045"/>
              <a:gd name="T36" fmla="*/ 907 w 2568"/>
              <a:gd name="T37" fmla="*/ 42 h 1045"/>
              <a:gd name="T38" fmla="*/ 1179 w 2568"/>
              <a:gd name="T39" fmla="*/ 87 h 1045"/>
              <a:gd name="T40" fmla="*/ 1250 w 2568"/>
              <a:gd name="T41" fmla="*/ 677 h 1045"/>
              <a:gd name="T42" fmla="*/ 1016 w 2568"/>
              <a:gd name="T43" fmla="*/ 629 h 1045"/>
              <a:gd name="T44" fmla="*/ 777 w 2568"/>
              <a:gd name="T45" fmla="*/ 594 h 1045"/>
              <a:gd name="T46" fmla="*/ 532 w 2568"/>
              <a:gd name="T47" fmla="*/ 573 h 1045"/>
              <a:gd name="T48" fmla="*/ 282 w 2568"/>
              <a:gd name="T49" fmla="*/ 565 h 1045"/>
              <a:gd name="T50" fmla="*/ 1515 w 2568"/>
              <a:gd name="T51" fmla="*/ 165 h 1045"/>
              <a:gd name="T52" fmla="*/ 1781 w 2568"/>
              <a:gd name="T53" fmla="*/ 246 h 1045"/>
              <a:gd name="T54" fmla="*/ 2041 w 2568"/>
              <a:gd name="T55" fmla="*/ 342 h 1045"/>
              <a:gd name="T56" fmla="*/ 2293 w 2568"/>
              <a:gd name="T57" fmla="*/ 452 h 1045"/>
              <a:gd name="T58" fmla="*/ 2106 w 2568"/>
              <a:gd name="T59" fmla="*/ 986 h 1045"/>
              <a:gd name="T60" fmla="*/ 1886 w 2568"/>
              <a:gd name="T61" fmla="*/ 887 h 1045"/>
              <a:gd name="T62" fmla="*/ 1660 w 2568"/>
              <a:gd name="T63" fmla="*/ 799 h 1045"/>
              <a:gd name="T64" fmla="*/ 1427 w 2568"/>
              <a:gd name="T65" fmla="*/ 724 h 1045"/>
              <a:gd name="T66" fmla="*/ 1380 w 2568"/>
              <a:gd name="T67" fmla="*/ 131 h 1045"/>
              <a:gd name="T68" fmla="*/ 2452 w 2568"/>
              <a:gd name="T69" fmla="*/ 535 h 1045"/>
              <a:gd name="T70" fmla="*/ 2493 w 2568"/>
              <a:gd name="T71" fmla="*/ 572 h 1045"/>
              <a:gd name="T72" fmla="*/ 2527 w 2568"/>
              <a:gd name="T73" fmla="*/ 615 h 1045"/>
              <a:gd name="T74" fmla="*/ 2550 w 2568"/>
              <a:gd name="T75" fmla="*/ 664 h 1045"/>
              <a:gd name="T76" fmla="*/ 2564 w 2568"/>
              <a:gd name="T77" fmla="*/ 716 h 1045"/>
              <a:gd name="T78" fmla="*/ 2568 w 2568"/>
              <a:gd name="T79" fmla="*/ 769 h 1045"/>
              <a:gd name="T80" fmla="*/ 2562 w 2568"/>
              <a:gd name="T81" fmla="*/ 825 h 1045"/>
              <a:gd name="T82" fmla="*/ 2544 w 2568"/>
              <a:gd name="T83" fmla="*/ 878 h 1045"/>
              <a:gd name="T84" fmla="*/ 2515 w 2568"/>
              <a:gd name="T85" fmla="*/ 927 h 1045"/>
              <a:gd name="T86" fmla="*/ 2479 w 2568"/>
              <a:gd name="T87" fmla="*/ 969 h 1045"/>
              <a:gd name="T88" fmla="*/ 2435 w 2568"/>
              <a:gd name="T89" fmla="*/ 1002 h 1045"/>
              <a:gd name="T90" fmla="*/ 2387 w 2568"/>
              <a:gd name="T91" fmla="*/ 1027 h 1045"/>
              <a:gd name="T92" fmla="*/ 2334 w 2568"/>
              <a:gd name="T93" fmla="*/ 1041 h 1045"/>
              <a:gd name="T94" fmla="*/ 2280 w 2568"/>
              <a:gd name="T95" fmla="*/ 1045 h 1045"/>
              <a:gd name="T96" fmla="*/ 2225 w 2568"/>
              <a:gd name="T97" fmla="*/ 1037 h 1045"/>
              <a:gd name="T98" fmla="*/ 2172 w 2568"/>
              <a:gd name="T99" fmla="*/ 102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68" h="1045">
                <a:moveTo>
                  <a:pt x="282" y="565"/>
                </a:moveTo>
                <a:lnTo>
                  <a:pt x="268" y="565"/>
                </a:lnTo>
                <a:lnTo>
                  <a:pt x="253" y="564"/>
                </a:lnTo>
                <a:lnTo>
                  <a:pt x="240" y="562"/>
                </a:lnTo>
                <a:lnTo>
                  <a:pt x="226" y="560"/>
                </a:lnTo>
                <a:lnTo>
                  <a:pt x="212" y="557"/>
                </a:lnTo>
                <a:lnTo>
                  <a:pt x="199" y="552"/>
                </a:lnTo>
                <a:lnTo>
                  <a:pt x="185" y="548"/>
                </a:lnTo>
                <a:lnTo>
                  <a:pt x="172" y="543"/>
                </a:lnTo>
                <a:lnTo>
                  <a:pt x="159" y="538"/>
                </a:lnTo>
                <a:lnTo>
                  <a:pt x="148" y="531"/>
                </a:lnTo>
                <a:lnTo>
                  <a:pt x="136" y="525"/>
                </a:lnTo>
                <a:lnTo>
                  <a:pt x="124" y="517"/>
                </a:lnTo>
                <a:lnTo>
                  <a:pt x="114" y="509"/>
                </a:lnTo>
                <a:lnTo>
                  <a:pt x="103" y="501"/>
                </a:lnTo>
                <a:lnTo>
                  <a:pt x="92" y="492"/>
                </a:lnTo>
                <a:lnTo>
                  <a:pt x="83" y="482"/>
                </a:lnTo>
                <a:lnTo>
                  <a:pt x="73" y="472"/>
                </a:lnTo>
                <a:lnTo>
                  <a:pt x="64" y="463"/>
                </a:lnTo>
                <a:lnTo>
                  <a:pt x="56" y="452"/>
                </a:lnTo>
                <a:lnTo>
                  <a:pt x="48" y="440"/>
                </a:lnTo>
                <a:lnTo>
                  <a:pt x="41" y="430"/>
                </a:lnTo>
                <a:lnTo>
                  <a:pt x="35" y="417"/>
                </a:lnTo>
                <a:lnTo>
                  <a:pt x="28" y="405"/>
                </a:lnTo>
                <a:lnTo>
                  <a:pt x="22" y="392"/>
                </a:lnTo>
                <a:lnTo>
                  <a:pt x="17" y="379"/>
                </a:lnTo>
                <a:lnTo>
                  <a:pt x="13" y="367"/>
                </a:lnTo>
                <a:lnTo>
                  <a:pt x="9" y="354"/>
                </a:lnTo>
                <a:lnTo>
                  <a:pt x="6" y="340"/>
                </a:lnTo>
                <a:lnTo>
                  <a:pt x="4" y="326"/>
                </a:lnTo>
                <a:lnTo>
                  <a:pt x="1" y="311"/>
                </a:lnTo>
                <a:lnTo>
                  <a:pt x="0" y="297"/>
                </a:lnTo>
                <a:lnTo>
                  <a:pt x="0" y="282"/>
                </a:lnTo>
                <a:lnTo>
                  <a:pt x="0" y="268"/>
                </a:lnTo>
                <a:lnTo>
                  <a:pt x="1" y="253"/>
                </a:lnTo>
                <a:lnTo>
                  <a:pt x="4" y="240"/>
                </a:lnTo>
                <a:lnTo>
                  <a:pt x="6" y="226"/>
                </a:lnTo>
                <a:lnTo>
                  <a:pt x="9" y="212"/>
                </a:lnTo>
                <a:lnTo>
                  <a:pt x="13" y="199"/>
                </a:lnTo>
                <a:lnTo>
                  <a:pt x="17" y="185"/>
                </a:lnTo>
                <a:lnTo>
                  <a:pt x="22" y="172"/>
                </a:lnTo>
                <a:lnTo>
                  <a:pt x="28" y="161"/>
                </a:lnTo>
                <a:lnTo>
                  <a:pt x="35" y="148"/>
                </a:lnTo>
                <a:lnTo>
                  <a:pt x="41" y="136"/>
                </a:lnTo>
                <a:lnTo>
                  <a:pt x="48" y="125"/>
                </a:lnTo>
                <a:lnTo>
                  <a:pt x="56" y="114"/>
                </a:lnTo>
                <a:lnTo>
                  <a:pt x="64" y="103"/>
                </a:lnTo>
                <a:lnTo>
                  <a:pt x="73" y="93"/>
                </a:lnTo>
                <a:lnTo>
                  <a:pt x="83" y="83"/>
                </a:lnTo>
                <a:lnTo>
                  <a:pt x="92" y="74"/>
                </a:lnTo>
                <a:lnTo>
                  <a:pt x="103" y="64"/>
                </a:lnTo>
                <a:lnTo>
                  <a:pt x="114" y="56"/>
                </a:lnTo>
                <a:lnTo>
                  <a:pt x="124" y="48"/>
                </a:lnTo>
                <a:lnTo>
                  <a:pt x="136" y="41"/>
                </a:lnTo>
                <a:lnTo>
                  <a:pt x="148" y="35"/>
                </a:lnTo>
                <a:lnTo>
                  <a:pt x="159" y="28"/>
                </a:lnTo>
                <a:lnTo>
                  <a:pt x="172" y="23"/>
                </a:lnTo>
                <a:lnTo>
                  <a:pt x="185" y="17"/>
                </a:lnTo>
                <a:lnTo>
                  <a:pt x="199" y="13"/>
                </a:lnTo>
                <a:lnTo>
                  <a:pt x="212" y="9"/>
                </a:lnTo>
                <a:lnTo>
                  <a:pt x="226" y="6"/>
                </a:lnTo>
                <a:lnTo>
                  <a:pt x="240" y="4"/>
                </a:lnTo>
                <a:lnTo>
                  <a:pt x="253" y="1"/>
                </a:lnTo>
                <a:lnTo>
                  <a:pt x="268" y="0"/>
                </a:lnTo>
                <a:lnTo>
                  <a:pt x="282" y="0"/>
                </a:lnTo>
                <a:lnTo>
                  <a:pt x="282" y="565"/>
                </a:lnTo>
                <a:close/>
                <a:moveTo>
                  <a:pt x="282" y="0"/>
                </a:moveTo>
                <a:lnTo>
                  <a:pt x="353" y="0"/>
                </a:lnTo>
                <a:lnTo>
                  <a:pt x="422" y="3"/>
                </a:lnTo>
                <a:lnTo>
                  <a:pt x="493" y="5"/>
                </a:lnTo>
                <a:lnTo>
                  <a:pt x="562" y="9"/>
                </a:lnTo>
                <a:lnTo>
                  <a:pt x="632" y="13"/>
                </a:lnTo>
                <a:lnTo>
                  <a:pt x="701" y="19"/>
                </a:lnTo>
                <a:lnTo>
                  <a:pt x="769" y="26"/>
                </a:lnTo>
                <a:lnTo>
                  <a:pt x="839" y="33"/>
                </a:lnTo>
                <a:lnTo>
                  <a:pt x="907" y="42"/>
                </a:lnTo>
                <a:lnTo>
                  <a:pt x="976" y="52"/>
                </a:lnTo>
                <a:lnTo>
                  <a:pt x="1044" y="62"/>
                </a:lnTo>
                <a:lnTo>
                  <a:pt x="1111" y="74"/>
                </a:lnTo>
                <a:lnTo>
                  <a:pt x="1179" y="87"/>
                </a:lnTo>
                <a:lnTo>
                  <a:pt x="1246" y="101"/>
                </a:lnTo>
                <a:lnTo>
                  <a:pt x="1313" y="115"/>
                </a:lnTo>
                <a:lnTo>
                  <a:pt x="1380" y="131"/>
                </a:lnTo>
                <a:lnTo>
                  <a:pt x="1250" y="677"/>
                </a:lnTo>
                <a:lnTo>
                  <a:pt x="1192" y="665"/>
                </a:lnTo>
                <a:lnTo>
                  <a:pt x="1134" y="652"/>
                </a:lnTo>
                <a:lnTo>
                  <a:pt x="1075" y="640"/>
                </a:lnTo>
                <a:lnTo>
                  <a:pt x="1016" y="629"/>
                </a:lnTo>
                <a:lnTo>
                  <a:pt x="957" y="619"/>
                </a:lnTo>
                <a:lnTo>
                  <a:pt x="898" y="610"/>
                </a:lnTo>
                <a:lnTo>
                  <a:pt x="838" y="602"/>
                </a:lnTo>
                <a:lnTo>
                  <a:pt x="777" y="594"/>
                </a:lnTo>
                <a:lnTo>
                  <a:pt x="716" y="588"/>
                </a:lnTo>
                <a:lnTo>
                  <a:pt x="655" y="581"/>
                </a:lnTo>
                <a:lnTo>
                  <a:pt x="594" y="576"/>
                </a:lnTo>
                <a:lnTo>
                  <a:pt x="532" y="573"/>
                </a:lnTo>
                <a:lnTo>
                  <a:pt x="470" y="570"/>
                </a:lnTo>
                <a:lnTo>
                  <a:pt x="408" y="567"/>
                </a:lnTo>
                <a:lnTo>
                  <a:pt x="345" y="565"/>
                </a:lnTo>
                <a:lnTo>
                  <a:pt x="282" y="565"/>
                </a:lnTo>
                <a:lnTo>
                  <a:pt x="282" y="0"/>
                </a:lnTo>
                <a:close/>
                <a:moveTo>
                  <a:pt x="1380" y="131"/>
                </a:moveTo>
                <a:lnTo>
                  <a:pt x="1448" y="148"/>
                </a:lnTo>
                <a:lnTo>
                  <a:pt x="1515" y="165"/>
                </a:lnTo>
                <a:lnTo>
                  <a:pt x="1582" y="184"/>
                </a:lnTo>
                <a:lnTo>
                  <a:pt x="1650" y="203"/>
                </a:lnTo>
                <a:lnTo>
                  <a:pt x="1716" y="225"/>
                </a:lnTo>
                <a:lnTo>
                  <a:pt x="1781" y="246"/>
                </a:lnTo>
                <a:lnTo>
                  <a:pt x="1847" y="268"/>
                </a:lnTo>
                <a:lnTo>
                  <a:pt x="1912" y="292"/>
                </a:lnTo>
                <a:lnTo>
                  <a:pt x="1976" y="316"/>
                </a:lnTo>
                <a:lnTo>
                  <a:pt x="2041" y="342"/>
                </a:lnTo>
                <a:lnTo>
                  <a:pt x="2105" y="368"/>
                </a:lnTo>
                <a:lnTo>
                  <a:pt x="2168" y="396"/>
                </a:lnTo>
                <a:lnTo>
                  <a:pt x="2230" y="423"/>
                </a:lnTo>
                <a:lnTo>
                  <a:pt x="2293" y="452"/>
                </a:lnTo>
                <a:lnTo>
                  <a:pt x="2354" y="482"/>
                </a:lnTo>
                <a:lnTo>
                  <a:pt x="2415" y="513"/>
                </a:lnTo>
                <a:lnTo>
                  <a:pt x="2159" y="1014"/>
                </a:lnTo>
                <a:lnTo>
                  <a:pt x="2106" y="986"/>
                </a:lnTo>
                <a:lnTo>
                  <a:pt x="2051" y="960"/>
                </a:lnTo>
                <a:lnTo>
                  <a:pt x="1997" y="935"/>
                </a:lnTo>
                <a:lnTo>
                  <a:pt x="1941" y="910"/>
                </a:lnTo>
                <a:lnTo>
                  <a:pt x="1886" y="887"/>
                </a:lnTo>
                <a:lnTo>
                  <a:pt x="1830" y="863"/>
                </a:lnTo>
                <a:lnTo>
                  <a:pt x="1774" y="841"/>
                </a:lnTo>
                <a:lnTo>
                  <a:pt x="1717" y="819"/>
                </a:lnTo>
                <a:lnTo>
                  <a:pt x="1660" y="799"/>
                </a:lnTo>
                <a:lnTo>
                  <a:pt x="1603" y="779"/>
                </a:lnTo>
                <a:lnTo>
                  <a:pt x="1545" y="760"/>
                </a:lnTo>
                <a:lnTo>
                  <a:pt x="1486" y="742"/>
                </a:lnTo>
                <a:lnTo>
                  <a:pt x="1427" y="724"/>
                </a:lnTo>
                <a:lnTo>
                  <a:pt x="1369" y="708"/>
                </a:lnTo>
                <a:lnTo>
                  <a:pt x="1310" y="692"/>
                </a:lnTo>
                <a:lnTo>
                  <a:pt x="1250" y="677"/>
                </a:lnTo>
                <a:lnTo>
                  <a:pt x="1380" y="131"/>
                </a:lnTo>
                <a:close/>
                <a:moveTo>
                  <a:pt x="2415" y="513"/>
                </a:moveTo>
                <a:lnTo>
                  <a:pt x="2427" y="519"/>
                </a:lnTo>
                <a:lnTo>
                  <a:pt x="2440" y="527"/>
                </a:lnTo>
                <a:lnTo>
                  <a:pt x="2452" y="535"/>
                </a:lnTo>
                <a:lnTo>
                  <a:pt x="2462" y="544"/>
                </a:lnTo>
                <a:lnTo>
                  <a:pt x="2473" y="552"/>
                </a:lnTo>
                <a:lnTo>
                  <a:pt x="2484" y="562"/>
                </a:lnTo>
                <a:lnTo>
                  <a:pt x="2493" y="572"/>
                </a:lnTo>
                <a:lnTo>
                  <a:pt x="2502" y="582"/>
                </a:lnTo>
                <a:lnTo>
                  <a:pt x="2511" y="593"/>
                </a:lnTo>
                <a:lnTo>
                  <a:pt x="2519" y="604"/>
                </a:lnTo>
                <a:lnTo>
                  <a:pt x="2527" y="615"/>
                </a:lnTo>
                <a:lnTo>
                  <a:pt x="2533" y="627"/>
                </a:lnTo>
                <a:lnTo>
                  <a:pt x="2539" y="639"/>
                </a:lnTo>
                <a:lnTo>
                  <a:pt x="2545" y="651"/>
                </a:lnTo>
                <a:lnTo>
                  <a:pt x="2550" y="664"/>
                </a:lnTo>
                <a:lnTo>
                  <a:pt x="2554" y="676"/>
                </a:lnTo>
                <a:lnTo>
                  <a:pt x="2559" y="689"/>
                </a:lnTo>
                <a:lnTo>
                  <a:pt x="2562" y="702"/>
                </a:lnTo>
                <a:lnTo>
                  <a:pt x="2564" y="716"/>
                </a:lnTo>
                <a:lnTo>
                  <a:pt x="2566" y="729"/>
                </a:lnTo>
                <a:lnTo>
                  <a:pt x="2567" y="743"/>
                </a:lnTo>
                <a:lnTo>
                  <a:pt x="2568" y="756"/>
                </a:lnTo>
                <a:lnTo>
                  <a:pt x="2568" y="769"/>
                </a:lnTo>
                <a:lnTo>
                  <a:pt x="2567" y="783"/>
                </a:lnTo>
                <a:lnTo>
                  <a:pt x="2566" y="797"/>
                </a:lnTo>
                <a:lnTo>
                  <a:pt x="2564" y="811"/>
                </a:lnTo>
                <a:lnTo>
                  <a:pt x="2562" y="825"/>
                </a:lnTo>
                <a:lnTo>
                  <a:pt x="2559" y="838"/>
                </a:lnTo>
                <a:lnTo>
                  <a:pt x="2554" y="852"/>
                </a:lnTo>
                <a:lnTo>
                  <a:pt x="2549" y="864"/>
                </a:lnTo>
                <a:lnTo>
                  <a:pt x="2544" y="878"/>
                </a:lnTo>
                <a:lnTo>
                  <a:pt x="2537" y="891"/>
                </a:lnTo>
                <a:lnTo>
                  <a:pt x="2531" y="904"/>
                </a:lnTo>
                <a:lnTo>
                  <a:pt x="2523" y="916"/>
                </a:lnTo>
                <a:lnTo>
                  <a:pt x="2515" y="927"/>
                </a:lnTo>
                <a:lnTo>
                  <a:pt x="2506" y="939"/>
                </a:lnTo>
                <a:lnTo>
                  <a:pt x="2498" y="950"/>
                </a:lnTo>
                <a:lnTo>
                  <a:pt x="2488" y="959"/>
                </a:lnTo>
                <a:lnTo>
                  <a:pt x="2479" y="969"/>
                </a:lnTo>
                <a:lnTo>
                  <a:pt x="2468" y="979"/>
                </a:lnTo>
                <a:lnTo>
                  <a:pt x="2457" y="987"/>
                </a:lnTo>
                <a:lnTo>
                  <a:pt x="2446" y="995"/>
                </a:lnTo>
                <a:lnTo>
                  <a:pt x="2435" y="1002"/>
                </a:lnTo>
                <a:lnTo>
                  <a:pt x="2423" y="1010"/>
                </a:lnTo>
                <a:lnTo>
                  <a:pt x="2411" y="1015"/>
                </a:lnTo>
                <a:lnTo>
                  <a:pt x="2398" y="1021"/>
                </a:lnTo>
                <a:lnTo>
                  <a:pt x="2387" y="1027"/>
                </a:lnTo>
                <a:lnTo>
                  <a:pt x="2374" y="1031"/>
                </a:lnTo>
                <a:lnTo>
                  <a:pt x="2361" y="1034"/>
                </a:lnTo>
                <a:lnTo>
                  <a:pt x="2347" y="1037"/>
                </a:lnTo>
                <a:lnTo>
                  <a:pt x="2334" y="1041"/>
                </a:lnTo>
                <a:lnTo>
                  <a:pt x="2320" y="1043"/>
                </a:lnTo>
                <a:lnTo>
                  <a:pt x="2308" y="1044"/>
                </a:lnTo>
                <a:lnTo>
                  <a:pt x="2294" y="1044"/>
                </a:lnTo>
                <a:lnTo>
                  <a:pt x="2280" y="1045"/>
                </a:lnTo>
                <a:lnTo>
                  <a:pt x="2267" y="1044"/>
                </a:lnTo>
                <a:lnTo>
                  <a:pt x="2253" y="1043"/>
                </a:lnTo>
                <a:lnTo>
                  <a:pt x="2239" y="1041"/>
                </a:lnTo>
                <a:lnTo>
                  <a:pt x="2225" y="1037"/>
                </a:lnTo>
                <a:lnTo>
                  <a:pt x="2213" y="1034"/>
                </a:lnTo>
                <a:lnTo>
                  <a:pt x="2199" y="1030"/>
                </a:lnTo>
                <a:lnTo>
                  <a:pt x="2185" y="1026"/>
                </a:lnTo>
                <a:lnTo>
                  <a:pt x="2172" y="1020"/>
                </a:lnTo>
                <a:lnTo>
                  <a:pt x="2159" y="1014"/>
                </a:lnTo>
                <a:lnTo>
                  <a:pt x="2415" y="513"/>
                </a:lnTo>
                <a:close/>
              </a:path>
            </a:pathLst>
          </a:custGeom>
          <a:solidFill>
            <a:srgbClr val="2CA2BB"/>
          </a:solidFill>
          <a:ln>
            <a:no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4" name="Freeform 129">
            <a:extLst>
              <a:ext uri="{FF2B5EF4-FFF2-40B4-BE49-F238E27FC236}">
                <a16:creationId xmlns:a16="http://schemas.microsoft.com/office/drawing/2014/main" id="{FDDBD898-91E7-54AC-2191-DB7087444DBE}"/>
              </a:ext>
            </a:extLst>
          </p:cNvPr>
          <p:cNvSpPr>
            <a:spLocks noEditPoints="1"/>
          </p:cNvSpPr>
          <p:nvPr/>
        </p:nvSpPr>
        <p:spPr bwMode="auto">
          <a:xfrm rot="556877">
            <a:off x="6054257" y="2397127"/>
            <a:ext cx="1284963" cy="446871"/>
          </a:xfrm>
          <a:custGeom>
            <a:avLst/>
            <a:gdLst>
              <a:gd name="T0" fmla="*/ 377 w 2671"/>
              <a:gd name="T1" fmla="*/ 1082 h 1099"/>
              <a:gd name="T2" fmla="*/ 322 w 2671"/>
              <a:gd name="T3" fmla="*/ 1096 h 1099"/>
              <a:gd name="T4" fmla="*/ 268 w 2671"/>
              <a:gd name="T5" fmla="*/ 1098 h 1099"/>
              <a:gd name="T6" fmla="*/ 215 w 2671"/>
              <a:gd name="T7" fmla="*/ 1091 h 1099"/>
              <a:gd name="T8" fmla="*/ 163 w 2671"/>
              <a:gd name="T9" fmla="*/ 1073 h 1099"/>
              <a:gd name="T10" fmla="*/ 116 w 2671"/>
              <a:gd name="T11" fmla="*/ 1046 h 1099"/>
              <a:gd name="T12" fmla="*/ 76 w 2671"/>
              <a:gd name="T13" fmla="*/ 1010 h 1099"/>
              <a:gd name="T14" fmla="*/ 42 w 2671"/>
              <a:gd name="T15" fmla="*/ 965 h 1099"/>
              <a:gd name="T16" fmla="*/ 16 w 2671"/>
              <a:gd name="T17" fmla="*/ 912 h 1099"/>
              <a:gd name="T18" fmla="*/ 3 w 2671"/>
              <a:gd name="T19" fmla="*/ 859 h 1099"/>
              <a:gd name="T20" fmla="*/ 0 w 2671"/>
              <a:gd name="T21" fmla="*/ 805 h 1099"/>
              <a:gd name="T22" fmla="*/ 7 w 2671"/>
              <a:gd name="T23" fmla="*/ 751 h 1099"/>
              <a:gd name="T24" fmla="*/ 25 w 2671"/>
              <a:gd name="T25" fmla="*/ 700 h 1099"/>
              <a:gd name="T26" fmla="*/ 52 w 2671"/>
              <a:gd name="T27" fmla="*/ 653 h 1099"/>
              <a:gd name="T28" fmla="*/ 89 w 2671"/>
              <a:gd name="T29" fmla="*/ 611 h 1099"/>
              <a:gd name="T30" fmla="*/ 133 w 2671"/>
              <a:gd name="T31" fmla="*/ 577 h 1099"/>
              <a:gd name="T32" fmla="*/ 210 w 2671"/>
              <a:gd name="T33" fmla="*/ 536 h 1099"/>
              <a:gd name="T34" fmla="*/ 472 w 2671"/>
              <a:gd name="T35" fmla="*/ 409 h 1099"/>
              <a:gd name="T36" fmla="*/ 741 w 2671"/>
              <a:gd name="T37" fmla="*/ 298 h 1099"/>
              <a:gd name="T38" fmla="*/ 1019 w 2671"/>
              <a:gd name="T39" fmla="*/ 203 h 1099"/>
              <a:gd name="T40" fmla="*/ 1368 w 2671"/>
              <a:gd name="T41" fmla="*/ 691 h 1099"/>
              <a:gd name="T42" fmla="*/ 1119 w 2671"/>
              <a:gd name="T43" fmla="*/ 763 h 1099"/>
              <a:gd name="T44" fmla="*/ 877 w 2671"/>
              <a:gd name="T45" fmla="*/ 849 h 1099"/>
              <a:gd name="T46" fmla="*/ 642 w 2671"/>
              <a:gd name="T47" fmla="*/ 950 h 1099"/>
              <a:gd name="T48" fmla="*/ 415 w 2671"/>
              <a:gd name="T49" fmla="*/ 1064 h 1099"/>
              <a:gd name="T50" fmla="*/ 1371 w 2671"/>
              <a:gd name="T51" fmla="*/ 111 h 1099"/>
              <a:gd name="T52" fmla="*/ 1656 w 2671"/>
              <a:gd name="T53" fmla="*/ 57 h 1099"/>
              <a:gd name="T54" fmla="*/ 1945 w 2671"/>
              <a:gd name="T55" fmla="*/ 21 h 1099"/>
              <a:gd name="T56" fmla="*/ 2240 w 2671"/>
              <a:gd name="T57" fmla="*/ 3 h 1099"/>
              <a:gd name="T58" fmla="*/ 2322 w 2671"/>
              <a:gd name="T59" fmla="*/ 565 h 1099"/>
              <a:gd name="T60" fmla="*/ 2061 w 2671"/>
              <a:gd name="T61" fmla="*/ 578 h 1099"/>
              <a:gd name="T62" fmla="*/ 1804 w 2671"/>
              <a:gd name="T63" fmla="*/ 606 h 1099"/>
              <a:gd name="T64" fmla="*/ 1553 w 2671"/>
              <a:gd name="T65" fmla="*/ 650 h 1099"/>
              <a:gd name="T66" fmla="*/ 1231 w 2671"/>
              <a:gd name="T67" fmla="*/ 145 h 1099"/>
              <a:gd name="T68" fmla="*/ 2431 w 2671"/>
              <a:gd name="T69" fmla="*/ 4 h 1099"/>
              <a:gd name="T70" fmla="*/ 2486 w 2671"/>
              <a:gd name="T71" fmla="*/ 17 h 1099"/>
              <a:gd name="T72" fmla="*/ 2535 w 2671"/>
              <a:gd name="T73" fmla="*/ 41 h 1099"/>
              <a:gd name="T74" fmla="*/ 2578 w 2671"/>
              <a:gd name="T75" fmla="*/ 74 h 1099"/>
              <a:gd name="T76" fmla="*/ 2615 w 2671"/>
              <a:gd name="T77" fmla="*/ 114 h 1099"/>
              <a:gd name="T78" fmla="*/ 2644 w 2671"/>
              <a:gd name="T79" fmla="*/ 161 h 1099"/>
              <a:gd name="T80" fmla="*/ 2662 w 2671"/>
              <a:gd name="T81" fmla="*/ 212 h 1099"/>
              <a:gd name="T82" fmla="*/ 2670 w 2671"/>
              <a:gd name="T83" fmla="*/ 268 h 1099"/>
              <a:gd name="T84" fmla="*/ 2668 w 2671"/>
              <a:gd name="T85" fmla="*/ 326 h 1099"/>
              <a:gd name="T86" fmla="*/ 2654 w 2671"/>
              <a:gd name="T87" fmla="*/ 379 h 1099"/>
              <a:gd name="T88" fmla="*/ 2630 w 2671"/>
              <a:gd name="T89" fmla="*/ 430 h 1099"/>
              <a:gd name="T90" fmla="*/ 2598 w 2671"/>
              <a:gd name="T91" fmla="*/ 472 h 1099"/>
              <a:gd name="T92" fmla="*/ 2557 w 2671"/>
              <a:gd name="T93" fmla="*/ 509 h 1099"/>
              <a:gd name="T94" fmla="*/ 2511 w 2671"/>
              <a:gd name="T95" fmla="*/ 538 h 1099"/>
              <a:gd name="T96" fmla="*/ 2459 w 2671"/>
              <a:gd name="T97" fmla="*/ 557 h 1099"/>
              <a:gd name="T98" fmla="*/ 2403 w 2671"/>
              <a:gd name="T99" fmla="*/ 565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71" h="1099">
                <a:moveTo>
                  <a:pt x="415" y="1064"/>
                </a:moveTo>
                <a:lnTo>
                  <a:pt x="403" y="1072"/>
                </a:lnTo>
                <a:lnTo>
                  <a:pt x="390" y="1077"/>
                </a:lnTo>
                <a:lnTo>
                  <a:pt x="377" y="1082"/>
                </a:lnTo>
                <a:lnTo>
                  <a:pt x="363" y="1086"/>
                </a:lnTo>
                <a:lnTo>
                  <a:pt x="350" y="1091"/>
                </a:lnTo>
                <a:lnTo>
                  <a:pt x="336" y="1093"/>
                </a:lnTo>
                <a:lnTo>
                  <a:pt x="322" y="1096"/>
                </a:lnTo>
                <a:lnTo>
                  <a:pt x="309" y="1097"/>
                </a:lnTo>
                <a:lnTo>
                  <a:pt x="296" y="1098"/>
                </a:lnTo>
                <a:lnTo>
                  <a:pt x="282" y="1099"/>
                </a:lnTo>
                <a:lnTo>
                  <a:pt x="268" y="1098"/>
                </a:lnTo>
                <a:lnTo>
                  <a:pt x="254" y="1097"/>
                </a:lnTo>
                <a:lnTo>
                  <a:pt x="241" y="1096"/>
                </a:lnTo>
                <a:lnTo>
                  <a:pt x="227" y="1094"/>
                </a:lnTo>
                <a:lnTo>
                  <a:pt x="215" y="1091"/>
                </a:lnTo>
                <a:lnTo>
                  <a:pt x="202" y="1088"/>
                </a:lnTo>
                <a:lnTo>
                  <a:pt x="189" y="1083"/>
                </a:lnTo>
                <a:lnTo>
                  <a:pt x="176" y="1078"/>
                </a:lnTo>
                <a:lnTo>
                  <a:pt x="163" y="1073"/>
                </a:lnTo>
                <a:lnTo>
                  <a:pt x="152" y="1067"/>
                </a:lnTo>
                <a:lnTo>
                  <a:pt x="140" y="1061"/>
                </a:lnTo>
                <a:lnTo>
                  <a:pt x="128" y="1053"/>
                </a:lnTo>
                <a:lnTo>
                  <a:pt x="116" y="1046"/>
                </a:lnTo>
                <a:lnTo>
                  <a:pt x="106" y="1037"/>
                </a:lnTo>
                <a:lnTo>
                  <a:pt x="95" y="1029"/>
                </a:lnTo>
                <a:lnTo>
                  <a:pt x="85" y="1019"/>
                </a:lnTo>
                <a:lnTo>
                  <a:pt x="76" y="1010"/>
                </a:lnTo>
                <a:lnTo>
                  <a:pt x="66" y="999"/>
                </a:lnTo>
                <a:lnTo>
                  <a:pt x="58" y="988"/>
                </a:lnTo>
                <a:lnTo>
                  <a:pt x="49" y="976"/>
                </a:lnTo>
                <a:lnTo>
                  <a:pt x="42" y="965"/>
                </a:lnTo>
                <a:lnTo>
                  <a:pt x="34" y="952"/>
                </a:lnTo>
                <a:lnTo>
                  <a:pt x="28" y="939"/>
                </a:lnTo>
                <a:lnTo>
                  <a:pt x="21" y="926"/>
                </a:lnTo>
                <a:lnTo>
                  <a:pt x="16" y="912"/>
                </a:lnTo>
                <a:lnTo>
                  <a:pt x="12" y="900"/>
                </a:lnTo>
                <a:lnTo>
                  <a:pt x="8" y="886"/>
                </a:lnTo>
                <a:lnTo>
                  <a:pt x="5" y="873"/>
                </a:lnTo>
                <a:lnTo>
                  <a:pt x="3" y="859"/>
                </a:lnTo>
                <a:lnTo>
                  <a:pt x="1" y="845"/>
                </a:lnTo>
                <a:lnTo>
                  <a:pt x="0" y="831"/>
                </a:lnTo>
                <a:lnTo>
                  <a:pt x="0" y="817"/>
                </a:lnTo>
                <a:lnTo>
                  <a:pt x="0" y="805"/>
                </a:lnTo>
                <a:lnTo>
                  <a:pt x="1" y="791"/>
                </a:lnTo>
                <a:lnTo>
                  <a:pt x="2" y="778"/>
                </a:lnTo>
                <a:lnTo>
                  <a:pt x="4" y="764"/>
                </a:lnTo>
                <a:lnTo>
                  <a:pt x="7" y="751"/>
                </a:lnTo>
                <a:lnTo>
                  <a:pt x="11" y="737"/>
                </a:lnTo>
                <a:lnTo>
                  <a:pt x="15" y="724"/>
                </a:lnTo>
                <a:lnTo>
                  <a:pt x="20" y="713"/>
                </a:lnTo>
                <a:lnTo>
                  <a:pt x="25" y="700"/>
                </a:lnTo>
                <a:lnTo>
                  <a:pt x="31" y="688"/>
                </a:lnTo>
                <a:lnTo>
                  <a:pt x="37" y="675"/>
                </a:lnTo>
                <a:lnTo>
                  <a:pt x="45" y="665"/>
                </a:lnTo>
                <a:lnTo>
                  <a:pt x="52" y="653"/>
                </a:lnTo>
                <a:lnTo>
                  <a:pt x="61" y="642"/>
                </a:lnTo>
                <a:lnTo>
                  <a:pt x="69" y="632"/>
                </a:lnTo>
                <a:lnTo>
                  <a:pt x="79" y="621"/>
                </a:lnTo>
                <a:lnTo>
                  <a:pt x="89" y="611"/>
                </a:lnTo>
                <a:lnTo>
                  <a:pt x="99" y="603"/>
                </a:lnTo>
                <a:lnTo>
                  <a:pt x="110" y="593"/>
                </a:lnTo>
                <a:lnTo>
                  <a:pt x="122" y="586"/>
                </a:lnTo>
                <a:lnTo>
                  <a:pt x="133" y="577"/>
                </a:lnTo>
                <a:lnTo>
                  <a:pt x="146" y="571"/>
                </a:lnTo>
                <a:lnTo>
                  <a:pt x="415" y="1064"/>
                </a:lnTo>
                <a:close/>
                <a:moveTo>
                  <a:pt x="146" y="571"/>
                </a:moveTo>
                <a:lnTo>
                  <a:pt x="210" y="536"/>
                </a:lnTo>
                <a:lnTo>
                  <a:pt x="275" y="502"/>
                </a:lnTo>
                <a:lnTo>
                  <a:pt x="340" y="470"/>
                </a:lnTo>
                <a:lnTo>
                  <a:pt x="406" y="439"/>
                </a:lnTo>
                <a:lnTo>
                  <a:pt x="472" y="409"/>
                </a:lnTo>
                <a:lnTo>
                  <a:pt x="538" y="379"/>
                </a:lnTo>
                <a:lnTo>
                  <a:pt x="606" y="352"/>
                </a:lnTo>
                <a:lnTo>
                  <a:pt x="673" y="324"/>
                </a:lnTo>
                <a:lnTo>
                  <a:pt x="741" y="298"/>
                </a:lnTo>
                <a:lnTo>
                  <a:pt x="811" y="273"/>
                </a:lnTo>
                <a:lnTo>
                  <a:pt x="879" y="249"/>
                </a:lnTo>
                <a:lnTo>
                  <a:pt x="948" y="226"/>
                </a:lnTo>
                <a:lnTo>
                  <a:pt x="1019" y="203"/>
                </a:lnTo>
                <a:lnTo>
                  <a:pt x="1089" y="183"/>
                </a:lnTo>
                <a:lnTo>
                  <a:pt x="1160" y="163"/>
                </a:lnTo>
                <a:lnTo>
                  <a:pt x="1231" y="145"/>
                </a:lnTo>
                <a:lnTo>
                  <a:pt x="1368" y="691"/>
                </a:lnTo>
                <a:lnTo>
                  <a:pt x="1305" y="708"/>
                </a:lnTo>
                <a:lnTo>
                  <a:pt x="1242" y="725"/>
                </a:lnTo>
                <a:lnTo>
                  <a:pt x="1180" y="744"/>
                </a:lnTo>
                <a:lnTo>
                  <a:pt x="1119" y="763"/>
                </a:lnTo>
                <a:lnTo>
                  <a:pt x="1057" y="783"/>
                </a:lnTo>
                <a:lnTo>
                  <a:pt x="996" y="805"/>
                </a:lnTo>
                <a:lnTo>
                  <a:pt x="937" y="827"/>
                </a:lnTo>
                <a:lnTo>
                  <a:pt x="877" y="849"/>
                </a:lnTo>
                <a:lnTo>
                  <a:pt x="817" y="874"/>
                </a:lnTo>
                <a:lnTo>
                  <a:pt x="758" y="898"/>
                </a:lnTo>
                <a:lnTo>
                  <a:pt x="700" y="924"/>
                </a:lnTo>
                <a:lnTo>
                  <a:pt x="642" y="950"/>
                </a:lnTo>
                <a:lnTo>
                  <a:pt x="584" y="978"/>
                </a:lnTo>
                <a:lnTo>
                  <a:pt x="528" y="1005"/>
                </a:lnTo>
                <a:lnTo>
                  <a:pt x="472" y="1034"/>
                </a:lnTo>
                <a:lnTo>
                  <a:pt x="415" y="1064"/>
                </a:lnTo>
                <a:lnTo>
                  <a:pt x="146" y="571"/>
                </a:lnTo>
                <a:close/>
                <a:moveTo>
                  <a:pt x="1231" y="145"/>
                </a:moveTo>
                <a:lnTo>
                  <a:pt x="1301" y="127"/>
                </a:lnTo>
                <a:lnTo>
                  <a:pt x="1371" y="111"/>
                </a:lnTo>
                <a:lnTo>
                  <a:pt x="1442" y="96"/>
                </a:lnTo>
                <a:lnTo>
                  <a:pt x="1512" y="83"/>
                </a:lnTo>
                <a:lnTo>
                  <a:pt x="1584" y="70"/>
                </a:lnTo>
                <a:lnTo>
                  <a:pt x="1656" y="57"/>
                </a:lnTo>
                <a:lnTo>
                  <a:pt x="1727" y="46"/>
                </a:lnTo>
                <a:lnTo>
                  <a:pt x="1800" y="37"/>
                </a:lnTo>
                <a:lnTo>
                  <a:pt x="1872" y="28"/>
                </a:lnTo>
                <a:lnTo>
                  <a:pt x="1945" y="21"/>
                </a:lnTo>
                <a:lnTo>
                  <a:pt x="2019" y="14"/>
                </a:lnTo>
                <a:lnTo>
                  <a:pt x="2091" y="10"/>
                </a:lnTo>
                <a:lnTo>
                  <a:pt x="2165" y="6"/>
                </a:lnTo>
                <a:lnTo>
                  <a:pt x="2240" y="3"/>
                </a:lnTo>
                <a:lnTo>
                  <a:pt x="2314" y="0"/>
                </a:lnTo>
                <a:lnTo>
                  <a:pt x="2388" y="0"/>
                </a:lnTo>
                <a:lnTo>
                  <a:pt x="2388" y="565"/>
                </a:lnTo>
                <a:lnTo>
                  <a:pt x="2322" y="565"/>
                </a:lnTo>
                <a:lnTo>
                  <a:pt x="2257" y="567"/>
                </a:lnTo>
                <a:lnTo>
                  <a:pt x="2191" y="570"/>
                </a:lnTo>
                <a:lnTo>
                  <a:pt x="2126" y="574"/>
                </a:lnTo>
                <a:lnTo>
                  <a:pt x="2061" y="578"/>
                </a:lnTo>
                <a:lnTo>
                  <a:pt x="1996" y="583"/>
                </a:lnTo>
                <a:lnTo>
                  <a:pt x="1932" y="590"/>
                </a:lnTo>
                <a:lnTo>
                  <a:pt x="1868" y="597"/>
                </a:lnTo>
                <a:lnTo>
                  <a:pt x="1804" y="606"/>
                </a:lnTo>
                <a:lnTo>
                  <a:pt x="1741" y="615"/>
                </a:lnTo>
                <a:lnTo>
                  <a:pt x="1678" y="626"/>
                </a:lnTo>
                <a:lnTo>
                  <a:pt x="1615" y="637"/>
                </a:lnTo>
                <a:lnTo>
                  <a:pt x="1553" y="650"/>
                </a:lnTo>
                <a:lnTo>
                  <a:pt x="1491" y="662"/>
                </a:lnTo>
                <a:lnTo>
                  <a:pt x="1429" y="676"/>
                </a:lnTo>
                <a:lnTo>
                  <a:pt x="1368" y="691"/>
                </a:lnTo>
                <a:lnTo>
                  <a:pt x="1231" y="145"/>
                </a:lnTo>
                <a:close/>
                <a:moveTo>
                  <a:pt x="2388" y="0"/>
                </a:moveTo>
                <a:lnTo>
                  <a:pt x="2403" y="0"/>
                </a:lnTo>
                <a:lnTo>
                  <a:pt x="2417" y="1"/>
                </a:lnTo>
                <a:lnTo>
                  <a:pt x="2431" y="4"/>
                </a:lnTo>
                <a:lnTo>
                  <a:pt x="2445" y="6"/>
                </a:lnTo>
                <a:lnTo>
                  <a:pt x="2459" y="9"/>
                </a:lnTo>
                <a:lnTo>
                  <a:pt x="2473" y="13"/>
                </a:lnTo>
                <a:lnTo>
                  <a:pt x="2486" y="17"/>
                </a:lnTo>
                <a:lnTo>
                  <a:pt x="2498" y="23"/>
                </a:lnTo>
                <a:lnTo>
                  <a:pt x="2511" y="28"/>
                </a:lnTo>
                <a:lnTo>
                  <a:pt x="2523" y="35"/>
                </a:lnTo>
                <a:lnTo>
                  <a:pt x="2535" y="41"/>
                </a:lnTo>
                <a:lnTo>
                  <a:pt x="2546" y="48"/>
                </a:lnTo>
                <a:lnTo>
                  <a:pt x="2557" y="56"/>
                </a:lnTo>
                <a:lnTo>
                  <a:pt x="2568" y="64"/>
                </a:lnTo>
                <a:lnTo>
                  <a:pt x="2578" y="74"/>
                </a:lnTo>
                <a:lnTo>
                  <a:pt x="2588" y="83"/>
                </a:lnTo>
                <a:lnTo>
                  <a:pt x="2598" y="93"/>
                </a:lnTo>
                <a:lnTo>
                  <a:pt x="2606" y="103"/>
                </a:lnTo>
                <a:lnTo>
                  <a:pt x="2615" y="114"/>
                </a:lnTo>
                <a:lnTo>
                  <a:pt x="2622" y="125"/>
                </a:lnTo>
                <a:lnTo>
                  <a:pt x="2630" y="136"/>
                </a:lnTo>
                <a:lnTo>
                  <a:pt x="2637" y="148"/>
                </a:lnTo>
                <a:lnTo>
                  <a:pt x="2644" y="161"/>
                </a:lnTo>
                <a:lnTo>
                  <a:pt x="2649" y="172"/>
                </a:lnTo>
                <a:lnTo>
                  <a:pt x="2654" y="185"/>
                </a:lnTo>
                <a:lnTo>
                  <a:pt x="2659" y="199"/>
                </a:lnTo>
                <a:lnTo>
                  <a:pt x="2662" y="212"/>
                </a:lnTo>
                <a:lnTo>
                  <a:pt x="2665" y="226"/>
                </a:lnTo>
                <a:lnTo>
                  <a:pt x="2668" y="240"/>
                </a:lnTo>
                <a:lnTo>
                  <a:pt x="2669" y="253"/>
                </a:lnTo>
                <a:lnTo>
                  <a:pt x="2670" y="268"/>
                </a:lnTo>
                <a:lnTo>
                  <a:pt x="2671" y="282"/>
                </a:lnTo>
                <a:lnTo>
                  <a:pt x="2670" y="297"/>
                </a:lnTo>
                <a:lnTo>
                  <a:pt x="2669" y="311"/>
                </a:lnTo>
                <a:lnTo>
                  <a:pt x="2668" y="326"/>
                </a:lnTo>
                <a:lnTo>
                  <a:pt x="2665" y="340"/>
                </a:lnTo>
                <a:lnTo>
                  <a:pt x="2662" y="354"/>
                </a:lnTo>
                <a:lnTo>
                  <a:pt x="2659" y="367"/>
                </a:lnTo>
                <a:lnTo>
                  <a:pt x="2654" y="379"/>
                </a:lnTo>
                <a:lnTo>
                  <a:pt x="2649" y="392"/>
                </a:lnTo>
                <a:lnTo>
                  <a:pt x="2644" y="405"/>
                </a:lnTo>
                <a:lnTo>
                  <a:pt x="2637" y="417"/>
                </a:lnTo>
                <a:lnTo>
                  <a:pt x="2630" y="430"/>
                </a:lnTo>
                <a:lnTo>
                  <a:pt x="2622" y="440"/>
                </a:lnTo>
                <a:lnTo>
                  <a:pt x="2615" y="452"/>
                </a:lnTo>
                <a:lnTo>
                  <a:pt x="2606" y="463"/>
                </a:lnTo>
                <a:lnTo>
                  <a:pt x="2598" y="472"/>
                </a:lnTo>
                <a:lnTo>
                  <a:pt x="2588" y="482"/>
                </a:lnTo>
                <a:lnTo>
                  <a:pt x="2578" y="492"/>
                </a:lnTo>
                <a:lnTo>
                  <a:pt x="2568" y="501"/>
                </a:lnTo>
                <a:lnTo>
                  <a:pt x="2557" y="509"/>
                </a:lnTo>
                <a:lnTo>
                  <a:pt x="2546" y="517"/>
                </a:lnTo>
                <a:lnTo>
                  <a:pt x="2535" y="525"/>
                </a:lnTo>
                <a:lnTo>
                  <a:pt x="2523" y="531"/>
                </a:lnTo>
                <a:lnTo>
                  <a:pt x="2511" y="538"/>
                </a:lnTo>
                <a:lnTo>
                  <a:pt x="2498" y="543"/>
                </a:lnTo>
                <a:lnTo>
                  <a:pt x="2486" y="548"/>
                </a:lnTo>
                <a:lnTo>
                  <a:pt x="2473" y="552"/>
                </a:lnTo>
                <a:lnTo>
                  <a:pt x="2459" y="557"/>
                </a:lnTo>
                <a:lnTo>
                  <a:pt x="2445" y="560"/>
                </a:lnTo>
                <a:lnTo>
                  <a:pt x="2431" y="562"/>
                </a:lnTo>
                <a:lnTo>
                  <a:pt x="2417" y="564"/>
                </a:lnTo>
                <a:lnTo>
                  <a:pt x="2403" y="565"/>
                </a:lnTo>
                <a:lnTo>
                  <a:pt x="2388" y="565"/>
                </a:lnTo>
                <a:lnTo>
                  <a:pt x="2388" y="0"/>
                </a:lnTo>
                <a:close/>
              </a:path>
            </a:pathLst>
          </a:custGeom>
          <a:solidFill>
            <a:srgbClr val="2CA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5" name="Freeform 133">
            <a:extLst>
              <a:ext uri="{FF2B5EF4-FFF2-40B4-BE49-F238E27FC236}">
                <a16:creationId xmlns:a16="http://schemas.microsoft.com/office/drawing/2014/main" id="{F29BB7CC-A3E9-31EF-DA96-22E5186F0DF1}"/>
              </a:ext>
            </a:extLst>
          </p:cNvPr>
          <p:cNvSpPr>
            <a:spLocks/>
          </p:cNvSpPr>
          <p:nvPr/>
        </p:nvSpPr>
        <p:spPr bwMode="auto">
          <a:xfrm rot="362064">
            <a:off x="6774177" y="2392452"/>
            <a:ext cx="264211" cy="224657"/>
          </a:xfrm>
          <a:custGeom>
            <a:avLst/>
            <a:gdLst>
              <a:gd name="T0" fmla="*/ 303 w 550"/>
              <a:gd name="T1" fmla="*/ 1 h 550"/>
              <a:gd name="T2" fmla="*/ 344 w 550"/>
              <a:gd name="T3" fmla="*/ 9 h 550"/>
              <a:gd name="T4" fmla="*/ 382 w 550"/>
              <a:gd name="T5" fmla="*/ 22 h 550"/>
              <a:gd name="T6" fmla="*/ 417 w 550"/>
              <a:gd name="T7" fmla="*/ 40 h 550"/>
              <a:gd name="T8" fmla="*/ 451 w 550"/>
              <a:gd name="T9" fmla="*/ 62 h 550"/>
              <a:gd name="T10" fmla="*/ 478 w 550"/>
              <a:gd name="T11" fmla="*/ 90 h 550"/>
              <a:gd name="T12" fmla="*/ 503 w 550"/>
              <a:gd name="T13" fmla="*/ 121 h 550"/>
              <a:gd name="T14" fmla="*/ 523 w 550"/>
              <a:gd name="T15" fmla="*/ 155 h 550"/>
              <a:gd name="T16" fmla="*/ 537 w 550"/>
              <a:gd name="T17" fmla="*/ 193 h 550"/>
              <a:gd name="T18" fmla="*/ 547 w 550"/>
              <a:gd name="T19" fmla="*/ 233 h 550"/>
              <a:gd name="T20" fmla="*/ 550 w 550"/>
              <a:gd name="T21" fmla="*/ 275 h 550"/>
              <a:gd name="T22" fmla="*/ 547 w 550"/>
              <a:gd name="T23" fmla="*/ 317 h 550"/>
              <a:gd name="T24" fmla="*/ 537 w 550"/>
              <a:gd name="T25" fmla="*/ 357 h 550"/>
              <a:gd name="T26" fmla="*/ 523 w 550"/>
              <a:gd name="T27" fmla="*/ 394 h 550"/>
              <a:gd name="T28" fmla="*/ 503 w 550"/>
              <a:gd name="T29" fmla="*/ 430 h 550"/>
              <a:gd name="T30" fmla="*/ 478 w 550"/>
              <a:gd name="T31" fmla="*/ 461 h 550"/>
              <a:gd name="T32" fmla="*/ 451 w 550"/>
              <a:gd name="T33" fmla="*/ 487 h 550"/>
              <a:gd name="T34" fmla="*/ 417 w 550"/>
              <a:gd name="T35" fmla="*/ 511 h 550"/>
              <a:gd name="T36" fmla="*/ 382 w 550"/>
              <a:gd name="T37" fmla="*/ 528 h 550"/>
              <a:gd name="T38" fmla="*/ 344 w 550"/>
              <a:gd name="T39" fmla="*/ 542 h 550"/>
              <a:gd name="T40" fmla="*/ 303 w 550"/>
              <a:gd name="T41" fmla="*/ 548 h 550"/>
              <a:gd name="T42" fmla="*/ 260 w 550"/>
              <a:gd name="T43" fmla="*/ 549 h 550"/>
              <a:gd name="T44" fmla="*/ 220 w 550"/>
              <a:gd name="T45" fmla="*/ 544 h 550"/>
              <a:gd name="T46" fmla="*/ 180 w 550"/>
              <a:gd name="T47" fmla="*/ 533 h 550"/>
              <a:gd name="T48" fmla="*/ 144 w 550"/>
              <a:gd name="T49" fmla="*/ 517 h 550"/>
              <a:gd name="T50" fmla="*/ 110 w 550"/>
              <a:gd name="T51" fmla="*/ 496 h 550"/>
              <a:gd name="T52" fmla="*/ 80 w 550"/>
              <a:gd name="T53" fmla="*/ 470 h 550"/>
              <a:gd name="T54" fmla="*/ 54 w 550"/>
              <a:gd name="T55" fmla="*/ 440 h 550"/>
              <a:gd name="T56" fmla="*/ 33 w 550"/>
              <a:gd name="T57" fmla="*/ 406 h 550"/>
              <a:gd name="T58" fmla="*/ 17 w 550"/>
              <a:gd name="T59" fmla="*/ 370 h 550"/>
              <a:gd name="T60" fmla="*/ 6 w 550"/>
              <a:gd name="T61" fmla="*/ 330 h 550"/>
              <a:gd name="T62" fmla="*/ 1 w 550"/>
              <a:gd name="T63" fmla="*/ 290 h 550"/>
              <a:gd name="T64" fmla="*/ 2 w 550"/>
              <a:gd name="T65" fmla="*/ 247 h 550"/>
              <a:gd name="T66" fmla="*/ 8 w 550"/>
              <a:gd name="T67" fmla="*/ 206 h 550"/>
              <a:gd name="T68" fmla="*/ 21 w 550"/>
              <a:gd name="T69" fmla="*/ 168 h 550"/>
              <a:gd name="T70" fmla="*/ 39 w 550"/>
              <a:gd name="T71" fmla="*/ 133 h 550"/>
              <a:gd name="T72" fmla="*/ 63 w 550"/>
              <a:gd name="T73" fmla="*/ 100 h 550"/>
              <a:gd name="T74" fmla="*/ 90 w 550"/>
              <a:gd name="T75" fmla="*/ 72 h 550"/>
              <a:gd name="T76" fmla="*/ 120 w 550"/>
              <a:gd name="T77" fmla="*/ 47 h 550"/>
              <a:gd name="T78" fmla="*/ 156 w 550"/>
              <a:gd name="T79" fmla="*/ 27 h 550"/>
              <a:gd name="T80" fmla="*/ 193 w 550"/>
              <a:gd name="T81" fmla="*/ 13 h 550"/>
              <a:gd name="T82" fmla="*/ 233 w 550"/>
              <a:gd name="T83" fmla="*/ 4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0"/>
                </a:lnTo>
                <a:lnTo>
                  <a:pt x="303" y="1"/>
                </a:lnTo>
                <a:lnTo>
                  <a:pt x="317" y="4"/>
                </a:lnTo>
                <a:lnTo>
                  <a:pt x="331" y="6"/>
                </a:lnTo>
                <a:lnTo>
                  <a:pt x="344" y="9"/>
                </a:lnTo>
                <a:lnTo>
                  <a:pt x="357" y="13"/>
                </a:lnTo>
                <a:lnTo>
                  <a:pt x="369" y="17"/>
                </a:lnTo>
                <a:lnTo>
                  <a:pt x="382" y="22"/>
                </a:lnTo>
                <a:lnTo>
                  <a:pt x="395" y="27"/>
                </a:lnTo>
                <a:lnTo>
                  <a:pt x="407" y="33"/>
                </a:lnTo>
                <a:lnTo>
                  <a:pt x="417" y="40"/>
                </a:lnTo>
                <a:lnTo>
                  <a:pt x="429" y="47"/>
                </a:lnTo>
                <a:lnTo>
                  <a:pt x="440" y="55"/>
                </a:lnTo>
                <a:lnTo>
                  <a:pt x="451" y="62"/>
                </a:lnTo>
                <a:lnTo>
                  <a:pt x="460" y="72"/>
                </a:lnTo>
                <a:lnTo>
                  <a:pt x="470" y="80"/>
                </a:lnTo>
                <a:lnTo>
                  <a:pt x="478" y="90"/>
                </a:lnTo>
                <a:lnTo>
                  <a:pt x="487" y="100"/>
                </a:lnTo>
                <a:lnTo>
                  <a:pt x="495" y="110"/>
                </a:lnTo>
                <a:lnTo>
                  <a:pt x="503" y="121"/>
                </a:lnTo>
                <a:lnTo>
                  <a:pt x="510" y="133"/>
                </a:lnTo>
                <a:lnTo>
                  <a:pt x="517" y="143"/>
                </a:lnTo>
                <a:lnTo>
                  <a:pt x="523" y="155"/>
                </a:lnTo>
                <a:lnTo>
                  <a:pt x="529" y="168"/>
                </a:lnTo>
                <a:lnTo>
                  <a:pt x="533" y="180"/>
                </a:lnTo>
                <a:lnTo>
                  <a:pt x="537" y="193"/>
                </a:lnTo>
                <a:lnTo>
                  <a:pt x="541" y="206"/>
                </a:lnTo>
                <a:lnTo>
                  <a:pt x="545" y="219"/>
                </a:lnTo>
                <a:lnTo>
                  <a:pt x="547" y="233"/>
                </a:lnTo>
                <a:lnTo>
                  <a:pt x="549" y="247"/>
                </a:lnTo>
                <a:lnTo>
                  <a:pt x="550" y="261"/>
                </a:lnTo>
                <a:lnTo>
                  <a:pt x="550" y="275"/>
                </a:lnTo>
                <a:lnTo>
                  <a:pt x="550" y="290"/>
                </a:lnTo>
                <a:lnTo>
                  <a:pt x="549" y="304"/>
                </a:lnTo>
                <a:lnTo>
                  <a:pt x="547" y="317"/>
                </a:lnTo>
                <a:lnTo>
                  <a:pt x="545" y="330"/>
                </a:lnTo>
                <a:lnTo>
                  <a:pt x="541" y="344"/>
                </a:lnTo>
                <a:lnTo>
                  <a:pt x="537" y="357"/>
                </a:lnTo>
                <a:lnTo>
                  <a:pt x="533" y="370"/>
                </a:lnTo>
                <a:lnTo>
                  <a:pt x="529" y="383"/>
                </a:lnTo>
                <a:lnTo>
                  <a:pt x="523" y="394"/>
                </a:lnTo>
                <a:lnTo>
                  <a:pt x="517" y="406"/>
                </a:lnTo>
                <a:lnTo>
                  <a:pt x="510" y="418"/>
                </a:lnTo>
                <a:lnTo>
                  <a:pt x="503" y="430"/>
                </a:lnTo>
                <a:lnTo>
                  <a:pt x="495" y="440"/>
                </a:lnTo>
                <a:lnTo>
                  <a:pt x="487" y="450"/>
                </a:lnTo>
                <a:lnTo>
                  <a:pt x="478" y="461"/>
                </a:lnTo>
                <a:lnTo>
                  <a:pt x="470" y="470"/>
                </a:lnTo>
                <a:lnTo>
                  <a:pt x="460" y="479"/>
                </a:lnTo>
                <a:lnTo>
                  <a:pt x="451" y="487"/>
                </a:lnTo>
                <a:lnTo>
                  <a:pt x="440" y="496"/>
                </a:lnTo>
                <a:lnTo>
                  <a:pt x="429" y="503"/>
                </a:lnTo>
                <a:lnTo>
                  <a:pt x="417" y="511"/>
                </a:lnTo>
                <a:lnTo>
                  <a:pt x="407" y="517"/>
                </a:lnTo>
                <a:lnTo>
                  <a:pt x="395" y="523"/>
                </a:lnTo>
                <a:lnTo>
                  <a:pt x="382" y="528"/>
                </a:lnTo>
                <a:lnTo>
                  <a:pt x="369" y="533"/>
                </a:lnTo>
                <a:lnTo>
                  <a:pt x="357" y="537"/>
                </a:lnTo>
                <a:lnTo>
                  <a:pt x="344" y="542"/>
                </a:lnTo>
                <a:lnTo>
                  <a:pt x="331" y="544"/>
                </a:lnTo>
                <a:lnTo>
                  <a:pt x="317" y="547"/>
                </a:lnTo>
                <a:lnTo>
                  <a:pt x="303" y="548"/>
                </a:lnTo>
                <a:lnTo>
                  <a:pt x="289" y="549"/>
                </a:lnTo>
                <a:lnTo>
                  <a:pt x="275" y="550"/>
                </a:lnTo>
                <a:lnTo>
                  <a:pt x="260" y="549"/>
                </a:lnTo>
                <a:lnTo>
                  <a:pt x="247" y="548"/>
                </a:lnTo>
                <a:lnTo>
                  <a:pt x="233" y="547"/>
                </a:lnTo>
                <a:lnTo>
                  <a:pt x="220" y="544"/>
                </a:lnTo>
                <a:lnTo>
                  <a:pt x="206" y="542"/>
                </a:lnTo>
                <a:lnTo>
                  <a:pt x="193" y="537"/>
                </a:lnTo>
                <a:lnTo>
                  <a:pt x="180" y="533"/>
                </a:lnTo>
                <a:lnTo>
                  <a:pt x="167" y="528"/>
                </a:lnTo>
                <a:lnTo>
                  <a:pt x="156" y="523"/>
                </a:lnTo>
                <a:lnTo>
                  <a:pt x="144" y="517"/>
                </a:lnTo>
                <a:lnTo>
                  <a:pt x="132" y="511"/>
                </a:lnTo>
                <a:lnTo>
                  <a:pt x="120" y="503"/>
                </a:lnTo>
                <a:lnTo>
                  <a:pt x="110" y="496"/>
                </a:lnTo>
                <a:lnTo>
                  <a:pt x="100" y="487"/>
                </a:lnTo>
                <a:lnTo>
                  <a:pt x="90" y="479"/>
                </a:lnTo>
                <a:lnTo>
                  <a:pt x="80" y="470"/>
                </a:lnTo>
                <a:lnTo>
                  <a:pt x="71" y="461"/>
                </a:lnTo>
                <a:lnTo>
                  <a:pt x="63" y="450"/>
                </a:lnTo>
                <a:lnTo>
                  <a:pt x="54" y="440"/>
                </a:lnTo>
                <a:lnTo>
                  <a:pt x="47" y="430"/>
                </a:lnTo>
                <a:lnTo>
                  <a:pt x="39" y="418"/>
                </a:lnTo>
                <a:lnTo>
                  <a:pt x="33" y="406"/>
                </a:lnTo>
                <a:lnTo>
                  <a:pt x="28" y="394"/>
                </a:lnTo>
                <a:lnTo>
                  <a:pt x="21" y="383"/>
                </a:lnTo>
                <a:lnTo>
                  <a:pt x="17" y="370"/>
                </a:lnTo>
                <a:lnTo>
                  <a:pt x="13" y="357"/>
                </a:lnTo>
                <a:lnTo>
                  <a:pt x="8" y="344"/>
                </a:lnTo>
                <a:lnTo>
                  <a:pt x="6" y="330"/>
                </a:lnTo>
                <a:lnTo>
                  <a:pt x="3" y="317"/>
                </a:lnTo>
                <a:lnTo>
                  <a:pt x="2" y="304"/>
                </a:lnTo>
                <a:lnTo>
                  <a:pt x="1" y="290"/>
                </a:lnTo>
                <a:lnTo>
                  <a:pt x="0" y="275"/>
                </a:lnTo>
                <a:lnTo>
                  <a:pt x="1" y="261"/>
                </a:lnTo>
                <a:lnTo>
                  <a:pt x="2" y="247"/>
                </a:lnTo>
                <a:lnTo>
                  <a:pt x="3" y="233"/>
                </a:lnTo>
                <a:lnTo>
                  <a:pt x="6" y="219"/>
                </a:lnTo>
                <a:lnTo>
                  <a:pt x="8" y="206"/>
                </a:lnTo>
                <a:lnTo>
                  <a:pt x="13" y="193"/>
                </a:lnTo>
                <a:lnTo>
                  <a:pt x="17" y="180"/>
                </a:lnTo>
                <a:lnTo>
                  <a:pt x="21" y="168"/>
                </a:lnTo>
                <a:lnTo>
                  <a:pt x="28" y="155"/>
                </a:lnTo>
                <a:lnTo>
                  <a:pt x="33" y="143"/>
                </a:lnTo>
                <a:lnTo>
                  <a:pt x="39" y="133"/>
                </a:lnTo>
                <a:lnTo>
                  <a:pt x="47" y="121"/>
                </a:lnTo>
                <a:lnTo>
                  <a:pt x="54" y="110"/>
                </a:lnTo>
                <a:lnTo>
                  <a:pt x="63" y="100"/>
                </a:lnTo>
                <a:lnTo>
                  <a:pt x="71" y="90"/>
                </a:lnTo>
                <a:lnTo>
                  <a:pt x="80" y="80"/>
                </a:lnTo>
                <a:lnTo>
                  <a:pt x="90" y="72"/>
                </a:lnTo>
                <a:lnTo>
                  <a:pt x="100" y="62"/>
                </a:lnTo>
                <a:lnTo>
                  <a:pt x="110" y="55"/>
                </a:lnTo>
                <a:lnTo>
                  <a:pt x="120" y="47"/>
                </a:lnTo>
                <a:lnTo>
                  <a:pt x="132" y="40"/>
                </a:lnTo>
                <a:lnTo>
                  <a:pt x="144" y="33"/>
                </a:lnTo>
                <a:lnTo>
                  <a:pt x="156" y="27"/>
                </a:lnTo>
                <a:lnTo>
                  <a:pt x="167" y="22"/>
                </a:lnTo>
                <a:lnTo>
                  <a:pt x="180" y="17"/>
                </a:lnTo>
                <a:lnTo>
                  <a:pt x="193" y="13"/>
                </a:lnTo>
                <a:lnTo>
                  <a:pt x="206" y="9"/>
                </a:lnTo>
                <a:lnTo>
                  <a:pt x="220" y="6"/>
                </a:lnTo>
                <a:lnTo>
                  <a:pt x="233" y="4"/>
                </a:lnTo>
                <a:lnTo>
                  <a:pt x="247" y="1"/>
                </a:lnTo>
                <a:lnTo>
                  <a:pt x="260" y="0"/>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9" name="Oval 147">
            <a:extLst>
              <a:ext uri="{FF2B5EF4-FFF2-40B4-BE49-F238E27FC236}">
                <a16:creationId xmlns:a16="http://schemas.microsoft.com/office/drawing/2014/main" id="{87E3C72A-03D8-C1D1-B5C0-EF3A7B0E6614}"/>
              </a:ext>
            </a:extLst>
          </p:cNvPr>
          <p:cNvSpPr/>
          <p:nvPr/>
        </p:nvSpPr>
        <p:spPr>
          <a:xfrm rot="10800000" flipV="1">
            <a:off x="5192667" y="3016417"/>
            <a:ext cx="3069347" cy="14577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78"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white"/>
                </a:solidFill>
                <a:effectLst/>
                <a:uLnTx/>
                <a:uFillTx/>
                <a:ea typeface="+mn-ea"/>
                <a:cs typeface="Arial" panose="020B0604020202020204" pitchFamily="34" charset="0"/>
              </a:rPr>
              <a:t>INCREMENTO DA COMPETITIVIDADE E PRODUTIVIDADE</a:t>
            </a:r>
          </a:p>
        </p:txBody>
      </p:sp>
      <p:sp>
        <p:nvSpPr>
          <p:cNvPr id="31" name="Freeform 132">
            <a:extLst>
              <a:ext uri="{FF2B5EF4-FFF2-40B4-BE49-F238E27FC236}">
                <a16:creationId xmlns:a16="http://schemas.microsoft.com/office/drawing/2014/main" id="{ECF5264B-512C-36DF-ECE1-BD33949FF6E4}"/>
              </a:ext>
            </a:extLst>
          </p:cNvPr>
          <p:cNvSpPr>
            <a:spLocks/>
          </p:cNvSpPr>
          <p:nvPr/>
        </p:nvSpPr>
        <p:spPr bwMode="auto">
          <a:xfrm rot="362064">
            <a:off x="4577811" y="4326204"/>
            <a:ext cx="264211" cy="224657"/>
          </a:xfrm>
          <a:custGeom>
            <a:avLst/>
            <a:gdLst>
              <a:gd name="T0" fmla="*/ 303 w 550"/>
              <a:gd name="T1" fmla="*/ 2 h 550"/>
              <a:gd name="T2" fmla="*/ 344 w 550"/>
              <a:gd name="T3" fmla="*/ 8 h 550"/>
              <a:gd name="T4" fmla="*/ 382 w 550"/>
              <a:gd name="T5" fmla="*/ 21 h 550"/>
              <a:gd name="T6" fmla="*/ 418 w 550"/>
              <a:gd name="T7" fmla="*/ 39 h 550"/>
              <a:gd name="T8" fmla="*/ 450 w 550"/>
              <a:gd name="T9" fmla="*/ 63 h 550"/>
              <a:gd name="T10" fmla="*/ 479 w 550"/>
              <a:gd name="T11" fmla="*/ 89 h 550"/>
              <a:gd name="T12" fmla="*/ 503 w 550"/>
              <a:gd name="T13" fmla="*/ 120 h 550"/>
              <a:gd name="T14" fmla="*/ 522 w 550"/>
              <a:gd name="T15" fmla="*/ 156 h 550"/>
              <a:gd name="T16" fmla="*/ 537 w 550"/>
              <a:gd name="T17" fmla="*/ 193 h 550"/>
              <a:gd name="T18" fmla="*/ 547 w 550"/>
              <a:gd name="T19" fmla="*/ 232 h 550"/>
              <a:gd name="T20" fmla="*/ 550 w 550"/>
              <a:gd name="T21" fmla="*/ 274 h 550"/>
              <a:gd name="T22" fmla="*/ 547 w 550"/>
              <a:gd name="T23" fmla="*/ 317 h 550"/>
              <a:gd name="T24" fmla="*/ 537 w 550"/>
              <a:gd name="T25" fmla="*/ 356 h 550"/>
              <a:gd name="T26" fmla="*/ 522 w 550"/>
              <a:gd name="T27" fmla="*/ 394 h 550"/>
              <a:gd name="T28" fmla="*/ 503 w 550"/>
              <a:gd name="T29" fmla="*/ 429 h 550"/>
              <a:gd name="T30" fmla="*/ 479 w 550"/>
              <a:gd name="T31" fmla="*/ 460 h 550"/>
              <a:gd name="T32" fmla="*/ 450 w 550"/>
              <a:gd name="T33" fmla="*/ 487 h 550"/>
              <a:gd name="T34" fmla="*/ 418 w 550"/>
              <a:gd name="T35" fmla="*/ 510 h 550"/>
              <a:gd name="T36" fmla="*/ 382 w 550"/>
              <a:gd name="T37" fmla="*/ 528 h 550"/>
              <a:gd name="T38" fmla="*/ 344 w 550"/>
              <a:gd name="T39" fmla="*/ 541 h 550"/>
              <a:gd name="T40" fmla="*/ 303 w 550"/>
              <a:gd name="T41" fmla="*/ 547 h 550"/>
              <a:gd name="T42" fmla="*/ 261 w 550"/>
              <a:gd name="T43" fmla="*/ 549 h 550"/>
              <a:gd name="T44" fmla="*/ 219 w 550"/>
              <a:gd name="T45" fmla="*/ 544 h 550"/>
              <a:gd name="T46" fmla="*/ 181 w 550"/>
              <a:gd name="T47" fmla="*/ 533 h 550"/>
              <a:gd name="T48" fmla="*/ 143 w 550"/>
              <a:gd name="T49" fmla="*/ 517 h 550"/>
              <a:gd name="T50" fmla="*/ 110 w 550"/>
              <a:gd name="T51" fmla="*/ 495 h 550"/>
              <a:gd name="T52" fmla="*/ 80 w 550"/>
              <a:gd name="T53" fmla="*/ 470 h 550"/>
              <a:gd name="T54" fmla="*/ 54 w 550"/>
              <a:gd name="T55" fmla="*/ 440 h 550"/>
              <a:gd name="T56" fmla="*/ 33 w 550"/>
              <a:gd name="T57" fmla="*/ 407 h 550"/>
              <a:gd name="T58" fmla="*/ 17 w 550"/>
              <a:gd name="T59" fmla="*/ 369 h 550"/>
              <a:gd name="T60" fmla="*/ 5 w 550"/>
              <a:gd name="T61" fmla="*/ 331 h 550"/>
              <a:gd name="T62" fmla="*/ 0 w 550"/>
              <a:gd name="T63" fmla="*/ 289 h 550"/>
              <a:gd name="T64" fmla="*/ 1 w 550"/>
              <a:gd name="T65" fmla="*/ 246 h 550"/>
              <a:gd name="T66" fmla="*/ 9 w 550"/>
              <a:gd name="T67" fmla="*/ 206 h 550"/>
              <a:gd name="T68" fmla="*/ 21 w 550"/>
              <a:gd name="T69" fmla="*/ 167 h 550"/>
              <a:gd name="T70" fmla="*/ 40 w 550"/>
              <a:gd name="T71" fmla="*/ 132 h 550"/>
              <a:gd name="T72" fmla="*/ 63 w 550"/>
              <a:gd name="T73" fmla="*/ 99 h 550"/>
              <a:gd name="T74" fmla="*/ 90 w 550"/>
              <a:gd name="T75" fmla="*/ 71 h 550"/>
              <a:gd name="T76" fmla="*/ 121 w 550"/>
              <a:gd name="T77" fmla="*/ 47 h 550"/>
              <a:gd name="T78" fmla="*/ 155 w 550"/>
              <a:gd name="T79" fmla="*/ 26 h 550"/>
              <a:gd name="T80" fmla="*/ 193 w 550"/>
              <a:gd name="T81" fmla="*/ 12 h 550"/>
              <a:gd name="T82" fmla="*/ 233 w 550"/>
              <a:gd name="T83" fmla="*/ 3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1"/>
                </a:lnTo>
                <a:lnTo>
                  <a:pt x="303" y="2"/>
                </a:lnTo>
                <a:lnTo>
                  <a:pt x="317" y="3"/>
                </a:lnTo>
                <a:lnTo>
                  <a:pt x="330" y="5"/>
                </a:lnTo>
                <a:lnTo>
                  <a:pt x="344" y="8"/>
                </a:lnTo>
                <a:lnTo>
                  <a:pt x="357" y="12"/>
                </a:lnTo>
                <a:lnTo>
                  <a:pt x="370" y="17"/>
                </a:lnTo>
                <a:lnTo>
                  <a:pt x="382" y="21"/>
                </a:lnTo>
                <a:lnTo>
                  <a:pt x="394" y="26"/>
                </a:lnTo>
                <a:lnTo>
                  <a:pt x="406" y="33"/>
                </a:lnTo>
                <a:lnTo>
                  <a:pt x="418" y="39"/>
                </a:lnTo>
                <a:lnTo>
                  <a:pt x="429" y="47"/>
                </a:lnTo>
                <a:lnTo>
                  <a:pt x="440" y="54"/>
                </a:lnTo>
                <a:lnTo>
                  <a:pt x="450" y="63"/>
                </a:lnTo>
                <a:lnTo>
                  <a:pt x="460" y="71"/>
                </a:lnTo>
                <a:lnTo>
                  <a:pt x="470" y="80"/>
                </a:lnTo>
                <a:lnTo>
                  <a:pt x="479" y="89"/>
                </a:lnTo>
                <a:lnTo>
                  <a:pt x="487" y="99"/>
                </a:lnTo>
                <a:lnTo>
                  <a:pt x="496" y="110"/>
                </a:lnTo>
                <a:lnTo>
                  <a:pt x="503" y="120"/>
                </a:lnTo>
                <a:lnTo>
                  <a:pt x="511" y="132"/>
                </a:lnTo>
                <a:lnTo>
                  <a:pt x="517" y="143"/>
                </a:lnTo>
                <a:lnTo>
                  <a:pt x="522" y="156"/>
                </a:lnTo>
                <a:lnTo>
                  <a:pt x="529" y="167"/>
                </a:lnTo>
                <a:lnTo>
                  <a:pt x="533" y="180"/>
                </a:lnTo>
                <a:lnTo>
                  <a:pt x="537" y="193"/>
                </a:lnTo>
                <a:lnTo>
                  <a:pt x="542" y="206"/>
                </a:lnTo>
                <a:lnTo>
                  <a:pt x="544" y="219"/>
                </a:lnTo>
                <a:lnTo>
                  <a:pt x="547" y="232"/>
                </a:lnTo>
                <a:lnTo>
                  <a:pt x="548" y="246"/>
                </a:lnTo>
                <a:lnTo>
                  <a:pt x="549" y="260"/>
                </a:lnTo>
                <a:lnTo>
                  <a:pt x="550" y="274"/>
                </a:lnTo>
                <a:lnTo>
                  <a:pt x="549" y="289"/>
                </a:lnTo>
                <a:lnTo>
                  <a:pt x="548" y="303"/>
                </a:lnTo>
                <a:lnTo>
                  <a:pt x="547" y="317"/>
                </a:lnTo>
                <a:lnTo>
                  <a:pt x="544" y="331"/>
                </a:lnTo>
                <a:lnTo>
                  <a:pt x="542" y="344"/>
                </a:lnTo>
                <a:lnTo>
                  <a:pt x="537" y="356"/>
                </a:lnTo>
                <a:lnTo>
                  <a:pt x="533" y="369"/>
                </a:lnTo>
                <a:lnTo>
                  <a:pt x="529" y="382"/>
                </a:lnTo>
                <a:lnTo>
                  <a:pt x="522" y="394"/>
                </a:lnTo>
                <a:lnTo>
                  <a:pt x="517" y="407"/>
                </a:lnTo>
                <a:lnTo>
                  <a:pt x="511" y="417"/>
                </a:lnTo>
                <a:lnTo>
                  <a:pt x="503" y="429"/>
                </a:lnTo>
                <a:lnTo>
                  <a:pt x="496" y="440"/>
                </a:lnTo>
                <a:lnTo>
                  <a:pt x="487" y="450"/>
                </a:lnTo>
                <a:lnTo>
                  <a:pt x="479" y="460"/>
                </a:lnTo>
                <a:lnTo>
                  <a:pt x="470" y="470"/>
                </a:lnTo>
                <a:lnTo>
                  <a:pt x="460" y="478"/>
                </a:lnTo>
                <a:lnTo>
                  <a:pt x="450" y="487"/>
                </a:lnTo>
                <a:lnTo>
                  <a:pt x="440" y="495"/>
                </a:lnTo>
                <a:lnTo>
                  <a:pt x="429" y="503"/>
                </a:lnTo>
                <a:lnTo>
                  <a:pt x="418" y="510"/>
                </a:lnTo>
                <a:lnTo>
                  <a:pt x="406" y="517"/>
                </a:lnTo>
                <a:lnTo>
                  <a:pt x="394" y="523"/>
                </a:lnTo>
                <a:lnTo>
                  <a:pt x="382" y="528"/>
                </a:lnTo>
                <a:lnTo>
                  <a:pt x="370" y="533"/>
                </a:lnTo>
                <a:lnTo>
                  <a:pt x="357" y="537"/>
                </a:lnTo>
                <a:lnTo>
                  <a:pt x="344" y="541"/>
                </a:lnTo>
                <a:lnTo>
                  <a:pt x="330" y="544"/>
                </a:lnTo>
                <a:lnTo>
                  <a:pt x="317" y="546"/>
                </a:lnTo>
                <a:lnTo>
                  <a:pt x="303" y="547"/>
                </a:lnTo>
                <a:lnTo>
                  <a:pt x="289" y="549"/>
                </a:lnTo>
                <a:lnTo>
                  <a:pt x="275" y="550"/>
                </a:lnTo>
                <a:lnTo>
                  <a:pt x="261" y="549"/>
                </a:lnTo>
                <a:lnTo>
                  <a:pt x="247" y="547"/>
                </a:lnTo>
                <a:lnTo>
                  <a:pt x="233" y="546"/>
                </a:lnTo>
                <a:lnTo>
                  <a:pt x="219" y="544"/>
                </a:lnTo>
                <a:lnTo>
                  <a:pt x="206" y="541"/>
                </a:lnTo>
                <a:lnTo>
                  <a:pt x="193" y="537"/>
                </a:lnTo>
                <a:lnTo>
                  <a:pt x="181" y="533"/>
                </a:lnTo>
                <a:lnTo>
                  <a:pt x="168" y="528"/>
                </a:lnTo>
                <a:lnTo>
                  <a:pt x="155" y="523"/>
                </a:lnTo>
                <a:lnTo>
                  <a:pt x="143" y="517"/>
                </a:lnTo>
                <a:lnTo>
                  <a:pt x="132" y="510"/>
                </a:lnTo>
                <a:lnTo>
                  <a:pt x="121" y="503"/>
                </a:lnTo>
                <a:lnTo>
                  <a:pt x="110" y="495"/>
                </a:lnTo>
                <a:lnTo>
                  <a:pt x="99" y="487"/>
                </a:lnTo>
                <a:lnTo>
                  <a:pt x="90" y="478"/>
                </a:lnTo>
                <a:lnTo>
                  <a:pt x="80" y="470"/>
                </a:lnTo>
                <a:lnTo>
                  <a:pt x="72" y="460"/>
                </a:lnTo>
                <a:lnTo>
                  <a:pt x="63" y="450"/>
                </a:lnTo>
                <a:lnTo>
                  <a:pt x="54" y="440"/>
                </a:lnTo>
                <a:lnTo>
                  <a:pt x="47" y="429"/>
                </a:lnTo>
                <a:lnTo>
                  <a:pt x="40" y="417"/>
                </a:lnTo>
                <a:lnTo>
                  <a:pt x="33" y="407"/>
                </a:lnTo>
                <a:lnTo>
                  <a:pt x="27" y="394"/>
                </a:lnTo>
                <a:lnTo>
                  <a:pt x="21" y="382"/>
                </a:lnTo>
                <a:lnTo>
                  <a:pt x="17" y="369"/>
                </a:lnTo>
                <a:lnTo>
                  <a:pt x="13" y="356"/>
                </a:lnTo>
                <a:lnTo>
                  <a:pt x="9" y="344"/>
                </a:lnTo>
                <a:lnTo>
                  <a:pt x="5" y="331"/>
                </a:lnTo>
                <a:lnTo>
                  <a:pt x="3" y="317"/>
                </a:lnTo>
                <a:lnTo>
                  <a:pt x="1" y="303"/>
                </a:lnTo>
                <a:lnTo>
                  <a:pt x="0" y="289"/>
                </a:lnTo>
                <a:lnTo>
                  <a:pt x="0" y="274"/>
                </a:lnTo>
                <a:lnTo>
                  <a:pt x="0" y="260"/>
                </a:lnTo>
                <a:lnTo>
                  <a:pt x="1" y="246"/>
                </a:lnTo>
                <a:lnTo>
                  <a:pt x="3" y="232"/>
                </a:lnTo>
                <a:lnTo>
                  <a:pt x="5" y="219"/>
                </a:lnTo>
                <a:lnTo>
                  <a:pt x="9" y="206"/>
                </a:lnTo>
                <a:lnTo>
                  <a:pt x="13" y="193"/>
                </a:lnTo>
                <a:lnTo>
                  <a:pt x="17" y="180"/>
                </a:lnTo>
                <a:lnTo>
                  <a:pt x="21" y="167"/>
                </a:lnTo>
                <a:lnTo>
                  <a:pt x="27" y="156"/>
                </a:lnTo>
                <a:lnTo>
                  <a:pt x="33" y="143"/>
                </a:lnTo>
                <a:lnTo>
                  <a:pt x="40" y="132"/>
                </a:lnTo>
                <a:lnTo>
                  <a:pt x="47" y="120"/>
                </a:lnTo>
                <a:lnTo>
                  <a:pt x="54" y="110"/>
                </a:lnTo>
                <a:lnTo>
                  <a:pt x="63" y="99"/>
                </a:lnTo>
                <a:lnTo>
                  <a:pt x="72" y="89"/>
                </a:lnTo>
                <a:lnTo>
                  <a:pt x="80" y="80"/>
                </a:lnTo>
                <a:lnTo>
                  <a:pt x="90" y="71"/>
                </a:lnTo>
                <a:lnTo>
                  <a:pt x="99" y="63"/>
                </a:lnTo>
                <a:lnTo>
                  <a:pt x="110" y="54"/>
                </a:lnTo>
                <a:lnTo>
                  <a:pt x="121" y="47"/>
                </a:lnTo>
                <a:lnTo>
                  <a:pt x="132" y="39"/>
                </a:lnTo>
                <a:lnTo>
                  <a:pt x="143" y="33"/>
                </a:lnTo>
                <a:lnTo>
                  <a:pt x="155" y="26"/>
                </a:lnTo>
                <a:lnTo>
                  <a:pt x="168" y="21"/>
                </a:lnTo>
                <a:lnTo>
                  <a:pt x="181" y="17"/>
                </a:lnTo>
                <a:lnTo>
                  <a:pt x="193" y="12"/>
                </a:lnTo>
                <a:lnTo>
                  <a:pt x="206" y="8"/>
                </a:lnTo>
                <a:lnTo>
                  <a:pt x="219" y="5"/>
                </a:lnTo>
                <a:lnTo>
                  <a:pt x="233" y="3"/>
                </a:lnTo>
                <a:lnTo>
                  <a:pt x="247" y="2"/>
                </a:lnTo>
                <a:lnTo>
                  <a:pt x="261" y="1"/>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32" name="Elipse 31">
            <a:hlinkClick r:id="" action="ppaction://noaction"/>
            <a:extLst>
              <a:ext uri="{FF2B5EF4-FFF2-40B4-BE49-F238E27FC236}">
                <a16:creationId xmlns:a16="http://schemas.microsoft.com/office/drawing/2014/main" id="{1A2D5544-C455-3093-96C3-938FFB869318}"/>
              </a:ext>
            </a:extLst>
          </p:cNvPr>
          <p:cNvSpPr/>
          <p:nvPr/>
        </p:nvSpPr>
        <p:spPr>
          <a:xfrm rot="21400528">
            <a:off x="8965239" y="3238249"/>
            <a:ext cx="1654970" cy="1539515"/>
          </a:xfrm>
          <a:prstGeom prst="ellipse">
            <a:avLst/>
          </a:prstGeom>
          <a:solidFill>
            <a:srgbClr val="000000">
              <a:alpha val="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white"/>
              </a:solidFill>
              <a:effectLst/>
              <a:uLnTx/>
              <a:uFillTx/>
              <a:ea typeface="+mn-ea"/>
              <a:cs typeface="+mn-cs"/>
            </a:endParaRPr>
          </a:p>
        </p:txBody>
      </p:sp>
      <p:sp>
        <p:nvSpPr>
          <p:cNvPr id="33" name="Freeform 136">
            <a:extLst>
              <a:ext uri="{FF2B5EF4-FFF2-40B4-BE49-F238E27FC236}">
                <a16:creationId xmlns:a16="http://schemas.microsoft.com/office/drawing/2014/main" id="{30B8930B-0BAF-11F1-B3EE-8F673A6686D9}"/>
              </a:ext>
            </a:extLst>
          </p:cNvPr>
          <p:cNvSpPr>
            <a:spLocks/>
          </p:cNvSpPr>
          <p:nvPr/>
        </p:nvSpPr>
        <p:spPr bwMode="auto">
          <a:xfrm rot="21400528">
            <a:off x="8830448" y="5010348"/>
            <a:ext cx="265655" cy="223436"/>
          </a:xfrm>
          <a:custGeom>
            <a:avLst/>
            <a:gdLst>
              <a:gd name="T0" fmla="*/ 304 w 550"/>
              <a:gd name="T1" fmla="*/ 1 h 550"/>
              <a:gd name="T2" fmla="*/ 344 w 550"/>
              <a:gd name="T3" fmla="*/ 8 h 550"/>
              <a:gd name="T4" fmla="*/ 383 w 550"/>
              <a:gd name="T5" fmla="*/ 21 h 550"/>
              <a:gd name="T6" fmla="*/ 418 w 550"/>
              <a:gd name="T7" fmla="*/ 39 h 550"/>
              <a:gd name="T8" fmla="*/ 451 w 550"/>
              <a:gd name="T9" fmla="*/ 62 h 550"/>
              <a:gd name="T10" fmla="*/ 479 w 550"/>
              <a:gd name="T11" fmla="*/ 89 h 550"/>
              <a:gd name="T12" fmla="*/ 503 w 550"/>
              <a:gd name="T13" fmla="*/ 120 h 550"/>
              <a:gd name="T14" fmla="*/ 524 w 550"/>
              <a:gd name="T15" fmla="*/ 155 h 550"/>
              <a:gd name="T16" fmla="*/ 538 w 550"/>
              <a:gd name="T17" fmla="*/ 192 h 550"/>
              <a:gd name="T18" fmla="*/ 547 w 550"/>
              <a:gd name="T19" fmla="*/ 233 h 550"/>
              <a:gd name="T20" fmla="*/ 550 w 550"/>
              <a:gd name="T21" fmla="*/ 274 h 550"/>
              <a:gd name="T22" fmla="*/ 547 w 550"/>
              <a:gd name="T23" fmla="*/ 317 h 550"/>
              <a:gd name="T24" fmla="*/ 538 w 550"/>
              <a:gd name="T25" fmla="*/ 356 h 550"/>
              <a:gd name="T26" fmla="*/ 524 w 550"/>
              <a:gd name="T27" fmla="*/ 394 h 550"/>
              <a:gd name="T28" fmla="*/ 503 w 550"/>
              <a:gd name="T29" fmla="*/ 429 h 550"/>
              <a:gd name="T30" fmla="*/ 479 w 550"/>
              <a:gd name="T31" fmla="*/ 460 h 550"/>
              <a:gd name="T32" fmla="*/ 451 w 550"/>
              <a:gd name="T33" fmla="*/ 487 h 550"/>
              <a:gd name="T34" fmla="*/ 418 w 550"/>
              <a:gd name="T35" fmla="*/ 510 h 550"/>
              <a:gd name="T36" fmla="*/ 383 w 550"/>
              <a:gd name="T37" fmla="*/ 527 h 550"/>
              <a:gd name="T38" fmla="*/ 344 w 550"/>
              <a:gd name="T39" fmla="*/ 541 h 550"/>
              <a:gd name="T40" fmla="*/ 304 w 550"/>
              <a:gd name="T41" fmla="*/ 548 h 550"/>
              <a:gd name="T42" fmla="*/ 261 w 550"/>
              <a:gd name="T43" fmla="*/ 549 h 550"/>
              <a:gd name="T44" fmla="*/ 220 w 550"/>
              <a:gd name="T45" fmla="*/ 543 h 550"/>
              <a:gd name="T46" fmla="*/ 181 w 550"/>
              <a:gd name="T47" fmla="*/ 533 h 550"/>
              <a:gd name="T48" fmla="*/ 145 w 550"/>
              <a:gd name="T49" fmla="*/ 517 h 550"/>
              <a:gd name="T50" fmla="*/ 110 w 550"/>
              <a:gd name="T51" fmla="*/ 495 h 550"/>
              <a:gd name="T52" fmla="*/ 80 w 550"/>
              <a:gd name="T53" fmla="*/ 470 h 550"/>
              <a:gd name="T54" fmla="*/ 55 w 550"/>
              <a:gd name="T55" fmla="*/ 440 h 550"/>
              <a:gd name="T56" fmla="*/ 33 w 550"/>
              <a:gd name="T57" fmla="*/ 406 h 550"/>
              <a:gd name="T58" fmla="*/ 17 w 550"/>
              <a:gd name="T59" fmla="*/ 369 h 550"/>
              <a:gd name="T60" fmla="*/ 7 w 550"/>
              <a:gd name="T61" fmla="*/ 330 h 550"/>
              <a:gd name="T62" fmla="*/ 1 w 550"/>
              <a:gd name="T63" fmla="*/ 289 h 550"/>
              <a:gd name="T64" fmla="*/ 2 w 550"/>
              <a:gd name="T65" fmla="*/ 246 h 550"/>
              <a:gd name="T66" fmla="*/ 9 w 550"/>
              <a:gd name="T67" fmla="*/ 206 h 550"/>
              <a:gd name="T68" fmla="*/ 23 w 550"/>
              <a:gd name="T69" fmla="*/ 167 h 550"/>
              <a:gd name="T70" fmla="*/ 40 w 550"/>
              <a:gd name="T71" fmla="*/ 132 h 550"/>
              <a:gd name="T72" fmla="*/ 63 w 550"/>
              <a:gd name="T73" fmla="*/ 99 h 550"/>
              <a:gd name="T74" fmla="*/ 90 w 550"/>
              <a:gd name="T75" fmla="*/ 71 h 550"/>
              <a:gd name="T76" fmla="*/ 121 w 550"/>
              <a:gd name="T77" fmla="*/ 47 h 550"/>
              <a:gd name="T78" fmla="*/ 156 w 550"/>
              <a:gd name="T79" fmla="*/ 26 h 550"/>
              <a:gd name="T80" fmla="*/ 194 w 550"/>
              <a:gd name="T81" fmla="*/ 11 h 550"/>
              <a:gd name="T82" fmla="*/ 233 w 550"/>
              <a:gd name="T83" fmla="*/ 3 h 550"/>
              <a:gd name="T84" fmla="*/ 276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6" y="0"/>
                </a:moveTo>
                <a:lnTo>
                  <a:pt x="290" y="0"/>
                </a:lnTo>
                <a:lnTo>
                  <a:pt x="304" y="1"/>
                </a:lnTo>
                <a:lnTo>
                  <a:pt x="318" y="3"/>
                </a:lnTo>
                <a:lnTo>
                  <a:pt x="331" y="5"/>
                </a:lnTo>
                <a:lnTo>
                  <a:pt x="344" y="8"/>
                </a:lnTo>
                <a:lnTo>
                  <a:pt x="358" y="11"/>
                </a:lnTo>
                <a:lnTo>
                  <a:pt x="371" y="17"/>
                </a:lnTo>
                <a:lnTo>
                  <a:pt x="383" y="21"/>
                </a:lnTo>
                <a:lnTo>
                  <a:pt x="396" y="26"/>
                </a:lnTo>
                <a:lnTo>
                  <a:pt x="407" y="33"/>
                </a:lnTo>
                <a:lnTo>
                  <a:pt x="418" y="39"/>
                </a:lnTo>
                <a:lnTo>
                  <a:pt x="430" y="47"/>
                </a:lnTo>
                <a:lnTo>
                  <a:pt x="440" y="54"/>
                </a:lnTo>
                <a:lnTo>
                  <a:pt x="451" y="62"/>
                </a:lnTo>
                <a:lnTo>
                  <a:pt x="461" y="71"/>
                </a:lnTo>
                <a:lnTo>
                  <a:pt x="470" y="80"/>
                </a:lnTo>
                <a:lnTo>
                  <a:pt x="479" y="89"/>
                </a:lnTo>
                <a:lnTo>
                  <a:pt x="489" y="99"/>
                </a:lnTo>
                <a:lnTo>
                  <a:pt x="496" y="110"/>
                </a:lnTo>
                <a:lnTo>
                  <a:pt x="503" y="120"/>
                </a:lnTo>
                <a:lnTo>
                  <a:pt x="511" y="132"/>
                </a:lnTo>
                <a:lnTo>
                  <a:pt x="517" y="143"/>
                </a:lnTo>
                <a:lnTo>
                  <a:pt x="524" y="155"/>
                </a:lnTo>
                <a:lnTo>
                  <a:pt x="529" y="167"/>
                </a:lnTo>
                <a:lnTo>
                  <a:pt x="533" y="179"/>
                </a:lnTo>
                <a:lnTo>
                  <a:pt x="538" y="192"/>
                </a:lnTo>
                <a:lnTo>
                  <a:pt x="542" y="206"/>
                </a:lnTo>
                <a:lnTo>
                  <a:pt x="545" y="219"/>
                </a:lnTo>
                <a:lnTo>
                  <a:pt x="547" y="233"/>
                </a:lnTo>
                <a:lnTo>
                  <a:pt x="549" y="246"/>
                </a:lnTo>
                <a:lnTo>
                  <a:pt x="550" y="260"/>
                </a:lnTo>
                <a:lnTo>
                  <a:pt x="550" y="274"/>
                </a:lnTo>
                <a:lnTo>
                  <a:pt x="550" y="289"/>
                </a:lnTo>
                <a:lnTo>
                  <a:pt x="549" y="303"/>
                </a:lnTo>
                <a:lnTo>
                  <a:pt x="547" y="317"/>
                </a:lnTo>
                <a:lnTo>
                  <a:pt x="545" y="330"/>
                </a:lnTo>
                <a:lnTo>
                  <a:pt x="542" y="344"/>
                </a:lnTo>
                <a:lnTo>
                  <a:pt x="538" y="356"/>
                </a:lnTo>
                <a:lnTo>
                  <a:pt x="533" y="369"/>
                </a:lnTo>
                <a:lnTo>
                  <a:pt x="529" y="382"/>
                </a:lnTo>
                <a:lnTo>
                  <a:pt x="524" y="394"/>
                </a:lnTo>
                <a:lnTo>
                  <a:pt x="517" y="406"/>
                </a:lnTo>
                <a:lnTo>
                  <a:pt x="511" y="417"/>
                </a:lnTo>
                <a:lnTo>
                  <a:pt x="503" y="429"/>
                </a:lnTo>
                <a:lnTo>
                  <a:pt x="496" y="440"/>
                </a:lnTo>
                <a:lnTo>
                  <a:pt x="489" y="449"/>
                </a:lnTo>
                <a:lnTo>
                  <a:pt x="479" y="460"/>
                </a:lnTo>
                <a:lnTo>
                  <a:pt x="470" y="470"/>
                </a:lnTo>
                <a:lnTo>
                  <a:pt x="461" y="478"/>
                </a:lnTo>
                <a:lnTo>
                  <a:pt x="451" y="487"/>
                </a:lnTo>
                <a:lnTo>
                  <a:pt x="440" y="495"/>
                </a:lnTo>
                <a:lnTo>
                  <a:pt x="430" y="503"/>
                </a:lnTo>
                <a:lnTo>
                  <a:pt x="418" y="510"/>
                </a:lnTo>
                <a:lnTo>
                  <a:pt x="407" y="517"/>
                </a:lnTo>
                <a:lnTo>
                  <a:pt x="396" y="522"/>
                </a:lnTo>
                <a:lnTo>
                  <a:pt x="383" y="527"/>
                </a:lnTo>
                <a:lnTo>
                  <a:pt x="371" y="533"/>
                </a:lnTo>
                <a:lnTo>
                  <a:pt x="358" y="537"/>
                </a:lnTo>
                <a:lnTo>
                  <a:pt x="344" y="541"/>
                </a:lnTo>
                <a:lnTo>
                  <a:pt x="331" y="543"/>
                </a:lnTo>
                <a:lnTo>
                  <a:pt x="318" y="547"/>
                </a:lnTo>
                <a:lnTo>
                  <a:pt x="304" y="548"/>
                </a:lnTo>
                <a:lnTo>
                  <a:pt x="290" y="549"/>
                </a:lnTo>
                <a:lnTo>
                  <a:pt x="276" y="550"/>
                </a:lnTo>
                <a:lnTo>
                  <a:pt x="261" y="549"/>
                </a:lnTo>
                <a:lnTo>
                  <a:pt x="247" y="548"/>
                </a:lnTo>
                <a:lnTo>
                  <a:pt x="233" y="547"/>
                </a:lnTo>
                <a:lnTo>
                  <a:pt x="220" y="543"/>
                </a:lnTo>
                <a:lnTo>
                  <a:pt x="207" y="541"/>
                </a:lnTo>
                <a:lnTo>
                  <a:pt x="194" y="537"/>
                </a:lnTo>
                <a:lnTo>
                  <a:pt x="181" y="533"/>
                </a:lnTo>
                <a:lnTo>
                  <a:pt x="168" y="527"/>
                </a:lnTo>
                <a:lnTo>
                  <a:pt x="156" y="522"/>
                </a:lnTo>
                <a:lnTo>
                  <a:pt x="145" y="517"/>
                </a:lnTo>
                <a:lnTo>
                  <a:pt x="133" y="510"/>
                </a:lnTo>
                <a:lnTo>
                  <a:pt x="121" y="503"/>
                </a:lnTo>
                <a:lnTo>
                  <a:pt x="110" y="495"/>
                </a:lnTo>
                <a:lnTo>
                  <a:pt x="101" y="487"/>
                </a:lnTo>
                <a:lnTo>
                  <a:pt x="90" y="478"/>
                </a:lnTo>
                <a:lnTo>
                  <a:pt x="80" y="470"/>
                </a:lnTo>
                <a:lnTo>
                  <a:pt x="72" y="460"/>
                </a:lnTo>
                <a:lnTo>
                  <a:pt x="63" y="449"/>
                </a:lnTo>
                <a:lnTo>
                  <a:pt x="55" y="440"/>
                </a:lnTo>
                <a:lnTo>
                  <a:pt x="47" y="429"/>
                </a:lnTo>
                <a:lnTo>
                  <a:pt x="40" y="417"/>
                </a:lnTo>
                <a:lnTo>
                  <a:pt x="33" y="406"/>
                </a:lnTo>
                <a:lnTo>
                  <a:pt x="28" y="394"/>
                </a:lnTo>
                <a:lnTo>
                  <a:pt x="23" y="382"/>
                </a:lnTo>
                <a:lnTo>
                  <a:pt x="17" y="369"/>
                </a:lnTo>
                <a:lnTo>
                  <a:pt x="13" y="356"/>
                </a:lnTo>
                <a:lnTo>
                  <a:pt x="9" y="344"/>
                </a:lnTo>
                <a:lnTo>
                  <a:pt x="7" y="330"/>
                </a:lnTo>
                <a:lnTo>
                  <a:pt x="4" y="317"/>
                </a:lnTo>
                <a:lnTo>
                  <a:pt x="2" y="303"/>
                </a:lnTo>
                <a:lnTo>
                  <a:pt x="1" y="289"/>
                </a:lnTo>
                <a:lnTo>
                  <a:pt x="0" y="274"/>
                </a:lnTo>
                <a:lnTo>
                  <a:pt x="1" y="260"/>
                </a:lnTo>
                <a:lnTo>
                  <a:pt x="2" y="246"/>
                </a:lnTo>
                <a:lnTo>
                  <a:pt x="4" y="233"/>
                </a:lnTo>
                <a:lnTo>
                  <a:pt x="7" y="219"/>
                </a:lnTo>
                <a:lnTo>
                  <a:pt x="9" y="206"/>
                </a:lnTo>
                <a:lnTo>
                  <a:pt x="13" y="192"/>
                </a:lnTo>
                <a:lnTo>
                  <a:pt x="17" y="179"/>
                </a:lnTo>
                <a:lnTo>
                  <a:pt x="23" y="167"/>
                </a:lnTo>
                <a:lnTo>
                  <a:pt x="28" y="155"/>
                </a:lnTo>
                <a:lnTo>
                  <a:pt x="33" y="143"/>
                </a:lnTo>
                <a:lnTo>
                  <a:pt x="40" y="132"/>
                </a:lnTo>
                <a:lnTo>
                  <a:pt x="47" y="120"/>
                </a:lnTo>
                <a:lnTo>
                  <a:pt x="55" y="110"/>
                </a:lnTo>
                <a:lnTo>
                  <a:pt x="63" y="99"/>
                </a:lnTo>
                <a:lnTo>
                  <a:pt x="72" y="89"/>
                </a:lnTo>
                <a:lnTo>
                  <a:pt x="80" y="80"/>
                </a:lnTo>
                <a:lnTo>
                  <a:pt x="90" y="71"/>
                </a:lnTo>
                <a:lnTo>
                  <a:pt x="101" y="62"/>
                </a:lnTo>
                <a:lnTo>
                  <a:pt x="110" y="54"/>
                </a:lnTo>
                <a:lnTo>
                  <a:pt x="121" y="47"/>
                </a:lnTo>
                <a:lnTo>
                  <a:pt x="133" y="39"/>
                </a:lnTo>
                <a:lnTo>
                  <a:pt x="145" y="33"/>
                </a:lnTo>
                <a:lnTo>
                  <a:pt x="156" y="26"/>
                </a:lnTo>
                <a:lnTo>
                  <a:pt x="168" y="21"/>
                </a:lnTo>
                <a:lnTo>
                  <a:pt x="181" y="17"/>
                </a:lnTo>
                <a:lnTo>
                  <a:pt x="194" y="11"/>
                </a:lnTo>
                <a:lnTo>
                  <a:pt x="207" y="8"/>
                </a:lnTo>
                <a:lnTo>
                  <a:pt x="220" y="5"/>
                </a:lnTo>
                <a:lnTo>
                  <a:pt x="233" y="3"/>
                </a:lnTo>
                <a:lnTo>
                  <a:pt x="247" y="1"/>
                </a:lnTo>
                <a:lnTo>
                  <a:pt x="261" y="0"/>
                </a:lnTo>
                <a:lnTo>
                  <a:pt x="276" y="0"/>
                </a:lnTo>
                <a:lnTo>
                  <a:pt x="276"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grpSp>
        <p:nvGrpSpPr>
          <p:cNvPr id="50" name="Agrupar 49">
            <a:extLst>
              <a:ext uri="{FF2B5EF4-FFF2-40B4-BE49-F238E27FC236}">
                <a16:creationId xmlns:a16="http://schemas.microsoft.com/office/drawing/2014/main" id="{8804DCB4-DAE2-B26D-9696-3506E2EC654F}"/>
              </a:ext>
            </a:extLst>
          </p:cNvPr>
          <p:cNvGrpSpPr/>
          <p:nvPr/>
        </p:nvGrpSpPr>
        <p:grpSpPr>
          <a:xfrm>
            <a:off x="4104641" y="4530348"/>
            <a:ext cx="5760720" cy="2043172"/>
            <a:chOff x="4869193" y="5089148"/>
            <a:chExt cx="4442712" cy="1805010"/>
          </a:xfrm>
        </p:grpSpPr>
        <p:sp>
          <p:nvSpPr>
            <p:cNvPr id="40" name="CaixaDeTexto 39">
              <a:extLst>
                <a:ext uri="{FF2B5EF4-FFF2-40B4-BE49-F238E27FC236}">
                  <a16:creationId xmlns:a16="http://schemas.microsoft.com/office/drawing/2014/main" id="{6D0A5588-7F57-6535-FC58-C4091319EB45}"/>
                </a:ext>
              </a:extLst>
            </p:cNvPr>
            <p:cNvSpPr txBox="1"/>
            <p:nvPr/>
          </p:nvSpPr>
          <p:spPr>
            <a:xfrm rot="159149">
              <a:off x="5118872" y="6043831"/>
              <a:ext cx="142466" cy="353471"/>
            </a:xfrm>
            <a:prstGeom prst="rect">
              <a:avLst/>
            </a:prstGeom>
            <a:noFill/>
          </p:spPr>
          <p:txBody>
            <a:bodyPr wrap="none">
              <a:spAutoFit/>
            </a:bodyPr>
            <a:lstStyle/>
            <a:p>
              <a:pPr eaLnBrk="1" hangingPunct="1">
                <a:defRPr/>
              </a:pPr>
              <a:endParaRPr lang="pt-BR" sz="2000" b="1" dirty="0">
                <a:solidFill>
                  <a:schemeClr val="bg1">
                    <a:lumMod val="50000"/>
                  </a:schemeClr>
                </a:solidFill>
                <a:latin typeface="Arial" charset="0"/>
              </a:endParaRPr>
            </a:p>
          </p:txBody>
        </p:sp>
        <p:pic>
          <p:nvPicPr>
            <p:cNvPr id="47" name="Imagem 46">
              <a:extLst>
                <a:ext uri="{FF2B5EF4-FFF2-40B4-BE49-F238E27FC236}">
                  <a16:creationId xmlns:a16="http://schemas.microsoft.com/office/drawing/2014/main" id="{2EF0FC17-9E88-2CDD-7F6D-858D5D80D66C}"/>
                </a:ext>
              </a:extLst>
            </p:cNvPr>
            <p:cNvPicPr>
              <a:picLocks noChangeAspect="1"/>
            </p:cNvPicPr>
            <p:nvPr/>
          </p:nvPicPr>
          <p:blipFill>
            <a:blip r:embed="rId2"/>
            <a:stretch>
              <a:fillRect/>
            </a:stretch>
          </p:blipFill>
          <p:spPr>
            <a:xfrm>
              <a:off x="4869193" y="5089148"/>
              <a:ext cx="4442712" cy="1805010"/>
            </a:xfrm>
            <a:prstGeom prst="rect">
              <a:avLst/>
            </a:prstGeom>
          </p:spPr>
        </p:pic>
      </p:grpSp>
      <p:sp>
        <p:nvSpPr>
          <p:cNvPr id="4" name="Freeform 108">
            <a:extLst>
              <a:ext uri="{FF2B5EF4-FFF2-40B4-BE49-F238E27FC236}">
                <a16:creationId xmlns:a16="http://schemas.microsoft.com/office/drawing/2014/main" id="{95C51604-FEB4-B534-6367-FDC5D64A5AF1}"/>
              </a:ext>
            </a:extLst>
          </p:cNvPr>
          <p:cNvSpPr>
            <a:spLocks/>
          </p:cNvSpPr>
          <p:nvPr/>
        </p:nvSpPr>
        <p:spPr bwMode="auto">
          <a:xfrm rot="362064">
            <a:off x="5833624" y="733838"/>
            <a:ext cx="1469768" cy="1239276"/>
          </a:xfrm>
          <a:custGeom>
            <a:avLst/>
            <a:gdLst>
              <a:gd name="T0" fmla="*/ 811 w 3052"/>
              <a:gd name="T1" fmla="*/ 181 h 3045"/>
              <a:gd name="T2" fmla="*/ 1019 w 3052"/>
              <a:gd name="T3" fmla="*/ 88 h 3045"/>
              <a:gd name="T4" fmla="*/ 1235 w 3052"/>
              <a:gd name="T5" fmla="*/ 28 h 3045"/>
              <a:gd name="T6" fmla="*/ 1455 w 3052"/>
              <a:gd name="T7" fmla="*/ 1 h 3045"/>
              <a:gd name="T8" fmla="*/ 1674 w 3052"/>
              <a:gd name="T9" fmla="*/ 6 h 3045"/>
              <a:gd name="T10" fmla="*/ 1891 w 3052"/>
              <a:gd name="T11" fmla="*/ 42 h 3045"/>
              <a:gd name="T12" fmla="*/ 2100 w 3052"/>
              <a:gd name="T13" fmla="*/ 108 h 3045"/>
              <a:gd name="T14" fmla="*/ 2299 w 3052"/>
              <a:gd name="T15" fmla="*/ 206 h 3045"/>
              <a:gd name="T16" fmla="*/ 2482 w 3052"/>
              <a:gd name="T17" fmla="*/ 333 h 3045"/>
              <a:gd name="T18" fmla="*/ 2648 w 3052"/>
              <a:gd name="T19" fmla="*/ 488 h 3045"/>
              <a:gd name="T20" fmla="*/ 2792 w 3052"/>
              <a:gd name="T21" fmla="*/ 672 h 3045"/>
              <a:gd name="T22" fmla="*/ 2908 w 3052"/>
              <a:gd name="T23" fmla="*/ 873 h 3045"/>
              <a:gd name="T24" fmla="*/ 2989 w 3052"/>
              <a:gd name="T25" fmla="*/ 1085 h 3045"/>
              <a:gd name="T26" fmla="*/ 3036 w 3052"/>
              <a:gd name="T27" fmla="*/ 1301 h 3045"/>
              <a:gd name="T28" fmla="*/ 3052 w 3052"/>
              <a:gd name="T29" fmla="*/ 1521 h 3045"/>
              <a:gd name="T30" fmla="*/ 3036 w 3052"/>
              <a:gd name="T31" fmla="*/ 1740 h 3045"/>
              <a:gd name="T32" fmla="*/ 2988 w 3052"/>
              <a:gd name="T33" fmla="*/ 1955 h 3045"/>
              <a:gd name="T34" fmla="*/ 2911 w 3052"/>
              <a:gd name="T35" fmla="*/ 2161 h 3045"/>
              <a:gd name="T36" fmla="*/ 2804 w 3052"/>
              <a:gd name="T37" fmla="*/ 2355 h 3045"/>
              <a:gd name="T38" fmla="*/ 2668 w 3052"/>
              <a:gd name="T39" fmla="*/ 2534 h 3045"/>
              <a:gd name="T40" fmla="*/ 2505 w 3052"/>
              <a:gd name="T41" fmla="*/ 2693 h 3045"/>
              <a:gd name="T42" fmla="*/ 2315 w 3052"/>
              <a:gd name="T43" fmla="*/ 2829 h 3045"/>
              <a:gd name="T44" fmla="*/ 2108 w 3052"/>
              <a:gd name="T45" fmla="*/ 2932 h 3045"/>
              <a:gd name="T46" fmla="*/ 1893 w 3052"/>
              <a:gd name="T47" fmla="*/ 3002 h 3045"/>
              <a:gd name="T48" fmla="*/ 1673 w 3052"/>
              <a:gd name="T49" fmla="*/ 3039 h 3045"/>
              <a:gd name="T50" fmla="*/ 1454 w 3052"/>
              <a:gd name="T51" fmla="*/ 3043 h 3045"/>
              <a:gd name="T52" fmla="*/ 1236 w 3052"/>
              <a:gd name="T53" fmla="*/ 3016 h 3045"/>
              <a:gd name="T54" fmla="*/ 1025 w 3052"/>
              <a:gd name="T55" fmla="*/ 2960 h 3045"/>
              <a:gd name="T56" fmla="*/ 824 w 3052"/>
              <a:gd name="T57" fmla="*/ 2872 h 3045"/>
              <a:gd name="T58" fmla="*/ 636 w 3052"/>
              <a:gd name="T59" fmla="*/ 2756 h 3045"/>
              <a:gd name="T60" fmla="*/ 464 w 3052"/>
              <a:gd name="T61" fmla="*/ 2611 h 3045"/>
              <a:gd name="T62" fmla="*/ 312 w 3052"/>
              <a:gd name="T63" fmla="*/ 2439 h 3045"/>
              <a:gd name="T64" fmla="*/ 185 w 3052"/>
              <a:gd name="T65" fmla="*/ 2240 h 3045"/>
              <a:gd name="T66" fmla="*/ 90 w 3052"/>
              <a:gd name="T67" fmla="*/ 2031 h 3045"/>
              <a:gd name="T68" fmla="*/ 29 w 3052"/>
              <a:gd name="T69" fmla="*/ 1814 h 3045"/>
              <a:gd name="T70" fmla="*/ 1 w 3052"/>
              <a:gd name="T71" fmla="*/ 1594 h 3045"/>
              <a:gd name="T72" fmla="*/ 6 w 3052"/>
              <a:gd name="T73" fmla="*/ 1374 h 3045"/>
              <a:gd name="T74" fmla="*/ 44 w 3052"/>
              <a:gd name="T75" fmla="*/ 1159 h 3045"/>
              <a:gd name="T76" fmla="*/ 111 w 3052"/>
              <a:gd name="T77" fmla="*/ 951 h 3045"/>
              <a:gd name="T78" fmla="*/ 209 w 3052"/>
              <a:gd name="T79" fmla="*/ 754 h 3045"/>
              <a:gd name="T80" fmla="*/ 338 w 3052"/>
              <a:gd name="T81" fmla="*/ 570 h 3045"/>
              <a:gd name="T82" fmla="*/ 494 w 3052"/>
              <a:gd name="T83" fmla="*/ 405 h 3045"/>
              <a:gd name="T84" fmla="*/ 678 w 3052"/>
              <a:gd name="T85" fmla="*/ 261 h 3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52" h="3045">
                <a:moveTo>
                  <a:pt x="678" y="261"/>
                </a:moveTo>
                <a:lnTo>
                  <a:pt x="743" y="220"/>
                </a:lnTo>
                <a:lnTo>
                  <a:pt x="811" y="181"/>
                </a:lnTo>
                <a:lnTo>
                  <a:pt x="879" y="146"/>
                </a:lnTo>
                <a:lnTo>
                  <a:pt x="949" y="115"/>
                </a:lnTo>
                <a:lnTo>
                  <a:pt x="1019" y="88"/>
                </a:lnTo>
                <a:lnTo>
                  <a:pt x="1091" y="65"/>
                </a:lnTo>
                <a:lnTo>
                  <a:pt x="1162" y="44"/>
                </a:lnTo>
                <a:lnTo>
                  <a:pt x="1235" y="28"/>
                </a:lnTo>
                <a:lnTo>
                  <a:pt x="1307" y="16"/>
                </a:lnTo>
                <a:lnTo>
                  <a:pt x="1381" y="6"/>
                </a:lnTo>
                <a:lnTo>
                  <a:pt x="1455" y="1"/>
                </a:lnTo>
                <a:lnTo>
                  <a:pt x="1528" y="0"/>
                </a:lnTo>
                <a:lnTo>
                  <a:pt x="1601" y="1"/>
                </a:lnTo>
                <a:lnTo>
                  <a:pt x="1674" y="6"/>
                </a:lnTo>
                <a:lnTo>
                  <a:pt x="1747" y="15"/>
                </a:lnTo>
                <a:lnTo>
                  <a:pt x="1819" y="26"/>
                </a:lnTo>
                <a:lnTo>
                  <a:pt x="1891" y="42"/>
                </a:lnTo>
                <a:lnTo>
                  <a:pt x="1961" y="60"/>
                </a:lnTo>
                <a:lnTo>
                  <a:pt x="2031" y="83"/>
                </a:lnTo>
                <a:lnTo>
                  <a:pt x="2100" y="108"/>
                </a:lnTo>
                <a:lnTo>
                  <a:pt x="2167" y="137"/>
                </a:lnTo>
                <a:lnTo>
                  <a:pt x="2234" y="170"/>
                </a:lnTo>
                <a:lnTo>
                  <a:pt x="2299" y="206"/>
                </a:lnTo>
                <a:lnTo>
                  <a:pt x="2362" y="245"/>
                </a:lnTo>
                <a:lnTo>
                  <a:pt x="2423" y="287"/>
                </a:lnTo>
                <a:lnTo>
                  <a:pt x="2482" y="333"/>
                </a:lnTo>
                <a:lnTo>
                  <a:pt x="2540" y="381"/>
                </a:lnTo>
                <a:lnTo>
                  <a:pt x="2596" y="433"/>
                </a:lnTo>
                <a:lnTo>
                  <a:pt x="2648" y="488"/>
                </a:lnTo>
                <a:lnTo>
                  <a:pt x="2699" y="546"/>
                </a:lnTo>
                <a:lnTo>
                  <a:pt x="2747" y="607"/>
                </a:lnTo>
                <a:lnTo>
                  <a:pt x="2792" y="672"/>
                </a:lnTo>
                <a:lnTo>
                  <a:pt x="2835" y="737"/>
                </a:lnTo>
                <a:lnTo>
                  <a:pt x="2873" y="805"/>
                </a:lnTo>
                <a:lnTo>
                  <a:pt x="2908" y="873"/>
                </a:lnTo>
                <a:lnTo>
                  <a:pt x="2939" y="943"/>
                </a:lnTo>
                <a:lnTo>
                  <a:pt x="2965" y="1013"/>
                </a:lnTo>
                <a:lnTo>
                  <a:pt x="2989" y="1085"/>
                </a:lnTo>
                <a:lnTo>
                  <a:pt x="3008" y="1156"/>
                </a:lnTo>
                <a:lnTo>
                  <a:pt x="3024" y="1229"/>
                </a:lnTo>
                <a:lnTo>
                  <a:pt x="3036" y="1301"/>
                </a:lnTo>
                <a:lnTo>
                  <a:pt x="3045" y="1375"/>
                </a:lnTo>
                <a:lnTo>
                  <a:pt x="3050" y="1449"/>
                </a:lnTo>
                <a:lnTo>
                  <a:pt x="3052" y="1521"/>
                </a:lnTo>
                <a:lnTo>
                  <a:pt x="3050" y="1595"/>
                </a:lnTo>
                <a:lnTo>
                  <a:pt x="3044" y="1668"/>
                </a:lnTo>
                <a:lnTo>
                  <a:pt x="3036" y="1740"/>
                </a:lnTo>
                <a:lnTo>
                  <a:pt x="3023" y="1813"/>
                </a:lnTo>
                <a:lnTo>
                  <a:pt x="3007" y="1884"/>
                </a:lnTo>
                <a:lnTo>
                  <a:pt x="2988" y="1955"/>
                </a:lnTo>
                <a:lnTo>
                  <a:pt x="2965" y="2025"/>
                </a:lnTo>
                <a:lnTo>
                  <a:pt x="2940" y="2094"/>
                </a:lnTo>
                <a:lnTo>
                  <a:pt x="2911" y="2161"/>
                </a:lnTo>
                <a:lnTo>
                  <a:pt x="2879" y="2227"/>
                </a:lnTo>
                <a:lnTo>
                  <a:pt x="2842" y="2292"/>
                </a:lnTo>
                <a:lnTo>
                  <a:pt x="2804" y="2355"/>
                </a:lnTo>
                <a:lnTo>
                  <a:pt x="2762" y="2416"/>
                </a:lnTo>
                <a:lnTo>
                  <a:pt x="2717" y="2476"/>
                </a:lnTo>
                <a:lnTo>
                  <a:pt x="2668" y="2534"/>
                </a:lnTo>
                <a:lnTo>
                  <a:pt x="2617" y="2589"/>
                </a:lnTo>
                <a:lnTo>
                  <a:pt x="2563" y="2642"/>
                </a:lnTo>
                <a:lnTo>
                  <a:pt x="2505" y="2693"/>
                </a:lnTo>
                <a:lnTo>
                  <a:pt x="2445" y="2741"/>
                </a:lnTo>
                <a:lnTo>
                  <a:pt x="2381" y="2786"/>
                </a:lnTo>
                <a:lnTo>
                  <a:pt x="2315" y="2829"/>
                </a:lnTo>
                <a:lnTo>
                  <a:pt x="2246" y="2867"/>
                </a:lnTo>
                <a:lnTo>
                  <a:pt x="2178" y="2901"/>
                </a:lnTo>
                <a:lnTo>
                  <a:pt x="2108" y="2932"/>
                </a:lnTo>
                <a:lnTo>
                  <a:pt x="2037" y="2959"/>
                </a:lnTo>
                <a:lnTo>
                  <a:pt x="1964" y="2982"/>
                </a:lnTo>
                <a:lnTo>
                  <a:pt x="1893" y="3002"/>
                </a:lnTo>
                <a:lnTo>
                  <a:pt x="1820" y="3018"/>
                </a:lnTo>
                <a:lnTo>
                  <a:pt x="1747" y="3030"/>
                </a:lnTo>
                <a:lnTo>
                  <a:pt x="1673" y="3039"/>
                </a:lnTo>
                <a:lnTo>
                  <a:pt x="1600" y="3044"/>
                </a:lnTo>
                <a:lnTo>
                  <a:pt x="1526" y="3045"/>
                </a:lnTo>
                <a:lnTo>
                  <a:pt x="1454" y="3043"/>
                </a:lnTo>
                <a:lnTo>
                  <a:pt x="1380" y="3038"/>
                </a:lnTo>
                <a:lnTo>
                  <a:pt x="1307" y="3029"/>
                </a:lnTo>
                <a:lnTo>
                  <a:pt x="1236" y="3016"/>
                </a:lnTo>
                <a:lnTo>
                  <a:pt x="1164" y="3000"/>
                </a:lnTo>
                <a:lnTo>
                  <a:pt x="1095" y="2982"/>
                </a:lnTo>
                <a:lnTo>
                  <a:pt x="1025" y="2960"/>
                </a:lnTo>
                <a:lnTo>
                  <a:pt x="957" y="2933"/>
                </a:lnTo>
                <a:lnTo>
                  <a:pt x="890" y="2904"/>
                </a:lnTo>
                <a:lnTo>
                  <a:pt x="824" y="2872"/>
                </a:lnTo>
                <a:lnTo>
                  <a:pt x="760" y="2837"/>
                </a:lnTo>
                <a:lnTo>
                  <a:pt x="696" y="2798"/>
                </a:lnTo>
                <a:lnTo>
                  <a:pt x="636" y="2756"/>
                </a:lnTo>
                <a:lnTo>
                  <a:pt x="576" y="2711"/>
                </a:lnTo>
                <a:lnTo>
                  <a:pt x="519" y="2662"/>
                </a:lnTo>
                <a:lnTo>
                  <a:pt x="464" y="2611"/>
                </a:lnTo>
                <a:lnTo>
                  <a:pt x="411" y="2556"/>
                </a:lnTo>
                <a:lnTo>
                  <a:pt x="360" y="2500"/>
                </a:lnTo>
                <a:lnTo>
                  <a:pt x="312" y="2439"/>
                </a:lnTo>
                <a:lnTo>
                  <a:pt x="267" y="2376"/>
                </a:lnTo>
                <a:lnTo>
                  <a:pt x="223" y="2308"/>
                </a:lnTo>
                <a:lnTo>
                  <a:pt x="185" y="2240"/>
                </a:lnTo>
                <a:lnTo>
                  <a:pt x="148" y="2172"/>
                </a:lnTo>
                <a:lnTo>
                  <a:pt x="118" y="2101"/>
                </a:lnTo>
                <a:lnTo>
                  <a:pt x="90" y="2031"/>
                </a:lnTo>
                <a:lnTo>
                  <a:pt x="65" y="1958"/>
                </a:lnTo>
                <a:lnTo>
                  <a:pt x="45" y="1887"/>
                </a:lnTo>
                <a:lnTo>
                  <a:pt x="29" y="1814"/>
                </a:lnTo>
                <a:lnTo>
                  <a:pt x="16" y="1740"/>
                </a:lnTo>
                <a:lnTo>
                  <a:pt x="6" y="1668"/>
                </a:lnTo>
                <a:lnTo>
                  <a:pt x="1" y="1594"/>
                </a:lnTo>
                <a:lnTo>
                  <a:pt x="0" y="1520"/>
                </a:lnTo>
                <a:lnTo>
                  <a:pt x="1" y="1448"/>
                </a:lnTo>
                <a:lnTo>
                  <a:pt x="6" y="1374"/>
                </a:lnTo>
                <a:lnTo>
                  <a:pt x="15" y="1302"/>
                </a:lnTo>
                <a:lnTo>
                  <a:pt x="28" y="1230"/>
                </a:lnTo>
                <a:lnTo>
                  <a:pt x="44" y="1159"/>
                </a:lnTo>
                <a:lnTo>
                  <a:pt x="63" y="1089"/>
                </a:lnTo>
                <a:lnTo>
                  <a:pt x="85" y="1019"/>
                </a:lnTo>
                <a:lnTo>
                  <a:pt x="111" y="951"/>
                </a:lnTo>
                <a:lnTo>
                  <a:pt x="141" y="884"/>
                </a:lnTo>
                <a:lnTo>
                  <a:pt x="173" y="818"/>
                </a:lnTo>
                <a:lnTo>
                  <a:pt x="209" y="754"/>
                </a:lnTo>
                <a:lnTo>
                  <a:pt x="249" y="691"/>
                </a:lnTo>
                <a:lnTo>
                  <a:pt x="292" y="630"/>
                </a:lnTo>
                <a:lnTo>
                  <a:pt x="338" y="570"/>
                </a:lnTo>
                <a:lnTo>
                  <a:pt x="386" y="513"/>
                </a:lnTo>
                <a:lnTo>
                  <a:pt x="438" y="458"/>
                </a:lnTo>
                <a:lnTo>
                  <a:pt x="494" y="405"/>
                </a:lnTo>
                <a:lnTo>
                  <a:pt x="552" y="354"/>
                </a:lnTo>
                <a:lnTo>
                  <a:pt x="613" y="307"/>
                </a:lnTo>
                <a:lnTo>
                  <a:pt x="678" y="261"/>
                </a:lnTo>
                <a:lnTo>
                  <a:pt x="678" y="2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ctr" anchorCtr="1" compatLnSpc="1">
            <a:prstTxWarp prst="textNoShape">
              <a:avLst/>
            </a:prstTxWarp>
          </a:bodyPr>
          <a:lstStyle/>
          <a:p>
            <a:pPr marL="0" marR="0" lvl="0" indent="0" algn="ctr" defTabSz="725529" rtl="0" eaLnBrk="1" fontAlgn="auto" latinLnBrk="0" hangingPunct="1">
              <a:lnSpc>
                <a:spcPct val="100000"/>
              </a:lnSpc>
              <a:spcBef>
                <a:spcPts val="0"/>
              </a:spcBef>
              <a:spcAft>
                <a:spcPts val="0"/>
              </a:spcAft>
              <a:buClrTx/>
              <a:buSzTx/>
              <a:buFontTx/>
              <a:buNone/>
              <a:tabLst/>
              <a:defRPr/>
            </a:pPr>
            <a:r>
              <a:rPr kumimoji="0" lang="pt-BR" altLang="pt-BR" b="1" i="0" u="none" strike="noStrike" kern="1200" cap="none" spc="0" normalizeH="0" baseline="0" noProof="0" dirty="0">
                <a:ln>
                  <a:noFill/>
                </a:ln>
                <a:effectLst/>
                <a:uLnTx/>
                <a:uFillTx/>
                <a:ea typeface="+mn-ea"/>
                <a:cs typeface="Arial" panose="020B0604020202020204" pitchFamily="34" charset="0"/>
              </a:rPr>
              <a:t>Análise de Demanda e Oferta</a:t>
            </a:r>
            <a:endParaRPr kumimoji="0" lang="pt-BR" b="1" i="0" u="none" strike="noStrike" kern="1200" cap="none" spc="0" normalizeH="0" baseline="0" noProof="0" dirty="0">
              <a:ln>
                <a:noFill/>
              </a:ln>
              <a:effectLst/>
              <a:uLnTx/>
              <a:uFillTx/>
              <a:ea typeface="+mn-ea"/>
              <a:cs typeface="Arial" panose="020B0604020202020204" pitchFamily="34" charset="0"/>
            </a:endParaRPr>
          </a:p>
        </p:txBody>
      </p:sp>
    </p:spTree>
    <p:extLst>
      <p:ext uri="{BB962C8B-B14F-4D97-AF65-F5344CB8AC3E}">
        <p14:creationId xmlns:p14="http://schemas.microsoft.com/office/powerpoint/2010/main" val="160607873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5BD0C3D-1DD5-3A0F-2BF6-9662AB8C98F5}"/>
              </a:ext>
            </a:extLst>
          </p:cNvPr>
          <p:cNvPicPr>
            <a:picLocks noChangeAspect="1"/>
          </p:cNvPicPr>
          <p:nvPr/>
        </p:nvPicPr>
        <p:blipFill>
          <a:blip r:embed="rId2"/>
          <a:stretch>
            <a:fillRect/>
          </a:stretch>
        </p:blipFill>
        <p:spPr>
          <a:xfrm>
            <a:off x="96454" y="1272771"/>
            <a:ext cx="6435858" cy="4878996"/>
          </a:xfrm>
          <a:prstGeom prst="rect">
            <a:avLst/>
          </a:prstGeom>
        </p:spPr>
      </p:pic>
      <p:pic>
        <p:nvPicPr>
          <p:cNvPr id="3" name="Imagem 2">
            <a:extLst>
              <a:ext uri="{FF2B5EF4-FFF2-40B4-BE49-F238E27FC236}">
                <a16:creationId xmlns:a16="http://schemas.microsoft.com/office/drawing/2014/main" id="{F33F0D08-0E7B-A01C-CBE2-5A6A7A9BB241}"/>
              </a:ext>
            </a:extLst>
          </p:cNvPr>
          <p:cNvPicPr>
            <a:picLocks noChangeAspect="1"/>
          </p:cNvPicPr>
          <p:nvPr/>
        </p:nvPicPr>
        <p:blipFill>
          <a:blip r:embed="rId3"/>
          <a:stretch>
            <a:fillRect/>
          </a:stretch>
        </p:blipFill>
        <p:spPr>
          <a:xfrm>
            <a:off x="6386696" y="1256579"/>
            <a:ext cx="5784983" cy="4945421"/>
          </a:xfrm>
          <a:prstGeom prst="rect">
            <a:avLst/>
          </a:prstGeom>
        </p:spPr>
      </p:pic>
      <p:sp>
        <p:nvSpPr>
          <p:cNvPr id="4" name="CaixaDeTexto 3">
            <a:extLst>
              <a:ext uri="{FF2B5EF4-FFF2-40B4-BE49-F238E27FC236}">
                <a16:creationId xmlns:a16="http://schemas.microsoft.com/office/drawing/2014/main" id="{26E44366-A375-D3CB-F596-E85DDE7336AE}"/>
              </a:ext>
            </a:extLst>
          </p:cNvPr>
          <p:cNvSpPr txBox="1"/>
          <p:nvPr/>
        </p:nvSpPr>
        <p:spPr>
          <a:xfrm>
            <a:off x="815340" y="925148"/>
            <a:ext cx="4691380" cy="412711"/>
          </a:xfrm>
          <a:prstGeom prst="rect">
            <a:avLst/>
          </a:prstGeom>
          <a:noFill/>
        </p:spPr>
        <p:txBody>
          <a:bodyPr wrap="square">
            <a:spAutoFit/>
          </a:bodyPr>
          <a:lstStyle/>
          <a:p>
            <a:r>
              <a:rPr lang="pt-BR" sz="2000" b="1" dirty="0">
                <a:solidFill>
                  <a:schemeClr val="tx1"/>
                </a:solidFill>
                <a:sym typeface="Calibri"/>
              </a:rPr>
              <a:t>Mapas de Calor – Origem da Soja no Brasil</a:t>
            </a:r>
          </a:p>
        </p:txBody>
      </p:sp>
      <p:sp>
        <p:nvSpPr>
          <p:cNvPr id="5" name="CaixaDeTexto 4">
            <a:extLst>
              <a:ext uri="{FF2B5EF4-FFF2-40B4-BE49-F238E27FC236}">
                <a16:creationId xmlns:a16="http://schemas.microsoft.com/office/drawing/2014/main" id="{D7F00F77-9D66-E848-69D1-B2A8B426920D}"/>
              </a:ext>
            </a:extLst>
          </p:cNvPr>
          <p:cNvSpPr txBox="1"/>
          <p:nvPr/>
        </p:nvSpPr>
        <p:spPr>
          <a:xfrm>
            <a:off x="6972300" y="945468"/>
            <a:ext cx="4691380" cy="412711"/>
          </a:xfrm>
          <a:prstGeom prst="rect">
            <a:avLst/>
          </a:prstGeom>
          <a:noFill/>
        </p:spPr>
        <p:txBody>
          <a:bodyPr wrap="square">
            <a:spAutoFit/>
          </a:bodyPr>
          <a:lstStyle/>
          <a:p>
            <a:r>
              <a:rPr lang="pt-BR" sz="2000" b="1" dirty="0">
                <a:solidFill>
                  <a:schemeClr val="tx1"/>
                </a:solidFill>
                <a:sym typeface="Calibri"/>
              </a:rPr>
              <a:t>Mapas de Calor – Destino da Soja no Brasil</a:t>
            </a:r>
          </a:p>
        </p:txBody>
      </p:sp>
      <p:sp>
        <p:nvSpPr>
          <p:cNvPr id="6" name="CaixaDeTexto 5">
            <a:extLst>
              <a:ext uri="{FF2B5EF4-FFF2-40B4-BE49-F238E27FC236}">
                <a16:creationId xmlns:a16="http://schemas.microsoft.com/office/drawing/2014/main" id="{2AB2D6BD-D4D7-73A4-9F4C-F505CEF13C74}"/>
              </a:ext>
            </a:extLst>
          </p:cNvPr>
          <p:cNvSpPr txBox="1"/>
          <p:nvPr/>
        </p:nvSpPr>
        <p:spPr>
          <a:xfrm>
            <a:off x="1074876" y="4503"/>
            <a:ext cx="9704883" cy="812082"/>
          </a:xfrm>
          <a:prstGeom prst="rect">
            <a:avLst/>
          </a:prstGeom>
          <a:noFill/>
        </p:spPr>
        <p:txBody>
          <a:bodyPr wrap="square">
            <a:spAutoFit/>
          </a:bodyPr>
          <a:lstStyle/>
          <a:p>
            <a:pPr algn="ctr">
              <a:lnSpc>
                <a:spcPts val="2800"/>
              </a:lnSpc>
            </a:pPr>
            <a:r>
              <a:rPr lang="pt-BR" sz="2700" b="1" dirty="0">
                <a:solidFill>
                  <a:srgbClr val="002060"/>
                </a:solidFill>
              </a:rPr>
              <a:t>Os Desafios na Infraestrutura dos Modais Hidroviário, Rodoviário e Ferroviário no Brasil – análise de demanda</a:t>
            </a:r>
          </a:p>
        </p:txBody>
      </p:sp>
      <p:sp>
        <p:nvSpPr>
          <p:cNvPr id="9" name="Freeform 203">
            <a:extLst>
              <a:ext uri="{FF2B5EF4-FFF2-40B4-BE49-F238E27FC236}">
                <a16:creationId xmlns:a16="http://schemas.microsoft.com/office/drawing/2014/main" id="{6CDDFE6F-307A-63B2-E840-F11ED33CB3A1}"/>
              </a:ext>
            </a:extLst>
          </p:cNvPr>
          <p:cNvSpPr>
            <a:spLocks/>
          </p:cNvSpPr>
          <p:nvPr/>
        </p:nvSpPr>
        <p:spPr bwMode="auto">
          <a:xfrm>
            <a:off x="152400" y="6209236"/>
            <a:ext cx="11927840" cy="630942"/>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400" b="1">
              <a:latin typeface="Roboto Bold" charset="0"/>
            </a:endParaRPr>
          </a:p>
        </p:txBody>
      </p:sp>
      <p:sp>
        <p:nvSpPr>
          <p:cNvPr id="10" name="TextBox 50">
            <a:extLst>
              <a:ext uri="{FF2B5EF4-FFF2-40B4-BE49-F238E27FC236}">
                <a16:creationId xmlns:a16="http://schemas.microsoft.com/office/drawing/2014/main" id="{6C08CDD4-B2AB-A994-9D3A-5455560C0C05}"/>
              </a:ext>
            </a:extLst>
          </p:cNvPr>
          <p:cNvSpPr txBox="1"/>
          <p:nvPr/>
        </p:nvSpPr>
        <p:spPr>
          <a:xfrm>
            <a:off x="233680" y="6206621"/>
            <a:ext cx="11257280" cy="630942"/>
          </a:xfrm>
          <a:prstGeom prst="rect">
            <a:avLst/>
          </a:prstGeom>
          <a:noFill/>
        </p:spPr>
        <p:txBody>
          <a:bodyPr wrap="square" rtlCol="0">
            <a:spAutoFit/>
          </a:bodyPr>
          <a:lstStyle/>
          <a:p>
            <a:pPr>
              <a:lnSpc>
                <a:spcPts val="2100"/>
              </a:lnSpc>
            </a:pPr>
            <a:r>
              <a:rPr lang="pt-BR" b="1" dirty="0">
                <a:solidFill>
                  <a:schemeClr val="bg1"/>
                </a:solidFill>
                <a:ea typeface="Roboto" charset="0"/>
                <a:cs typeface="Roboto" charset="0"/>
              </a:rPr>
              <a:t>Os mapas que formam a origem e destino dos fluxos de cargas de soja no Brasil apontam para um alinhamento modal que poderia ser atendido pelas ferrovias no eixo Centro-Sudeste-Sul ou na direção dos portos do Norte.</a:t>
            </a:r>
          </a:p>
        </p:txBody>
      </p:sp>
      <p:sp>
        <p:nvSpPr>
          <p:cNvPr id="7" name="Elipse 6">
            <a:extLst>
              <a:ext uri="{FF2B5EF4-FFF2-40B4-BE49-F238E27FC236}">
                <a16:creationId xmlns:a16="http://schemas.microsoft.com/office/drawing/2014/main" id="{CF24A784-1800-7D27-2602-32F75D3A6C19}"/>
              </a:ext>
            </a:extLst>
          </p:cNvPr>
          <p:cNvSpPr/>
          <p:nvPr/>
        </p:nvSpPr>
        <p:spPr>
          <a:xfrm rot="21212002">
            <a:off x="1609248" y="2962610"/>
            <a:ext cx="1569357" cy="1330706"/>
          </a:xfrm>
          <a:prstGeom prst="ellipse">
            <a:avLst/>
          </a:prstGeom>
          <a:noFill/>
          <a:ln w="34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lipse 7">
            <a:extLst>
              <a:ext uri="{FF2B5EF4-FFF2-40B4-BE49-F238E27FC236}">
                <a16:creationId xmlns:a16="http://schemas.microsoft.com/office/drawing/2014/main" id="{185904B6-CF8D-80EB-90A8-BD55449E58A9}"/>
              </a:ext>
            </a:extLst>
          </p:cNvPr>
          <p:cNvSpPr/>
          <p:nvPr/>
        </p:nvSpPr>
        <p:spPr>
          <a:xfrm rot="3634031">
            <a:off x="7711604" y="4013241"/>
            <a:ext cx="1954918" cy="928154"/>
          </a:xfrm>
          <a:prstGeom prst="ellipse">
            <a:avLst/>
          </a:prstGeom>
          <a:noFill/>
          <a:ln w="34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Elipse 10">
            <a:extLst>
              <a:ext uri="{FF2B5EF4-FFF2-40B4-BE49-F238E27FC236}">
                <a16:creationId xmlns:a16="http://schemas.microsoft.com/office/drawing/2014/main" id="{DF196D34-FC7E-94B7-5ADE-4F2038FDC460}"/>
              </a:ext>
            </a:extLst>
          </p:cNvPr>
          <p:cNvSpPr/>
          <p:nvPr/>
        </p:nvSpPr>
        <p:spPr>
          <a:xfrm rot="19564616">
            <a:off x="7580078" y="2091343"/>
            <a:ext cx="1728366" cy="950662"/>
          </a:xfrm>
          <a:prstGeom prst="ellipse">
            <a:avLst/>
          </a:prstGeom>
          <a:noFill/>
          <a:ln w="34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88712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P spid="10" grpId="0"/>
      <p:bldP spid="7" grpId="0" animBg="1"/>
      <p:bldP spid="8"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E4AACA6-CD4C-EB8A-22C4-4BA74C10A796}"/>
              </a:ext>
            </a:extLst>
          </p:cNvPr>
          <p:cNvPicPr>
            <a:picLocks noChangeAspect="1"/>
          </p:cNvPicPr>
          <p:nvPr/>
        </p:nvPicPr>
        <p:blipFill>
          <a:blip r:embed="rId2"/>
          <a:stretch>
            <a:fillRect/>
          </a:stretch>
        </p:blipFill>
        <p:spPr>
          <a:xfrm>
            <a:off x="-10160" y="1254557"/>
            <a:ext cx="6004560" cy="4943185"/>
          </a:xfrm>
          <a:prstGeom prst="rect">
            <a:avLst/>
          </a:prstGeom>
        </p:spPr>
      </p:pic>
      <p:pic>
        <p:nvPicPr>
          <p:cNvPr id="3" name="Imagem 2">
            <a:extLst>
              <a:ext uri="{FF2B5EF4-FFF2-40B4-BE49-F238E27FC236}">
                <a16:creationId xmlns:a16="http://schemas.microsoft.com/office/drawing/2014/main" id="{B450AA17-814E-1227-C4BC-1E2509596759}"/>
              </a:ext>
            </a:extLst>
          </p:cNvPr>
          <p:cNvPicPr>
            <a:picLocks noChangeAspect="1"/>
          </p:cNvPicPr>
          <p:nvPr/>
        </p:nvPicPr>
        <p:blipFill>
          <a:blip r:embed="rId3"/>
          <a:stretch>
            <a:fillRect/>
          </a:stretch>
        </p:blipFill>
        <p:spPr>
          <a:xfrm>
            <a:off x="5913120" y="1254138"/>
            <a:ext cx="6258560" cy="4933302"/>
          </a:xfrm>
          <a:prstGeom prst="rect">
            <a:avLst/>
          </a:prstGeom>
        </p:spPr>
      </p:pic>
      <p:sp>
        <p:nvSpPr>
          <p:cNvPr id="4" name="CaixaDeTexto 3">
            <a:extLst>
              <a:ext uri="{FF2B5EF4-FFF2-40B4-BE49-F238E27FC236}">
                <a16:creationId xmlns:a16="http://schemas.microsoft.com/office/drawing/2014/main" id="{5C2EFF0E-9ED5-C8DB-C637-3F87969DF597}"/>
              </a:ext>
            </a:extLst>
          </p:cNvPr>
          <p:cNvSpPr txBox="1"/>
          <p:nvPr/>
        </p:nvSpPr>
        <p:spPr>
          <a:xfrm>
            <a:off x="20320" y="854028"/>
            <a:ext cx="5892800" cy="400110"/>
          </a:xfrm>
          <a:prstGeom prst="rect">
            <a:avLst/>
          </a:prstGeom>
          <a:noFill/>
        </p:spPr>
        <p:txBody>
          <a:bodyPr wrap="square">
            <a:spAutoFit/>
          </a:bodyPr>
          <a:lstStyle/>
          <a:p>
            <a:r>
              <a:rPr lang="pt-BR" sz="2000" b="1" dirty="0">
                <a:solidFill>
                  <a:schemeClr val="tx1"/>
                </a:solidFill>
                <a:sym typeface="Calibri"/>
              </a:rPr>
              <a:t>Mapas de Calor – Origem de Manufaturados no Brasil</a:t>
            </a:r>
          </a:p>
        </p:txBody>
      </p:sp>
      <p:sp>
        <p:nvSpPr>
          <p:cNvPr id="5" name="CaixaDeTexto 4">
            <a:extLst>
              <a:ext uri="{FF2B5EF4-FFF2-40B4-BE49-F238E27FC236}">
                <a16:creationId xmlns:a16="http://schemas.microsoft.com/office/drawing/2014/main" id="{C248AAB8-B928-1226-05C9-29D3B3D4EE0E}"/>
              </a:ext>
            </a:extLst>
          </p:cNvPr>
          <p:cNvSpPr txBox="1"/>
          <p:nvPr/>
        </p:nvSpPr>
        <p:spPr>
          <a:xfrm>
            <a:off x="6024880" y="874348"/>
            <a:ext cx="6167120" cy="400110"/>
          </a:xfrm>
          <a:prstGeom prst="rect">
            <a:avLst/>
          </a:prstGeom>
          <a:noFill/>
        </p:spPr>
        <p:txBody>
          <a:bodyPr wrap="square">
            <a:spAutoFit/>
          </a:bodyPr>
          <a:lstStyle/>
          <a:p>
            <a:r>
              <a:rPr lang="pt-BR" sz="2000" b="1" dirty="0">
                <a:solidFill>
                  <a:schemeClr val="tx1"/>
                </a:solidFill>
                <a:sym typeface="Calibri"/>
              </a:rPr>
              <a:t>Mapas de Calor – Destino de Manufaturados no Brasil</a:t>
            </a:r>
          </a:p>
        </p:txBody>
      </p:sp>
      <p:sp>
        <p:nvSpPr>
          <p:cNvPr id="6" name="CaixaDeTexto 5">
            <a:extLst>
              <a:ext uri="{FF2B5EF4-FFF2-40B4-BE49-F238E27FC236}">
                <a16:creationId xmlns:a16="http://schemas.microsoft.com/office/drawing/2014/main" id="{02209071-B123-CDDC-E3F4-FB7FEC343AD6}"/>
              </a:ext>
            </a:extLst>
          </p:cNvPr>
          <p:cNvSpPr txBox="1"/>
          <p:nvPr/>
        </p:nvSpPr>
        <p:spPr>
          <a:xfrm>
            <a:off x="1074876" y="4503"/>
            <a:ext cx="9704883" cy="812082"/>
          </a:xfrm>
          <a:prstGeom prst="rect">
            <a:avLst/>
          </a:prstGeom>
          <a:noFill/>
        </p:spPr>
        <p:txBody>
          <a:bodyPr wrap="square">
            <a:spAutoFit/>
          </a:bodyPr>
          <a:lstStyle/>
          <a:p>
            <a:pPr algn="ctr">
              <a:lnSpc>
                <a:spcPts val="2800"/>
              </a:lnSpc>
            </a:pPr>
            <a:r>
              <a:rPr lang="pt-BR" sz="2700" b="1" dirty="0">
                <a:solidFill>
                  <a:srgbClr val="002060"/>
                </a:solidFill>
              </a:rPr>
              <a:t>Os Desafios na Infraestrutura dos Modais Hidroviário, Rodoviário e Ferroviário no Brasil – análise de demanda</a:t>
            </a:r>
          </a:p>
        </p:txBody>
      </p:sp>
      <p:sp>
        <p:nvSpPr>
          <p:cNvPr id="11" name="Freeform 203">
            <a:extLst>
              <a:ext uri="{FF2B5EF4-FFF2-40B4-BE49-F238E27FC236}">
                <a16:creationId xmlns:a16="http://schemas.microsoft.com/office/drawing/2014/main" id="{FA4B7236-AE1D-2EC4-E7CC-06BDF39BDA81}"/>
              </a:ext>
            </a:extLst>
          </p:cNvPr>
          <p:cNvSpPr>
            <a:spLocks/>
          </p:cNvSpPr>
          <p:nvPr/>
        </p:nvSpPr>
        <p:spPr bwMode="auto">
          <a:xfrm>
            <a:off x="111760" y="6249876"/>
            <a:ext cx="12059920" cy="630942"/>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400" b="1">
              <a:latin typeface="Roboto Bold" charset="0"/>
            </a:endParaRPr>
          </a:p>
        </p:txBody>
      </p:sp>
      <p:sp>
        <p:nvSpPr>
          <p:cNvPr id="12" name="TextBox 50">
            <a:extLst>
              <a:ext uri="{FF2B5EF4-FFF2-40B4-BE49-F238E27FC236}">
                <a16:creationId xmlns:a16="http://schemas.microsoft.com/office/drawing/2014/main" id="{4BA7F270-5F73-0B67-E5AE-31FF30E949A0}"/>
              </a:ext>
            </a:extLst>
          </p:cNvPr>
          <p:cNvSpPr txBox="1"/>
          <p:nvPr/>
        </p:nvSpPr>
        <p:spPr>
          <a:xfrm>
            <a:off x="233680" y="6206621"/>
            <a:ext cx="11257280" cy="630942"/>
          </a:xfrm>
          <a:prstGeom prst="rect">
            <a:avLst/>
          </a:prstGeom>
          <a:noFill/>
        </p:spPr>
        <p:txBody>
          <a:bodyPr wrap="square" rtlCol="0">
            <a:spAutoFit/>
          </a:bodyPr>
          <a:lstStyle/>
          <a:p>
            <a:pPr>
              <a:lnSpc>
                <a:spcPts val="2100"/>
              </a:lnSpc>
            </a:pPr>
            <a:r>
              <a:rPr lang="pt-BR" b="1" dirty="0">
                <a:solidFill>
                  <a:schemeClr val="bg1"/>
                </a:solidFill>
                <a:ea typeface="Roboto" charset="0"/>
                <a:cs typeface="Roboto" charset="0"/>
              </a:rPr>
              <a:t>Os mapas que formam a origem e destino dos fluxos de manufaturados no Brasil apontam para um alinhamento modal que poderia ser atendido por ferrovias (carga geral), grandes eixos rodoviários e até mesmo pela cabotagem.</a:t>
            </a:r>
          </a:p>
        </p:txBody>
      </p:sp>
      <p:sp>
        <p:nvSpPr>
          <p:cNvPr id="7" name="Elipse 6">
            <a:extLst>
              <a:ext uri="{FF2B5EF4-FFF2-40B4-BE49-F238E27FC236}">
                <a16:creationId xmlns:a16="http://schemas.microsoft.com/office/drawing/2014/main" id="{ADDD1F0A-1434-3CB1-574C-BCC54BAFF172}"/>
              </a:ext>
            </a:extLst>
          </p:cNvPr>
          <p:cNvSpPr/>
          <p:nvPr/>
        </p:nvSpPr>
        <p:spPr>
          <a:xfrm rot="21212002">
            <a:off x="2045902" y="3771881"/>
            <a:ext cx="1569357" cy="1867959"/>
          </a:xfrm>
          <a:prstGeom prst="ellipse">
            <a:avLst/>
          </a:prstGeom>
          <a:noFill/>
          <a:ln w="34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lipse 7">
            <a:extLst>
              <a:ext uri="{FF2B5EF4-FFF2-40B4-BE49-F238E27FC236}">
                <a16:creationId xmlns:a16="http://schemas.microsoft.com/office/drawing/2014/main" id="{5AA59855-A818-2548-2328-0986DD4CCABA}"/>
              </a:ext>
            </a:extLst>
          </p:cNvPr>
          <p:cNvSpPr/>
          <p:nvPr/>
        </p:nvSpPr>
        <p:spPr>
          <a:xfrm rot="7577809">
            <a:off x="7476826" y="3533854"/>
            <a:ext cx="3605531" cy="1126769"/>
          </a:xfrm>
          <a:prstGeom prst="ellipse">
            <a:avLst/>
          </a:prstGeom>
          <a:noFill/>
          <a:ln w="34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Elipse 8">
            <a:extLst>
              <a:ext uri="{FF2B5EF4-FFF2-40B4-BE49-F238E27FC236}">
                <a16:creationId xmlns:a16="http://schemas.microsoft.com/office/drawing/2014/main" id="{3B19DD30-FD05-160A-3EEC-E6F78497E969}"/>
              </a:ext>
            </a:extLst>
          </p:cNvPr>
          <p:cNvSpPr/>
          <p:nvPr/>
        </p:nvSpPr>
        <p:spPr>
          <a:xfrm rot="19564616">
            <a:off x="7123565" y="1974888"/>
            <a:ext cx="1644801" cy="563533"/>
          </a:xfrm>
          <a:prstGeom prst="ellipse">
            <a:avLst/>
          </a:prstGeom>
          <a:noFill/>
          <a:ln w="34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lipse 9">
            <a:extLst>
              <a:ext uri="{FF2B5EF4-FFF2-40B4-BE49-F238E27FC236}">
                <a16:creationId xmlns:a16="http://schemas.microsoft.com/office/drawing/2014/main" id="{C45A15B2-CA3F-EB4B-DB79-5B9A49DCBD2E}"/>
              </a:ext>
            </a:extLst>
          </p:cNvPr>
          <p:cNvSpPr/>
          <p:nvPr/>
        </p:nvSpPr>
        <p:spPr>
          <a:xfrm rot="21212002">
            <a:off x="1283631" y="2152114"/>
            <a:ext cx="738309" cy="758282"/>
          </a:xfrm>
          <a:prstGeom prst="ellipse">
            <a:avLst/>
          </a:prstGeom>
          <a:noFill/>
          <a:ln w="34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99825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animBg="1"/>
      <p:bldP spid="12" grpId="0"/>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D7AEB1A-AE34-FBF6-350D-276DE8AB815E}"/>
              </a:ext>
            </a:extLst>
          </p:cNvPr>
          <p:cNvPicPr>
            <a:picLocks noChangeAspect="1"/>
          </p:cNvPicPr>
          <p:nvPr/>
        </p:nvPicPr>
        <p:blipFill>
          <a:blip r:embed="rId2"/>
          <a:stretch>
            <a:fillRect/>
          </a:stretch>
        </p:blipFill>
        <p:spPr>
          <a:xfrm>
            <a:off x="64646" y="1223360"/>
            <a:ext cx="6021193" cy="5096160"/>
          </a:xfrm>
          <a:prstGeom prst="rect">
            <a:avLst/>
          </a:prstGeom>
        </p:spPr>
      </p:pic>
      <p:pic>
        <p:nvPicPr>
          <p:cNvPr id="3" name="Imagem 2">
            <a:extLst>
              <a:ext uri="{FF2B5EF4-FFF2-40B4-BE49-F238E27FC236}">
                <a16:creationId xmlns:a16="http://schemas.microsoft.com/office/drawing/2014/main" id="{1DE200DF-2DB5-DA12-60D4-76AA9ADF8239}"/>
              </a:ext>
            </a:extLst>
          </p:cNvPr>
          <p:cNvPicPr>
            <a:picLocks noChangeAspect="1"/>
          </p:cNvPicPr>
          <p:nvPr/>
        </p:nvPicPr>
        <p:blipFill>
          <a:blip r:embed="rId3"/>
          <a:stretch>
            <a:fillRect/>
          </a:stretch>
        </p:blipFill>
        <p:spPr>
          <a:xfrm>
            <a:off x="5994400" y="1223360"/>
            <a:ext cx="6112634" cy="5096160"/>
          </a:xfrm>
          <a:prstGeom prst="rect">
            <a:avLst/>
          </a:prstGeom>
        </p:spPr>
      </p:pic>
      <p:sp>
        <p:nvSpPr>
          <p:cNvPr id="4" name="CaixaDeTexto 3">
            <a:extLst>
              <a:ext uri="{FF2B5EF4-FFF2-40B4-BE49-F238E27FC236}">
                <a16:creationId xmlns:a16="http://schemas.microsoft.com/office/drawing/2014/main" id="{9F6F9DCC-52DB-75E8-B40E-DA7B219C16EB}"/>
              </a:ext>
            </a:extLst>
          </p:cNvPr>
          <p:cNvSpPr txBox="1"/>
          <p:nvPr/>
        </p:nvSpPr>
        <p:spPr>
          <a:xfrm>
            <a:off x="132080" y="854028"/>
            <a:ext cx="5892800" cy="369332"/>
          </a:xfrm>
          <a:prstGeom prst="rect">
            <a:avLst/>
          </a:prstGeom>
          <a:noFill/>
        </p:spPr>
        <p:txBody>
          <a:bodyPr wrap="square">
            <a:spAutoFit/>
          </a:bodyPr>
          <a:lstStyle/>
          <a:p>
            <a:r>
              <a:rPr lang="pt-BR" b="1" dirty="0">
                <a:solidFill>
                  <a:schemeClr val="tx1"/>
                </a:solidFill>
                <a:sym typeface="Calibri"/>
              </a:rPr>
              <a:t>Mapas de Calor – Origem de Alimentos e Bebidas no Brasil</a:t>
            </a:r>
          </a:p>
        </p:txBody>
      </p:sp>
      <p:sp>
        <p:nvSpPr>
          <p:cNvPr id="5" name="CaixaDeTexto 4">
            <a:extLst>
              <a:ext uri="{FF2B5EF4-FFF2-40B4-BE49-F238E27FC236}">
                <a16:creationId xmlns:a16="http://schemas.microsoft.com/office/drawing/2014/main" id="{F6202546-7078-34A1-1109-1E75FE67ADBD}"/>
              </a:ext>
            </a:extLst>
          </p:cNvPr>
          <p:cNvSpPr txBox="1"/>
          <p:nvPr/>
        </p:nvSpPr>
        <p:spPr>
          <a:xfrm>
            <a:off x="6187440" y="854028"/>
            <a:ext cx="5781040" cy="369332"/>
          </a:xfrm>
          <a:prstGeom prst="rect">
            <a:avLst/>
          </a:prstGeom>
          <a:noFill/>
        </p:spPr>
        <p:txBody>
          <a:bodyPr wrap="square">
            <a:spAutoFit/>
          </a:bodyPr>
          <a:lstStyle/>
          <a:p>
            <a:r>
              <a:rPr lang="pt-BR" b="1" dirty="0">
                <a:solidFill>
                  <a:schemeClr val="tx1"/>
                </a:solidFill>
                <a:sym typeface="Calibri"/>
              </a:rPr>
              <a:t>Mapas de Calor – Destino de Alimentos e Bebidas no Brasil</a:t>
            </a:r>
          </a:p>
        </p:txBody>
      </p:sp>
      <p:sp>
        <p:nvSpPr>
          <p:cNvPr id="6" name="CaixaDeTexto 5">
            <a:extLst>
              <a:ext uri="{FF2B5EF4-FFF2-40B4-BE49-F238E27FC236}">
                <a16:creationId xmlns:a16="http://schemas.microsoft.com/office/drawing/2014/main" id="{267A3E01-1A49-DF8F-A5CC-DF4953A63FF5}"/>
              </a:ext>
            </a:extLst>
          </p:cNvPr>
          <p:cNvSpPr txBox="1"/>
          <p:nvPr/>
        </p:nvSpPr>
        <p:spPr>
          <a:xfrm>
            <a:off x="1074876" y="4503"/>
            <a:ext cx="9704883" cy="812082"/>
          </a:xfrm>
          <a:prstGeom prst="rect">
            <a:avLst/>
          </a:prstGeom>
          <a:noFill/>
        </p:spPr>
        <p:txBody>
          <a:bodyPr wrap="square">
            <a:spAutoFit/>
          </a:bodyPr>
          <a:lstStyle/>
          <a:p>
            <a:pPr algn="ctr">
              <a:lnSpc>
                <a:spcPts val="2800"/>
              </a:lnSpc>
            </a:pPr>
            <a:r>
              <a:rPr lang="pt-BR" sz="2700" b="1" dirty="0">
                <a:solidFill>
                  <a:srgbClr val="002060"/>
                </a:solidFill>
              </a:rPr>
              <a:t>Os Desafios na Infraestrutura dos Modais Hidroviário, Rodoviário e Ferroviário no Brasil – análise de demanda</a:t>
            </a:r>
          </a:p>
        </p:txBody>
      </p:sp>
      <p:sp>
        <p:nvSpPr>
          <p:cNvPr id="9" name="Freeform 203">
            <a:extLst>
              <a:ext uri="{FF2B5EF4-FFF2-40B4-BE49-F238E27FC236}">
                <a16:creationId xmlns:a16="http://schemas.microsoft.com/office/drawing/2014/main" id="{B1987034-C98E-F988-12A0-4CB761343547}"/>
              </a:ext>
            </a:extLst>
          </p:cNvPr>
          <p:cNvSpPr>
            <a:spLocks/>
          </p:cNvSpPr>
          <p:nvPr/>
        </p:nvSpPr>
        <p:spPr bwMode="auto">
          <a:xfrm>
            <a:off x="152400" y="6249876"/>
            <a:ext cx="11927840" cy="630942"/>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500" b="1" dirty="0">
              <a:latin typeface="Roboto Bold" charset="0"/>
            </a:endParaRPr>
          </a:p>
        </p:txBody>
      </p:sp>
      <p:sp>
        <p:nvSpPr>
          <p:cNvPr id="10" name="TextBox 50">
            <a:extLst>
              <a:ext uri="{FF2B5EF4-FFF2-40B4-BE49-F238E27FC236}">
                <a16:creationId xmlns:a16="http://schemas.microsoft.com/office/drawing/2014/main" id="{269C9E51-F8B6-DF8A-7C6B-F69E1F672ADF}"/>
              </a:ext>
            </a:extLst>
          </p:cNvPr>
          <p:cNvSpPr txBox="1"/>
          <p:nvPr/>
        </p:nvSpPr>
        <p:spPr>
          <a:xfrm>
            <a:off x="233680" y="6247261"/>
            <a:ext cx="11257280" cy="614399"/>
          </a:xfrm>
          <a:prstGeom prst="rect">
            <a:avLst/>
          </a:prstGeom>
          <a:noFill/>
        </p:spPr>
        <p:txBody>
          <a:bodyPr wrap="square" rtlCol="0">
            <a:spAutoFit/>
          </a:bodyPr>
          <a:lstStyle/>
          <a:p>
            <a:pPr>
              <a:lnSpc>
                <a:spcPts val="2100"/>
              </a:lnSpc>
            </a:pPr>
            <a:r>
              <a:rPr lang="pt-BR" sz="1500" b="1" dirty="0">
                <a:solidFill>
                  <a:schemeClr val="bg1"/>
                </a:solidFill>
                <a:ea typeface="Roboto" charset="0"/>
                <a:cs typeface="Roboto" charset="0"/>
              </a:rPr>
              <a:t>Os mapas que formam a origem e destino dos fluxos de alimentos e bebidas no Brasil apontam para um alinhamento modal que poderia ser atendido pelas ferrovias (produção secundária de granéis) e rodovias de maneira mais espraiada devido à pulverização dos destinos.</a:t>
            </a:r>
          </a:p>
        </p:txBody>
      </p:sp>
      <p:sp>
        <p:nvSpPr>
          <p:cNvPr id="8" name="Elipse 7">
            <a:extLst>
              <a:ext uri="{FF2B5EF4-FFF2-40B4-BE49-F238E27FC236}">
                <a16:creationId xmlns:a16="http://schemas.microsoft.com/office/drawing/2014/main" id="{B09E9D7B-292A-6BB6-1720-A984BFFEE42F}"/>
              </a:ext>
            </a:extLst>
          </p:cNvPr>
          <p:cNvSpPr/>
          <p:nvPr/>
        </p:nvSpPr>
        <p:spPr>
          <a:xfrm>
            <a:off x="1695369" y="2918929"/>
            <a:ext cx="1326209" cy="3037252"/>
          </a:xfrm>
          <a:prstGeom prst="ellipse">
            <a:avLst/>
          </a:prstGeom>
          <a:noFill/>
          <a:ln w="508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Elipse 11">
            <a:extLst>
              <a:ext uri="{FF2B5EF4-FFF2-40B4-BE49-F238E27FC236}">
                <a16:creationId xmlns:a16="http://schemas.microsoft.com/office/drawing/2014/main" id="{30BD24A5-FC02-19AE-60E1-ED76B89813F7}"/>
              </a:ext>
            </a:extLst>
          </p:cNvPr>
          <p:cNvSpPr/>
          <p:nvPr/>
        </p:nvSpPr>
        <p:spPr>
          <a:xfrm>
            <a:off x="2993395" y="4138350"/>
            <a:ext cx="958495" cy="780492"/>
          </a:xfrm>
          <a:prstGeom prst="ellipse">
            <a:avLst/>
          </a:prstGeom>
          <a:noFill/>
          <a:ln w="508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3" name="Elipse 12">
            <a:extLst>
              <a:ext uri="{FF2B5EF4-FFF2-40B4-BE49-F238E27FC236}">
                <a16:creationId xmlns:a16="http://schemas.microsoft.com/office/drawing/2014/main" id="{A201E8F0-7A5C-0D3A-4D8C-C6A51E45BB66}"/>
              </a:ext>
            </a:extLst>
          </p:cNvPr>
          <p:cNvSpPr/>
          <p:nvPr/>
        </p:nvSpPr>
        <p:spPr>
          <a:xfrm>
            <a:off x="7655638" y="3544514"/>
            <a:ext cx="1990407" cy="2540975"/>
          </a:xfrm>
          <a:prstGeom prst="ellipse">
            <a:avLst/>
          </a:prstGeom>
          <a:noFill/>
          <a:ln w="508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4" name="Elipse 13">
            <a:extLst>
              <a:ext uri="{FF2B5EF4-FFF2-40B4-BE49-F238E27FC236}">
                <a16:creationId xmlns:a16="http://schemas.microsoft.com/office/drawing/2014/main" id="{AE64AFBE-8ED5-BA59-A290-73C30222BDBD}"/>
              </a:ext>
            </a:extLst>
          </p:cNvPr>
          <p:cNvSpPr/>
          <p:nvPr/>
        </p:nvSpPr>
        <p:spPr>
          <a:xfrm rot="1367261">
            <a:off x="9671019" y="2177869"/>
            <a:ext cx="513233" cy="2169189"/>
          </a:xfrm>
          <a:prstGeom prst="ellipse">
            <a:avLst/>
          </a:prstGeom>
          <a:noFill/>
          <a:ln w="508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6" name="Elipse 15">
            <a:extLst>
              <a:ext uri="{FF2B5EF4-FFF2-40B4-BE49-F238E27FC236}">
                <a16:creationId xmlns:a16="http://schemas.microsoft.com/office/drawing/2014/main" id="{553D949D-86FE-D9FC-3F04-FC35A3D73E46}"/>
              </a:ext>
            </a:extLst>
          </p:cNvPr>
          <p:cNvSpPr/>
          <p:nvPr/>
        </p:nvSpPr>
        <p:spPr>
          <a:xfrm rot="3364163">
            <a:off x="7357182" y="1582352"/>
            <a:ext cx="921476" cy="2169189"/>
          </a:xfrm>
          <a:prstGeom prst="ellipse">
            <a:avLst/>
          </a:prstGeom>
          <a:noFill/>
          <a:ln w="508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7" name="Elipse 16">
            <a:extLst>
              <a:ext uri="{FF2B5EF4-FFF2-40B4-BE49-F238E27FC236}">
                <a16:creationId xmlns:a16="http://schemas.microsoft.com/office/drawing/2014/main" id="{51D54F4C-4DBA-FF9D-4C1B-8E674F8DB483}"/>
              </a:ext>
            </a:extLst>
          </p:cNvPr>
          <p:cNvSpPr/>
          <p:nvPr/>
        </p:nvSpPr>
        <p:spPr>
          <a:xfrm rot="19855554">
            <a:off x="7237230" y="2208300"/>
            <a:ext cx="1393354" cy="2169189"/>
          </a:xfrm>
          <a:prstGeom prst="ellipse">
            <a:avLst/>
          </a:prstGeom>
          <a:noFill/>
          <a:ln w="508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Tree>
    <p:extLst>
      <p:ext uri="{BB962C8B-B14F-4D97-AF65-F5344CB8AC3E}">
        <p14:creationId xmlns:p14="http://schemas.microsoft.com/office/powerpoint/2010/main" val="375301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P spid="10" grpId="0"/>
      <p:bldP spid="8" grpId="0" animBg="1"/>
      <p:bldP spid="12" grpId="0" animBg="1"/>
      <p:bldP spid="13" grpId="0" animBg="1"/>
      <p:bldP spid="14"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C7DC2ED-DFBC-1EF9-C9C8-907A7FAF83D7}"/>
              </a:ext>
            </a:extLst>
          </p:cNvPr>
          <p:cNvSpPr txBox="1"/>
          <p:nvPr/>
        </p:nvSpPr>
        <p:spPr>
          <a:xfrm>
            <a:off x="1085036" y="24823"/>
            <a:ext cx="9704883" cy="861774"/>
          </a:xfrm>
          <a:prstGeom prst="rect">
            <a:avLst/>
          </a:prstGeom>
          <a:noFill/>
        </p:spPr>
        <p:txBody>
          <a:bodyPr wrap="square">
            <a:spAutoFit/>
          </a:bodyPr>
          <a:lstStyle/>
          <a:p>
            <a:pPr algn="ctr">
              <a:lnSpc>
                <a:spcPts val="3000"/>
              </a:lnSpc>
            </a:pPr>
            <a:r>
              <a:rPr lang="pt-BR" sz="2600" b="1" dirty="0">
                <a:solidFill>
                  <a:srgbClr val="002060"/>
                </a:solidFill>
              </a:rPr>
              <a:t>Os Desafios na Infraestrutura dos Modais Hidroviário, Rodoviário e Ferroviário no Brasil – proposta de oferta multimodal de transporte</a:t>
            </a:r>
          </a:p>
        </p:txBody>
      </p:sp>
      <p:pic>
        <p:nvPicPr>
          <p:cNvPr id="6" name="Imagem 5">
            <a:extLst>
              <a:ext uri="{FF2B5EF4-FFF2-40B4-BE49-F238E27FC236}">
                <a16:creationId xmlns:a16="http://schemas.microsoft.com/office/drawing/2014/main" id="{6609A426-352D-49ED-20C6-A89F6386FC29}"/>
              </a:ext>
            </a:extLst>
          </p:cNvPr>
          <p:cNvPicPr>
            <a:picLocks noChangeAspect="1"/>
          </p:cNvPicPr>
          <p:nvPr/>
        </p:nvPicPr>
        <p:blipFill>
          <a:blip r:embed="rId2"/>
          <a:stretch>
            <a:fillRect/>
          </a:stretch>
        </p:blipFill>
        <p:spPr>
          <a:xfrm>
            <a:off x="20320" y="1036319"/>
            <a:ext cx="8121988" cy="5811521"/>
          </a:xfrm>
          <a:prstGeom prst="rect">
            <a:avLst/>
          </a:prstGeom>
        </p:spPr>
      </p:pic>
      <p:grpSp>
        <p:nvGrpSpPr>
          <p:cNvPr id="7" name="Agrupar 6">
            <a:extLst>
              <a:ext uri="{FF2B5EF4-FFF2-40B4-BE49-F238E27FC236}">
                <a16:creationId xmlns:a16="http://schemas.microsoft.com/office/drawing/2014/main" id="{AC938735-3E17-746A-7AD4-2B0BE063108D}"/>
              </a:ext>
            </a:extLst>
          </p:cNvPr>
          <p:cNvGrpSpPr/>
          <p:nvPr/>
        </p:nvGrpSpPr>
        <p:grpSpPr>
          <a:xfrm>
            <a:off x="8182948" y="934720"/>
            <a:ext cx="3958252" cy="5726646"/>
            <a:chOff x="2367280" y="5648394"/>
            <a:chExt cx="7081520" cy="1024310"/>
          </a:xfrm>
        </p:grpSpPr>
        <p:sp>
          <p:nvSpPr>
            <p:cNvPr id="8" name="Freeform 203">
              <a:extLst>
                <a:ext uri="{FF2B5EF4-FFF2-40B4-BE49-F238E27FC236}">
                  <a16:creationId xmlns:a16="http://schemas.microsoft.com/office/drawing/2014/main" id="{546218CF-DAA1-3AE0-4DDB-220D7BD1357C}"/>
                </a:ext>
              </a:extLst>
            </p:cNvPr>
            <p:cNvSpPr>
              <a:spLocks/>
            </p:cNvSpPr>
            <p:nvPr/>
          </p:nvSpPr>
          <p:spPr bwMode="auto">
            <a:xfrm>
              <a:off x="2367280" y="5670756"/>
              <a:ext cx="7081520" cy="1001948"/>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600" b="1">
                <a:latin typeface="Roboto Bold" charset="0"/>
              </a:endParaRPr>
            </a:p>
          </p:txBody>
        </p:sp>
        <p:sp>
          <p:nvSpPr>
            <p:cNvPr id="9" name="TextBox 50">
              <a:extLst>
                <a:ext uri="{FF2B5EF4-FFF2-40B4-BE49-F238E27FC236}">
                  <a16:creationId xmlns:a16="http://schemas.microsoft.com/office/drawing/2014/main" id="{36AE0193-D2AE-35F4-70BD-F596E2F5CBBB}"/>
                </a:ext>
              </a:extLst>
            </p:cNvPr>
            <p:cNvSpPr txBox="1"/>
            <p:nvPr/>
          </p:nvSpPr>
          <p:spPr>
            <a:xfrm>
              <a:off x="2514963" y="5648394"/>
              <a:ext cx="6570302" cy="1001633"/>
            </a:xfrm>
            <a:prstGeom prst="rect">
              <a:avLst/>
            </a:prstGeom>
            <a:noFill/>
          </p:spPr>
          <p:txBody>
            <a:bodyPr wrap="square" rtlCol="0">
              <a:spAutoFit/>
            </a:bodyPr>
            <a:lstStyle/>
            <a:p>
              <a:pPr>
                <a:lnSpc>
                  <a:spcPts val="2700"/>
                </a:lnSpc>
              </a:pPr>
              <a:r>
                <a:rPr lang="pt-BR" sz="1600" b="1" dirty="0">
                  <a:solidFill>
                    <a:schemeClr val="bg1"/>
                  </a:solidFill>
                  <a:ea typeface="Roboto" charset="0"/>
                  <a:cs typeface="Roboto" charset="0"/>
                </a:rPr>
                <a:t>O mapa ao lado representa os carregamentos potenciais que indicam onde a oferta de transportes deveria ser incrementada levando a uma mudança estrutural na matriz de transportes do Brasil contendo:</a:t>
              </a:r>
            </a:p>
            <a:p>
              <a:pPr marL="285750" indent="-285750">
                <a:lnSpc>
                  <a:spcPts val="2700"/>
                </a:lnSpc>
                <a:buFont typeface="Arial" panose="020B0604020202020204" pitchFamily="34" charset="0"/>
                <a:buChar char="•"/>
              </a:pPr>
              <a:r>
                <a:rPr lang="pt-BR" sz="1600" b="1" dirty="0">
                  <a:solidFill>
                    <a:schemeClr val="bg1"/>
                  </a:solidFill>
                  <a:ea typeface="Roboto" charset="0"/>
                  <a:cs typeface="Roboto" charset="0"/>
                </a:rPr>
                <a:t>Aumento de 30% na rede de estradas duplicadas.</a:t>
              </a:r>
            </a:p>
            <a:p>
              <a:pPr marL="285750" indent="-285750">
                <a:lnSpc>
                  <a:spcPts val="2700"/>
                </a:lnSpc>
                <a:buFont typeface="Arial" panose="020B0604020202020204" pitchFamily="34" charset="0"/>
                <a:buChar char="•"/>
              </a:pPr>
              <a:r>
                <a:rPr lang="pt-BR" sz="1600" b="1" dirty="0">
                  <a:solidFill>
                    <a:schemeClr val="bg1"/>
                  </a:solidFill>
                  <a:ea typeface="Roboto" charset="0"/>
                  <a:cs typeface="Roboto" charset="0"/>
                </a:rPr>
                <a:t>Aumento de 8.500 km de novas ferrovias.</a:t>
              </a:r>
            </a:p>
            <a:p>
              <a:pPr marL="285750" indent="-285750">
                <a:lnSpc>
                  <a:spcPts val="2700"/>
                </a:lnSpc>
                <a:buFont typeface="Arial" panose="020B0604020202020204" pitchFamily="34" charset="0"/>
                <a:buChar char="•"/>
              </a:pPr>
              <a:r>
                <a:rPr lang="pt-BR" sz="1600" b="1" dirty="0">
                  <a:solidFill>
                    <a:schemeClr val="bg1"/>
                  </a:solidFill>
                  <a:ea typeface="Roboto" charset="0"/>
                  <a:cs typeface="Roboto" charset="0"/>
                </a:rPr>
                <a:t>Acesso ferro-hidroviário aos portos do Arco Norte.</a:t>
              </a:r>
            </a:p>
            <a:p>
              <a:pPr marL="285750" indent="-285750">
                <a:lnSpc>
                  <a:spcPts val="2700"/>
                </a:lnSpc>
                <a:buFont typeface="Arial" panose="020B0604020202020204" pitchFamily="34" charset="0"/>
                <a:buChar char="•"/>
              </a:pPr>
              <a:r>
                <a:rPr lang="pt-BR" sz="1600" b="1" dirty="0">
                  <a:solidFill>
                    <a:schemeClr val="bg1"/>
                  </a:solidFill>
                  <a:ea typeface="Roboto" charset="0"/>
                  <a:cs typeface="Roboto" charset="0"/>
                </a:rPr>
                <a:t>Tratamento de 120 pontos críticos de Alta Severidade em Acidentes</a:t>
              </a:r>
            </a:p>
            <a:p>
              <a:pPr marL="285750" indent="-285750">
                <a:lnSpc>
                  <a:spcPts val="2700"/>
                </a:lnSpc>
                <a:buFont typeface="Arial" panose="020B0604020202020204" pitchFamily="34" charset="0"/>
                <a:buChar char="•"/>
              </a:pPr>
              <a:r>
                <a:rPr lang="pt-BR" sz="1600" b="1" dirty="0">
                  <a:solidFill>
                    <a:schemeClr val="bg1"/>
                  </a:solidFill>
                  <a:ea typeface="Roboto" charset="0"/>
                  <a:cs typeface="Roboto" charset="0"/>
                </a:rPr>
                <a:t>Redução de 25% nos custos logísticos.</a:t>
              </a:r>
            </a:p>
            <a:p>
              <a:pPr marL="285750" indent="-285750">
                <a:lnSpc>
                  <a:spcPts val="2700"/>
                </a:lnSpc>
                <a:buFont typeface="Arial" panose="020B0604020202020204" pitchFamily="34" charset="0"/>
                <a:buChar char="•"/>
              </a:pPr>
              <a:r>
                <a:rPr lang="pt-BR" sz="1600" b="1" dirty="0">
                  <a:solidFill>
                    <a:schemeClr val="bg1"/>
                  </a:solidFill>
                  <a:ea typeface="Roboto" charset="0"/>
                  <a:cs typeface="Roboto" charset="0"/>
                </a:rPr>
                <a:t>Reduz de 22% na emissão de CO2.</a:t>
              </a:r>
            </a:p>
          </p:txBody>
        </p:sp>
      </p:grpSp>
      <p:pic>
        <p:nvPicPr>
          <p:cNvPr id="11" name="Imagem 10">
            <a:extLst>
              <a:ext uri="{FF2B5EF4-FFF2-40B4-BE49-F238E27FC236}">
                <a16:creationId xmlns:a16="http://schemas.microsoft.com/office/drawing/2014/main" id="{14F2F502-B3FD-96A8-DE60-CCA39A371915}"/>
              </a:ext>
            </a:extLst>
          </p:cNvPr>
          <p:cNvPicPr>
            <a:picLocks noChangeAspect="1"/>
          </p:cNvPicPr>
          <p:nvPr/>
        </p:nvPicPr>
        <p:blipFill>
          <a:blip r:embed="rId3"/>
          <a:stretch>
            <a:fillRect/>
          </a:stretch>
        </p:blipFill>
        <p:spPr>
          <a:xfrm>
            <a:off x="50800" y="4663441"/>
            <a:ext cx="2245360" cy="2150980"/>
          </a:xfrm>
          <a:prstGeom prst="rect">
            <a:avLst/>
          </a:prstGeom>
        </p:spPr>
      </p:pic>
      <p:pic>
        <p:nvPicPr>
          <p:cNvPr id="13" name="Imagem 12">
            <a:extLst>
              <a:ext uri="{FF2B5EF4-FFF2-40B4-BE49-F238E27FC236}">
                <a16:creationId xmlns:a16="http://schemas.microsoft.com/office/drawing/2014/main" id="{54D4F219-A35E-9DA3-56E3-E85C27F498DB}"/>
              </a:ext>
            </a:extLst>
          </p:cNvPr>
          <p:cNvPicPr>
            <a:picLocks noChangeAspect="1"/>
          </p:cNvPicPr>
          <p:nvPr/>
        </p:nvPicPr>
        <p:blipFill>
          <a:blip r:embed="rId4"/>
          <a:stretch>
            <a:fillRect/>
          </a:stretch>
        </p:blipFill>
        <p:spPr>
          <a:xfrm>
            <a:off x="6522721" y="5466080"/>
            <a:ext cx="1598634" cy="1348341"/>
          </a:xfrm>
          <a:prstGeom prst="rect">
            <a:avLst/>
          </a:prstGeom>
        </p:spPr>
      </p:pic>
    </p:spTree>
    <p:extLst>
      <p:ext uri="{BB962C8B-B14F-4D97-AF65-F5344CB8AC3E}">
        <p14:creationId xmlns:p14="http://schemas.microsoft.com/office/powerpoint/2010/main" val="123144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70C5930-02AA-3355-74CF-77578CEC8B5E}"/>
              </a:ext>
            </a:extLst>
          </p:cNvPr>
          <p:cNvPicPr>
            <a:picLocks noChangeAspect="1"/>
          </p:cNvPicPr>
          <p:nvPr/>
        </p:nvPicPr>
        <p:blipFill>
          <a:blip r:embed="rId2"/>
          <a:stretch>
            <a:fillRect/>
          </a:stretch>
        </p:blipFill>
        <p:spPr>
          <a:xfrm>
            <a:off x="1436425" y="1191419"/>
            <a:ext cx="4164572" cy="5012240"/>
          </a:xfrm>
          <a:prstGeom prst="rect">
            <a:avLst/>
          </a:prstGeom>
        </p:spPr>
      </p:pic>
      <p:pic>
        <p:nvPicPr>
          <p:cNvPr id="4" name="Imagem 3">
            <a:extLst>
              <a:ext uri="{FF2B5EF4-FFF2-40B4-BE49-F238E27FC236}">
                <a16:creationId xmlns:a16="http://schemas.microsoft.com/office/drawing/2014/main" id="{36D33068-6C4B-328B-ABE1-3BD633D3F178}"/>
              </a:ext>
            </a:extLst>
          </p:cNvPr>
          <p:cNvPicPr>
            <a:picLocks noChangeAspect="1"/>
          </p:cNvPicPr>
          <p:nvPr/>
        </p:nvPicPr>
        <p:blipFill>
          <a:blip r:embed="rId3"/>
          <a:stretch>
            <a:fillRect/>
          </a:stretch>
        </p:blipFill>
        <p:spPr>
          <a:xfrm>
            <a:off x="6791085" y="1163216"/>
            <a:ext cx="4164572" cy="5012240"/>
          </a:xfrm>
          <a:prstGeom prst="rect">
            <a:avLst/>
          </a:prstGeom>
        </p:spPr>
      </p:pic>
      <p:sp>
        <p:nvSpPr>
          <p:cNvPr id="5" name="CaixaDeTexto 4">
            <a:extLst>
              <a:ext uri="{FF2B5EF4-FFF2-40B4-BE49-F238E27FC236}">
                <a16:creationId xmlns:a16="http://schemas.microsoft.com/office/drawing/2014/main" id="{CCC0D445-3AE7-3D09-998D-2A8D89016453}"/>
              </a:ext>
            </a:extLst>
          </p:cNvPr>
          <p:cNvSpPr txBox="1"/>
          <p:nvPr/>
        </p:nvSpPr>
        <p:spPr>
          <a:xfrm rot="16200000">
            <a:off x="-578409" y="3209687"/>
            <a:ext cx="3335497" cy="492443"/>
          </a:xfrm>
          <a:prstGeom prst="rect">
            <a:avLst/>
          </a:prstGeom>
          <a:noFill/>
        </p:spPr>
        <p:txBody>
          <a:bodyPr wrap="square" rtlCol="0">
            <a:spAutoFit/>
          </a:bodyPr>
          <a:lstStyle/>
          <a:p>
            <a:pPr algn="ctr"/>
            <a:r>
              <a:rPr lang="pt-BR" sz="2600" b="1" dirty="0"/>
              <a:t>Cenário Atual</a:t>
            </a:r>
          </a:p>
        </p:txBody>
      </p:sp>
      <p:sp>
        <p:nvSpPr>
          <p:cNvPr id="8" name="CaixaDeTexto 7">
            <a:extLst>
              <a:ext uri="{FF2B5EF4-FFF2-40B4-BE49-F238E27FC236}">
                <a16:creationId xmlns:a16="http://schemas.microsoft.com/office/drawing/2014/main" id="{7F526904-6EB2-1C2E-C6CA-993C86BE9665}"/>
              </a:ext>
            </a:extLst>
          </p:cNvPr>
          <p:cNvSpPr txBox="1"/>
          <p:nvPr/>
        </p:nvSpPr>
        <p:spPr>
          <a:xfrm>
            <a:off x="8267660" y="3390131"/>
            <a:ext cx="1365484" cy="646331"/>
          </a:xfrm>
          <a:prstGeom prst="rect">
            <a:avLst/>
          </a:prstGeom>
          <a:noFill/>
        </p:spPr>
        <p:txBody>
          <a:bodyPr wrap="square" rtlCol="0">
            <a:spAutoFit/>
          </a:bodyPr>
          <a:lstStyle/>
          <a:p>
            <a:pPr algn="ctr">
              <a:lnSpc>
                <a:spcPts val="2200"/>
              </a:lnSpc>
            </a:pPr>
            <a:r>
              <a:rPr lang="pt-BR" sz="1800" b="1" dirty="0"/>
              <a:t>2,422 tri              de TKU</a:t>
            </a:r>
          </a:p>
        </p:txBody>
      </p:sp>
      <p:sp>
        <p:nvSpPr>
          <p:cNvPr id="9" name="CaixaDeTexto 8">
            <a:extLst>
              <a:ext uri="{FF2B5EF4-FFF2-40B4-BE49-F238E27FC236}">
                <a16:creationId xmlns:a16="http://schemas.microsoft.com/office/drawing/2014/main" id="{98135CA6-66D7-B69D-D1EB-BC7195F4516A}"/>
              </a:ext>
            </a:extLst>
          </p:cNvPr>
          <p:cNvSpPr txBox="1"/>
          <p:nvPr/>
        </p:nvSpPr>
        <p:spPr>
          <a:xfrm>
            <a:off x="2924210" y="3352031"/>
            <a:ext cx="1365484" cy="649986"/>
          </a:xfrm>
          <a:prstGeom prst="rect">
            <a:avLst/>
          </a:prstGeom>
          <a:noFill/>
        </p:spPr>
        <p:txBody>
          <a:bodyPr wrap="square" rtlCol="0">
            <a:spAutoFit/>
          </a:bodyPr>
          <a:lstStyle/>
          <a:p>
            <a:pPr algn="ctr">
              <a:lnSpc>
                <a:spcPts val="2200"/>
              </a:lnSpc>
            </a:pPr>
            <a:r>
              <a:rPr lang="pt-BR" sz="1800" b="1" dirty="0"/>
              <a:t>1,719 tri              de TKU</a:t>
            </a:r>
          </a:p>
        </p:txBody>
      </p:sp>
      <p:sp>
        <p:nvSpPr>
          <p:cNvPr id="10" name="CaixaDeTexto 9">
            <a:extLst>
              <a:ext uri="{FF2B5EF4-FFF2-40B4-BE49-F238E27FC236}">
                <a16:creationId xmlns:a16="http://schemas.microsoft.com/office/drawing/2014/main" id="{8F6A281C-0F5A-F7C4-C20E-2AAA98790061}"/>
              </a:ext>
            </a:extLst>
          </p:cNvPr>
          <p:cNvSpPr txBox="1"/>
          <p:nvPr/>
        </p:nvSpPr>
        <p:spPr>
          <a:xfrm rot="16200000">
            <a:off x="4816551" y="3169047"/>
            <a:ext cx="3335497" cy="492443"/>
          </a:xfrm>
          <a:prstGeom prst="rect">
            <a:avLst/>
          </a:prstGeom>
          <a:noFill/>
        </p:spPr>
        <p:txBody>
          <a:bodyPr wrap="square" rtlCol="0">
            <a:spAutoFit/>
          </a:bodyPr>
          <a:lstStyle/>
          <a:p>
            <a:pPr algn="ctr"/>
            <a:r>
              <a:rPr lang="pt-BR" sz="2600" b="1" dirty="0"/>
              <a:t>Cenário 2035</a:t>
            </a:r>
          </a:p>
        </p:txBody>
      </p:sp>
      <p:sp>
        <p:nvSpPr>
          <p:cNvPr id="11" name="CaixaDeTexto 10">
            <a:extLst>
              <a:ext uri="{FF2B5EF4-FFF2-40B4-BE49-F238E27FC236}">
                <a16:creationId xmlns:a16="http://schemas.microsoft.com/office/drawing/2014/main" id="{76C47B22-B386-37D2-FD95-9B35B4B3E4BF}"/>
              </a:ext>
            </a:extLst>
          </p:cNvPr>
          <p:cNvSpPr txBox="1"/>
          <p:nvPr/>
        </p:nvSpPr>
        <p:spPr>
          <a:xfrm>
            <a:off x="3851351" y="857498"/>
            <a:ext cx="4164572" cy="492443"/>
          </a:xfrm>
          <a:prstGeom prst="rect">
            <a:avLst/>
          </a:prstGeom>
          <a:noFill/>
        </p:spPr>
        <p:txBody>
          <a:bodyPr wrap="square" rtlCol="0">
            <a:spAutoFit/>
          </a:bodyPr>
          <a:lstStyle/>
          <a:p>
            <a:pPr algn="ctr"/>
            <a:r>
              <a:rPr lang="pt-BR" sz="2600" b="1" dirty="0"/>
              <a:t>Com Minério de Ferro</a:t>
            </a:r>
          </a:p>
        </p:txBody>
      </p:sp>
      <p:sp>
        <p:nvSpPr>
          <p:cNvPr id="12" name="CaixaDeTexto 11">
            <a:extLst>
              <a:ext uri="{FF2B5EF4-FFF2-40B4-BE49-F238E27FC236}">
                <a16:creationId xmlns:a16="http://schemas.microsoft.com/office/drawing/2014/main" id="{FE92D8BD-90F4-885A-79B1-12EA286973C9}"/>
              </a:ext>
            </a:extLst>
          </p:cNvPr>
          <p:cNvSpPr txBox="1"/>
          <p:nvPr/>
        </p:nvSpPr>
        <p:spPr>
          <a:xfrm>
            <a:off x="973276" y="14663"/>
            <a:ext cx="9880781" cy="800219"/>
          </a:xfrm>
          <a:prstGeom prst="rect">
            <a:avLst/>
          </a:prstGeom>
          <a:noFill/>
        </p:spPr>
        <p:txBody>
          <a:bodyPr wrap="square">
            <a:spAutoFit/>
          </a:bodyPr>
          <a:lstStyle/>
          <a:p>
            <a:pPr algn="ctr"/>
            <a:r>
              <a:rPr lang="pt-BR" sz="2300" b="1" dirty="0">
                <a:solidFill>
                  <a:srgbClr val="002060"/>
                </a:solidFill>
              </a:rPr>
              <a:t>Os Desafios na Infraestrutura dos Modais Hidroviário, Rodoviário e Ferroviário no Brasil – análise de demanda em Toneladas-Quilômetros-Úteis (TKU)</a:t>
            </a:r>
          </a:p>
        </p:txBody>
      </p:sp>
      <p:sp>
        <p:nvSpPr>
          <p:cNvPr id="13" name="Freeform 203">
            <a:extLst>
              <a:ext uri="{FF2B5EF4-FFF2-40B4-BE49-F238E27FC236}">
                <a16:creationId xmlns:a16="http://schemas.microsoft.com/office/drawing/2014/main" id="{91DDBD14-EBF9-E8EE-D5B0-0E665D088102}"/>
              </a:ext>
            </a:extLst>
          </p:cNvPr>
          <p:cNvSpPr>
            <a:spLocks/>
          </p:cNvSpPr>
          <p:nvPr/>
        </p:nvSpPr>
        <p:spPr bwMode="auto">
          <a:xfrm>
            <a:off x="0" y="6209236"/>
            <a:ext cx="12192000" cy="630942"/>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400" b="1">
              <a:latin typeface="Roboto Bold" charset="0"/>
            </a:endParaRPr>
          </a:p>
        </p:txBody>
      </p:sp>
      <p:sp>
        <p:nvSpPr>
          <p:cNvPr id="14" name="TextBox 50">
            <a:extLst>
              <a:ext uri="{FF2B5EF4-FFF2-40B4-BE49-F238E27FC236}">
                <a16:creationId xmlns:a16="http://schemas.microsoft.com/office/drawing/2014/main" id="{B2C7CF78-9D8D-61D6-A4D9-1EB0D1461EA9}"/>
              </a:ext>
            </a:extLst>
          </p:cNvPr>
          <p:cNvSpPr txBox="1"/>
          <p:nvPr/>
        </p:nvSpPr>
        <p:spPr>
          <a:xfrm>
            <a:off x="467360" y="6206621"/>
            <a:ext cx="10596880" cy="630942"/>
          </a:xfrm>
          <a:prstGeom prst="rect">
            <a:avLst/>
          </a:prstGeom>
          <a:noFill/>
        </p:spPr>
        <p:txBody>
          <a:bodyPr wrap="square" rtlCol="0">
            <a:spAutoFit/>
          </a:bodyPr>
          <a:lstStyle/>
          <a:p>
            <a:pPr>
              <a:lnSpc>
                <a:spcPts val="2100"/>
              </a:lnSpc>
            </a:pPr>
            <a:r>
              <a:rPr lang="pt-BR" b="1" dirty="0">
                <a:solidFill>
                  <a:schemeClr val="bg1"/>
                </a:solidFill>
                <a:ea typeface="Roboto" charset="0"/>
                <a:cs typeface="Roboto" charset="0"/>
              </a:rPr>
              <a:t>A matriz brasileira pode ser modificada no médio prazo onde a rodovia cede parte de sua participação para a ferrovia, principalmente nos granéis agrícolas e algumas cargas de maior peso bruto e menor valor agregado.</a:t>
            </a:r>
          </a:p>
        </p:txBody>
      </p:sp>
    </p:spTree>
    <p:extLst>
      <p:ext uri="{BB962C8B-B14F-4D97-AF65-F5344CB8AC3E}">
        <p14:creationId xmlns:p14="http://schemas.microsoft.com/office/powerpoint/2010/main" val="4817474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9F4EE1B-EB26-A255-1BC9-2BD48A9210DB}"/>
              </a:ext>
            </a:extLst>
          </p:cNvPr>
          <p:cNvSpPr txBox="1"/>
          <p:nvPr/>
        </p:nvSpPr>
        <p:spPr>
          <a:xfrm rot="16200000">
            <a:off x="-598729" y="2945527"/>
            <a:ext cx="3335497" cy="492443"/>
          </a:xfrm>
          <a:prstGeom prst="rect">
            <a:avLst/>
          </a:prstGeom>
          <a:noFill/>
        </p:spPr>
        <p:txBody>
          <a:bodyPr wrap="square" rtlCol="0">
            <a:spAutoFit/>
          </a:bodyPr>
          <a:lstStyle/>
          <a:p>
            <a:pPr algn="ctr"/>
            <a:r>
              <a:rPr lang="pt-BR" sz="2600" b="1" dirty="0"/>
              <a:t>Cenário Atual</a:t>
            </a:r>
          </a:p>
        </p:txBody>
      </p:sp>
      <p:sp>
        <p:nvSpPr>
          <p:cNvPr id="4" name="CaixaDeTexto 3">
            <a:extLst>
              <a:ext uri="{FF2B5EF4-FFF2-40B4-BE49-F238E27FC236}">
                <a16:creationId xmlns:a16="http://schemas.microsoft.com/office/drawing/2014/main" id="{BBBDB8A2-D233-BA3C-9FBD-09DF7F626629}"/>
              </a:ext>
            </a:extLst>
          </p:cNvPr>
          <p:cNvSpPr txBox="1"/>
          <p:nvPr/>
        </p:nvSpPr>
        <p:spPr>
          <a:xfrm rot="16200000">
            <a:off x="4796231" y="2904887"/>
            <a:ext cx="3335497" cy="492443"/>
          </a:xfrm>
          <a:prstGeom prst="rect">
            <a:avLst/>
          </a:prstGeom>
          <a:noFill/>
        </p:spPr>
        <p:txBody>
          <a:bodyPr wrap="square" rtlCol="0">
            <a:spAutoFit/>
          </a:bodyPr>
          <a:lstStyle/>
          <a:p>
            <a:pPr algn="ctr"/>
            <a:r>
              <a:rPr lang="pt-BR" sz="2600" b="1" dirty="0"/>
              <a:t>Cenário 2035</a:t>
            </a:r>
          </a:p>
        </p:txBody>
      </p:sp>
      <p:sp>
        <p:nvSpPr>
          <p:cNvPr id="5" name="CaixaDeTexto 4">
            <a:extLst>
              <a:ext uri="{FF2B5EF4-FFF2-40B4-BE49-F238E27FC236}">
                <a16:creationId xmlns:a16="http://schemas.microsoft.com/office/drawing/2014/main" id="{70F6352C-9A66-07A6-D91C-0E7D2FA4ABF4}"/>
              </a:ext>
            </a:extLst>
          </p:cNvPr>
          <p:cNvSpPr txBox="1"/>
          <p:nvPr/>
        </p:nvSpPr>
        <p:spPr>
          <a:xfrm>
            <a:off x="3465271" y="847338"/>
            <a:ext cx="4164572" cy="492443"/>
          </a:xfrm>
          <a:prstGeom prst="rect">
            <a:avLst/>
          </a:prstGeom>
          <a:noFill/>
        </p:spPr>
        <p:txBody>
          <a:bodyPr wrap="square" rtlCol="0">
            <a:spAutoFit/>
          </a:bodyPr>
          <a:lstStyle/>
          <a:p>
            <a:pPr algn="ctr"/>
            <a:r>
              <a:rPr lang="pt-BR" sz="2600" b="1" dirty="0"/>
              <a:t>Sem Minério de Ferro</a:t>
            </a:r>
          </a:p>
        </p:txBody>
      </p:sp>
      <p:pic>
        <p:nvPicPr>
          <p:cNvPr id="6" name="Imagem 5">
            <a:extLst>
              <a:ext uri="{FF2B5EF4-FFF2-40B4-BE49-F238E27FC236}">
                <a16:creationId xmlns:a16="http://schemas.microsoft.com/office/drawing/2014/main" id="{F65138B7-092D-A488-0CE8-48ED1B9220A1}"/>
              </a:ext>
            </a:extLst>
          </p:cNvPr>
          <p:cNvPicPr>
            <a:picLocks noChangeAspect="1"/>
          </p:cNvPicPr>
          <p:nvPr/>
        </p:nvPicPr>
        <p:blipFill>
          <a:blip r:embed="rId2"/>
          <a:stretch>
            <a:fillRect/>
          </a:stretch>
        </p:blipFill>
        <p:spPr>
          <a:xfrm>
            <a:off x="1359499" y="1291739"/>
            <a:ext cx="4117194" cy="4955218"/>
          </a:xfrm>
          <a:prstGeom prst="rect">
            <a:avLst/>
          </a:prstGeom>
        </p:spPr>
      </p:pic>
      <p:pic>
        <p:nvPicPr>
          <p:cNvPr id="7" name="Imagem 6">
            <a:extLst>
              <a:ext uri="{FF2B5EF4-FFF2-40B4-BE49-F238E27FC236}">
                <a16:creationId xmlns:a16="http://schemas.microsoft.com/office/drawing/2014/main" id="{5BBF9A79-3238-B940-EC7B-513EBDCBA705}"/>
              </a:ext>
            </a:extLst>
          </p:cNvPr>
          <p:cNvPicPr>
            <a:picLocks noChangeAspect="1"/>
          </p:cNvPicPr>
          <p:nvPr/>
        </p:nvPicPr>
        <p:blipFill>
          <a:blip r:embed="rId3"/>
          <a:stretch>
            <a:fillRect/>
          </a:stretch>
        </p:blipFill>
        <p:spPr>
          <a:xfrm>
            <a:off x="6709734" y="1297236"/>
            <a:ext cx="4101033" cy="4935768"/>
          </a:xfrm>
          <a:prstGeom prst="rect">
            <a:avLst/>
          </a:prstGeom>
        </p:spPr>
      </p:pic>
      <p:sp>
        <p:nvSpPr>
          <p:cNvPr id="8" name="CaixaDeTexto 7">
            <a:extLst>
              <a:ext uri="{FF2B5EF4-FFF2-40B4-BE49-F238E27FC236}">
                <a16:creationId xmlns:a16="http://schemas.microsoft.com/office/drawing/2014/main" id="{37E673EA-D30D-58E3-E11A-F568D00A7592}"/>
              </a:ext>
            </a:extLst>
          </p:cNvPr>
          <p:cNvSpPr txBox="1"/>
          <p:nvPr/>
        </p:nvSpPr>
        <p:spPr>
          <a:xfrm>
            <a:off x="2809657" y="3409598"/>
            <a:ext cx="1365484" cy="649986"/>
          </a:xfrm>
          <a:prstGeom prst="rect">
            <a:avLst/>
          </a:prstGeom>
          <a:noFill/>
        </p:spPr>
        <p:txBody>
          <a:bodyPr wrap="square" rtlCol="0">
            <a:spAutoFit/>
          </a:bodyPr>
          <a:lstStyle/>
          <a:p>
            <a:pPr algn="ctr">
              <a:lnSpc>
                <a:spcPts val="2200"/>
              </a:lnSpc>
            </a:pPr>
            <a:r>
              <a:rPr lang="pt-BR" sz="1800" b="1" dirty="0"/>
              <a:t>1,313 tri              de TKU</a:t>
            </a:r>
          </a:p>
        </p:txBody>
      </p:sp>
      <p:sp>
        <p:nvSpPr>
          <p:cNvPr id="9" name="CaixaDeTexto 8">
            <a:extLst>
              <a:ext uri="{FF2B5EF4-FFF2-40B4-BE49-F238E27FC236}">
                <a16:creationId xmlns:a16="http://schemas.microsoft.com/office/drawing/2014/main" id="{09B442ED-33EE-2D39-5A66-A8794D02C7F4}"/>
              </a:ext>
            </a:extLst>
          </p:cNvPr>
          <p:cNvSpPr txBox="1"/>
          <p:nvPr/>
        </p:nvSpPr>
        <p:spPr>
          <a:xfrm>
            <a:off x="8180158" y="3409598"/>
            <a:ext cx="1365484" cy="649986"/>
          </a:xfrm>
          <a:prstGeom prst="rect">
            <a:avLst/>
          </a:prstGeom>
          <a:noFill/>
        </p:spPr>
        <p:txBody>
          <a:bodyPr wrap="square" rtlCol="0">
            <a:spAutoFit/>
          </a:bodyPr>
          <a:lstStyle/>
          <a:p>
            <a:pPr algn="ctr">
              <a:lnSpc>
                <a:spcPts val="2200"/>
              </a:lnSpc>
            </a:pPr>
            <a:r>
              <a:rPr lang="pt-BR" sz="1800" b="1" dirty="0"/>
              <a:t>1,786 tri              de TKU</a:t>
            </a:r>
          </a:p>
        </p:txBody>
      </p:sp>
      <p:sp>
        <p:nvSpPr>
          <p:cNvPr id="12" name="CaixaDeTexto 11">
            <a:extLst>
              <a:ext uri="{FF2B5EF4-FFF2-40B4-BE49-F238E27FC236}">
                <a16:creationId xmlns:a16="http://schemas.microsoft.com/office/drawing/2014/main" id="{3954CEA1-B635-21A8-0304-2D291901F614}"/>
              </a:ext>
            </a:extLst>
          </p:cNvPr>
          <p:cNvSpPr txBox="1"/>
          <p:nvPr/>
        </p:nvSpPr>
        <p:spPr>
          <a:xfrm>
            <a:off x="1085036" y="4503"/>
            <a:ext cx="9826804" cy="800219"/>
          </a:xfrm>
          <a:prstGeom prst="rect">
            <a:avLst/>
          </a:prstGeom>
          <a:noFill/>
        </p:spPr>
        <p:txBody>
          <a:bodyPr wrap="square">
            <a:spAutoFit/>
          </a:bodyPr>
          <a:lstStyle/>
          <a:p>
            <a:pPr algn="ctr"/>
            <a:r>
              <a:rPr lang="pt-BR" sz="2300" b="1" dirty="0">
                <a:solidFill>
                  <a:srgbClr val="002060"/>
                </a:solidFill>
              </a:rPr>
              <a:t>Os Desafios na Infraestrutura dos Modais Hidroviário, Rodoviário e Ferroviário no Brasil – análise de demanda em Toneladas-Quilômetros-Úteis (TKU)</a:t>
            </a:r>
          </a:p>
        </p:txBody>
      </p:sp>
      <p:sp>
        <p:nvSpPr>
          <p:cNvPr id="15" name="Freeform 203">
            <a:extLst>
              <a:ext uri="{FF2B5EF4-FFF2-40B4-BE49-F238E27FC236}">
                <a16:creationId xmlns:a16="http://schemas.microsoft.com/office/drawing/2014/main" id="{F3BD4895-FE78-F298-B70A-11F73FA34948}"/>
              </a:ext>
            </a:extLst>
          </p:cNvPr>
          <p:cNvSpPr>
            <a:spLocks/>
          </p:cNvSpPr>
          <p:nvPr/>
        </p:nvSpPr>
        <p:spPr bwMode="auto">
          <a:xfrm>
            <a:off x="0" y="6209236"/>
            <a:ext cx="12192000" cy="630942"/>
          </a:xfrm>
          <a:custGeom>
            <a:avLst/>
            <a:gdLst>
              <a:gd name="T0" fmla="*/ 2072 w 2072"/>
              <a:gd name="T1" fmla="*/ 0 h 562"/>
              <a:gd name="T2" fmla="*/ 0 w 2072"/>
              <a:gd name="T3" fmla="*/ 0 h 562"/>
              <a:gd name="T4" fmla="*/ 0 w 2072"/>
              <a:gd name="T5" fmla="*/ 562 h 562"/>
              <a:gd name="T6" fmla="*/ 1884 w 2072"/>
              <a:gd name="T7" fmla="*/ 562 h 562"/>
              <a:gd name="T8" fmla="*/ 2072 w 2072"/>
              <a:gd name="T9" fmla="*/ 0 h 562"/>
            </a:gdLst>
            <a:ahLst/>
            <a:cxnLst>
              <a:cxn ang="0">
                <a:pos x="T0" y="T1"/>
              </a:cxn>
              <a:cxn ang="0">
                <a:pos x="T2" y="T3"/>
              </a:cxn>
              <a:cxn ang="0">
                <a:pos x="T4" y="T5"/>
              </a:cxn>
              <a:cxn ang="0">
                <a:pos x="T6" y="T7"/>
              </a:cxn>
              <a:cxn ang="0">
                <a:pos x="T8" y="T9"/>
              </a:cxn>
            </a:cxnLst>
            <a:rect l="0" t="0" r="r" b="b"/>
            <a:pathLst>
              <a:path w="2072" h="562">
                <a:moveTo>
                  <a:pt x="2072" y="0"/>
                </a:moveTo>
                <a:lnTo>
                  <a:pt x="0" y="0"/>
                </a:lnTo>
                <a:lnTo>
                  <a:pt x="0" y="562"/>
                </a:lnTo>
                <a:lnTo>
                  <a:pt x="1884" y="562"/>
                </a:lnTo>
                <a:lnTo>
                  <a:pt x="2072" y="0"/>
                </a:lnTo>
                <a:close/>
              </a:path>
            </a:pathLst>
          </a:cu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1400" b="1">
              <a:latin typeface="Roboto Bold" charset="0"/>
            </a:endParaRPr>
          </a:p>
        </p:txBody>
      </p:sp>
      <p:sp>
        <p:nvSpPr>
          <p:cNvPr id="16" name="TextBox 50">
            <a:extLst>
              <a:ext uri="{FF2B5EF4-FFF2-40B4-BE49-F238E27FC236}">
                <a16:creationId xmlns:a16="http://schemas.microsoft.com/office/drawing/2014/main" id="{CB8B3942-1D73-9FFB-D618-2A2343CB52A6}"/>
              </a:ext>
            </a:extLst>
          </p:cNvPr>
          <p:cNvSpPr txBox="1"/>
          <p:nvPr/>
        </p:nvSpPr>
        <p:spPr>
          <a:xfrm>
            <a:off x="0" y="6206621"/>
            <a:ext cx="11602720" cy="630942"/>
          </a:xfrm>
          <a:prstGeom prst="rect">
            <a:avLst/>
          </a:prstGeom>
          <a:noFill/>
        </p:spPr>
        <p:txBody>
          <a:bodyPr wrap="square" rtlCol="0">
            <a:spAutoFit/>
          </a:bodyPr>
          <a:lstStyle/>
          <a:p>
            <a:pPr>
              <a:lnSpc>
                <a:spcPts val="2100"/>
              </a:lnSpc>
            </a:pPr>
            <a:r>
              <a:rPr lang="pt-BR" b="1" dirty="0">
                <a:solidFill>
                  <a:schemeClr val="bg1"/>
                </a:solidFill>
                <a:ea typeface="Roboto" charset="0"/>
                <a:cs typeface="Roboto" charset="0"/>
              </a:rPr>
              <a:t>Sem o minério de ferro a Ferrovia assume um papel mais importante ainda na matriz de transportes do Brasil, com uma perda futura devido a uma possível retomada da participação rodoviária nos sistemas intermodais no granel agrícola.</a:t>
            </a:r>
          </a:p>
        </p:txBody>
      </p:sp>
    </p:spTree>
    <p:extLst>
      <p:ext uri="{BB962C8B-B14F-4D97-AF65-F5344CB8AC3E}">
        <p14:creationId xmlns:p14="http://schemas.microsoft.com/office/powerpoint/2010/main" val="1720219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060C426-A145-9274-D6DC-89F2E0F2E5B5}"/>
              </a:ext>
            </a:extLst>
          </p:cNvPr>
          <p:cNvSpPr txBox="1"/>
          <p:nvPr/>
        </p:nvSpPr>
        <p:spPr>
          <a:xfrm>
            <a:off x="1097991" y="867658"/>
            <a:ext cx="4164572" cy="400110"/>
          </a:xfrm>
          <a:prstGeom prst="rect">
            <a:avLst/>
          </a:prstGeom>
          <a:noFill/>
        </p:spPr>
        <p:txBody>
          <a:bodyPr wrap="square" rtlCol="0">
            <a:spAutoFit/>
          </a:bodyPr>
          <a:lstStyle/>
          <a:p>
            <a:pPr algn="ctr"/>
            <a:r>
              <a:rPr lang="pt-BR" sz="2000" b="1" dirty="0"/>
              <a:t>Carga Geral</a:t>
            </a:r>
          </a:p>
        </p:txBody>
      </p:sp>
      <p:pic>
        <p:nvPicPr>
          <p:cNvPr id="4" name="Imagem 3">
            <a:extLst>
              <a:ext uri="{FF2B5EF4-FFF2-40B4-BE49-F238E27FC236}">
                <a16:creationId xmlns:a16="http://schemas.microsoft.com/office/drawing/2014/main" id="{24FC6FFD-A8D0-408D-E467-CC1F41FB197E}"/>
              </a:ext>
            </a:extLst>
          </p:cNvPr>
          <p:cNvPicPr>
            <a:picLocks noChangeAspect="1"/>
          </p:cNvPicPr>
          <p:nvPr/>
        </p:nvPicPr>
        <p:blipFill>
          <a:blip r:embed="rId2"/>
          <a:stretch>
            <a:fillRect/>
          </a:stretch>
        </p:blipFill>
        <p:spPr>
          <a:xfrm>
            <a:off x="6192068" y="1346985"/>
            <a:ext cx="2527421" cy="2260104"/>
          </a:xfrm>
          <a:prstGeom prst="rect">
            <a:avLst/>
          </a:prstGeom>
        </p:spPr>
      </p:pic>
      <p:pic>
        <p:nvPicPr>
          <p:cNvPr id="5" name="Imagem 4">
            <a:extLst>
              <a:ext uri="{FF2B5EF4-FFF2-40B4-BE49-F238E27FC236}">
                <a16:creationId xmlns:a16="http://schemas.microsoft.com/office/drawing/2014/main" id="{B2BBF7E6-78DD-5F6B-0E0A-5295B20AAEF9}"/>
              </a:ext>
            </a:extLst>
          </p:cNvPr>
          <p:cNvPicPr>
            <a:picLocks noChangeAspect="1"/>
          </p:cNvPicPr>
          <p:nvPr/>
        </p:nvPicPr>
        <p:blipFill>
          <a:blip r:embed="rId3"/>
          <a:stretch>
            <a:fillRect/>
          </a:stretch>
        </p:blipFill>
        <p:spPr>
          <a:xfrm>
            <a:off x="3240966" y="1357491"/>
            <a:ext cx="2527421" cy="2260104"/>
          </a:xfrm>
          <a:prstGeom prst="rect">
            <a:avLst/>
          </a:prstGeom>
        </p:spPr>
      </p:pic>
      <p:pic>
        <p:nvPicPr>
          <p:cNvPr id="6" name="Imagem 5">
            <a:extLst>
              <a:ext uri="{FF2B5EF4-FFF2-40B4-BE49-F238E27FC236}">
                <a16:creationId xmlns:a16="http://schemas.microsoft.com/office/drawing/2014/main" id="{3ED49AA4-D2EB-5BC8-02E2-ECACE5F05A23}"/>
              </a:ext>
            </a:extLst>
          </p:cNvPr>
          <p:cNvPicPr>
            <a:picLocks noChangeAspect="1"/>
          </p:cNvPicPr>
          <p:nvPr/>
        </p:nvPicPr>
        <p:blipFill>
          <a:blip r:embed="rId4"/>
          <a:stretch>
            <a:fillRect/>
          </a:stretch>
        </p:blipFill>
        <p:spPr>
          <a:xfrm>
            <a:off x="272977" y="1357369"/>
            <a:ext cx="2527558" cy="2260226"/>
          </a:xfrm>
          <a:prstGeom prst="rect">
            <a:avLst/>
          </a:prstGeom>
        </p:spPr>
      </p:pic>
      <p:sp>
        <p:nvSpPr>
          <p:cNvPr id="7" name="CaixaDeTexto 6">
            <a:extLst>
              <a:ext uri="{FF2B5EF4-FFF2-40B4-BE49-F238E27FC236}">
                <a16:creationId xmlns:a16="http://schemas.microsoft.com/office/drawing/2014/main" id="{D885D495-FD2A-AB7E-2F2F-B554C5B3F900}"/>
              </a:ext>
            </a:extLst>
          </p:cNvPr>
          <p:cNvSpPr txBox="1"/>
          <p:nvPr/>
        </p:nvSpPr>
        <p:spPr>
          <a:xfrm>
            <a:off x="1416686" y="2144479"/>
            <a:ext cx="817165" cy="369332"/>
          </a:xfrm>
          <a:prstGeom prst="rect">
            <a:avLst/>
          </a:prstGeom>
          <a:noFill/>
        </p:spPr>
        <p:txBody>
          <a:bodyPr wrap="square" rtlCol="0">
            <a:spAutoFit/>
          </a:bodyPr>
          <a:lstStyle/>
          <a:p>
            <a:pPr algn="ctr"/>
            <a:r>
              <a:rPr lang="pt-BR" b="1" dirty="0">
                <a:latin typeface="Calibri" panose="020F0502020204030204" pitchFamily="34" charset="0"/>
                <a:cs typeface="Calibri" panose="020F0502020204030204" pitchFamily="34" charset="0"/>
              </a:rPr>
              <a:t>Base</a:t>
            </a:r>
            <a:endParaRPr lang="pt-BR" sz="1800" b="1" dirty="0">
              <a:latin typeface="Calibri" panose="020F0502020204030204" pitchFamily="34" charset="0"/>
              <a:cs typeface="Calibri" panose="020F0502020204030204" pitchFamily="34" charset="0"/>
            </a:endParaRPr>
          </a:p>
        </p:txBody>
      </p:sp>
      <p:sp>
        <p:nvSpPr>
          <p:cNvPr id="8" name="CaixaDeTexto 7">
            <a:extLst>
              <a:ext uri="{FF2B5EF4-FFF2-40B4-BE49-F238E27FC236}">
                <a16:creationId xmlns:a16="http://schemas.microsoft.com/office/drawing/2014/main" id="{839360D3-316E-05EE-656C-06F8E8AC97FD}"/>
              </a:ext>
            </a:extLst>
          </p:cNvPr>
          <p:cNvSpPr txBox="1"/>
          <p:nvPr/>
        </p:nvSpPr>
        <p:spPr>
          <a:xfrm>
            <a:off x="4393397" y="2144246"/>
            <a:ext cx="817165" cy="369332"/>
          </a:xfrm>
          <a:prstGeom prst="rect">
            <a:avLst/>
          </a:prstGeom>
          <a:noFill/>
        </p:spPr>
        <p:txBody>
          <a:bodyPr wrap="square" rtlCol="0">
            <a:spAutoFit/>
          </a:bodyPr>
          <a:lstStyle/>
          <a:p>
            <a:pPr algn="ctr"/>
            <a:r>
              <a:rPr lang="pt-BR" sz="1800" b="1" dirty="0">
                <a:latin typeface="Calibri" panose="020F0502020204030204" pitchFamily="34" charset="0"/>
                <a:cs typeface="Calibri" panose="020F0502020204030204" pitchFamily="34" charset="0"/>
              </a:rPr>
              <a:t>2035</a:t>
            </a:r>
          </a:p>
        </p:txBody>
      </p:sp>
      <p:sp>
        <p:nvSpPr>
          <p:cNvPr id="9" name="CaixaDeTexto 8">
            <a:extLst>
              <a:ext uri="{FF2B5EF4-FFF2-40B4-BE49-F238E27FC236}">
                <a16:creationId xmlns:a16="http://schemas.microsoft.com/office/drawing/2014/main" id="{CEE718D8-54DD-A0E7-14F9-D13B7BEE3AAE}"/>
              </a:ext>
            </a:extLst>
          </p:cNvPr>
          <p:cNvSpPr txBox="1"/>
          <p:nvPr/>
        </p:nvSpPr>
        <p:spPr>
          <a:xfrm>
            <a:off x="7355944" y="2130762"/>
            <a:ext cx="817165" cy="369332"/>
          </a:xfrm>
          <a:prstGeom prst="rect">
            <a:avLst/>
          </a:prstGeom>
          <a:noFill/>
        </p:spPr>
        <p:txBody>
          <a:bodyPr wrap="square" rtlCol="0">
            <a:spAutoFit/>
          </a:bodyPr>
          <a:lstStyle/>
          <a:p>
            <a:pPr algn="ctr"/>
            <a:r>
              <a:rPr lang="pt-BR" b="1" dirty="0">
                <a:latin typeface="Calibri" panose="020F0502020204030204" pitchFamily="34" charset="0"/>
                <a:cs typeface="Calibri" panose="020F0502020204030204" pitchFamily="34" charset="0"/>
              </a:rPr>
              <a:t>Base</a:t>
            </a:r>
            <a:endParaRPr lang="pt-BR" sz="1800" b="1" dirty="0">
              <a:latin typeface="Calibri" panose="020F0502020204030204" pitchFamily="34" charset="0"/>
              <a:cs typeface="Calibri" panose="020F0502020204030204" pitchFamily="34" charset="0"/>
            </a:endParaRPr>
          </a:p>
        </p:txBody>
      </p:sp>
      <p:pic>
        <p:nvPicPr>
          <p:cNvPr id="10" name="Imagem 9">
            <a:extLst>
              <a:ext uri="{FF2B5EF4-FFF2-40B4-BE49-F238E27FC236}">
                <a16:creationId xmlns:a16="http://schemas.microsoft.com/office/drawing/2014/main" id="{93964A21-FA83-D506-731E-2A583CC7CA46}"/>
              </a:ext>
            </a:extLst>
          </p:cNvPr>
          <p:cNvPicPr>
            <a:picLocks noChangeAspect="1"/>
          </p:cNvPicPr>
          <p:nvPr/>
        </p:nvPicPr>
        <p:blipFill>
          <a:blip r:embed="rId5"/>
          <a:stretch>
            <a:fillRect/>
          </a:stretch>
        </p:blipFill>
        <p:spPr>
          <a:xfrm>
            <a:off x="8940119" y="1337823"/>
            <a:ext cx="2549415" cy="2279772"/>
          </a:xfrm>
          <a:prstGeom prst="rect">
            <a:avLst/>
          </a:prstGeom>
        </p:spPr>
      </p:pic>
      <p:sp>
        <p:nvSpPr>
          <p:cNvPr id="11" name="CaixaDeTexto 10">
            <a:extLst>
              <a:ext uri="{FF2B5EF4-FFF2-40B4-BE49-F238E27FC236}">
                <a16:creationId xmlns:a16="http://schemas.microsoft.com/office/drawing/2014/main" id="{EBB3B312-954E-C7A0-C09C-0DEA56EE41F0}"/>
              </a:ext>
            </a:extLst>
          </p:cNvPr>
          <p:cNvSpPr txBox="1"/>
          <p:nvPr/>
        </p:nvSpPr>
        <p:spPr>
          <a:xfrm>
            <a:off x="10082723" y="2140054"/>
            <a:ext cx="817165" cy="369332"/>
          </a:xfrm>
          <a:prstGeom prst="rect">
            <a:avLst/>
          </a:prstGeom>
          <a:noFill/>
        </p:spPr>
        <p:txBody>
          <a:bodyPr wrap="square" rtlCol="0">
            <a:spAutoFit/>
          </a:bodyPr>
          <a:lstStyle/>
          <a:p>
            <a:pPr algn="ctr"/>
            <a:r>
              <a:rPr lang="pt-BR" sz="1800" b="1" dirty="0">
                <a:latin typeface="Calibri" panose="020F0502020204030204" pitchFamily="34" charset="0"/>
                <a:cs typeface="Calibri" panose="020F0502020204030204" pitchFamily="34" charset="0"/>
              </a:rPr>
              <a:t>2035</a:t>
            </a:r>
          </a:p>
        </p:txBody>
      </p:sp>
      <p:sp>
        <p:nvSpPr>
          <p:cNvPr id="12" name="CaixaDeTexto 11">
            <a:extLst>
              <a:ext uri="{FF2B5EF4-FFF2-40B4-BE49-F238E27FC236}">
                <a16:creationId xmlns:a16="http://schemas.microsoft.com/office/drawing/2014/main" id="{DFC4AA59-0E86-C1E5-FCEE-5AC46B0300E6}"/>
              </a:ext>
            </a:extLst>
          </p:cNvPr>
          <p:cNvSpPr txBox="1"/>
          <p:nvPr/>
        </p:nvSpPr>
        <p:spPr>
          <a:xfrm>
            <a:off x="7092391" y="867658"/>
            <a:ext cx="4164572" cy="400110"/>
          </a:xfrm>
          <a:prstGeom prst="rect">
            <a:avLst/>
          </a:prstGeom>
          <a:noFill/>
        </p:spPr>
        <p:txBody>
          <a:bodyPr wrap="square" rtlCol="0">
            <a:spAutoFit/>
          </a:bodyPr>
          <a:lstStyle/>
          <a:p>
            <a:pPr algn="ctr"/>
            <a:r>
              <a:rPr lang="pt-BR" sz="2000" b="1" dirty="0"/>
              <a:t>Granéis Sólidos Agrícolas</a:t>
            </a:r>
          </a:p>
        </p:txBody>
      </p:sp>
      <p:sp>
        <p:nvSpPr>
          <p:cNvPr id="13" name="CaixaDeTexto 12">
            <a:extLst>
              <a:ext uri="{FF2B5EF4-FFF2-40B4-BE49-F238E27FC236}">
                <a16:creationId xmlns:a16="http://schemas.microsoft.com/office/drawing/2014/main" id="{0B55F0BE-4902-7027-941D-9E509499DBC6}"/>
              </a:ext>
            </a:extLst>
          </p:cNvPr>
          <p:cNvSpPr txBox="1"/>
          <p:nvPr/>
        </p:nvSpPr>
        <p:spPr>
          <a:xfrm>
            <a:off x="1097991" y="3793738"/>
            <a:ext cx="4164572" cy="400110"/>
          </a:xfrm>
          <a:prstGeom prst="rect">
            <a:avLst/>
          </a:prstGeom>
          <a:noFill/>
        </p:spPr>
        <p:txBody>
          <a:bodyPr wrap="square" rtlCol="0">
            <a:spAutoFit/>
          </a:bodyPr>
          <a:lstStyle/>
          <a:p>
            <a:pPr algn="ctr"/>
            <a:r>
              <a:rPr lang="pt-BR" sz="2000" b="1" dirty="0"/>
              <a:t>Granéis Líquidos</a:t>
            </a:r>
          </a:p>
        </p:txBody>
      </p:sp>
      <p:sp>
        <p:nvSpPr>
          <p:cNvPr id="14" name="CaixaDeTexto 13">
            <a:extLst>
              <a:ext uri="{FF2B5EF4-FFF2-40B4-BE49-F238E27FC236}">
                <a16:creationId xmlns:a16="http://schemas.microsoft.com/office/drawing/2014/main" id="{0F8E4960-AA59-083A-390D-7D744B77ECC8}"/>
              </a:ext>
            </a:extLst>
          </p:cNvPr>
          <p:cNvSpPr txBox="1"/>
          <p:nvPr/>
        </p:nvSpPr>
        <p:spPr>
          <a:xfrm>
            <a:off x="7092391" y="3793738"/>
            <a:ext cx="4164572" cy="400110"/>
          </a:xfrm>
          <a:prstGeom prst="rect">
            <a:avLst/>
          </a:prstGeom>
          <a:noFill/>
        </p:spPr>
        <p:txBody>
          <a:bodyPr wrap="square" rtlCol="0">
            <a:spAutoFit/>
          </a:bodyPr>
          <a:lstStyle/>
          <a:p>
            <a:pPr algn="ctr"/>
            <a:r>
              <a:rPr lang="pt-BR" sz="2000" b="1" dirty="0"/>
              <a:t>Granéis Sólidos Não Agrícolas</a:t>
            </a:r>
          </a:p>
        </p:txBody>
      </p:sp>
      <p:pic>
        <p:nvPicPr>
          <p:cNvPr id="15" name="Imagem 14">
            <a:extLst>
              <a:ext uri="{FF2B5EF4-FFF2-40B4-BE49-F238E27FC236}">
                <a16:creationId xmlns:a16="http://schemas.microsoft.com/office/drawing/2014/main" id="{0CA59BE7-8B51-150B-1CDD-D87C45997E57}"/>
              </a:ext>
            </a:extLst>
          </p:cNvPr>
          <p:cNvPicPr>
            <a:picLocks noChangeAspect="1"/>
          </p:cNvPicPr>
          <p:nvPr/>
        </p:nvPicPr>
        <p:blipFill>
          <a:blip r:embed="rId6"/>
          <a:stretch>
            <a:fillRect/>
          </a:stretch>
        </p:blipFill>
        <p:spPr>
          <a:xfrm>
            <a:off x="9195896" y="4372910"/>
            <a:ext cx="2531496" cy="2263747"/>
          </a:xfrm>
          <a:prstGeom prst="rect">
            <a:avLst/>
          </a:prstGeom>
        </p:spPr>
      </p:pic>
      <p:pic>
        <p:nvPicPr>
          <p:cNvPr id="16" name="Imagem 15">
            <a:extLst>
              <a:ext uri="{FF2B5EF4-FFF2-40B4-BE49-F238E27FC236}">
                <a16:creationId xmlns:a16="http://schemas.microsoft.com/office/drawing/2014/main" id="{F8AABD3E-EC66-674D-7A15-7ADD3836AB0C}"/>
              </a:ext>
            </a:extLst>
          </p:cNvPr>
          <p:cNvPicPr>
            <a:picLocks noChangeAspect="1"/>
          </p:cNvPicPr>
          <p:nvPr/>
        </p:nvPicPr>
        <p:blipFill>
          <a:blip r:embed="rId7"/>
          <a:stretch>
            <a:fillRect/>
          </a:stretch>
        </p:blipFill>
        <p:spPr>
          <a:xfrm>
            <a:off x="6312052" y="4367262"/>
            <a:ext cx="2537813" cy="2269396"/>
          </a:xfrm>
          <a:prstGeom prst="rect">
            <a:avLst/>
          </a:prstGeom>
        </p:spPr>
      </p:pic>
      <p:pic>
        <p:nvPicPr>
          <p:cNvPr id="17" name="Imagem 16">
            <a:extLst>
              <a:ext uri="{FF2B5EF4-FFF2-40B4-BE49-F238E27FC236}">
                <a16:creationId xmlns:a16="http://schemas.microsoft.com/office/drawing/2014/main" id="{452AE393-35B3-99B9-0AB4-AF55F37C642A}"/>
              </a:ext>
            </a:extLst>
          </p:cNvPr>
          <p:cNvPicPr>
            <a:picLocks noChangeAspect="1"/>
          </p:cNvPicPr>
          <p:nvPr/>
        </p:nvPicPr>
        <p:blipFill>
          <a:blip r:embed="rId8"/>
          <a:stretch>
            <a:fillRect/>
          </a:stretch>
        </p:blipFill>
        <p:spPr>
          <a:xfrm>
            <a:off x="3315971" y="4354701"/>
            <a:ext cx="2557612" cy="2287101"/>
          </a:xfrm>
          <a:prstGeom prst="rect">
            <a:avLst/>
          </a:prstGeom>
        </p:spPr>
      </p:pic>
      <p:pic>
        <p:nvPicPr>
          <p:cNvPr id="18" name="Imagem 17">
            <a:extLst>
              <a:ext uri="{FF2B5EF4-FFF2-40B4-BE49-F238E27FC236}">
                <a16:creationId xmlns:a16="http://schemas.microsoft.com/office/drawing/2014/main" id="{70B6D838-CE21-23CC-5717-0D675D56D1CC}"/>
              </a:ext>
            </a:extLst>
          </p:cNvPr>
          <p:cNvPicPr>
            <a:picLocks noChangeAspect="1"/>
          </p:cNvPicPr>
          <p:nvPr/>
        </p:nvPicPr>
        <p:blipFill>
          <a:blip r:embed="rId9"/>
          <a:stretch>
            <a:fillRect/>
          </a:stretch>
        </p:blipFill>
        <p:spPr>
          <a:xfrm>
            <a:off x="334132" y="4383396"/>
            <a:ext cx="2541071" cy="2272310"/>
          </a:xfrm>
          <a:prstGeom prst="rect">
            <a:avLst/>
          </a:prstGeom>
        </p:spPr>
      </p:pic>
      <p:sp>
        <p:nvSpPr>
          <p:cNvPr id="19" name="CaixaDeTexto 18">
            <a:extLst>
              <a:ext uri="{FF2B5EF4-FFF2-40B4-BE49-F238E27FC236}">
                <a16:creationId xmlns:a16="http://schemas.microsoft.com/office/drawing/2014/main" id="{96B81757-9220-E217-EA66-732E59A1E18F}"/>
              </a:ext>
            </a:extLst>
          </p:cNvPr>
          <p:cNvSpPr txBox="1"/>
          <p:nvPr/>
        </p:nvSpPr>
        <p:spPr>
          <a:xfrm>
            <a:off x="1471990" y="5153109"/>
            <a:ext cx="817165" cy="369332"/>
          </a:xfrm>
          <a:prstGeom prst="rect">
            <a:avLst/>
          </a:prstGeom>
          <a:noFill/>
        </p:spPr>
        <p:txBody>
          <a:bodyPr wrap="square" rtlCol="0">
            <a:spAutoFit/>
          </a:bodyPr>
          <a:lstStyle/>
          <a:p>
            <a:pPr algn="ctr"/>
            <a:r>
              <a:rPr lang="pt-BR" b="1" dirty="0">
                <a:latin typeface="Calibri" panose="020F0502020204030204" pitchFamily="34" charset="0"/>
                <a:cs typeface="Calibri" panose="020F0502020204030204" pitchFamily="34" charset="0"/>
              </a:rPr>
              <a:t>Base</a:t>
            </a:r>
            <a:endParaRPr lang="pt-BR" sz="1800" b="1" dirty="0">
              <a:latin typeface="Calibri" panose="020F0502020204030204" pitchFamily="34" charset="0"/>
              <a:cs typeface="Calibri" panose="020F0502020204030204" pitchFamily="34" charset="0"/>
            </a:endParaRPr>
          </a:p>
        </p:txBody>
      </p:sp>
      <p:sp>
        <p:nvSpPr>
          <p:cNvPr id="20" name="CaixaDeTexto 19">
            <a:extLst>
              <a:ext uri="{FF2B5EF4-FFF2-40B4-BE49-F238E27FC236}">
                <a16:creationId xmlns:a16="http://schemas.microsoft.com/office/drawing/2014/main" id="{1C75C178-CB08-799F-2CF1-4D8B7AB28CC5}"/>
              </a:ext>
            </a:extLst>
          </p:cNvPr>
          <p:cNvSpPr txBox="1"/>
          <p:nvPr/>
        </p:nvSpPr>
        <p:spPr>
          <a:xfrm>
            <a:off x="4496326" y="5133826"/>
            <a:ext cx="817165" cy="369332"/>
          </a:xfrm>
          <a:prstGeom prst="rect">
            <a:avLst/>
          </a:prstGeom>
          <a:noFill/>
        </p:spPr>
        <p:txBody>
          <a:bodyPr wrap="square" rtlCol="0">
            <a:spAutoFit/>
          </a:bodyPr>
          <a:lstStyle/>
          <a:p>
            <a:pPr algn="ctr"/>
            <a:r>
              <a:rPr lang="pt-BR" sz="1800" b="1" dirty="0">
                <a:latin typeface="Calibri" panose="020F0502020204030204" pitchFamily="34" charset="0"/>
                <a:cs typeface="Calibri" panose="020F0502020204030204" pitchFamily="34" charset="0"/>
              </a:rPr>
              <a:t>2035</a:t>
            </a:r>
          </a:p>
        </p:txBody>
      </p:sp>
      <p:sp>
        <p:nvSpPr>
          <p:cNvPr id="21" name="CaixaDeTexto 20">
            <a:extLst>
              <a:ext uri="{FF2B5EF4-FFF2-40B4-BE49-F238E27FC236}">
                <a16:creationId xmlns:a16="http://schemas.microsoft.com/office/drawing/2014/main" id="{AB07E326-816C-09EE-9E1C-84979E3D8F5C}"/>
              </a:ext>
            </a:extLst>
          </p:cNvPr>
          <p:cNvSpPr txBox="1"/>
          <p:nvPr/>
        </p:nvSpPr>
        <p:spPr>
          <a:xfrm>
            <a:off x="7471202" y="5158209"/>
            <a:ext cx="817165" cy="369332"/>
          </a:xfrm>
          <a:prstGeom prst="rect">
            <a:avLst/>
          </a:prstGeom>
          <a:noFill/>
        </p:spPr>
        <p:txBody>
          <a:bodyPr wrap="square" rtlCol="0">
            <a:spAutoFit/>
          </a:bodyPr>
          <a:lstStyle/>
          <a:p>
            <a:pPr algn="ctr"/>
            <a:r>
              <a:rPr lang="pt-BR" b="1" dirty="0">
                <a:latin typeface="Calibri" panose="020F0502020204030204" pitchFamily="34" charset="0"/>
                <a:cs typeface="Calibri" panose="020F0502020204030204" pitchFamily="34" charset="0"/>
              </a:rPr>
              <a:t>Base</a:t>
            </a:r>
            <a:endParaRPr lang="pt-BR" sz="1800" b="1" dirty="0">
              <a:latin typeface="Calibri" panose="020F0502020204030204" pitchFamily="34" charset="0"/>
              <a:cs typeface="Calibri" panose="020F0502020204030204" pitchFamily="34" charset="0"/>
            </a:endParaRPr>
          </a:p>
        </p:txBody>
      </p:sp>
      <p:sp>
        <p:nvSpPr>
          <p:cNvPr id="22" name="CaixaDeTexto 21">
            <a:extLst>
              <a:ext uri="{FF2B5EF4-FFF2-40B4-BE49-F238E27FC236}">
                <a16:creationId xmlns:a16="http://schemas.microsoft.com/office/drawing/2014/main" id="{24D0C09E-F9EF-750B-435D-DD37C553D2C8}"/>
              </a:ext>
            </a:extLst>
          </p:cNvPr>
          <p:cNvSpPr txBox="1"/>
          <p:nvPr/>
        </p:nvSpPr>
        <p:spPr>
          <a:xfrm>
            <a:off x="10351522" y="5177492"/>
            <a:ext cx="817165" cy="369332"/>
          </a:xfrm>
          <a:prstGeom prst="rect">
            <a:avLst/>
          </a:prstGeom>
          <a:noFill/>
        </p:spPr>
        <p:txBody>
          <a:bodyPr wrap="square" rtlCol="0">
            <a:spAutoFit/>
          </a:bodyPr>
          <a:lstStyle/>
          <a:p>
            <a:pPr algn="ctr"/>
            <a:r>
              <a:rPr lang="pt-BR" sz="1800" b="1" dirty="0">
                <a:latin typeface="Calibri" panose="020F0502020204030204" pitchFamily="34" charset="0"/>
                <a:cs typeface="Calibri" panose="020F0502020204030204" pitchFamily="34" charset="0"/>
              </a:rPr>
              <a:t>2035</a:t>
            </a:r>
          </a:p>
        </p:txBody>
      </p:sp>
      <p:sp>
        <p:nvSpPr>
          <p:cNvPr id="25" name="CaixaDeTexto 24">
            <a:extLst>
              <a:ext uri="{FF2B5EF4-FFF2-40B4-BE49-F238E27FC236}">
                <a16:creationId xmlns:a16="http://schemas.microsoft.com/office/drawing/2014/main" id="{9A8ABC32-3530-007D-E5DE-92E1D1B0640D}"/>
              </a:ext>
            </a:extLst>
          </p:cNvPr>
          <p:cNvSpPr txBox="1"/>
          <p:nvPr/>
        </p:nvSpPr>
        <p:spPr>
          <a:xfrm>
            <a:off x="1074876" y="-25977"/>
            <a:ext cx="9928404" cy="861774"/>
          </a:xfrm>
          <a:prstGeom prst="rect">
            <a:avLst/>
          </a:prstGeom>
          <a:noFill/>
        </p:spPr>
        <p:txBody>
          <a:bodyPr wrap="square">
            <a:spAutoFit/>
          </a:bodyPr>
          <a:lstStyle/>
          <a:p>
            <a:pPr algn="ctr"/>
            <a:r>
              <a:rPr lang="pt-BR" sz="2400" b="1" dirty="0">
                <a:solidFill>
                  <a:srgbClr val="002060"/>
                </a:solidFill>
              </a:rPr>
              <a:t>Os Desafios na Infraestrutura dos Modais Hidroviário, Rodoviário e Ferroviário no Brasil – análise de demanda em percentual de participação</a:t>
            </a:r>
          </a:p>
        </p:txBody>
      </p:sp>
    </p:spTree>
    <p:extLst>
      <p:ext uri="{BB962C8B-B14F-4D97-AF65-F5344CB8AC3E}">
        <p14:creationId xmlns:p14="http://schemas.microsoft.com/office/powerpoint/2010/main" val="6329227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ppt_x"/>
                                          </p:val>
                                        </p:tav>
                                        <p:tav tm="100000">
                                          <p:val>
                                            <p:strVal val="#ppt_x"/>
                                          </p:val>
                                        </p:tav>
                                      </p:tavLst>
                                    </p:anim>
                                    <p:anim calcmode="lin" valueType="num">
                                      <p:cBhvr additive="base">
                                        <p:cTn id="64" dur="500" fill="hold"/>
                                        <p:tgtEl>
                                          <p:spTgt spid="1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ppt_x"/>
                                          </p:val>
                                        </p:tav>
                                        <p:tav tm="100000">
                                          <p:val>
                                            <p:strVal val="#ppt_x"/>
                                          </p:val>
                                        </p:tav>
                                      </p:tavLst>
                                    </p:anim>
                                    <p:anim calcmode="lin" valueType="num">
                                      <p:cBhvr additive="base">
                                        <p:cTn id="74" dur="500" fill="hold"/>
                                        <p:tgtEl>
                                          <p:spTgt spid="14"/>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ppt_x"/>
                                          </p:val>
                                        </p:tav>
                                        <p:tav tm="100000">
                                          <p:val>
                                            <p:strVal val="#ppt_x"/>
                                          </p:val>
                                        </p:tav>
                                      </p:tavLst>
                                    </p:anim>
                                    <p:anim calcmode="lin" valueType="num">
                                      <p:cBhvr additive="base">
                                        <p:cTn id="78" dur="500" fill="hold"/>
                                        <p:tgtEl>
                                          <p:spTgt spid="15"/>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ppt_x"/>
                                          </p:val>
                                        </p:tav>
                                        <p:tav tm="100000">
                                          <p:val>
                                            <p:strVal val="#ppt_x"/>
                                          </p:val>
                                        </p:tav>
                                      </p:tavLst>
                                    </p:anim>
                                    <p:anim calcmode="lin" valueType="num">
                                      <p:cBhvr additive="base">
                                        <p:cTn id="82" dur="500" fill="hold"/>
                                        <p:tgtEl>
                                          <p:spTgt spid="1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ppt_x"/>
                                          </p:val>
                                        </p:tav>
                                        <p:tav tm="100000">
                                          <p:val>
                                            <p:strVal val="#ppt_x"/>
                                          </p:val>
                                        </p:tav>
                                      </p:tavLst>
                                    </p:anim>
                                    <p:anim calcmode="lin" valueType="num">
                                      <p:cBhvr additive="base">
                                        <p:cTn id="86" dur="500" fill="hold"/>
                                        <p:tgtEl>
                                          <p:spTgt spid="21"/>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additive="base">
                                        <p:cTn id="89" dur="500" fill="hold"/>
                                        <p:tgtEl>
                                          <p:spTgt spid="22"/>
                                        </p:tgtEl>
                                        <p:attrNameLst>
                                          <p:attrName>ppt_x</p:attrName>
                                        </p:attrNameLst>
                                      </p:cBhvr>
                                      <p:tavLst>
                                        <p:tav tm="0">
                                          <p:val>
                                            <p:strVal val="#ppt_x"/>
                                          </p:val>
                                        </p:tav>
                                        <p:tav tm="100000">
                                          <p:val>
                                            <p:strVal val="#ppt_x"/>
                                          </p:val>
                                        </p:tav>
                                      </p:tavLst>
                                    </p:anim>
                                    <p:anim calcmode="lin" valueType="num">
                                      <p:cBhvr additive="base">
                                        <p:cTn id="9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1" grpId="0"/>
      <p:bldP spid="12" grpId="0"/>
      <p:bldP spid="13" grpId="0"/>
      <p:bldP spid="14" grpId="0"/>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78C4B2C4-09E1-5199-A832-C9D24207F083}"/>
              </a:ext>
            </a:extLst>
          </p:cNvPr>
          <p:cNvSpPr txBox="1">
            <a:spLocks/>
          </p:cNvSpPr>
          <p:nvPr/>
        </p:nvSpPr>
        <p:spPr>
          <a:xfrm>
            <a:off x="99748" y="1682281"/>
            <a:ext cx="2299985" cy="1563668"/>
          </a:xfrm>
          <a:prstGeom prst="rect">
            <a:avLst/>
          </a:prstGeom>
        </p:spPr>
        <p:txBody>
          <a:bodyPr wrap="square"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200000"/>
              </a:lnSpc>
            </a:pPr>
            <a:r>
              <a:rPr lang="pt-BR" sz="2400" b="1" dirty="0">
                <a:highlight>
                  <a:srgbClr val="FFFF00"/>
                </a:highlight>
                <a:latin typeface="Century Gothic" panose="020B0502020202020204" pitchFamily="34" charset="0"/>
              </a:rPr>
              <a:t>CONTEXTOS HISTÓRICOS</a:t>
            </a:r>
          </a:p>
          <a:p>
            <a:pPr algn="ctr">
              <a:lnSpc>
                <a:spcPct val="200000"/>
              </a:lnSpc>
            </a:pPr>
            <a:r>
              <a:rPr lang="pt-BR" sz="2400" b="1" dirty="0">
                <a:highlight>
                  <a:srgbClr val="FFFF00"/>
                </a:highlight>
                <a:latin typeface="Century Gothic" panose="020B0502020202020204" pitchFamily="34" charset="0"/>
              </a:rPr>
              <a:t>LEVAM A DESAFIOS PRIORITÁRIOS</a:t>
            </a:r>
            <a:endParaRPr lang="pt-BR" sz="2600" b="1" dirty="0">
              <a:highlight>
                <a:srgbClr val="FFFF00"/>
              </a:highlight>
              <a:latin typeface="Century Gothic" panose="020B0502020202020204" pitchFamily="34" charset="0"/>
            </a:endParaRPr>
          </a:p>
        </p:txBody>
      </p:sp>
      <p:sp>
        <p:nvSpPr>
          <p:cNvPr id="8" name="CaixaDeTexto 7">
            <a:extLst>
              <a:ext uri="{FF2B5EF4-FFF2-40B4-BE49-F238E27FC236}">
                <a16:creationId xmlns:a16="http://schemas.microsoft.com/office/drawing/2014/main" id="{BBB77C12-C19C-C769-91BD-FB4175D9F78D}"/>
              </a:ext>
            </a:extLst>
          </p:cNvPr>
          <p:cNvSpPr txBox="1"/>
          <p:nvPr/>
        </p:nvSpPr>
        <p:spPr>
          <a:xfrm>
            <a:off x="1074876" y="4503"/>
            <a:ext cx="9704883" cy="812082"/>
          </a:xfrm>
          <a:prstGeom prst="rect">
            <a:avLst/>
          </a:prstGeom>
          <a:noFill/>
        </p:spPr>
        <p:txBody>
          <a:bodyPr wrap="square">
            <a:spAutoFit/>
          </a:bodyPr>
          <a:lstStyle/>
          <a:p>
            <a:pPr algn="ctr">
              <a:lnSpc>
                <a:spcPts val="2800"/>
              </a:lnSpc>
            </a:pPr>
            <a:r>
              <a:rPr lang="pt-BR" sz="2700" b="1" dirty="0">
                <a:solidFill>
                  <a:srgbClr val="002060"/>
                </a:solidFill>
              </a:rPr>
              <a:t>Os Desafios na Infraestrutura dos Modais Hidroviário, Rodoviário e Ferroviário no Brasil </a:t>
            </a:r>
          </a:p>
        </p:txBody>
      </p:sp>
      <p:sp>
        <p:nvSpPr>
          <p:cNvPr id="2" name="Elipse 1">
            <a:hlinkClick r:id="" action="ppaction://noaction"/>
            <a:extLst>
              <a:ext uri="{FF2B5EF4-FFF2-40B4-BE49-F238E27FC236}">
                <a16:creationId xmlns:a16="http://schemas.microsoft.com/office/drawing/2014/main" id="{D58D37A0-998F-900C-9212-7D1A60D1F62C}"/>
              </a:ext>
            </a:extLst>
          </p:cNvPr>
          <p:cNvSpPr/>
          <p:nvPr/>
        </p:nvSpPr>
        <p:spPr>
          <a:xfrm rot="21400528">
            <a:off x="9068944" y="2097437"/>
            <a:ext cx="1654970" cy="1539515"/>
          </a:xfrm>
          <a:prstGeom prst="ellipse">
            <a:avLst/>
          </a:prstGeom>
          <a:solidFill>
            <a:srgbClr val="000000">
              <a:alpha val="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white"/>
              </a:solidFill>
              <a:effectLst/>
              <a:uLnTx/>
              <a:uFillTx/>
              <a:ea typeface="+mn-ea"/>
              <a:cs typeface="+mn-cs"/>
            </a:endParaRPr>
          </a:p>
        </p:txBody>
      </p:sp>
      <p:sp>
        <p:nvSpPr>
          <p:cNvPr id="7" name="Freeform 131">
            <a:extLst>
              <a:ext uri="{FF2B5EF4-FFF2-40B4-BE49-F238E27FC236}">
                <a16:creationId xmlns:a16="http://schemas.microsoft.com/office/drawing/2014/main" id="{8049692D-1DE0-F35F-8C7A-B984909B7043}"/>
              </a:ext>
            </a:extLst>
          </p:cNvPr>
          <p:cNvSpPr>
            <a:spLocks noEditPoints="1"/>
          </p:cNvSpPr>
          <p:nvPr/>
        </p:nvSpPr>
        <p:spPr bwMode="auto">
          <a:xfrm rot="21400528" flipH="1">
            <a:off x="8469778" y="3168752"/>
            <a:ext cx="573932" cy="1980774"/>
          </a:xfrm>
          <a:custGeom>
            <a:avLst/>
            <a:gdLst>
              <a:gd name="T0" fmla="*/ 561 w 1208"/>
              <a:gd name="T1" fmla="*/ 2620 h 2860"/>
              <a:gd name="T2" fmla="*/ 548 w 1208"/>
              <a:gd name="T3" fmla="*/ 2674 h 2860"/>
              <a:gd name="T4" fmla="*/ 524 w 1208"/>
              <a:gd name="T5" fmla="*/ 2723 h 2860"/>
              <a:gd name="T6" fmla="*/ 491 w 1208"/>
              <a:gd name="T7" fmla="*/ 2767 h 2860"/>
              <a:gd name="T8" fmla="*/ 451 w 1208"/>
              <a:gd name="T9" fmla="*/ 2803 h 2860"/>
              <a:gd name="T10" fmla="*/ 404 w 1208"/>
              <a:gd name="T11" fmla="*/ 2832 h 2860"/>
              <a:gd name="T12" fmla="*/ 352 w 1208"/>
              <a:gd name="T13" fmla="*/ 2850 h 2860"/>
              <a:gd name="T14" fmla="*/ 297 w 1208"/>
              <a:gd name="T15" fmla="*/ 2859 h 2860"/>
              <a:gd name="T16" fmla="*/ 239 w 1208"/>
              <a:gd name="T17" fmla="*/ 2857 h 2860"/>
              <a:gd name="T18" fmla="*/ 184 w 1208"/>
              <a:gd name="T19" fmla="*/ 2843 h 2860"/>
              <a:gd name="T20" fmla="*/ 135 w 1208"/>
              <a:gd name="T21" fmla="*/ 2818 h 2860"/>
              <a:gd name="T22" fmla="*/ 91 w 1208"/>
              <a:gd name="T23" fmla="*/ 2786 h 2860"/>
              <a:gd name="T24" fmla="*/ 55 w 1208"/>
              <a:gd name="T25" fmla="*/ 2746 h 2860"/>
              <a:gd name="T26" fmla="*/ 27 w 1208"/>
              <a:gd name="T27" fmla="*/ 2700 h 2860"/>
              <a:gd name="T28" fmla="*/ 8 w 1208"/>
              <a:gd name="T29" fmla="*/ 2647 h 2860"/>
              <a:gd name="T30" fmla="*/ 0 w 1208"/>
              <a:gd name="T31" fmla="*/ 2592 h 2860"/>
              <a:gd name="T32" fmla="*/ 0 w 1208"/>
              <a:gd name="T33" fmla="*/ 2495 h 2860"/>
              <a:gd name="T34" fmla="*/ 17 w 1208"/>
              <a:gd name="T35" fmla="*/ 2170 h 2860"/>
              <a:gd name="T36" fmla="*/ 55 w 1208"/>
              <a:gd name="T37" fmla="*/ 1851 h 2860"/>
              <a:gd name="T38" fmla="*/ 115 w 1208"/>
              <a:gd name="T39" fmla="*/ 1538 h 2860"/>
              <a:gd name="T40" fmla="*/ 716 w 1208"/>
              <a:gd name="T41" fmla="*/ 1460 h 2860"/>
              <a:gd name="T42" fmla="*/ 651 w 1208"/>
              <a:gd name="T43" fmla="*/ 1729 h 2860"/>
              <a:gd name="T44" fmla="*/ 603 w 1208"/>
              <a:gd name="T45" fmla="*/ 2006 h 2860"/>
              <a:gd name="T46" fmla="*/ 574 w 1208"/>
              <a:gd name="T47" fmla="*/ 2289 h 2860"/>
              <a:gd name="T48" fmla="*/ 565 w 1208"/>
              <a:gd name="T49" fmla="*/ 2577 h 2860"/>
              <a:gd name="T50" fmla="*/ 221 w 1208"/>
              <a:gd name="T51" fmla="*/ 1152 h 2860"/>
              <a:gd name="T52" fmla="*/ 329 w 1208"/>
              <a:gd name="T53" fmla="*/ 849 h 2860"/>
              <a:gd name="T54" fmla="*/ 457 w 1208"/>
              <a:gd name="T55" fmla="*/ 555 h 2860"/>
              <a:gd name="T56" fmla="*/ 604 w 1208"/>
              <a:gd name="T57" fmla="*/ 272 h 2860"/>
              <a:gd name="T58" fmla="*/ 1131 w 1208"/>
              <a:gd name="T59" fmla="*/ 488 h 2860"/>
              <a:gd name="T60" fmla="*/ 996 w 1208"/>
              <a:gd name="T61" fmla="*/ 735 h 2860"/>
              <a:gd name="T62" fmla="*/ 880 w 1208"/>
              <a:gd name="T63" fmla="*/ 990 h 2860"/>
              <a:gd name="T64" fmla="*/ 779 w 1208"/>
              <a:gd name="T65" fmla="*/ 1256 h 2860"/>
              <a:gd name="T66" fmla="*/ 174 w 1208"/>
              <a:gd name="T67" fmla="*/ 1307 h 2860"/>
              <a:gd name="T68" fmla="*/ 710 w 1208"/>
              <a:gd name="T69" fmla="*/ 99 h 2860"/>
              <a:gd name="T70" fmla="*/ 751 w 1208"/>
              <a:gd name="T71" fmla="*/ 61 h 2860"/>
              <a:gd name="T72" fmla="*/ 796 w 1208"/>
              <a:gd name="T73" fmla="*/ 31 h 2860"/>
              <a:gd name="T74" fmla="*/ 847 w 1208"/>
              <a:gd name="T75" fmla="*/ 11 h 2860"/>
              <a:gd name="T76" fmla="*/ 899 w 1208"/>
              <a:gd name="T77" fmla="*/ 1 h 2860"/>
              <a:gd name="T78" fmla="*/ 953 w 1208"/>
              <a:gd name="T79" fmla="*/ 1 h 2860"/>
              <a:gd name="T80" fmla="*/ 1008 w 1208"/>
              <a:gd name="T81" fmla="*/ 12 h 2860"/>
              <a:gd name="T82" fmla="*/ 1060 w 1208"/>
              <a:gd name="T83" fmla="*/ 33 h 2860"/>
              <a:gd name="T84" fmla="*/ 1107 w 1208"/>
              <a:gd name="T85" fmla="*/ 66 h 2860"/>
              <a:gd name="T86" fmla="*/ 1146 w 1208"/>
              <a:gd name="T87" fmla="*/ 106 h 2860"/>
              <a:gd name="T88" fmla="*/ 1176 w 1208"/>
              <a:gd name="T89" fmla="*/ 152 h 2860"/>
              <a:gd name="T90" fmla="*/ 1196 w 1208"/>
              <a:gd name="T91" fmla="*/ 202 h 2860"/>
              <a:gd name="T92" fmla="*/ 1207 w 1208"/>
              <a:gd name="T93" fmla="*/ 255 h 2860"/>
              <a:gd name="T94" fmla="*/ 1206 w 1208"/>
              <a:gd name="T95" fmla="*/ 310 h 2860"/>
              <a:gd name="T96" fmla="*/ 1195 w 1208"/>
              <a:gd name="T97" fmla="*/ 363 h 2860"/>
              <a:gd name="T98" fmla="*/ 1174 w 1208"/>
              <a:gd name="T99" fmla="*/ 415 h 2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8" h="2860">
                <a:moveTo>
                  <a:pt x="565" y="2577"/>
                </a:moveTo>
                <a:lnTo>
                  <a:pt x="564" y="2592"/>
                </a:lnTo>
                <a:lnTo>
                  <a:pt x="563" y="2606"/>
                </a:lnTo>
                <a:lnTo>
                  <a:pt x="561" y="2620"/>
                </a:lnTo>
                <a:lnTo>
                  <a:pt x="558" y="2635"/>
                </a:lnTo>
                <a:lnTo>
                  <a:pt x="555" y="2647"/>
                </a:lnTo>
                <a:lnTo>
                  <a:pt x="552" y="2661"/>
                </a:lnTo>
                <a:lnTo>
                  <a:pt x="548" y="2674"/>
                </a:lnTo>
                <a:lnTo>
                  <a:pt x="542" y="2687"/>
                </a:lnTo>
                <a:lnTo>
                  <a:pt x="537" y="2700"/>
                </a:lnTo>
                <a:lnTo>
                  <a:pt x="530" y="2712"/>
                </a:lnTo>
                <a:lnTo>
                  <a:pt x="524" y="2723"/>
                </a:lnTo>
                <a:lnTo>
                  <a:pt x="517" y="2735"/>
                </a:lnTo>
                <a:lnTo>
                  <a:pt x="508" y="2746"/>
                </a:lnTo>
                <a:lnTo>
                  <a:pt x="499" y="2756"/>
                </a:lnTo>
                <a:lnTo>
                  <a:pt x="491" y="2767"/>
                </a:lnTo>
                <a:lnTo>
                  <a:pt x="481" y="2777"/>
                </a:lnTo>
                <a:lnTo>
                  <a:pt x="472" y="2786"/>
                </a:lnTo>
                <a:lnTo>
                  <a:pt x="462" y="2795"/>
                </a:lnTo>
                <a:lnTo>
                  <a:pt x="451" y="2803"/>
                </a:lnTo>
                <a:lnTo>
                  <a:pt x="440" y="2812"/>
                </a:lnTo>
                <a:lnTo>
                  <a:pt x="428" y="2818"/>
                </a:lnTo>
                <a:lnTo>
                  <a:pt x="416" y="2826"/>
                </a:lnTo>
                <a:lnTo>
                  <a:pt x="404" y="2832"/>
                </a:lnTo>
                <a:lnTo>
                  <a:pt x="392" y="2838"/>
                </a:lnTo>
                <a:lnTo>
                  <a:pt x="379" y="2843"/>
                </a:lnTo>
                <a:lnTo>
                  <a:pt x="366" y="2847"/>
                </a:lnTo>
                <a:lnTo>
                  <a:pt x="352" y="2850"/>
                </a:lnTo>
                <a:lnTo>
                  <a:pt x="339" y="2854"/>
                </a:lnTo>
                <a:lnTo>
                  <a:pt x="325" y="2857"/>
                </a:lnTo>
                <a:lnTo>
                  <a:pt x="310" y="2858"/>
                </a:lnTo>
                <a:lnTo>
                  <a:pt x="297" y="2859"/>
                </a:lnTo>
                <a:lnTo>
                  <a:pt x="282" y="2860"/>
                </a:lnTo>
                <a:lnTo>
                  <a:pt x="268" y="2859"/>
                </a:lnTo>
                <a:lnTo>
                  <a:pt x="253" y="2858"/>
                </a:lnTo>
                <a:lnTo>
                  <a:pt x="239" y="2857"/>
                </a:lnTo>
                <a:lnTo>
                  <a:pt x="225" y="2854"/>
                </a:lnTo>
                <a:lnTo>
                  <a:pt x="211" y="2850"/>
                </a:lnTo>
                <a:lnTo>
                  <a:pt x="198" y="2847"/>
                </a:lnTo>
                <a:lnTo>
                  <a:pt x="184" y="2843"/>
                </a:lnTo>
                <a:lnTo>
                  <a:pt x="172" y="2838"/>
                </a:lnTo>
                <a:lnTo>
                  <a:pt x="160" y="2832"/>
                </a:lnTo>
                <a:lnTo>
                  <a:pt x="147" y="2826"/>
                </a:lnTo>
                <a:lnTo>
                  <a:pt x="135" y="2818"/>
                </a:lnTo>
                <a:lnTo>
                  <a:pt x="123" y="2812"/>
                </a:lnTo>
                <a:lnTo>
                  <a:pt x="113" y="2803"/>
                </a:lnTo>
                <a:lnTo>
                  <a:pt x="102" y="2795"/>
                </a:lnTo>
                <a:lnTo>
                  <a:pt x="91" y="2786"/>
                </a:lnTo>
                <a:lnTo>
                  <a:pt x="82" y="2777"/>
                </a:lnTo>
                <a:lnTo>
                  <a:pt x="73" y="2767"/>
                </a:lnTo>
                <a:lnTo>
                  <a:pt x="64" y="2756"/>
                </a:lnTo>
                <a:lnTo>
                  <a:pt x="55" y="2746"/>
                </a:lnTo>
                <a:lnTo>
                  <a:pt x="48" y="2735"/>
                </a:lnTo>
                <a:lnTo>
                  <a:pt x="40" y="2723"/>
                </a:lnTo>
                <a:lnTo>
                  <a:pt x="34" y="2712"/>
                </a:lnTo>
                <a:lnTo>
                  <a:pt x="27" y="2700"/>
                </a:lnTo>
                <a:lnTo>
                  <a:pt x="22" y="2687"/>
                </a:lnTo>
                <a:lnTo>
                  <a:pt x="17" y="2674"/>
                </a:lnTo>
                <a:lnTo>
                  <a:pt x="12" y="2661"/>
                </a:lnTo>
                <a:lnTo>
                  <a:pt x="8" y="2647"/>
                </a:lnTo>
                <a:lnTo>
                  <a:pt x="5" y="2635"/>
                </a:lnTo>
                <a:lnTo>
                  <a:pt x="3" y="2620"/>
                </a:lnTo>
                <a:lnTo>
                  <a:pt x="1" y="2606"/>
                </a:lnTo>
                <a:lnTo>
                  <a:pt x="0" y="2592"/>
                </a:lnTo>
                <a:lnTo>
                  <a:pt x="0" y="2577"/>
                </a:lnTo>
                <a:lnTo>
                  <a:pt x="565" y="2577"/>
                </a:lnTo>
                <a:close/>
                <a:moveTo>
                  <a:pt x="0" y="2577"/>
                </a:moveTo>
                <a:lnTo>
                  <a:pt x="0" y="2495"/>
                </a:lnTo>
                <a:lnTo>
                  <a:pt x="2" y="2414"/>
                </a:lnTo>
                <a:lnTo>
                  <a:pt x="6" y="2332"/>
                </a:lnTo>
                <a:lnTo>
                  <a:pt x="10" y="2251"/>
                </a:lnTo>
                <a:lnTo>
                  <a:pt x="17" y="2170"/>
                </a:lnTo>
                <a:lnTo>
                  <a:pt x="24" y="2090"/>
                </a:lnTo>
                <a:lnTo>
                  <a:pt x="34" y="2010"/>
                </a:lnTo>
                <a:lnTo>
                  <a:pt x="44" y="1930"/>
                </a:lnTo>
                <a:lnTo>
                  <a:pt x="55" y="1851"/>
                </a:lnTo>
                <a:lnTo>
                  <a:pt x="69" y="1772"/>
                </a:lnTo>
                <a:lnTo>
                  <a:pt x="83" y="1694"/>
                </a:lnTo>
                <a:lnTo>
                  <a:pt x="99" y="1615"/>
                </a:lnTo>
                <a:lnTo>
                  <a:pt x="115" y="1538"/>
                </a:lnTo>
                <a:lnTo>
                  <a:pt x="133" y="1461"/>
                </a:lnTo>
                <a:lnTo>
                  <a:pt x="153" y="1384"/>
                </a:lnTo>
                <a:lnTo>
                  <a:pt x="174" y="1307"/>
                </a:lnTo>
                <a:lnTo>
                  <a:pt x="716" y="1460"/>
                </a:lnTo>
                <a:lnTo>
                  <a:pt x="698" y="1526"/>
                </a:lnTo>
                <a:lnTo>
                  <a:pt x="682" y="1593"/>
                </a:lnTo>
                <a:lnTo>
                  <a:pt x="666" y="1661"/>
                </a:lnTo>
                <a:lnTo>
                  <a:pt x="651" y="1729"/>
                </a:lnTo>
                <a:lnTo>
                  <a:pt x="637" y="1797"/>
                </a:lnTo>
                <a:lnTo>
                  <a:pt x="624" y="1867"/>
                </a:lnTo>
                <a:lnTo>
                  <a:pt x="614" y="1936"/>
                </a:lnTo>
                <a:lnTo>
                  <a:pt x="603" y="2006"/>
                </a:lnTo>
                <a:lnTo>
                  <a:pt x="595" y="2076"/>
                </a:lnTo>
                <a:lnTo>
                  <a:pt x="586" y="2147"/>
                </a:lnTo>
                <a:lnTo>
                  <a:pt x="580" y="2217"/>
                </a:lnTo>
                <a:lnTo>
                  <a:pt x="574" y="2289"/>
                </a:lnTo>
                <a:lnTo>
                  <a:pt x="570" y="2360"/>
                </a:lnTo>
                <a:lnTo>
                  <a:pt x="567" y="2432"/>
                </a:lnTo>
                <a:lnTo>
                  <a:pt x="565" y="2504"/>
                </a:lnTo>
                <a:lnTo>
                  <a:pt x="565" y="2577"/>
                </a:lnTo>
                <a:lnTo>
                  <a:pt x="0" y="2577"/>
                </a:lnTo>
                <a:close/>
                <a:moveTo>
                  <a:pt x="174" y="1307"/>
                </a:moveTo>
                <a:lnTo>
                  <a:pt x="196" y="1229"/>
                </a:lnTo>
                <a:lnTo>
                  <a:pt x="221" y="1152"/>
                </a:lnTo>
                <a:lnTo>
                  <a:pt x="245" y="1075"/>
                </a:lnTo>
                <a:lnTo>
                  <a:pt x="272" y="1000"/>
                </a:lnTo>
                <a:lnTo>
                  <a:pt x="300" y="924"/>
                </a:lnTo>
                <a:lnTo>
                  <a:pt x="329" y="849"/>
                </a:lnTo>
                <a:lnTo>
                  <a:pt x="358" y="774"/>
                </a:lnTo>
                <a:lnTo>
                  <a:pt x="391" y="701"/>
                </a:lnTo>
                <a:lnTo>
                  <a:pt x="423" y="627"/>
                </a:lnTo>
                <a:lnTo>
                  <a:pt x="457" y="555"/>
                </a:lnTo>
                <a:lnTo>
                  <a:pt x="492" y="483"/>
                </a:lnTo>
                <a:lnTo>
                  <a:pt x="528" y="412"/>
                </a:lnTo>
                <a:lnTo>
                  <a:pt x="566" y="342"/>
                </a:lnTo>
                <a:lnTo>
                  <a:pt x="604" y="272"/>
                </a:lnTo>
                <a:lnTo>
                  <a:pt x="644" y="203"/>
                </a:lnTo>
                <a:lnTo>
                  <a:pt x="685" y="135"/>
                </a:lnTo>
                <a:lnTo>
                  <a:pt x="1166" y="428"/>
                </a:lnTo>
                <a:lnTo>
                  <a:pt x="1131" y="488"/>
                </a:lnTo>
                <a:lnTo>
                  <a:pt x="1096" y="549"/>
                </a:lnTo>
                <a:lnTo>
                  <a:pt x="1061" y="610"/>
                </a:lnTo>
                <a:lnTo>
                  <a:pt x="1028" y="672"/>
                </a:lnTo>
                <a:lnTo>
                  <a:pt x="996" y="735"/>
                </a:lnTo>
                <a:lnTo>
                  <a:pt x="966" y="798"/>
                </a:lnTo>
                <a:lnTo>
                  <a:pt x="936" y="861"/>
                </a:lnTo>
                <a:lnTo>
                  <a:pt x="908" y="926"/>
                </a:lnTo>
                <a:lnTo>
                  <a:pt x="880" y="990"/>
                </a:lnTo>
                <a:lnTo>
                  <a:pt x="853" y="1056"/>
                </a:lnTo>
                <a:lnTo>
                  <a:pt x="827" y="1121"/>
                </a:lnTo>
                <a:lnTo>
                  <a:pt x="803" y="1189"/>
                </a:lnTo>
                <a:lnTo>
                  <a:pt x="779" y="1256"/>
                </a:lnTo>
                <a:lnTo>
                  <a:pt x="758" y="1323"/>
                </a:lnTo>
                <a:lnTo>
                  <a:pt x="737" y="1392"/>
                </a:lnTo>
                <a:lnTo>
                  <a:pt x="716" y="1460"/>
                </a:lnTo>
                <a:lnTo>
                  <a:pt x="174" y="1307"/>
                </a:lnTo>
                <a:close/>
                <a:moveTo>
                  <a:pt x="685" y="135"/>
                </a:moveTo>
                <a:lnTo>
                  <a:pt x="693" y="123"/>
                </a:lnTo>
                <a:lnTo>
                  <a:pt x="701" y="111"/>
                </a:lnTo>
                <a:lnTo>
                  <a:pt x="710" y="99"/>
                </a:lnTo>
                <a:lnTo>
                  <a:pt x="720" y="89"/>
                </a:lnTo>
                <a:lnTo>
                  <a:pt x="729" y="79"/>
                </a:lnTo>
                <a:lnTo>
                  <a:pt x="740" y="69"/>
                </a:lnTo>
                <a:lnTo>
                  <a:pt x="751" y="61"/>
                </a:lnTo>
                <a:lnTo>
                  <a:pt x="761" y="52"/>
                </a:lnTo>
                <a:lnTo>
                  <a:pt x="772" y="45"/>
                </a:lnTo>
                <a:lnTo>
                  <a:pt x="784" y="37"/>
                </a:lnTo>
                <a:lnTo>
                  <a:pt x="796" y="31"/>
                </a:lnTo>
                <a:lnTo>
                  <a:pt x="808" y="26"/>
                </a:lnTo>
                <a:lnTo>
                  <a:pt x="821" y="20"/>
                </a:lnTo>
                <a:lnTo>
                  <a:pt x="833" y="15"/>
                </a:lnTo>
                <a:lnTo>
                  <a:pt x="847" y="11"/>
                </a:lnTo>
                <a:lnTo>
                  <a:pt x="859" y="8"/>
                </a:lnTo>
                <a:lnTo>
                  <a:pt x="872" y="4"/>
                </a:lnTo>
                <a:lnTo>
                  <a:pt x="886" y="2"/>
                </a:lnTo>
                <a:lnTo>
                  <a:pt x="899" y="1"/>
                </a:lnTo>
                <a:lnTo>
                  <a:pt x="913" y="0"/>
                </a:lnTo>
                <a:lnTo>
                  <a:pt x="927" y="0"/>
                </a:lnTo>
                <a:lnTo>
                  <a:pt x="940" y="0"/>
                </a:lnTo>
                <a:lnTo>
                  <a:pt x="953" y="1"/>
                </a:lnTo>
                <a:lnTo>
                  <a:pt x="967" y="2"/>
                </a:lnTo>
                <a:lnTo>
                  <a:pt x="981" y="5"/>
                </a:lnTo>
                <a:lnTo>
                  <a:pt x="994" y="9"/>
                </a:lnTo>
                <a:lnTo>
                  <a:pt x="1008" y="12"/>
                </a:lnTo>
                <a:lnTo>
                  <a:pt x="1021" y="16"/>
                </a:lnTo>
                <a:lnTo>
                  <a:pt x="1034" y="21"/>
                </a:lnTo>
                <a:lnTo>
                  <a:pt x="1047" y="27"/>
                </a:lnTo>
                <a:lnTo>
                  <a:pt x="1060" y="33"/>
                </a:lnTo>
                <a:lnTo>
                  <a:pt x="1072" y="41"/>
                </a:lnTo>
                <a:lnTo>
                  <a:pt x="1085" y="49"/>
                </a:lnTo>
                <a:lnTo>
                  <a:pt x="1097" y="57"/>
                </a:lnTo>
                <a:lnTo>
                  <a:pt x="1107" y="66"/>
                </a:lnTo>
                <a:lnTo>
                  <a:pt x="1118" y="76"/>
                </a:lnTo>
                <a:lnTo>
                  <a:pt x="1128" y="86"/>
                </a:lnTo>
                <a:lnTo>
                  <a:pt x="1137" y="95"/>
                </a:lnTo>
                <a:lnTo>
                  <a:pt x="1146" y="106"/>
                </a:lnTo>
                <a:lnTo>
                  <a:pt x="1154" y="116"/>
                </a:lnTo>
                <a:lnTo>
                  <a:pt x="1162" y="128"/>
                </a:lnTo>
                <a:lnTo>
                  <a:pt x="1169" y="140"/>
                </a:lnTo>
                <a:lnTo>
                  <a:pt x="1176" y="152"/>
                </a:lnTo>
                <a:lnTo>
                  <a:pt x="1182" y="165"/>
                </a:lnTo>
                <a:lnTo>
                  <a:pt x="1187" y="176"/>
                </a:lnTo>
                <a:lnTo>
                  <a:pt x="1192" y="189"/>
                </a:lnTo>
                <a:lnTo>
                  <a:pt x="1196" y="202"/>
                </a:lnTo>
                <a:lnTo>
                  <a:pt x="1199" y="215"/>
                </a:lnTo>
                <a:lnTo>
                  <a:pt x="1202" y="229"/>
                </a:lnTo>
                <a:lnTo>
                  <a:pt x="1204" y="241"/>
                </a:lnTo>
                <a:lnTo>
                  <a:pt x="1207" y="255"/>
                </a:lnTo>
                <a:lnTo>
                  <a:pt x="1207" y="268"/>
                </a:lnTo>
                <a:lnTo>
                  <a:pt x="1208" y="282"/>
                </a:lnTo>
                <a:lnTo>
                  <a:pt x="1207" y="296"/>
                </a:lnTo>
                <a:lnTo>
                  <a:pt x="1206" y="310"/>
                </a:lnTo>
                <a:lnTo>
                  <a:pt x="1204" y="323"/>
                </a:lnTo>
                <a:lnTo>
                  <a:pt x="1202" y="336"/>
                </a:lnTo>
                <a:lnTo>
                  <a:pt x="1199" y="350"/>
                </a:lnTo>
                <a:lnTo>
                  <a:pt x="1195" y="363"/>
                </a:lnTo>
                <a:lnTo>
                  <a:pt x="1191" y="377"/>
                </a:lnTo>
                <a:lnTo>
                  <a:pt x="1185" y="390"/>
                </a:lnTo>
                <a:lnTo>
                  <a:pt x="1180" y="403"/>
                </a:lnTo>
                <a:lnTo>
                  <a:pt x="1174" y="415"/>
                </a:lnTo>
                <a:lnTo>
                  <a:pt x="1166" y="428"/>
                </a:lnTo>
                <a:lnTo>
                  <a:pt x="685" y="13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grpSp>
        <p:nvGrpSpPr>
          <p:cNvPr id="12" name="Agrupar 11">
            <a:extLst>
              <a:ext uri="{FF2B5EF4-FFF2-40B4-BE49-F238E27FC236}">
                <a16:creationId xmlns:a16="http://schemas.microsoft.com/office/drawing/2014/main" id="{C94CAFFD-484D-1389-AE13-26893F2B35C2}"/>
              </a:ext>
            </a:extLst>
          </p:cNvPr>
          <p:cNvGrpSpPr/>
          <p:nvPr/>
        </p:nvGrpSpPr>
        <p:grpSpPr>
          <a:xfrm rot="362064">
            <a:off x="5661030" y="844363"/>
            <a:ext cx="1725315" cy="1598238"/>
            <a:chOff x="5668673" y="1853027"/>
            <a:chExt cx="1753520" cy="1894493"/>
          </a:xfrm>
        </p:grpSpPr>
        <p:sp>
          <p:nvSpPr>
            <p:cNvPr id="13" name="Freeform 107">
              <a:extLst>
                <a:ext uri="{FF2B5EF4-FFF2-40B4-BE49-F238E27FC236}">
                  <a16:creationId xmlns:a16="http://schemas.microsoft.com/office/drawing/2014/main" id="{59303A90-C06A-E925-AF64-F056D8E48AB5}"/>
                </a:ext>
              </a:extLst>
            </p:cNvPr>
            <p:cNvSpPr>
              <a:spLocks/>
            </p:cNvSpPr>
            <p:nvPr/>
          </p:nvSpPr>
          <p:spPr bwMode="auto">
            <a:xfrm rot="830031">
              <a:off x="5668673" y="1853027"/>
              <a:ext cx="1753520" cy="1894493"/>
            </a:xfrm>
            <a:custGeom>
              <a:avLst/>
              <a:gdLst>
                <a:gd name="T0" fmla="*/ 401 w 3587"/>
                <a:gd name="T1" fmla="*/ 2926 h 3927"/>
                <a:gd name="T2" fmla="*/ 562 w 3587"/>
                <a:gd name="T3" fmla="*/ 3097 h 3927"/>
                <a:gd name="T4" fmla="*/ 740 w 3587"/>
                <a:gd name="T5" fmla="*/ 3245 h 3927"/>
                <a:gd name="T6" fmla="*/ 934 w 3587"/>
                <a:gd name="T7" fmla="*/ 3365 h 3927"/>
                <a:gd name="T8" fmla="*/ 1139 w 3587"/>
                <a:gd name="T9" fmla="*/ 3460 h 3927"/>
                <a:gd name="T10" fmla="*/ 1353 w 3587"/>
                <a:gd name="T11" fmla="*/ 3529 h 3927"/>
                <a:gd name="T12" fmla="*/ 1575 w 3587"/>
                <a:gd name="T13" fmla="*/ 3569 h 3927"/>
                <a:gd name="T14" fmla="*/ 1800 w 3587"/>
                <a:gd name="T15" fmla="*/ 3582 h 3927"/>
                <a:gd name="T16" fmla="*/ 2026 w 3587"/>
                <a:gd name="T17" fmla="*/ 3567 h 3927"/>
                <a:gd name="T18" fmla="*/ 2252 w 3587"/>
                <a:gd name="T19" fmla="*/ 3523 h 3927"/>
                <a:gd name="T20" fmla="*/ 2472 w 3587"/>
                <a:gd name="T21" fmla="*/ 3449 h 3927"/>
                <a:gd name="T22" fmla="*/ 2826 w 3587"/>
                <a:gd name="T23" fmla="*/ 3671 h 3927"/>
                <a:gd name="T24" fmla="*/ 3049 w 3587"/>
                <a:gd name="T25" fmla="*/ 3811 h 3927"/>
                <a:gd name="T26" fmla="*/ 3171 w 3587"/>
                <a:gd name="T27" fmla="*/ 3888 h 3927"/>
                <a:gd name="T28" fmla="*/ 3224 w 3587"/>
                <a:gd name="T29" fmla="*/ 3920 h 3927"/>
                <a:gd name="T30" fmla="*/ 3236 w 3587"/>
                <a:gd name="T31" fmla="*/ 3927 h 3927"/>
                <a:gd name="T32" fmla="*/ 3182 w 3587"/>
                <a:gd name="T33" fmla="*/ 3636 h 3927"/>
                <a:gd name="T34" fmla="*/ 3126 w 3587"/>
                <a:gd name="T35" fmla="*/ 3330 h 3927"/>
                <a:gd name="T36" fmla="*/ 3094 w 3587"/>
                <a:gd name="T37" fmla="*/ 3153 h 3927"/>
                <a:gd name="T38" fmla="*/ 3077 w 3587"/>
                <a:gd name="T39" fmla="*/ 3070 h 3927"/>
                <a:gd name="T40" fmla="*/ 3073 w 3587"/>
                <a:gd name="T41" fmla="*/ 3044 h 3927"/>
                <a:gd name="T42" fmla="*/ 3127 w 3587"/>
                <a:gd name="T43" fmla="*/ 2986 h 3927"/>
                <a:gd name="T44" fmla="*/ 3271 w 3587"/>
                <a:gd name="T45" fmla="*/ 2806 h 3927"/>
                <a:gd name="T46" fmla="*/ 3389 w 3587"/>
                <a:gd name="T47" fmla="*/ 2610 h 3927"/>
                <a:gd name="T48" fmla="*/ 3480 w 3587"/>
                <a:gd name="T49" fmla="*/ 2402 h 3927"/>
                <a:gd name="T50" fmla="*/ 3543 w 3587"/>
                <a:gd name="T51" fmla="*/ 2186 h 3927"/>
                <a:gd name="T52" fmla="*/ 3580 w 3587"/>
                <a:gd name="T53" fmla="*/ 1963 h 3927"/>
                <a:gd name="T54" fmla="*/ 3586 w 3587"/>
                <a:gd name="T55" fmla="*/ 1738 h 3927"/>
                <a:gd name="T56" fmla="*/ 3565 w 3587"/>
                <a:gd name="T57" fmla="*/ 1511 h 3927"/>
                <a:gd name="T58" fmla="*/ 3513 w 3587"/>
                <a:gd name="T59" fmla="*/ 1288 h 3927"/>
                <a:gd name="T60" fmla="*/ 3432 w 3587"/>
                <a:gd name="T61" fmla="*/ 1070 h 3927"/>
                <a:gd name="T62" fmla="*/ 3320 w 3587"/>
                <a:gd name="T63" fmla="*/ 861 h 3927"/>
                <a:gd name="T64" fmla="*/ 3167 w 3587"/>
                <a:gd name="T65" fmla="*/ 645 h 3927"/>
                <a:gd name="T66" fmla="*/ 2980 w 3587"/>
                <a:gd name="T67" fmla="*/ 452 h 3927"/>
                <a:gd name="T68" fmla="*/ 2771 w 3587"/>
                <a:gd name="T69" fmla="*/ 292 h 3927"/>
                <a:gd name="T70" fmla="*/ 2543 w 3587"/>
                <a:gd name="T71" fmla="*/ 166 h 3927"/>
                <a:gd name="T72" fmla="*/ 2301 w 3587"/>
                <a:gd name="T73" fmla="*/ 75 h 3927"/>
                <a:gd name="T74" fmla="*/ 2049 w 3587"/>
                <a:gd name="T75" fmla="*/ 20 h 3927"/>
                <a:gd name="T76" fmla="*/ 1791 w 3587"/>
                <a:gd name="T77" fmla="*/ 0 h 3927"/>
                <a:gd name="T78" fmla="*/ 1533 w 3587"/>
                <a:gd name="T79" fmla="*/ 18 h 3927"/>
                <a:gd name="T80" fmla="*/ 1277 w 3587"/>
                <a:gd name="T81" fmla="*/ 75 h 3927"/>
                <a:gd name="T82" fmla="*/ 1029 w 3587"/>
                <a:gd name="T83" fmla="*/ 170 h 3927"/>
                <a:gd name="T84" fmla="*/ 793 w 3587"/>
                <a:gd name="T85" fmla="*/ 305 h 3927"/>
                <a:gd name="T86" fmla="*/ 577 w 3587"/>
                <a:gd name="T87" fmla="*/ 476 h 3927"/>
                <a:gd name="T88" fmla="*/ 394 w 3587"/>
                <a:gd name="T89" fmla="*/ 672 h 3927"/>
                <a:gd name="T90" fmla="*/ 246 w 3587"/>
                <a:gd name="T91" fmla="*/ 889 h 3927"/>
                <a:gd name="T92" fmla="*/ 130 w 3587"/>
                <a:gd name="T93" fmla="*/ 1122 h 3927"/>
                <a:gd name="T94" fmla="*/ 51 w 3587"/>
                <a:gd name="T95" fmla="*/ 1368 h 3927"/>
                <a:gd name="T96" fmla="*/ 9 w 3587"/>
                <a:gd name="T97" fmla="*/ 1622 h 3927"/>
                <a:gd name="T98" fmla="*/ 1 w 3587"/>
                <a:gd name="T99" fmla="*/ 1881 h 3927"/>
                <a:gd name="T100" fmla="*/ 32 w 3587"/>
                <a:gd name="T101" fmla="*/ 2139 h 3927"/>
                <a:gd name="T102" fmla="*/ 102 w 3587"/>
                <a:gd name="T103" fmla="*/ 2394 h 3927"/>
                <a:gd name="T104" fmla="*/ 209 w 3587"/>
                <a:gd name="T105" fmla="*/ 2640 h 3927"/>
                <a:gd name="T106" fmla="*/ 304 w 3587"/>
                <a:gd name="T107" fmla="*/ 2798 h 3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87" h="3927">
                  <a:moveTo>
                    <a:pt x="304" y="2798"/>
                  </a:moveTo>
                  <a:lnTo>
                    <a:pt x="351" y="2863"/>
                  </a:lnTo>
                  <a:lnTo>
                    <a:pt x="401" y="2926"/>
                  </a:lnTo>
                  <a:lnTo>
                    <a:pt x="452" y="2986"/>
                  </a:lnTo>
                  <a:lnTo>
                    <a:pt x="505" y="3043"/>
                  </a:lnTo>
                  <a:lnTo>
                    <a:pt x="562" y="3097"/>
                  </a:lnTo>
                  <a:lnTo>
                    <a:pt x="620" y="3150"/>
                  </a:lnTo>
                  <a:lnTo>
                    <a:pt x="678" y="3199"/>
                  </a:lnTo>
                  <a:lnTo>
                    <a:pt x="740" y="3245"/>
                  </a:lnTo>
                  <a:lnTo>
                    <a:pt x="803" y="3287"/>
                  </a:lnTo>
                  <a:lnTo>
                    <a:pt x="867" y="3328"/>
                  </a:lnTo>
                  <a:lnTo>
                    <a:pt x="934" y="3365"/>
                  </a:lnTo>
                  <a:lnTo>
                    <a:pt x="1001" y="3401"/>
                  </a:lnTo>
                  <a:lnTo>
                    <a:pt x="1069" y="3432"/>
                  </a:lnTo>
                  <a:lnTo>
                    <a:pt x="1139" y="3460"/>
                  </a:lnTo>
                  <a:lnTo>
                    <a:pt x="1209" y="3486"/>
                  </a:lnTo>
                  <a:lnTo>
                    <a:pt x="1281" y="3508"/>
                  </a:lnTo>
                  <a:lnTo>
                    <a:pt x="1353" y="3529"/>
                  </a:lnTo>
                  <a:lnTo>
                    <a:pt x="1427" y="3546"/>
                  </a:lnTo>
                  <a:lnTo>
                    <a:pt x="1501" y="3559"/>
                  </a:lnTo>
                  <a:lnTo>
                    <a:pt x="1575" y="3569"/>
                  </a:lnTo>
                  <a:lnTo>
                    <a:pt x="1649" y="3577"/>
                  </a:lnTo>
                  <a:lnTo>
                    <a:pt x="1725" y="3581"/>
                  </a:lnTo>
                  <a:lnTo>
                    <a:pt x="1800" y="3582"/>
                  </a:lnTo>
                  <a:lnTo>
                    <a:pt x="1876" y="3581"/>
                  </a:lnTo>
                  <a:lnTo>
                    <a:pt x="1952" y="3576"/>
                  </a:lnTo>
                  <a:lnTo>
                    <a:pt x="2026" y="3567"/>
                  </a:lnTo>
                  <a:lnTo>
                    <a:pt x="2102" y="3555"/>
                  </a:lnTo>
                  <a:lnTo>
                    <a:pt x="2177" y="3540"/>
                  </a:lnTo>
                  <a:lnTo>
                    <a:pt x="2252" y="3523"/>
                  </a:lnTo>
                  <a:lnTo>
                    <a:pt x="2325" y="3502"/>
                  </a:lnTo>
                  <a:lnTo>
                    <a:pt x="2399" y="3477"/>
                  </a:lnTo>
                  <a:lnTo>
                    <a:pt x="2472" y="3449"/>
                  </a:lnTo>
                  <a:lnTo>
                    <a:pt x="2606" y="3533"/>
                  </a:lnTo>
                  <a:lnTo>
                    <a:pt x="2724" y="3607"/>
                  </a:lnTo>
                  <a:lnTo>
                    <a:pt x="2826" y="3671"/>
                  </a:lnTo>
                  <a:lnTo>
                    <a:pt x="2913" y="3725"/>
                  </a:lnTo>
                  <a:lnTo>
                    <a:pt x="2988" y="3772"/>
                  </a:lnTo>
                  <a:lnTo>
                    <a:pt x="3049" y="3811"/>
                  </a:lnTo>
                  <a:lnTo>
                    <a:pt x="3100" y="3843"/>
                  </a:lnTo>
                  <a:lnTo>
                    <a:pt x="3141" y="3867"/>
                  </a:lnTo>
                  <a:lnTo>
                    <a:pt x="3171" y="3888"/>
                  </a:lnTo>
                  <a:lnTo>
                    <a:pt x="3195" y="3903"/>
                  </a:lnTo>
                  <a:lnTo>
                    <a:pt x="3212" y="3913"/>
                  </a:lnTo>
                  <a:lnTo>
                    <a:pt x="3224" y="3920"/>
                  </a:lnTo>
                  <a:lnTo>
                    <a:pt x="3230" y="3924"/>
                  </a:lnTo>
                  <a:lnTo>
                    <a:pt x="3235" y="3926"/>
                  </a:lnTo>
                  <a:lnTo>
                    <a:pt x="3236" y="3927"/>
                  </a:lnTo>
                  <a:lnTo>
                    <a:pt x="3236" y="3927"/>
                  </a:lnTo>
                  <a:lnTo>
                    <a:pt x="3207" y="3771"/>
                  </a:lnTo>
                  <a:lnTo>
                    <a:pt x="3182" y="3636"/>
                  </a:lnTo>
                  <a:lnTo>
                    <a:pt x="3160" y="3517"/>
                  </a:lnTo>
                  <a:lnTo>
                    <a:pt x="3142" y="3416"/>
                  </a:lnTo>
                  <a:lnTo>
                    <a:pt x="3126" y="3330"/>
                  </a:lnTo>
                  <a:lnTo>
                    <a:pt x="3113" y="3259"/>
                  </a:lnTo>
                  <a:lnTo>
                    <a:pt x="3102" y="3200"/>
                  </a:lnTo>
                  <a:lnTo>
                    <a:pt x="3094" y="3153"/>
                  </a:lnTo>
                  <a:lnTo>
                    <a:pt x="3086" y="3117"/>
                  </a:lnTo>
                  <a:lnTo>
                    <a:pt x="3082" y="3089"/>
                  </a:lnTo>
                  <a:lnTo>
                    <a:pt x="3077" y="3070"/>
                  </a:lnTo>
                  <a:lnTo>
                    <a:pt x="3075" y="3056"/>
                  </a:lnTo>
                  <a:lnTo>
                    <a:pt x="3073" y="3048"/>
                  </a:lnTo>
                  <a:lnTo>
                    <a:pt x="3073" y="3044"/>
                  </a:lnTo>
                  <a:lnTo>
                    <a:pt x="3073" y="3043"/>
                  </a:lnTo>
                  <a:lnTo>
                    <a:pt x="3072" y="3042"/>
                  </a:lnTo>
                  <a:lnTo>
                    <a:pt x="3127" y="2986"/>
                  </a:lnTo>
                  <a:lnTo>
                    <a:pt x="3178" y="2927"/>
                  </a:lnTo>
                  <a:lnTo>
                    <a:pt x="3226" y="2868"/>
                  </a:lnTo>
                  <a:lnTo>
                    <a:pt x="3271" y="2806"/>
                  </a:lnTo>
                  <a:lnTo>
                    <a:pt x="3314" y="2742"/>
                  </a:lnTo>
                  <a:lnTo>
                    <a:pt x="3353" y="2677"/>
                  </a:lnTo>
                  <a:lnTo>
                    <a:pt x="3389" y="2610"/>
                  </a:lnTo>
                  <a:lnTo>
                    <a:pt x="3423" y="2542"/>
                  </a:lnTo>
                  <a:lnTo>
                    <a:pt x="3452" y="2473"/>
                  </a:lnTo>
                  <a:lnTo>
                    <a:pt x="3480" y="2402"/>
                  </a:lnTo>
                  <a:lnTo>
                    <a:pt x="3504" y="2332"/>
                  </a:lnTo>
                  <a:lnTo>
                    <a:pt x="3525" y="2259"/>
                  </a:lnTo>
                  <a:lnTo>
                    <a:pt x="3543" y="2186"/>
                  </a:lnTo>
                  <a:lnTo>
                    <a:pt x="3558" y="2113"/>
                  </a:lnTo>
                  <a:lnTo>
                    <a:pt x="3570" y="2038"/>
                  </a:lnTo>
                  <a:lnTo>
                    <a:pt x="3580" y="1963"/>
                  </a:lnTo>
                  <a:lnTo>
                    <a:pt x="3585" y="1888"/>
                  </a:lnTo>
                  <a:lnTo>
                    <a:pt x="3587" y="1813"/>
                  </a:lnTo>
                  <a:lnTo>
                    <a:pt x="3586" y="1738"/>
                  </a:lnTo>
                  <a:lnTo>
                    <a:pt x="3583" y="1662"/>
                  </a:lnTo>
                  <a:lnTo>
                    <a:pt x="3575" y="1587"/>
                  </a:lnTo>
                  <a:lnTo>
                    <a:pt x="3565" y="1511"/>
                  </a:lnTo>
                  <a:lnTo>
                    <a:pt x="3551" y="1437"/>
                  </a:lnTo>
                  <a:lnTo>
                    <a:pt x="3534" y="1362"/>
                  </a:lnTo>
                  <a:lnTo>
                    <a:pt x="3513" y="1288"/>
                  </a:lnTo>
                  <a:lnTo>
                    <a:pt x="3490" y="1215"/>
                  </a:lnTo>
                  <a:lnTo>
                    <a:pt x="3462" y="1142"/>
                  </a:lnTo>
                  <a:lnTo>
                    <a:pt x="3432" y="1070"/>
                  </a:lnTo>
                  <a:lnTo>
                    <a:pt x="3398" y="999"/>
                  </a:lnTo>
                  <a:lnTo>
                    <a:pt x="3361" y="929"/>
                  </a:lnTo>
                  <a:lnTo>
                    <a:pt x="3320" y="861"/>
                  </a:lnTo>
                  <a:lnTo>
                    <a:pt x="3276" y="793"/>
                  </a:lnTo>
                  <a:lnTo>
                    <a:pt x="3223" y="718"/>
                  </a:lnTo>
                  <a:lnTo>
                    <a:pt x="3167" y="645"/>
                  </a:lnTo>
                  <a:lnTo>
                    <a:pt x="3107" y="578"/>
                  </a:lnTo>
                  <a:lnTo>
                    <a:pt x="3045" y="513"/>
                  </a:lnTo>
                  <a:lnTo>
                    <a:pt x="2980" y="452"/>
                  </a:lnTo>
                  <a:lnTo>
                    <a:pt x="2913" y="394"/>
                  </a:lnTo>
                  <a:lnTo>
                    <a:pt x="2842" y="341"/>
                  </a:lnTo>
                  <a:lnTo>
                    <a:pt x="2771" y="292"/>
                  </a:lnTo>
                  <a:lnTo>
                    <a:pt x="2696" y="246"/>
                  </a:lnTo>
                  <a:lnTo>
                    <a:pt x="2620" y="204"/>
                  </a:lnTo>
                  <a:lnTo>
                    <a:pt x="2543" y="166"/>
                  </a:lnTo>
                  <a:lnTo>
                    <a:pt x="2463" y="132"/>
                  </a:lnTo>
                  <a:lnTo>
                    <a:pt x="2383" y="101"/>
                  </a:lnTo>
                  <a:lnTo>
                    <a:pt x="2301" y="75"/>
                  </a:lnTo>
                  <a:lnTo>
                    <a:pt x="2218" y="53"/>
                  </a:lnTo>
                  <a:lnTo>
                    <a:pt x="2133" y="33"/>
                  </a:lnTo>
                  <a:lnTo>
                    <a:pt x="2049" y="20"/>
                  </a:lnTo>
                  <a:lnTo>
                    <a:pt x="1963" y="9"/>
                  </a:lnTo>
                  <a:lnTo>
                    <a:pt x="1878" y="2"/>
                  </a:lnTo>
                  <a:lnTo>
                    <a:pt x="1791" y="0"/>
                  </a:lnTo>
                  <a:lnTo>
                    <a:pt x="1705" y="2"/>
                  </a:lnTo>
                  <a:lnTo>
                    <a:pt x="1618" y="9"/>
                  </a:lnTo>
                  <a:lnTo>
                    <a:pt x="1533" y="18"/>
                  </a:lnTo>
                  <a:lnTo>
                    <a:pt x="1446" y="33"/>
                  </a:lnTo>
                  <a:lnTo>
                    <a:pt x="1362" y="52"/>
                  </a:lnTo>
                  <a:lnTo>
                    <a:pt x="1277" y="75"/>
                  </a:lnTo>
                  <a:lnTo>
                    <a:pt x="1193" y="103"/>
                  </a:lnTo>
                  <a:lnTo>
                    <a:pt x="1111" y="134"/>
                  </a:lnTo>
                  <a:lnTo>
                    <a:pt x="1029" y="170"/>
                  </a:lnTo>
                  <a:lnTo>
                    <a:pt x="949" y="211"/>
                  </a:lnTo>
                  <a:lnTo>
                    <a:pt x="870" y="256"/>
                  </a:lnTo>
                  <a:lnTo>
                    <a:pt x="793" y="305"/>
                  </a:lnTo>
                  <a:lnTo>
                    <a:pt x="717" y="359"/>
                  </a:lnTo>
                  <a:lnTo>
                    <a:pt x="645" y="416"/>
                  </a:lnTo>
                  <a:lnTo>
                    <a:pt x="577" y="476"/>
                  </a:lnTo>
                  <a:lnTo>
                    <a:pt x="513" y="539"/>
                  </a:lnTo>
                  <a:lnTo>
                    <a:pt x="452" y="604"/>
                  </a:lnTo>
                  <a:lnTo>
                    <a:pt x="394" y="672"/>
                  </a:lnTo>
                  <a:lnTo>
                    <a:pt x="341" y="743"/>
                  </a:lnTo>
                  <a:lnTo>
                    <a:pt x="291" y="814"/>
                  </a:lnTo>
                  <a:lnTo>
                    <a:pt x="246" y="889"/>
                  </a:lnTo>
                  <a:lnTo>
                    <a:pt x="203" y="965"/>
                  </a:lnTo>
                  <a:lnTo>
                    <a:pt x="165" y="1043"/>
                  </a:lnTo>
                  <a:lnTo>
                    <a:pt x="130" y="1122"/>
                  </a:lnTo>
                  <a:lnTo>
                    <a:pt x="100" y="1203"/>
                  </a:lnTo>
                  <a:lnTo>
                    <a:pt x="74" y="1285"/>
                  </a:lnTo>
                  <a:lnTo>
                    <a:pt x="51" y="1368"/>
                  </a:lnTo>
                  <a:lnTo>
                    <a:pt x="33" y="1452"/>
                  </a:lnTo>
                  <a:lnTo>
                    <a:pt x="18" y="1537"/>
                  </a:lnTo>
                  <a:lnTo>
                    <a:pt x="9" y="1622"/>
                  </a:lnTo>
                  <a:lnTo>
                    <a:pt x="2" y="1708"/>
                  </a:lnTo>
                  <a:lnTo>
                    <a:pt x="0" y="1794"/>
                  </a:lnTo>
                  <a:lnTo>
                    <a:pt x="1" y="1881"/>
                  </a:lnTo>
                  <a:lnTo>
                    <a:pt x="8" y="1967"/>
                  </a:lnTo>
                  <a:lnTo>
                    <a:pt x="18" y="2053"/>
                  </a:lnTo>
                  <a:lnTo>
                    <a:pt x="32" y="2139"/>
                  </a:lnTo>
                  <a:lnTo>
                    <a:pt x="51" y="2225"/>
                  </a:lnTo>
                  <a:lnTo>
                    <a:pt x="75" y="2309"/>
                  </a:lnTo>
                  <a:lnTo>
                    <a:pt x="102" y="2394"/>
                  </a:lnTo>
                  <a:lnTo>
                    <a:pt x="134" y="2477"/>
                  </a:lnTo>
                  <a:lnTo>
                    <a:pt x="170" y="2559"/>
                  </a:lnTo>
                  <a:lnTo>
                    <a:pt x="209" y="2640"/>
                  </a:lnTo>
                  <a:lnTo>
                    <a:pt x="254" y="2720"/>
                  </a:lnTo>
                  <a:lnTo>
                    <a:pt x="304" y="2798"/>
                  </a:lnTo>
                  <a:lnTo>
                    <a:pt x="304" y="2798"/>
                  </a:lnTo>
                  <a:close/>
                </a:path>
              </a:pathLst>
            </a:custGeom>
            <a:solidFill>
              <a:srgbClr val="2CA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effectLst/>
                <a:uLnTx/>
                <a:uFillTx/>
                <a:ea typeface="+mn-ea"/>
                <a:cs typeface="+mn-cs"/>
              </a:endParaRPr>
            </a:p>
          </p:txBody>
        </p:sp>
        <p:sp>
          <p:nvSpPr>
            <p:cNvPr id="14" name="Freeform 108">
              <a:extLst>
                <a:ext uri="{FF2B5EF4-FFF2-40B4-BE49-F238E27FC236}">
                  <a16:creationId xmlns:a16="http://schemas.microsoft.com/office/drawing/2014/main" id="{DDEB7A3F-5A0B-F6A9-0DF2-ACDD24BFBE38}"/>
                </a:ext>
              </a:extLst>
            </p:cNvPr>
            <p:cNvSpPr>
              <a:spLocks/>
            </p:cNvSpPr>
            <p:nvPr/>
          </p:nvSpPr>
          <p:spPr bwMode="auto">
            <a:xfrm>
              <a:off x="5823547" y="1983439"/>
              <a:ext cx="1493795" cy="1468992"/>
            </a:xfrm>
            <a:custGeom>
              <a:avLst/>
              <a:gdLst>
                <a:gd name="T0" fmla="*/ 811 w 3052"/>
                <a:gd name="T1" fmla="*/ 181 h 3045"/>
                <a:gd name="T2" fmla="*/ 1019 w 3052"/>
                <a:gd name="T3" fmla="*/ 88 h 3045"/>
                <a:gd name="T4" fmla="*/ 1235 w 3052"/>
                <a:gd name="T5" fmla="*/ 28 h 3045"/>
                <a:gd name="T6" fmla="*/ 1455 w 3052"/>
                <a:gd name="T7" fmla="*/ 1 h 3045"/>
                <a:gd name="T8" fmla="*/ 1674 w 3052"/>
                <a:gd name="T9" fmla="*/ 6 h 3045"/>
                <a:gd name="T10" fmla="*/ 1891 w 3052"/>
                <a:gd name="T11" fmla="*/ 42 h 3045"/>
                <a:gd name="T12" fmla="*/ 2100 w 3052"/>
                <a:gd name="T13" fmla="*/ 108 h 3045"/>
                <a:gd name="T14" fmla="*/ 2299 w 3052"/>
                <a:gd name="T15" fmla="*/ 206 h 3045"/>
                <a:gd name="T16" fmla="*/ 2482 w 3052"/>
                <a:gd name="T17" fmla="*/ 333 h 3045"/>
                <a:gd name="T18" fmla="*/ 2648 w 3052"/>
                <a:gd name="T19" fmla="*/ 488 h 3045"/>
                <a:gd name="T20" fmla="*/ 2792 w 3052"/>
                <a:gd name="T21" fmla="*/ 672 h 3045"/>
                <a:gd name="T22" fmla="*/ 2908 w 3052"/>
                <a:gd name="T23" fmla="*/ 873 h 3045"/>
                <a:gd name="T24" fmla="*/ 2989 w 3052"/>
                <a:gd name="T25" fmla="*/ 1085 h 3045"/>
                <a:gd name="T26" fmla="*/ 3036 w 3052"/>
                <a:gd name="T27" fmla="*/ 1301 h 3045"/>
                <a:gd name="T28" fmla="*/ 3052 w 3052"/>
                <a:gd name="T29" fmla="*/ 1521 h 3045"/>
                <a:gd name="T30" fmla="*/ 3036 w 3052"/>
                <a:gd name="T31" fmla="*/ 1740 h 3045"/>
                <a:gd name="T32" fmla="*/ 2988 w 3052"/>
                <a:gd name="T33" fmla="*/ 1955 h 3045"/>
                <a:gd name="T34" fmla="*/ 2911 w 3052"/>
                <a:gd name="T35" fmla="*/ 2161 h 3045"/>
                <a:gd name="T36" fmla="*/ 2804 w 3052"/>
                <a:gd name="T37" fmla="*/ 2355 h 3045"/>
                <a:gd name="T38" fmla="*/ 2668 w 3052"/>
                <a:gd name="T39" fmla="*/ 2534 h 3045"/>
                <a:gd name="T40" fmla="*/ 2505 w 3052"/>
                <a:gd name="T41" fmla="*/ 2693 h 3045"/>
                <a:gd name="T42" fmla="*/ 2315 w 3052"/>
                <a:gd name="T43" fmla="*/ 2829 h 3045"/>
                <a:gd name="T44" fmla="*/ 2108 w 3052"/>
                <a:gd name="T45" fmla="*/ 2932 h 3045"/>
                <a:gd name="T46" fmla="*/ 1893 w 3052"/>
                <a:gd name="T47" fmla="*/ 3002 h 3045"/>
                <a:gd name="T48" fmla="*/ 1673 w 3052"/>
                <a:gd name="T49" fmla="*/ 3039 h 3045"/>
                <a:gd name="T50" fmla="*/ 1454 w 3052"/>
                <a:gd name="T51" fmla="*/ 3043 h 3045"/>
                <a:gd name="T52" fmla="*/ 1236 w 3052"/>
                <a:gd name="T53" fmla="*/ 3016 h 3045"/>
                <a:gd name="T54" fmla="*/ 1025 w 3052"/>
                <a:gd name="T55" fmla="*/ 2960 h 3045"/>
                <a:gd name="T56" fmla="*/ 824 w 3052"/>
                <a:gd name="T57" fmla="*/ 2872 h 3045"/>
                <a:gd name="T58" fmla="*/ 636 w 3052"/>
                <a:gd name="T59" fmla="*/ 2756 h 3045"/>
                <a:gd name="T60" fmla="*/ 464 w 3052"/>
                <a:gd name="T61" fmla="*/ 2611 h 3045"/>
                <a:gd name="T62" fmla="*/ 312 w 3052"/>
                <a:gd name="T63" fmla="*/ 2439 h 3045"/>
                <a:gd name="T64" fmla="*/ 185 w 3052"/>
                <a:gd name="T65" fmla="*/ 2240 h 3045"/>
                <a:gd name="T66" fmla="*/ 90 w 3052"/>
                <a:gd name="T67" fmla="*/ 2031 h 3045"/>
                <a:gd name="T68" fmla="*/ 29 w 3052"/>
                <a:gd name="T69" fmla="*/ 1814 h 3045"/>
                <a:gd name="T70" fmla="*/ 1 w 3052"/>
                <a:gd name="T71" fmla="*/ 1594 h 3045"/>
                <a:gd name="T72" fmla="*/ 6 w 3052"/>
                <a:gd name="T73" fmla="*/ 1374 h 3045"/>
                <a:gd name="T74" fmla="*/ 44 w 3052"/>
                <a:gd name="T75" fmla="*/ 1159 h 3045"/>
                <a:gd name="T76" fmla="*/ 111 w 3052"/>
                <a:gd name="T77" fmla="*/ 951 h 3045"/>
                <a:gd name="T78" fmla="*/ 209 w 3052"/>
                <a:gd name="T79" fmla="*/ 754 h 3045"/>
                <a:gd name="T80" fmla="*/ 338 w 3052"/>
                <a:gd name="T81" fmla="*/ 570 h 3045"/>
                <a:gd name="T82" fmla="*/ 494 w 3052"/>
                <a:gd name="T83" fmla="*/ 405 h 3045"/>
                <a:gd name="T84" fmla="*/ 678 w 3052"/>
                <a:gd name="T85" fmla="*/ 261 h 3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52" h="3045">
                  <a:moveTo>
                    <a:pt x="678" y="261"/>
                  </a:moveTo>
                  <a:lnTo>
                    <a:pt x="743" y="220"/>
                  </a:lnTo>
                  <a:lnTo>
                    <a:pt x="811" y="181"/>
                  </a:lnTo>
                  <a:lnTo>
                    <a:pt x="879" y="146"/>
                  </a:lnTo>
                  <a:lnTo>
                    <a:pt x="949" y="115"/>
                  </a:lnTo>
                  <a:lnTo>
                    <a:pt x="1019" y="88"/>
                  </a:lnTo>
                  <a:lnTo>
                    <a:pt x="1091" y="65"/>
                  </a:lnTo>
                  <a:lnTo>
                    <a:pt x="1162" y="44"/>
                  </a:lnTo>
                  <a:lnTo>
                    <a:pt x="1235" y="28"/>
                  </a:lnTo>
                  <a:lnTo>
                    <a:pt x="1307" y="16"/>
                  </a:lnTo>
                  <a:lnTo>
                    <a:pt x="1381" y="6"/>
                  </a:lnTo>
                  <a:lnTo>
                    <a:pt x="1455" y="1"/>
                  </a:lnTo>
                  <a:lnTo>
                    <a:pt x="1528" y="0"/>
                  </a:lnTo>
                  <a:lnTo>
                    <a:pt x="1601" y="1"/>
                  </a:lnTo>
                  <a:lnTo>
                    <a:pt x="1674" y="6"/>
                  </a:lnTo>
                  <a:lnTo>
                    <a:pt x="1747" y="15"/>
                  </a:lnTo>
                  <a:lnTo>
                    <a:pt x="1819" y="26"/>
                  </a:lnTo>
                  <a:lnTo>
                    <a:pt x="1891" y="42"/>
                  </a:lnTo>
                  <a:lnTo>
                    <a:pt x="1961" y="60"/>
                  </a:lnTo>
                  <a:lnTo>
                    <a:pt x="2031" y="83"/>
                  </a:lnTo>
                  <a:lnTo>
                    <a:pt x="2100" y="108"/>
                  </a:lnTo>
                  <a:lnTo>
                    <a:pt x="2167" y="137"/>
                  </a:lnTo>
                  <a:lnTo>
                    <a:pt x="2234" y="170"/>
                  </a:lnTo>
                  <a:lnTo>
                    <a:pt x="2299" y="206"/>
                  </a:lnTo>
                  <a:lnTo>
                    <a:pt x="2362" y="245"/>
                  </a:lnTo>
                  <a:lnTo>
                    <a:pt x="2423" y="287"/>
                  </a:lnTo>
                  <a:lnTo>
                    <a:pt x="2482" y="333"/>
                  </a:lnTo>
                  <a:lnTo>
                    <a:pt x="2540" y="381"/>
                  </a:lnTo>
                  <a:lnTo>
                    <a:pt x="2596" y="433"/>
                  </a:lnTo>
                  <a:lnTo>
                    <a:pt x="2648" y="488"/>
                  </a:lnTo>
                  <a:lnTo>
                    <a:pt x="2699" y="546"/>
                  </a:lnTo>
                  <a:lnTo>
                    <a:pt x="2747" y="607"/>
                  </a:lnTo>
                  <a:lnTo>
                    <a:pt x="2792" y="672"/>
                  </a:lnTo>
                  <a:lnTo>
                    <a:pt x="2835" y="737"/>
                  </a:lnTo>
                  <a:lnTo>
                    <a:pt x="2873" y="805"/>
                  </a:lnTo>
                  <a:lnTo>
                    <a:pt x="2908" y="873"/>
                  </a:lnTo>
                  <a:lnTo>
                    <a:pt x="2939" y="943"/>
                  </a:lnTo>
                  <a:lnTo>
                    <a:pt x="2965" y="1013"/>
                  </a:lnTo>
                  <a:lnTo>
                    <a:pt x="2989" y="1085"/>
                  </a:lnTo>
                  <a:lnTo>
                    <a:pt x="3008" y="1156"/>
                  </a:lnTo>
                  <a:lnTo>
                    <a:pt x="3024" y="1229"/>
                  </a:lnTo>
                  <a:lnTo>
                    <a:pt x="3036" y="1301"/>
                  </a:lnTo>
                  <a:lnTo>
                    <a:pt x="3045" y="1375"/>
                  </a:lnTo>
                  <a:lnTo>
                    <a:pt x="3050" y="1449"/>
                  </a:lnTo>
                  <a:lnTo>
                    <a:pt x="3052" y="1521"/>
                  </a:lnTo>
                  <a:lnTo>
                    <a:pt x="3050" y="1595"/>
                  </a:lnTo>
                  <a:lnTo>
                    <a:pt x="3044" y="1668"/>
                  </a:lnTo>
                  <a:lnTo>
                    <a:pt x="3036" y="1740"/>
                  </a:lnTo>
                  <a:lnTo>
                    <a:pt x="3023" y="1813"/>
                  </a:lnTo>
                  <a:lnTo>
                    <a:pt x="3007" y="1884"/>
                  </a:lnTo>
                  <a:lnTo>
                    <a:pt x="2988" y="1955"/>
                  </a:lnTo>
                  <a:lnTo>
                    <a:pt x="2965" y="2025"/>
                  </a:lnTo>
                  <a:lnTo>
                    <a:pt x="2940" y="2094"/>
                  </a:lnTo>
                  <a:lnTo>
                    <a:pt x="2911" y="2161"/>
                  </a:lnTo>
                  <a:lnTo>
                    <a:pt x="2879" y="2227"/>
                  </a:lnTo>
                  <a:lnTo>
                    <a:pt x="2842" y="2292"/>
                  </a:lnTo>
                  <a:lnTo>
                    <a:pt x="2804" y="2355"/>
                  </a:lnTo>
                  <a:lnTo>
                    <a:pt x="2762" y="2416"/>
                  </a:lnTo>
                  <a:lnTo>
                    <a:pt x="2717" y="2476"/>
                  </a:lnTo>
                  <a:lnTo>
                    <a:pt x="2668" y="2534"/>
                  </a:lnTo>
                  <a:lnTo>
                    <a:pt x="2617" y="2589"/>
                  </a:lnTo>
                  <a:lnTo>
                    <a:pt x="2563" y="2642"/>
                  </a:lnTo>
                  <a:lnTo>
                    <a:pt x="2505" y="2693"/>
                  </a:lnTo>
                  <a:lnTo>
                    <a:pt x="2445" y="2741"/>
                  </a:lnTo>
                  <a:lnTo>
                    <a:pt x="2381" y="2786"/>
                  </a:lnTo>
                  <a:lnTo>
                    <a:pt x="2315" y="2829"/>
                  </a:lnTo>
                  <a:lnTo>
                    <a:pt x="2246" y="2867"/>
                  </a:lnTo>
                  <a:lnTo>
                    <a:pt x="2178" y="2901"/>
                  </a:lnTo>
                  <a:lnTo>
                    <a:pt x="2108" y="2932"/>
                  </a:lnTo>
                  <a:lnTo>
                    <a:pt x="2037" y="2959"/>
                  </a:lnTo>
                  <a:lnTo>
                    <a:pt x="1964" y="2982"/>
                  </a:lnTo>
                  <a:lnTo>
                    <a:pt x="1893" y="3002"/>
                  </a:lnTo>
                  <a:lnTo>
                    <a:pt x="1820" y="3018"/>
                  </a:lnTo>
                  <a:lnTo>
                    <a:pt x="1747" y="3030"/>
                  </a:lnTo>
                  <a:lnTo>
                    <a:pt x="1673" y="3039"/>
                  </a:lnTo>
                  <a:lnTo>
                    <a:pt x="1600" y="3044"/>
                  </a:lnTo>
                  <a:lnTo>
                    <a:pt x="1526" y="3045"/>
                  </a:lnTo>
                  <a:lnTo>
                    <a:pt x="1454" y="3043"/>
                  </a:lnTo>
                  <a:lnTo>
                    <a:pt x="1380" y="3038"/>
                  </a:lnTo>
                  <a:lnTo>
                    <a:pt x="1307" y="3029"/>
                  </a:lnTo>
                  <a:lnTo>
                    <a:pt x="1236" y="3016"/>
                  </a:lnTo>
                  <a:lnTo>
                    <a:pt x="1164" y="3000"/>
                  </a:lnTo>
                  <a:lnTo>
                    <a:pt x="1095" y="2982"/>
                  </a:lnTo>
                  <a:lnTo>
                    <a:pt x="1025" y="2960"/>
                  </a:lnTo>
                  <a:lnTo>
                    <a:pt x="957" y="2933"/>
                  </a:lnTo>
                  <a:lnTo>
                    <a:pt x="890" y="2904"/>
                  </a:lnTo>
                  <a:lnTo>
                    <a:pt x="824" y="2872"/>
                  </a:lnTo>
                  <a:lnTo>
                    <a:pt x="760" y="2837"/>
                  </a:lnTo>
                  <a:lnTo>
                    <a:pt x="696" y="2798"/>
                  </a:lnTo>
                  <a:lnTo>
                    <a:pt x="636" y="2756"/>
                  </a:lnTo>
                  <a:lnTo>
                    <a:pt x="576" y="2711"/>
                  </a:lnTo>
                  <a:lnTo>
                    <a:pt x="519" y="2662"/>
                  </a:lnTo>
                  <a:lnTo>
                    <a:pt x="464" y="2611"/>
                  </a:lnTo>
                  <a:lnTo>
                    <a:pt x="411" y="2556"/>
                  </a:lnTo>
                  <a:lnTo>
                    <a:pt x="360" y="2500"/>
                  </a:lnTo>
                  <a:lnTo>
                    <a:pt x="312" y="2439"/>
                  </a:lnTo>
                  <a:lnTo>
                    <a:pt x="267" y="2376"/>
                  </a:lnTo>
                  <a:lnTo>
                    <a:pt x="223" y="2308"/>
                  </a:lnTo>
                  <a:lnTo>
                    <a:pt x="185" y="2240"/>
                  </a:lnTo>
                  <a:lnTo>
                    <a:pt x="148" y="2172"/>
                  </a:lnTo>
                  <a:lnTo>
                    <a:pt x="118" y="2101"/>
                  </a:lnTo>
                  <a:lnTo>
                    <a:pt x="90" y="2031"/>
                  </a:lnTo>
                  <a:lnTo>
                    <a:pt x="65" y="1958"/>
                  </a:lnTo>
                  <a:lnTo>
                    <a:pt x="45" y="1887"/>
                  </a:lnTo>
                  <a:lnTo>
                    <a:pt x="29" y="1814"/>
                  </a:lnTo>
                  <a:lnTo>
                    <a:pt x="16" y="1740"/>
                  </a:lnTo>
                  <a:lnTo>
                    <a:pt x="6" y="1668"/>
                  </a:lnTo>
                  <a:lnTo>
                    <a:pt x="1" y="1594"/>
                  </a:lnTo>
                  <a:lnTo>
                    <a:pt x="0" y="1520"/>
                  </a:lnTo>
                  <a:lnTo>
                    <a:pt x="1" y="1448"/>
                  </a:lnTo>
                  <a:lnTo>
                    <a:pt x="6" y="1374"/>
                  </a:lnTo>
                  <a:lnTo>
                    <a:pt x="15" y="1302"/>
                  </a:lnTo>
                  <a:lnTo>
                    <a:pt x="28" y="1230"/>
                  </a:lnTo>
                  <a:lnTo>
                    <a:pt x="44" y="1159"/>
                  </a:lnTo>
                  <a:lnTo>
                    <a:pt x="63" y="1089"/>
                  </a:lnTo>
                  <a:lnTo>
                    <a:pt x="85" y="1019"/>
                  </a:lnTo>
                  <a:lnTo>
                    <a:pt x="111" y="951"/>
                  </a:lnTo>
                  <a:lnTo>
                    <a:pt x="141" y="884"/>
                  </a:lnTo>
                  <a:lnTo>
                    <a:pt x="173" y="818"/>
                  </a:lnTo>
                  <a:lnTo>
                    <a:pt x="209" y="754"/>
                  </a:lnTo>
                  <a:lnTo>
                    <a:pt x="249" y="691"/>
                  </a:lnTo>
                  <a:lnTo>
                    <a:pt x="292" y="630"/>
                  </a:lnTo>
                  <a:lnTo>
                    <a:pt x="338" y="570"/>
                  </a:lnTo>
                  <a:lnTo>
                    <a:pt x="386" y="513"/>
                  </a:lnTo>
                  <a:lnTo>
                    <a:pt x="438" y="458"/>
                  </a:lnTo>
                  <a:lnTo>
                    <a:pt x="494" y="405"/>
                  </a:lnTo>
                  <a:lnTo>
                    <a:pt x="552" y="354"/>
                  </a:lnTo>
                  <a:lnTo>
                    <a:pt x="613" y="307"/>
                  </a:lnTo>
                  <a:lnTo>
                    <a:pt x="678" y="261"/>
                  </a:lnTo>
                  <a:lnTo>
                    <a:pt x="678" y="2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ctr" anchorCtr="1" compatLnSpc="1">
              <a:prstTxWarp prst="textNoShape">
                <a:avLst/>
              </a:prstTxWarp>
            </a:bodyPr>
            <a:lstStyle/>
            <a:p>
              <a:pPr marL="0" marR="0" lvl="0" indent="0" algn="ctr" defTabSz="725529" rtl="0" eaLnBrk="1" fontAlgn="auto" latinLnBrk="0" hangingPunct="1">
                <a:lnSpc>
                  <a:spcPct val="100000"/>
                </a:lnSpc>
                <a:spcBef>
                  <a:spcPts val="0"/>
                </a:spcBef>
                <a:spcAft>
                  <a:spcPts val="0"/>
                </a:spcAft>
                <a:buClrTx/>
                <a:buSzTx/>
                <a:buFontTx/>
                <a:buNone/>
                <a:tabLst/>
                <a:defRPr/>
              </a:pPr>
              <a:r>
                <a:rPr kumimoji="0" lang="pt-BR" altLang="pt-BR" b="1" i="0" u="none" strike="noStrike" kern="1200" cap="none" spc="0" normalizeH="0" baseline="0" noProof="0" dirty="0">
                  <a:ln>
                    <a:noFill/>
                  </a:ln>
                  <a:effectLst/>
                  <a:uLnTx/>
                  <a:uFillTx/>
                  <a:ea typeface="+mn-ea"/>
                  <a:cs typeface="Arial" panose="020B0604020202020204" pitchFamily="34" charset="0"/>
                </a:rPr>
                <a:t>Análise de Demanda e Oferta</a:t>
              </a:r>
              <a:endParaRPr kumimoji="0" lang="pt-BR" b="1" i="0" u="none" strike="noStrike" kern="1200" cap="none" spc="0" normalizeH="0" baseline="0" noProof="0" dirty="0">
                <a:ln>
                  <a:noFill/>
                </a:ln>
                <a:effectLst/>
                <a:uLnTx/>
                <a:uFillTx/>
                <a:ea typeface="+mn-ea"/>
                <a:cs typeface="Arial" panose="020B0604020202020204" pitchFamily="34" charset="0"/>
              </a:endParaRPr>
            </a:p>
          </p:txBody>
        </p:sp>
      </p:grpSp>
      <p:sp>
        <p:nvSpPr>
          <p:cNvPr id="15" name="Freeform 109">
            <a:extLst>
              <a:ext uri="{FF2B5EF4-FFF2-40B4-BE49-F238E27FC236}">
                <a16:creationId xmlns:a16="http://schemas.microsoft.com/office/drawing/2014/main" id="{186894E2-DAAF-616D-C1CF-9B73ED487038}"/>
              </a:ext>
            </a:extLst>
          </p:cNvPr>
          <p:cNvSpPr>
            <a:spLocks/>
          </p:cNvSpPr>
          <p:nvPr/>
        </p:nvSpPr>
        <p:spPr bwMode="auto">
          <a:xfrm rot="362064">
            <a:off x="3066847" y="1887729"/>
            <a:ext cx="2014072" cy="1457829"/>
          </a:xfrm>
          <a:custGeom>
            <a:avLst/>
            <a:gdLst>
              <a:gd name="T0" fmla="*/ 1273 w 4185"/>
              <a:gd name="T1" fmla="*/ 3505 h 3583"/>
              <a:gd name="T2" fmla="*/ 1503 w 4185"/>
              <a:gd name="T3" fmla="*/ 3558 h 3583"/>
              <a:gd name="T4" fmla="*/ 1733 w 4185"/>
              <a:gd name="T5" fmla="*/ 3582 h 3583"/>
              <a:gd name="T6" fmla="*/ 1962 w 4185"/>
              <a:gd name="T7" fmla="*/ 3575 h 3583"/>
              <a:gd name="T8" fmla="*/ 2185 w 4185"/>
              <a:gd name="T9" fmla="*/ 3540 h 3583"/>
              <a:gd name="T10" fmla="*/ 2402 w 4185"/>
              <a:gd name="T11" fmla="*/ 3477 h 3583"/>
              <a:gd name="T12" fmla="*/ 2609 w 4185"/>
              <a:gd name="T13" fmla="*/ 3388 h 3583"/>
              <a:gd name="T14" fmla="*/ 2804 w 4185"/>
              <a:gd name="T15" fmla="*/ 3274 h 3583"/>
              <a:gd name="T16" fmla="*/ 2984 w 4185"/>
              <a:gd name="T17" fmla="*/ 3135 h 3583"/>
              <a:gd name="T18" fmla="*/ 3147 w 4185"/>
              <a:gd name="T19" fmla="*/ 2973 h 3583"/>
              <a:gd name="T20" fmla="*/ 3289 w 4185"/>
              <a:gd name="T21" fmla="*/ 2789 h 3583"/>
              <a:gd name="T22" fmla="*/ 3704 w 4185"/>
              <a:gd name="T23" fmla="*/ 2775 h 3583"/>
              <a:gd name="T24" fmla="*/ 3966 w 4185"/>
              <a:gd name="T25" fmla="*/ 2766 h 3583"/>
              <a:gd name="T26" fmla="*/ 4110 w 4185"/>
              <a:gd name="T27" fmla="*/ 2762 h 3583"/>
              <a:gd name="T28" fmla="*/ 4171 w 4185"/>
              <a:gd name="T29" fmla="*/ 2759 h 3583"/>
              <a:gd name="T30" fmla="*/ 4185 w 4185"/>
              <a:gd name="T31" fmla="*/ 2758 h 3583"/>
              <a:gd name="T32" fmla="*/ 3826 w 4185"/>
              <a:gd name="T33" fmla="*/ 2382 h 3583"/>
              <a:gd name="T34" fmla="*/ 3596 w 4185"/>
              <a:gd name="T35" fmla="*/ 2142 h 3583"/>
              <a:gd name="T36" fmla="*/ 3564 w 4185"/>
              <a:gd name="T37" fmla="*/ 2107 h 3583"/>
              <a:gd name="T38" fmla="*/ 3589 w 4185"/>
              <a:gd name="T39" fmla="*/ 1878 h 3583"/>
              <a:gd name="T40" fmla="*/ 3584 w 4185"/>
              <a:gd name="T41" fmla="*/ 1650 h 3583"/>
              <a:gd name="T42" fmla="*/ 3551 w 4185"/>
              <a:gd name="T43" fmla="*/ 1426 h 3583"/>
              <a:gd name="T44" fmla="*/ 3490 w 4185"/>
              <a:gd name="T45" fmla="*/ 1208 h 3583"/>
              <a:gd name="T46" fmla="*/ 3404 w 4185"/>
              <a:gd name="T47" fmla="*/ 999 h 3583"/>
              <a:gd name="T48" fmla="*/ 3292 w 4185"/>
              <a:gd name="T49" fmla="*/ 804 h 3583"/>
              <a:gd name="T50" fmla="*/ 3155 w 4185"/>
              <a:gd name="T51" fmla="*/ 624 h 3583"/>
              <a:gd name="T52" fmla="*/ 2996 w 4185"/>
              <a:gd name="T53" fmla="*/ 460 h 3583"/>
              <a:gd name="T54" fmla="*/ 2813 w 4185"/>
              <a:gd name="T55" fmla="*/ 317 h 3583"/>
              <a:gd name="T56" fmla="*/ 2611 w 4185"/>
              <a:gd name="T57" fmla="*/ 199 h 3583"/>
              <a:gd name="T58" fmla="*/ 2378 w 4185"/>
              <a:gd name="T59" fmla="*/ 100 h 3583"/>
              <a:gd name="T60" fmla="*/ 2117 w 4185"/>
              <a:gd name="T61" fmla="*/ 30 h 3583"/>
              <a:gd name="T62" fmla="*/ 1853 w 4185"/>
              <a:gd name="T63" fmla="*/ 1 h 3583"/>
              <a:gd name="T64" fmla="*/ 1591 w 4185"/>
              <a:gd name="T65" fmla="*/ 11 h 3583"/>
              <a:gd name="T66" fmla="*/ 1337 w 4185"/>
              <a:gd name="T67" fmla="*/ 59 h 3583"/>
              <a:gd name="T68" fmla="*/ 1092 w 4185"/>
              <a:gd name="T69" fmla="*/ 142 h 3583"/>
              <a:gd name="T70" fmla="*/ 863 w 4185"/>
              <a:gd name="T71" fmla="*/ 259 h 3583"/>
              <a:gd name="T72" fmla="*/ 652 w 4185"/>
              <a:gd name="T73" fmla="*/ 410 h 3583"/>
              <a:gd name="T74" fmla="*/ 463 w 4185"/>
              <a:gd name="T75" fmla="*/ 590 h 3583"/>
              <a:gd name="T76" fmla="*/ 301 w 4185"/>
              <a:gd name="T77" fmla="*/ 800 h 3583"/>
              <a:gd name="T78" fmla="*/ 169 w 4185"/>
              <a:gd name="T79" fmla="*/ 1036 h 3583"/>
              <a:gd name="T80" fmla="*/ 72 w 4185"/>
              <a:gd name="T81" fmla="*/ 1293 h 3583"/>
              <a:gd name="T82" fmla="*/ 16 w 4185"/>
              <a:gd name="T83" fmla="*/ 1556 h 3583"/>
              <a:gd name="T84" fmla="*/ 0 w 4185"/>
              <a:gd name="T85" fmla="*/ 1820 h 3583"/>
              <a:gd name="T86" fmla="*/ 23 w 4185"/>
              <a:gd name="T87" fmla="*/ 2078 h 3583"/>
              <a:gd name="T88" fmla="*/ 83 w 4185"/>
              <a:gd name="T89" fmla="*/ 2330 h 3583"/>
              <a:gd name="T90" fmla="*/ 178 w 4185"/>
              <a:gd name="T91" fmla="*/ 2569 h 3583"/>
              <a:gd name="T92" fmla="*/ 306 w 4185"/>
              <a:gd name="T93" fmla="*/ 2794 h 3583"/>
              <a:gd name="T94" fmla="*/ 466 w 4185"/>
              <a:gd name="T95" fmla="*/ 2998 h 3583"/>
              <a:gd name="T96" fmla="*/ 658 w 4185"/>
              <a:gd name="T97" fmla="*/ 3178 h 3583"/>
              <a:gd name="T98" fmla="*/ 876 w 4185"/>
              <a:gd name="T99" fmla="*/ 3330 h 3583"/>
              <a:gd name="T100" fmla="*/ 1121 w 4185"/>
              <a:gd name="T101" fmla="*/ 3450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85" h="3583">
                <a:moveTo>
                  <a:pt x="1121" y="3450"/>
                </a:moveTo>
                <a:lnTo>
                  <a:pt x="1196" y="3479"/>
                </a:lnTo>
                <a:lnTo>
                  <a:pt x="1273" y="3505"/>
                </a:lnTo>
                <a:lnTo>
                  <a:pt x="1349" y="3526"/>
                </a:lnTo>
                <a:lnTo>
                  <a:pt x="1426" y="3544"/>
                </a:lnTo>
                <a:lnTo>
                  <a:pt x="1503" y="3558"/>
                </a:lnTo>
                <a:lnTo>
                  <a:pt x="1579" y="3570"/>
                </a:lnTo>
                <a:lnTo>
                  <a:pt x="1656" y="3577"/>
                </a:lnTo>
                <a:lnTo>
                  <a:pt x="1733" y="3582"/>
                </a:lnTo>
                <a:lnTo>
                  <a:pt x="1809" y="3583"/>
                </a:lnTo>
                <a:lnTo>
                  <a:pt x="1886" y="3581"/>
                </a:lnTo>
                <a:lnTo>
                  <a:pt x="1962" y="3575"/>
                </a:lnTo>
                <a:lnTo>
                  <a:pt x="2037" y="3567"/>
                </a:lnTo>
                <a:lnTo>
                  <a:pt x="2111" y="3555"/>
                </a:lnTo>
                <a:lnTo>
                  <a:pt x="2185" y="3540"/>
                </a:lnTo>
                <a:lnTo>
                  <a:pt x="2259" y="3522"/>
                </a:lnTo>
                <a:lnTo>
                  <a:pt x="2330" y="3502"/>
                </a:lnTo>
                <a:lnTo>
                  <a:pt x="2402" y="3477"/>
                </a:lnTo>
                <a:lnTo>
                  <a:pt x="2472" y="3450"/>
                </a:lnTo>
                <a:lnTo>
                  <a:pt x="2542" y="3420"/>
                </a:lnTo>
                <a:lnTo>
                  <a:pt x="2609" y="3388"/>
                </a:lnTo>
                <a:lnTo>
                  <a:pt x="2675" y="3353"/>
                </a:lnTo>
                <a:lnTo>
                  <a:pt x="2741" y="3315"/>
                </a:lnTo>
                <a:lnTo>
                  <a:pt x="2804" y="3274"/>
                </a:lnTo>
                <a:lnTo>
                  <a:pt x="2866" y="3230"/>
                </a:lnTo>
                <a:lnTo>
                  <a:pt x="2925" y="3183"/>
                </a:lnTo>
                <a:lnTo>
                  <a:pt x="2984" y="3135"/>
                </a:lnTo>
                <a:lnTo>
                  <a:pt x="3040" y="3084"/>
                </a:lnTo>
                <a:lnTo>
                  <a:pt x="3094" y="3030"/>
                </a:lnTo>
                <a:lnTo>
                  <a:pt x="3147" y="2973"/>
                </a:lnTo>
                <a:lnTo>
                  <a:pt x="3197" y="2914"/>
                </a:lnTo>
                <a:lnTo>
                  <a:pt x="3244" y="2852"/>
                </a:lnTo>
                <a:lnTo>
                  <a:pt x="3289" y="2789"/>
                </a:lnTo>
                <a:lnTo>
                  <a:pt x="3447" y="2784"/>
                </a:lnTo>
                <a:lnTo>
                  <a:pt x="3584" y="2779"/>
                </a:lnTo>
                <a:lnTo>
                  <a:pt x="3704" y="2775"/>
                </a:lnTo>
                <a:lnTo>
                  <a:pt x="3807" y="2771"/>
                </a:lnTo>
                <a:lnTo>
                  <a:pt x="3893" y="2768"/>
                </a:lnTo>
                <a:lnTo>
                  <a:pt x="3966" y="2766"/>
                </a:lnTo>
                <a:lnTo>
                  <a:pt x="4026" y="2764"/>
                </a:lnTo>
                <a:lnTo>
                  <a:pt x="4073" y="2763"/>
                </a:lnTo>
                <a:lnTo>
                  <a:pt x="4110" y="2762"/>
                </a:lnTo>
                <a:lnTo>
                  <a:pt x="4138" y="2760"/>
                </a:lnTo>
                <a:lnTo>
                  <a:pt x="4157" y="2759"/>
                </a:lnTo>
                <a:lnTo>
                  <a:pt x="4171" y="2759"/>
                </a:lnTo>
                <a:lnTo>
                  <a:pt x="4178" y="2758"/>
                </a:lnTo>
                <a:lnTo>
                  <a:pt x="4183" y="2758"/>
                </a:lnTo>
                <a:lnTo>
                  <a:pt x="4185" y="2758"/>
                </a:lnTo>
                <a:lnTo>
                  <a:pt x="4185" y="2758"/>
                </a:lnTo>
                <a:lnTo>
                  <a:pt x="3980" y="2544"/>
                </a:lnTo>
                <a:lnTo>
                  <a:pt x="3826" y="2382"/>
                </a:lnTo>
                <a:lnTo>
                  <a:pt x="3716" y="2266"/>
                </a:lnTo>
                <a:lnTo>
                  <a:pt x="3641" y="2189"/>
                </a:lnTo>
                <a:lnTo>
                  <a:pt x="3596" y="2142"/>
                </a:lnTo>
                <a:lnTo>
                  <a:pt x="3574" y="2118"/>
                </a:lnTo>
                <a:lnTo>
                  <a:pt x="3565" y="2109"/>
                </a:lnTo>
                <a:lnTo>
                  <a:pt x="3564" y="2107"/>
                </a:lnTo>
                <a:lnTo>
                  <a:pt x="3576" y="2031"/>
                </a:lnTo>
                <a:lnTo>
                  <a:pt x="3583" y="1954"/>
                </a:lnTo>
                <a:lnTo>
                  <a:pt x="3589" y="1878"/>
                </a:lnTo>
                <a:lnTo>
                  <a:pt x="3591" y="1801"/>
                </a:lnTo>
                <a:lnTo>
                  <a:pt x="3589" y="1726"/>
                </a:lnTo>
                <a:lnTo>
                  <a:pt x="3584" y="1650"/>
                </a:lnTo>
                <a:lnTo>
                  <a:pt x="3576" y="1574"/>
                </a:lnTo>
                <a:lnTo>
                  <a:pt x="3565" y="1499"/>
                </a:lnTo>
                <a:lnTo>
                  <a:pt x="3551" y="1426"/>
                </a:lnTo>
                <a:lnTo>
                  <a:pt x="3534" y="1352"/>
                </a:lnTo>
                <a:lnTo>
                  <a:pt x="3514" y="1279"/>
                </a:lnTo>
                <a:lnTo>
                  <a:pt x="3490" y="1208"/>
                </a:lnTo>
                <a:lnTo>
                  <a:pt x="3465" y="1137"/>
                </a:lnTo>
                <a:lnTo>
                  <a:pt x="3436" y="1068"/>
                </a:lnTo>
                <a:lnTo>
                  <a:pt x="3404" y="999"/>
                </a:lnTo>
                <a:lnTo>
                  <a:pt x="3369" y="933"/>
                </a:lnTo>
                <a:lnTo>
                  <a:pt x="3331" y="868"/>
                </a:lnTo>
                <a:lnTo>
                  <a:pt x="3292" y="804"/>
                </a:lnTo>
                <a:lnTo>
                  <a:pt x="3249" y="742"/>
                </a:lnTo>
                <a:lnTo>
                  <a:pt x="3203" y="681"/>
                </a:lnTo>
                <a:lnTo>
                  <a:pt x="3155" y="624"/>
                </a:lnTo>
                <a:lnTo>
                  <a:pt x="3105" y="567"/>
                </a:lnTo>
                <a:lnTo>
                  <a:pt x="3051" y="513"/>
                </a:lnTo>
                <a:lnTo>
                  <a:pt x="2996" y="460"/>
                </a:lnTo>
                <a:lnTo>
                  <a:pt x="2937" y="410"/>
                </a:lnTo>
                <a:lnTo>
                  <a:pt x="2876" y="363"/>
                </a:lnTo>
                <a:lnTo>
                  <a:pt x="2813" y="317"/>
                </a:lnTo>
                <a:lnTo>
                  <a:pt x="2748" y="275"/>
                </a:lnTo>
                <a:lnTo>
                  <a:pt x="2681" y="235"/>
                </a:lnTo>
                <a:lnTo>
                  <a:pt x="2611" y="199"/>
                </a:lnTo>
                <a:lnTo>
                  <a:pt x="2539" y="164"/>
                </a:lnTo>
                <a:lnTo>
                  <a:pt x="2464" y="133"/>
                </a:lnTo>
                <a:lnTo>
                  <a:pt x="2378" y="100"/>
                </a:lnTo>
                <a:lnTo>
                  <a:pt x="2291" y="73"/>
                </a:lnTo>
                <a:lnTo>
                  <a:pt x="2204" y="49"/>
                </a:lnTo>
                <a:lnTo>
                  <a:pt x="2117" y="30"/>
                </a:lnTo>
                <a:lnTo>
                  <a:pt x="2028" y="16"/>
                </a:lnTo>
                <a:lnTo>
                  <a:pt x="1941" y="6"/>
                </a:lnTo>
                <a:lnTo>
                  <a:pt x="1853" y="1"/>
                </a:lnTo>
                <a:lnTo>
                  <a:pt x="1765" y="0"/>
                </a:lnTo>
                <a:lnTo>
                  <a:pt x="1678" y="3"/>
                </a:lnTo>
                <a:lnTo>
                  <a:pt x="1591" y="11"/>
                </a:lnTo>
                <a:lnTo>
                  <a:pt x="1506" y="22"/>
                </a:lnTo>
                <a:lnTo>
                  <a:pt x="1421" y="38"/>
                </a:lnTo>
                <a:lnTo>
                  <a:pt x="1337" y="59"/>
                </a:lnTo>
                <a:lnTo>
                  <a:pt x="1255" y="82"/>
                </a:lnTo>
                <a:lnTo>
                  <a:pt x="1173" y="110"/>
                </a:lnTo>
                <a:lnTo>
                  <a:pt x="1092" y="142"/>
                </a:lnTo>
                <a:lnTo>
                  <a:pt x="1014" y="177"/>
                </a:lnTo>
                <a:lnTo>
                  <a:pt x="938" y="217"/>
                </a:lnTo>
                <a:lnTo>
                  <a:pt x="863" y="259"/>
                </a:lnTo>
                <a:lnTo>
                  <a:pt x="790" y="306"/>
                </a:lnTo>
                <a:lnTo>
                  <a:pt x="720" y="357"/>
                </a:lnTo>
                <a:lnTo>
                  <a:pt x="652" y="410"/>
                </a:lnTo>
                <a:lnTo>
                  <a:pt x="586" y="467"/>
                </a:lnTo>
                <a:lnTo>
                  <a:pt x="523" y="526"/>
                </a:lnTo>
                <a:lnTo>
                  <a:pt x="463" y="590"/>
                </a:lnTo>
                <a:lnTo>
                  <a:pt x="407" y="657"/>
                </a:lnTo>
                <a:lnTo>
                  <a:pt x="352" y="726"/>
                </a:lnTo>
                <a:lnTo>
                  <a:pt x="301" y="800"/>
                </a:lnTo>
                <a:lnTo>
                  <a:pt x="254" y="876"/>
                </a:lnTo>
                <a:lnTo>
                  <a:pt x="210" y="954"/>
                </a:lnTo>
                <a:lnTo>
                  <a:pt x="169" y="1036"/>
                </a:lnTo>
                <a:lnTo>
                  <a:pt x="133" y="1120"/>
                </a:lnTo>
                <a:lnTo>
                  <a:pt x="100" y="1207"/>
                </a:lnTo>
                <a:lnTo>
                  <a:pt x="72" y="1293"/>
                </a:lnTo>
                <a:lnTo>
                  <a:pt x="49" y="1381"/>
                </a:lnTo>
                <a:lnTo>
                  <a:pt x="31" y="1468"/>
                </a:lnTo>
                <a:lnTo>
                  <a:pt x="16" y="1556"/>
                </a:lnTo>
                <a:lnTo>
                  <a:pt x="6" y="1643"/>
                </a:lnTo>
                <a:lnTo>
                  <a:pt x="1" y="1732"/>
                </a:lnTo>
                <a:lnTo>
                  <a:pt x="0" y="1820"/>
                </a:lnTo>
                <a:lnTo>
                  <a:pt x="4" y="1906"/>
                </a:lnTo>
                <a:lnTo>
                  <a:pt x="11" y="1993"/>
                </a:lnTo>
                <a:lnTo>
                  <a:pt x="23" y="2078"/>
                </a:lnTo>
                <a:lnTo>
                  <a:pt x="39" y="2164"/>
                </a:lnTo>
                <a:lnTo>
                  <a:pt x="58" y="2247"/>
                </a:lnTo>
                <a:lnTo>
                  <a:pt x="83" y="2330"/>
                </a:lnTo>
                <a:lnTo>
                  <a:pt x="111" y="2411"/>
                </a:lnTo>
                <a:lnTo>
                  <a:pt x="143" y="2491"/>
                </a:lnTo>
                <a:lnTo>
                  <a:pt x="178" y="2569"/>
                </a:lnTo>
                <a:lnTo>
                  <a:pt x="218" y="2646"/>
                </a:lnTo>
                <a:lnTo>
                  <a:pt x="260" y="2721"/>
                </a:lnTo>
                <a:lnTo>
                  <a:pt x="306" y="2794"/>
                </a:lnTo>
                <a:lnTo>
                  <a:pt x="356" y="2864"/>
                </a:lnTo>
                <a:lnTo>
                  <a:pt x="410" y="2932"/>
                </a:lnTo>
                <a:lnTo>
                  <a:pt x="466" y="2998"/>
                </a:lnTo>
                <a:lnTo>
                  <a:pt x="527" y="3061"/>
                </a:lnTo>
                <a:lnTo>
                  <a:pt x="590" y="3120"/>
                </a:lnTo>
                <a:lnTo>
                  <a:pt x="658" y="3178"/>
                </a:lnTo>
                <a:lnTo>
                  <a:pt x="727" y="3233"/>
                </a:lnTo>
                <a:lnTo>
                  <a:pt x="800" y="3283"/>
                </a:lnTo>
                <a:lnTo>
                  <a:pt x="876" y="3330"/>
                </a:lnTo>
                <a:lnTo>
                  <a:pt x="955" y="3375"/>
                </a:lnTo>
                <a:lnTo>
                  <a:pt x="1037" y="3414"/>
                </a:lnTo>
                <a:lnTo>
                  <a:pt x="1121" y="3450"/>
                </a:lnTo>
                <a:lnTo>
                  <a:pt x="1121" y="3450"/>
                </a:lnTo>
                <a:close/>
              </a:path>
            </a:pathLst>
          </a:custGeom>
          <a:solidFill>
            <a:srgbClr val="436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6" name="Freeform 110">
            <a:extLst>
              <a:ext uri="{FF2B5EF4-FFF2-40B4-BE49-F238E27FC236}">
                <a16:creationId xmlns:a16="http://schemas.microsoft.com/office/drawing/2014/main" id="{43184D8B-BB85-2446-27E7-4E88F3DBD82F}"/>
              </a:ext>
            </a:extLst>
          </p:cNvPr>
          <p:cNvSpPr>
            <a:spLocks/>
          </p:cNvSpPr>
          <p:nvPr/>
        </p:nvSpPr>
        <p:spPr bwMode="auto">
          <a:xfrm rot="362064">
            <a:off x="3177411" y="1950643"/>
            <a:ext cx="1465437" cy="1238055"/>
          </a:xfrm>
          <a:custGeom>
            <a:avLst/>
            <a:gdLst>
              <a:gd name="T0" fmla="*/ 178 w 3044"/>
              <a:gd name="T1" fmla="*/ 805 h 3044"/>
              <a:gd name="T2" fmla="*/ 299 w 3044"/>
              <a:gd name="T3" fmla="*/ 613 h 3044"/>
              <a:gd name="T4" fmla="*/ 445 w 3044"/>
              <a:gd name="T5" fmla="*/ 444 h 3044"/>
              <a:gd name="T6" fmla="*/ 612 w 3044"/>
              <a:gd name="T7" fmla="*/ 300 h 3044"/>
              <a:gd name="T8" fmla="*/ 797 w 3044"/>
              <a:gd name="T9" fmla="*/ 183 h 3044"/>
              <a:gd name="T10" fmla="*/ 997 w 3044"/>
              <a:gd name="T11" fmla="*/ 93 h 3044"/>
              <a:gd name="T12" fmla="*/ 1207 w 3044"/>
              <a:gd name="T13" fmla="*/ 32 h 3044"/>
              <a:gd name="T14" fmla="*/ 1426 w 3044"/>
              <a:gd name="T15" fmla="*/ 3 h 3044"/>
              <a:gd name="T16" fmla="*/ 1649 w 3044"/>
              <a:gd name="T17" fmla="*/ 5 h 3044"/>
              <a:gd name="T18" fmla="*/ 1874 w 3044"/>
              <a:gd name="T19" fmla="*/ 42 h 3044"/>
              <a:gd name="T20" fmla="*/ 2097 w 3044"/>
              <a:gd name="T21" fmla="*/ 112 h 3044"/>
              <a:gd name="T22" fmla="*/ 2305 w 3044"/>
              <a:gd name="T23" fmla="*/ 214 h 3044"/>
              <a:gd name="T24" fmla="*/ 2489 w 3044"/>
              <a:gd name="T25" fmla="*/ 342 h 3044"/>
              <a:gd name="T26" fmla="*/ 2650 w 3044"/>
              <a:gd name="T27" fmla="*/ 495 h 3044"/>
              <a:gd name="T28" fmla="*/ 2786 w 3044"/>
              <a:gd name="T29" fmla="*/ 668 h 3044"/>
              <a:gd name="T30" fmla="*/ 2894 w 3044"/>
              <a:gd name="T31" fmla="*/ 858 h 3044"/>
              <a:gd name="T32" fmla="*/ 2974 w 3044"/>
              <a:gd name="T33" fmla="*/ 1062 h 3044"/>
              <a:gd name="T34" fmla="*/ 3025 w 3044"/>
              <a:gd name="T35" fmla="*/ 1276 h 3044"/>
              <a:gd name="T36" fmla="*/ 3044 w 3044"/>
              <a:gd name="T37" fmla="*/ 1498 h 3044"/>
              <a:gd name="T38" fmla="*/ 3030 w 3044"/>
              <a:gd name="T39" fmla="*/ 1724 h 3044"/>
              <a:gd name="T40" fmla="*/ 2982 w 3044"/>
              <a:gd name="T41" fmla="*/ 1949 h 3044"/>
              <a:gd name="T42" fmla="*/ 2901 w 3044"/>
              <a:gd name="T43" fmla="*/ 2169 h 3044"/>
              <a:gd name="T44" fmla="*/ 2791 w 3044"/>
              <a:gd name="T45" fmla="*/ 2369 h 3044"/>
              <a:gd name="T46" fmla="*/ 2653 w 3044"/>
              <a:gd name="T47" fmla="*/ 2546 h 3044"/>
              <a:gd name="T48" fmla="*/ 2494 w 3044"/>
              <a:gd name="T49" fmla="*/ 2698 h 3044"/>
              <a:gd name="T50" fmla="*/ 2315 w 3044"/>
              <a:gd name="T51" fmla="*/ 2825 h 3044"/>
              <a:gd name="T52" fmla="*/ 2119 w 3044"/>
              <a:gd name="T53" fmla="*/ 2924 h 3044"/>
              <a:gd name="T54" fmla="*/ 1911 w 3044"/>
              <a:gd name="T55" fmla="*/ 2995 h 3044"/>
              <a:gd name="T56" fmla="*/ 1694 w 3044"/>
              <a:gd name="T57" fmla="*/ 3034 h 3044"/>
              <a:gd name="T58" fmla="*/ 1471 w 3044"/>
              <a:gd name="T59" fmla="*/ 3043 h 3044"/>
              <a:gd name="T60" fmla="*/ 1244 w 3044"/>
              <a:gd name="T61" fmla="*/ 3018 h 3044"/>
              <a:gd name="T62" fmla="*/ 1020 w 3044"/>
              <a:gd name="T63" fmla="*/ 2959 h 3044"/>
              <a:gd name="T64" fmla="*/ 805 w 3044"/>
              <a:gd name="T65" fmla="*/ 2865 h 3044"/>
              <a:gd name="T66" fmla="*/ 613 w 3044"/>
              <a:gd name="T67" fmla="*/ 2744 h 3044"/>
              <a:gd name="T68" fmla="*/ 444 w 3044"/>
              <a:gd name="T69" fmla="*/ 2598 h 3044"/>
              <a:gd name="T70" fmla="*/ 300 w 3044"/>
              <a:gd name="T71" fmla="*/ 2431 h 3044"/>
              <a:gd name="T72" fmla="*/ 183 w 3044"/>
              <a:gd name="T73" fmla="*/ 2246 h 3044"/>
              <a:gd name="T74" fmla="*/ 93 w 3044"/>
              <a:gd name="T75" fmla="*/ 2047 h 3044"/>
              <a:gd name="T76" fmla="*/ 32 w 3044"/>
              <a:gd name="T77" fmla="*/ 1837 h 3044"/>
              <a:gd name="T78" fmla="*/ 2 w 3044"/>
              <a:gd name="T79" fmla="*/ 1618 h 3044"/>
              <a:gd name="T80" fmla="*/ 4 w 3044"/>
              <a:gd name="T81" fmla="*/ 1395 h 3044"/>
              <a:gd name="T82" fmla="*/ 41 w 3044"/>
              <a:gd name="T83" fmla="*/ 1169 h 3044"/>
              <a:gd name="T84" fmla="*/ 112 w 3044"/>
              <a:gd name="T85" fmla="*/ 946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44" h="3044">
                <a:moveTo>
                  <a:pt x="112" y="946"/>
                </a:moveTo>
                <a:lnTo>
                  <a:pt x="143" y="875"/>
                </a:lnTo>
                <a:lnTo>
                  <a:pt x="178" y="805"/>
                </a:lnTo>
                <a:lnTo>
                  <a:pt x="216" y="739"/>
                </a:lnTo>
                <a:lnTo>
                  <a:pt x="256" y="675"/>
                </a:lnTo>
                <a:lnTo>
                  <a:pt x="299" y="613"/>
                </a:lnTo>
                <a:lnTo>
                  <a:pt x="346" y="554"/>
                </a:lnTo>
                <a:lnTo>
                  <a:pt x="394" y="498"/>
                </a:lnTo>
                <a:lnTo>
                  <a:pt x="445" y="444"/>
                </a:lnTo>
                <a:lnTo>
                  <a:pt x="499" y="394"/>
                </a:lnTo>
                <a:lnTo>
                  <a:pt x="554" y="346"/>
                </a:lnTo>
                <a:lnTo>
                  <a:pt x="612" y="300"/>
                </a:lnTo>
                <a:lnTo>
                  <a:pt x="672" y="259"/>
                </a:lnTo>
                <a:lnTo>
                  <a:pt x="734" y="219"/>
                </a:lnTo>
                <a:lnTo>
                  <a:pt x="797" y="183"/>
                </a:lnTo>
                <a:lnTo>
                  <a:pt x="862" y="150"/>
                </a:lnTo>
                <a:lnTo>
                  <a:pt x="928" y="120"/>
                </a:lnTo>
                <a:lnTo>
                  <a:pt x="997" y="93"/>
                </a:lnTo>
                <a:lnTo>
                  <a:pt x="1065" y="70"/>
                </a:lnTo>
                <a:lnTo>
                  <a:pt x="1135" y="49"/>
                </a:lnTo>
                <a:lnTo>
                  <a:pt x="1207" y="32"/>
                </a:lnTo>
                <a:lnTo>
                  <a:pt x="1279" y="19"/>
                </a:lnTo>
                <a:lnTo>
                  <a:pt x="1352" y="10"/>
                </a:lnTo>
                <a:lnTo>
                  <a:pt x="1426" y="3"/>
                </a:lnTo>
                <a:lnTo>
                  <a:pt x="1500" y="0"/>
                </a:lnTo>
                <a:lnTo>
                  <a:pt x="1574" y="1"/>
                </a:lnTo>
                <a:lnTo>
                  <a:pt x="1649" y="5"/>
                </a:lnTo>
                <a:lnTo>
                  <a:pt x="1724" y="14"/>
                </a:lnTo>
                <a:lnTo>
                  <a:pt x="1799" y="26"/>
                </a:lnTo>
                <a:lnTo>
                  <a:pt x="1874" y="42"/>
                </a:lnTo>
                <a:lnTo>
                  <a:pt x="1948" y="61"/>
                </a:lnTo>
                <a:lnTo>
                  <a:pt x="2023" y="84"/>
                </a:lnTo>
                <a:lnTo>
                  <a:pt x="2097" y="112"/>
                </a:lnTo>
                <a:lnTo>
                  <a:pt x="2168" y="143"/>
                </a:lnTo>
                <a:lnTo>
                  <a:pt x="2238" y="176"/>
                </a:lnTo>
                <a:lnTo>
                  <a:pt x="2305" y="214"/>
                </a:lnTo>
                <a:lnTo>
                  <a:pt x="2369" y="253"/>
                </a:lnTo>
                <a:lnTo>
                  <a:pt x="2430" y="296"/>
                </a:lnTo>
                <a:lnTo>
                  <a:pt x="2489" y="342"/>
                </a:lnTo>
                <a:lnTo>
                  <a:pt x="2545" y="390"/>
                </a:lnTo>
                <a:lnTo>
                  <a:pt x="2599" y="441"/>
                </a:lnTo>
                <a:lnTo>
                  <a:pt x="2650" y="495"/>
                </a:lnTo>
                <a:lnTo>
                  <a:pt x="2698" y="550"/>
                </a:lnTo>
                <a:lnTo>
                  <a:pt x="2743" y="608"/>
                </a:lnTo>
                <a:lnTo>
                  <a:pt x="2786" y="668"/>
                </a:lnTo>
                <a:lnTo>
                  <a:pt x="2824" y="728"/>
                </a:lnTo>
                <a:lnTo>
                  <a:pt x="2861" y="792"/>
                </a:lnTo>
                <a:lnTo>
                  <a:pt x="2894" y="858"/>
                </a:lnTo>
                <a:lnTo>
                  <a:pt x="2924" y="924"/>
                </a:lnTo>
                <a:lnTo>
                  <a:pt x="2950" y="992"/>
                </a:lnTo>
                <a:lnTo>
                  <a:pt x="2974" y="1062"/>
                </a:lnTo>
                <a:lnTo>
                  <a:pt x="2994" y="1132"/>
                </a:lnTo>
                <a:lnTo>
                  <a:pt x="3011" y="1204"/>
                </a:lnTo>
                <a:lnTo>
                  <a:pt x="3025" y="1276"/>
                </a:lnTo>
                <a:lnTo>
                  <a:pt x="3035" y="1350"/>
                </a:lnTo>
                <a:lnTo>
                  <a:pt x="3041" y="1424"/>
                </a:lnTo>
                <a:lnTo>
                  <a:pt x="3044" y="1498"/>
                </a:lnTo>
                <a:lnTo>
                  <a:pt x="3043" y="1573"/>
                </a:lnTo>
                <a:lnTo>
                  <a:pt x="3039" y="1648"/>
                </a:lnTo>
                <a:lnTo>
                  <a:pt x="3030" y="1724"/>
                </a:lnTo>
                <a:lnTo>
                  <a:pt x="3019" y="1798"/>
                </a:lnTo>
                <a:lnTo>
                  <a:pt x="3003" y="1873"/>
                </a:lnTo>
                <a:lnTo>
                  <a:pt x="2982" y="1949"/>
                </a:lnTo>
                <a:lnTo>
                  <a:pt x="2959" y="2023"/>
                </a:lnTo>
                <a:lnTo>
                  <a:pt x="2931" y="2097"/>
                </a:lnTo>
                <a:lnTo>
                  <a:pt x="2901" y="2169"/>
                </a:lnTo>
                <a:lnTo>
                  <a:pt x="2867" y="2237"/>
                </a:lnTo>
                <a:lnTo>
                  <a:pt x="2831" y="2305"/>
                </a:lnTo>
                <a:lnTo>
                  <a:pt x="2791" y="2369"/>
                </a:lnTo>
                <a:lnTo>
                  <a:pt x="2747" y="2431"/>
                </a:lnTo>
                <a:lnTo>
                  <a:pt x="2702" y="2489"/>
                </a:lnTo>
                <a:lnTo>
                  <a:pt x="2653" y="2546"/>
                </a:lnTo>
                <a:lnTo>
                  <a:pt x="2603" y="2599"/>
                </a:lnTo>
                <a:lnTo>
                  <a:pt x="2550" y="2650"/>
                </a:lnTo>
                <a:lnTo>
                  <a:pt x="2494" y="2698"/>
                </a:lnTo>
                <a:lnTo>
                  <a:pt x="2436" y="2744"/>
                </a:lnTo>
                <a:lnTo>
                  <a:pt x="2377" y="2785"/>
                </a:lnTo>
                <a:lnTo>
                  <a:pt x="2315" y="2825"/>
                </a:lnTo>
                <a:lnTo>
                  <a:pt x="2252" y="2861"/>
                </a:lnTo>
                <a:lnTo>
                  <a:pt x="2187" y="2894"/>
                </a:lnTo>
                <a:lnTo>
                  <a:pt x="2119" y="2924"/>
                </a:lnTo>
                <a:lnTo>
                  <a:pt x="2051" y="2951"/>
                </a:lnTo>
                <a:lnTo>
                  <a:pt x="1981" y="2974"/>
                </a:lnTo>
                <a:lnTo>
                  <a:pt x="1911" y="2995"/>
                </a:lnTo>
                <a:lnTo>
                  <a:pt x="1839" y="3011"/>
                </a:lnTo>
                <a:lnTo>
                  <a:pt x="1767" y="3024"/>
                </a:lnTo>
                <a:lnTo>
                  <a:pt x="1694" y="3034"/>
                </a:lnTo>
                <a:lnTo>
                  <a:pt x="1619" y="3040"/>
                </a:lnTo>
                <a:lnTo>
                  <a:pt x="1546" y="3044"/>
                </a:lnTo>
                <a:lnTo>
                  <a:pt x="1471" y="3043"/>
                </a:lnTo>
                <a:lnTo>
                  <a:pt x="1395" y="3038"/>
                </a:lnTo>
                <a:lnTo>
                  <a:pt x="1320" y="3030"/>
                </a:lnTo>
                <a:lnTo>
                  <a:pt x="1244" y="3018"/>
                </a:lnTo>
                <a:lnTo>
                  <a:pt x="1170" y="3002"/>
                </a:lnTo>
                <a:lnTo>
                  <a:pt x="1095" y="2983"/>
                </a:lnTo>
                <a:lnTo>
                  <a:pt x="1020" y="2959"/>
                </a:lnTo>
                <a:lnTo>
                  <a:pt x="946" y="2932"/>
                </a:lnTo>
                <a:lnTo>
                  <a:pt x="875" y="2900"/>
                </a:lnTo>
                <a:lnTo>
                  <a:pt x="805" y="2865"/>
                </a:lnTo>
                <a:lnTo>
                  <a:pt x="739" y="2828"/>
                </a:lnTo>
                <a:lnTo>
                  <a:pt x="675" y="2787"/>
                </a:lnTo>
                <a:lnTo>
                  <a:pt x="613" y="2744"/>
                </a:lnTo>
                <a:lnTo>
                  <a:pt x="554" y="2698"/>
                </a:lnTo>
                <a:lnTo>
                  <a:pt x="498" y="2649"/>
                </a:lnTo>
                <a:lnTo>
                  <a:pt x="444" y="2598"/>
                </a:lnTo>
                <a:lnTo>
                  <a:pt x="393" y="2545"/>
                </a:lnTo>
                <a:lnTo>
                  <a:pt x="345" y="2488"/>
                </a:lnTo>
                <a:lnTo>
                  <a:pt x="300" y="2431"/>
                </a:lnTo>
                <a:lnTo>
                  <a:pt x="257" y="2371"/>
                </a:lnTo>
                <a:lnTo>
                  <a:pt x="219" y="2310"/>
                </a:lnTo>
                <a:lnTo>
                  <a:pt x="183" y="2246"/>
                </a:lnTo>
                <a:lnTo>
                  <a:pt x="150" y="2182"/>
                </a:lnTo>
                <a:lnTo>
                  <a:pt x="120" y="2115"/>
                </a:lnTo>
                <a:lnTo>
                  <a:pt x="93" y="2047"/>
                </a:lnTo>
                <a:lnTo>
                  <a:pt x="69" y="1978"/>
                </a:lnTo>
                <a:lnTo>
                  <a:pt x="49" y="1907"/>
                </a:lnTo>
                <a:lnTo>
                  <a:pt x="32" y="1837"/>
                </a:lnTo>
                <a:lnTo>
                  <a:pt x="19" y="1764"/>
                </a:lnTo>
                <a:lnTo>
                  <a:pt x="9" y="1692"/>
                </a:lnTo>
                <a:lnTo>
                  <a:pt x="2" y="1618"/>
                </a:lnTo>
                <a:lnTo>
                  <a:pt x="0" y="1544"/>
                </a:lnTo>
                <a:lnTo>
                  <a:pt x="0" y="1470"/>
                </a:lnTo>
                <a:lnTo>
                  <a:pt x="4" y="1395"/>
                </a:lnTo>
                <a:lnTo>
                  <a:pt x="13" y="1320"/>
                </a:lnTo>
                <a:lnTo>
                  <a:pt x="25" y="1244"/>
                </a:lnTo>
                <a:lnTo>
                  <a:pt x="41" y="1169"/>
                </a:lnTo>
                <a:lnTo>
                  <a:pt x="61" y="1095"/>
                </a:lnTo>
                <a:lnTo>
                  <a:pt x="84" y="1020"/>
                </a:lnTo>
                <a:lnTo>
                  <a:pt x="112" y="946"/>
                </a:lnTo>
                <a:lnTo>
                  <a:pt x="112" y="9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ctr" anchorCtr="1" compatLnSpc="1">
            <a:prstTxWarp prst="textNoShape">
              <a:avLst/>
            </a:prstTxWarp>
          </a:bodyPr>
          <a:lstStyle/>
          <a:p>
            <a:pPr marL="0" marR="0" lvl="0" indent="0" algn="ctr" defTabSz="725529" rtl="0" eaLnBrk="1" fontAlgn="auto" latinLnBrk="0" hangingPunct="1">
              <a:lnSpc>
                <a:spcPct val="100000"/>
              </a:lnSpc>
              <a:spcBef>
                <a:spcPts val="0"/>
              </a:spcBef>
              <a:spcAft>
                <a:spcPts val="0"/>
              </a:spcAft>
              <a:buClrTx/>
              <a:buSzTx/>
              <a:buFontTx/>
              <a:buNone/>
              <a:tabLst/>
              <a:defRPr/>
            </a:pPr>
            <a:r>
              <a:rPr kumimoji="0" lang="pt-BR" altLang="pt-BR" b="1" i="0" u="none" strike="noStrike" kern="1200" cap="none" spc="0" normalizeH="0" baseline="0" noProof="0" dirty="0">
                <a:ln>
                  <a:noFill/>
                </a:ln>
                <a:effectLst/>
                <a:uLnTx/>
                <a:uFillTx/>
                <a:ea typeface="+mn-ea"/>
                <a:cs typeface="Arial" panose="020B0604020202020204" pitchFamily="34" charset="0"/>
              </a:rPr>
              <a:t>Rede Atual e Efeitos</a:t>
            </a:r>
            <a:endParaRPr kumimoji="0" lang="pt-BR" b="1" i="0" u="none" strike="noStrike" kern="1200" cap="none" spc="0" normalizeH="0" baseline="0" noProof="0" dirty="0">
              <a:ln>
                <a:noFill/>
              </a:ln>
              <a:effectLst/>
              <a:uLnTx/>
              <a:uFillTx/>
              <a:ea typeface="+mn-ea"/>
              <a:cs typeface="Arial" panose="020B0604020202020204" pitchFamily="34" charset="0"/>
            </a:endParaRPr>
          </a:p>
        </p:txBody>
      </p:sp>
      <p:sp>
        <p:nvSpPr>
          <p:cNvPr id="17" name="Freeform 127">
            <a:extLst>
              <a:ext uri="{FF2B5EF4-FFF2-40B4-BE49-F238E27FC236}">
                <a16:creationId xmlns:a16="http://schemas.microsoft.com/office/drawing/2014/main" id="{C8ECD1BB-F7B7-5375-1BBD-C5B0D3A078E0}"/>
              </a:ext>
            </a:extLst>
          </p:cNvPr>
          <p:cNvSpPr>
            <a:spLocks noEditPoints="1"/>
          </p:cNvSpPr>
          <p:nvPr/>
        </p:nvSpPr>
        <p:spPr bwMode="auto">
          <a:xfrm rot="21594474">
            <a:off x="7785635" y="2714792"/>
            <a:ext cx="1004826" cy="879813"/>
          </a:xfrm>
          <a:custGeom>
            <a:avLst/>
            <a:gdLst>
              <a:gd name="T0" fmla="*/ 118 w 2312"/>
              <a:gd name="T1" fmla="*/ 509 h 2171"/>
              <a:gd name="T2" fmla="*/ 75 w 2312"/>
              <a:gd name="T3" fmla="*/ 472 h 2171"/>
              <a:gd name="T4" fmla="*/ 43 w 2312"/>
              <a:gd name="T5" fmla="*/ 429 h 2171"/>
              <a:gd name="T6" fmla="*/ 18 w 2312"/>
              <a:gd name="T7" fmla="*/ 380 h 2171"/>
              <a:gd name="T8" fmla="*/ 5 w 2312"/>
              <a:gd name="T9" fmla="*/ 328 h 2171"/>
              <a:gd name="T10" fmla="*/ 0 w 2312"/>
              <a:gd name="T11" fmla="*/ 274 h 2171"/>
              <a:gd name="T12" fmla="*/ 8 w 2312"/>
              <a:gd name="T13" fmla="*/ 220 h 2171"/>
              <a:gd name="T14" fmla="*/ 25 w 2312"/>
              <a:gd name="T15" fmla="*/ 167 h 2171"/>
              <a:gd name="T16" fmla="*/ 54 w 2312"/>
              <a:gd name="T17" fmla="*/ 116 h 2171"/>
              <a:gd name="T18" fmla="*/ 91 w 2312"/>
              <a:gd name="T19" fmla="*/ 75 h 2171"/>
              <a:gd name="T20" fmla="*/ 134 w 2312"/>
              <a:gd name="T21" fmla="*/ 42 h 2171"/>
              <a:gd name="T22" fmla="*/ 183 w 2312"/>
              <a:gd name="T23" fmla="*/ 18 h 2171"/>
              <a:gd name="T24" fmla="*/ 234 w 2312"/>
              <a:gd name="T25" fmla="*/ 3 h 2171"/>
              <a:gd name="T26" fmla="*/ 289 w 2312"/>
              <a:gd name="T27" fmla="*/ 0 h 2171"/>
              <a:gd name="T28" fmla="*/ 343 w 2312"/>
              <a:gd name="T29" fmla="*/ 6 h 2171"/>
              <a:gd name="T30" fmla="*/ 397 w 2312"/>
              <a:gd name="T31" fmla="*/ 25 h 2171"/>
              <a:gd name="T32" fmla="*/ 481 w 2312"/>
              <a:gd name="T33" fmla="*/ 68 h 2171"/>
              <a:gd name="T34" fmla="*/ 760 w 2312"/>
              <a:gd name="T35" fmla="*/ 229 h 2171"/>
              <a:gd name="T36" fmla="*/ 1026 w 2312"/>
              <a:gd name="T37" fmla="*/ 407 h 2171"/>
              <a:gd name="T38" fmla="*/ 1277 w 2312"/>
              <a:gd name="T39" fmla="*/ 601 h 2171"/>
              <a:gd name="T40" fmla="*/ 1075 w 2312"/>
              <a:gd name="T41" fmla="*/ 1174 h 2171"/>
              <a:gd name="T42" fmla="*/ 861 w 2312"/>
              <a:gd name="T43" fmla="*/ 990 h 2171"/>
              <a:gd name="T44" fmla="*/ 636 w 2312"/>
              <a:gd name="T45" fmla="*/ 821 h 2171"/>
              <a:gd name="T46" fmla="*/ 400 w 2312"/>
              <a:gd name="T47" fmla="*/ 669 h 2171"/>
              <a:gd name="T48" fmla="*/ 154 w 2312"/>
              <a:gd name="T49" fmla="*/ 532 h 2171"/>
              <a:gd name="T50" fmla="*/ 1572 w 2312"/>
              <a:gd name="T51" fmla="*/ 868 h 2171"/>
              <a:gd name="T52" fmla="*/ 1792 w 2312"/>
              <a:gd name="T53" fmla="*/ 1100 h 2171"/>
              <a:gd name="T54" fmla="*/ 1996 w 2312"/>
              <a:gd name="T55" fmla="*/ 1347 h 2171"/>
              <a:gd name="T56" fmla="*/ 2183 w 2312"/>
              <a:gd name="T57" fmla="*/ 1607 h 2171"/>
              <a:gd name="T58" fmla="*/ 1753 w 2312"/>
              <a:gd name="T59" fmla="*/ 1979 h 2171"/>
              <a:gd name="T60" fmla="*/ 1593 w 2312"/>
              <a:gd name="T61" fmla="*/ 1747 h 2171"/>
              <a:gd name="T62" fmla="*/ 1417 w 2312"/>
              <a:gd name="T63" fmla="*/ 1528 h 2171"/>
              <a:gd name="T64" fmla="*/ 1227 w 2312"/>
              <a:gd name="T65" fmla="*/ 1320 h 2171"/>
              <a:gd name="T66" fmla="*/ 1456 w 2312"/>
              <a:gd name="T67" fmla="*/ 758 h 2171"/>
              <a:gd name="T68" fmla="*/ 2289 w 2312"/>
              <a:gd name="T69" fmla="*/ 1780 h 2171"/>
              <a:gd name="T70" fmla="*/ 2307 w 2312"/>
              <a:gd name="T71" fmla="*/ 1834 h 2171"/>
              <a:gd name="T72" fmla="*/ 2312 w 2312"/>
              <a:gd name="T73" fmla="*/ 1888 h 2171"/>
              <a:gd name="T74" fmla="*/ 2308 w 2312"/>
              <a:gd name="T75" fmla="*/ 1942 h 2171"/>
              <a:gd name="T76" fmla="*/ 2293 w 2312"/>
              <a:gd name="T77" fmla="*/ 1994 h 2171"/>
              <a:gd name="T78" fmla="*/ 2268 w 2312"/>
              <a:gd name="T79" fmla="*/ 2042 h 2171"/>
              <a:gd name="T80" fmla="*/ 2234 w 2312"/>
              <a:gd name="T81" fmla="*/ 2085 h 2171"/>
              <a:gd name="T82" fmla="*/ 2190 w 2312"/>
              <a:gd name="T83" fmla="*/ 2122 h 2171"/>
              <a:gd name="T84" fmla="*/ 2140 w 2312"/>
              <a:gd name="T85" fmla="*/ 2149 h 2171"/>
              <a:gd name="T86" fmla="*/ 2088 w 2312"/>
              <a:gd name="T87" fmla="*/ 2166 h 2171"/>
              <a:gd name="T88" fmla="*/ 2033 w 2312"/>
              <a:gd name="T89" fmla="*/ 2171 h 2171"/>
              <a:gd name="T90" fmla="*/ 1979 w 2312"/>
              <a:gd name="T91" fmla="*/ 2167 h 2171"/>
              <a:gd name="T92" fmla="*/ 1927 w 2312"/>
              <a:gd name="T93" fmla="*/ 2152 h 2171"/>
              <a:gd name="T94" fmla="*/ 1879 w 2312"/>
              <a:gd name="T95" fmla="*/ 2127 h 2171"/>
              <a:gd name="T96" fmla="*/ 1835 w 2312"/>
              <a:gd name="T97" fmla="*/ 2093 h 2171"/>
              <a:gd name="T98" fmla="*/ 1799 w 2312"/>
              <a:gd name="T99" fmla="*/ 2050 h 2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12" h="2171">
                <a:moveTo>
                  <a:pt x="154" y="532"/>
                </a:moveTo>
                <a:lnTo>
                  <a:pt x="141" y="524"/>
                </a:lnTo>
                <a:lnTo>
                  <a:pt x="128" y="517"/>
                </a:lnTo>
                <a:lnTo>
                  <a:pt x="118" y="509"/>
                </a:lnTo>
                <a:lnTo>
                  <a:pt x="106" y="501"/>
                </a:lnTo>
                <a:lnTo>
                  <a:pt x="95" y="491"/>
                </a:lnTo>
                <a:lnTo>
                  <a:pt x="85" y="482"/>
                </a:lnTo>
                <a:lnTo>
                  <a:pt x="75" y="472"/>
                </a:lnTo>
                <a:lnTo>
                  <a:pt x="67" y="462"/>
                </a:lnTo>
                <a:lnTo>
                  <a:pt x="58" y="452"/>
                </a:lnTo>
                <a:lnTo>
                  <a:pt x="51" y="440"/>
                </a:lnTo>
                <a:lnTo>
                  <a:pt x="43" y="429"/>
                </a:lnTo>
                <a:lnTo>
                  <a:pt x="36" y="418"/>
                </a:lnTo>
                <a:lnTo>
                  <a:pt x="29" y="405"/>
                </a:lnTo>
                <a:lnTo>
                  <a:pt x="24" y="393"/>
                </a:lnTo>
                <a:lnTo>
                  <a:pt x="18" y="380"/>
                </a:lnTo>
                <a:lnTo>
                  <a:pt x="14" y="367"/>
                </a:lnTo>
                <a:lnTo>
                  <a:pt x="10" y="355"/>
                </a:lnTo>
                <a:lnTo>
                  <a:pt x="7" y="342"/>
                </a:lnTo>
                <a:lnTo>
                  <a:pt x="5" y="328"/>
                </a:lnTo>
                <a:lnTo>
                  <a:pt x="2" y="315"/>
                </a:lnTo>
                <a:lnTo>
                  <a:pt x="1" y="301"/>
                </a:lnTo>
                <a:lnTo>
                  <a:pt x="0" y="288"/>
                </a:lnTo>
                <a:lnTo>
                  <a:pt x="0" y="274"/>
                </a:lnTo>
                <a:lnTo>
                  <a:pt x="1" y="261"/>
                </a:lnTo>
                <a:lnTo>
                  <a:pt x="2" y="247"/>
                </a:lnTo>
                <a:lnTo>
                  <a:pt x="5" y="233"/>
                </a:lnTo>
                <a:lnTo>
                  <a:pt x="8" y="220"/>
                </a:lnTo>
                <a:lnTo>
                  <a:pt x="11" y="206"/>
                </a:lnTo>
                <a:lnTo>
                  <a:pt x="15" y="192"/>
                </a:lnTo>
                <a:lnTo>
                  <a:pt x="20" y="179"/>
                </a:lnTo>
                <a:lnTo>
                  <a:pt x="25" y="167"/>
                </a:lnTo>
                <a:lnTo>
                  <a:pt x="31" y="153"/>
                </a:lnTo>
                <a:lnTo>
                  <a:pt x="39" y="140"/>
                </a:lnTo>
                <a:lnTo>
                  <a:pt x="46" y="128"/>
                </a:lnTo>
                <a:lnTo>
                  <a:pt x="54" y="116"/>
                </a:lnTo>
                <a:lnTo>
                  <a:pt x="62" y="105"/>
                </a:lnTo>
                <a:lnTo>
                  <a:pt x="71" y="94"/>
                </a:lnTo>
                <a:lnTo>
                  <a:pt x="80" y="84"/>
                </a:lnTo>
                <a:lnTo>
                  <a:pt x="91" y="75"/>
                </a:lnTo>
                <a:lnTo>
                  <a:pt x="101" y="65"/>
                </a:lnTo>
                <a:lnTo>
                  <a:pt x="111" y="57"/>
                </a:lnTo>
                <a:lnTo>
                  <a:pt x="123" y="49"/>
                </a:lnTo>
                <a:lnTo>
                  <a:pt x="134" y="42"/>
                </a:lnTo>
                <a:lnTo>
                  <a:pt x="146" y="35"/>
                </a:lnTo>
                <a:lnTo>
                  <a:pt x="157" y="29"/>
                </a:lnTo>
                <a:lnTo>
                  <a:pt x="170" y="22"/>
                </a:lnTo>
                <a:lnTo>
                  <a:pt x="183" y="18"/>
                </a:lnTo>
                <a:lnTo>
                  <a:pt x="196" y="14"/>
                </a:lnTo>
                <a:lnTo>
                  <a:pt x="209" y="10"/>
                </a:lnTo>
                <a:lnTo>
                  <a:pt x="221" y="6"/>
                </a:lnTo>
                <a:lnTo>
                  <a:pt x="234" y="3"/>
                </a:lnTo>
                <a:lnTo>
                  <a:pt x="248" y="2"/>
                </a:lnTo>
                <a:lnTo>
                  <a:pt x="262" y="0"/>
                </a:lnTo>
                <a:lnTo>
                  <a:pt x="275" y="0"/>
                </a:lnTo>
                <a:lnTo>
                  <a:pt x="289" y="0"/>
                </a:lnTo>
                <a:lnTo>
                  <a:pt x="303" y="0"/>
                </a:lnTo>
                <a:lnTo>
                  <a:pt x="316" y="2"/>
                </a:lnTo>
                <a:lnTo>
                  <a:pt x="329" y="4"/>
                </a:lnTo>
                <a:lnTo>
                  <a:pt x="343" y="6"/>
                </a:lnTo>
                <a:lnTo>
                  <a:pt x="357" y="10"/>
                </a:lnTo>
                <a:lnTo>
                  <a:pt x="370" y="14"/>
                </a:lnTo>
                <a:lnTo>
                  <a:pt x="384" y="19"/>
                </a:lnTo>
                <a:lnTo>
                  <a:pt x="397" y="25"/>
                </a:lnTo>
                <a:lnTo>
                  <a:pt x="410" y="31"/>
                </a:lnTo>
                <a:lnTo>
                  <a:pt x="154" y="532"/>
                </a:lnTo>
                <a:close/>
                <a:moveTo>
                  <a:pt x="410" y="31"/>
                </a:moveTo>
                <a:lnTo>
                  <a:pt x="481" y="68"/>
                </a:lnTo>
                <a:lnTo>
                  <a:pt x="553" y="106"/>
                </a:lnTo>
                <a:lnTo>
                  <a:pt x="622" y="146"/>
                </a:lnTo>
                <a:lnTo>
                  <a:pt x="691" y="187"/>
                </a:lnTo>
                <a:lnTo>
                  <a:pt x="760" y="229"/>
                </a:lnTo>
                <a:lnTo>
                  <a:pt x="827" y="271"/>
                </a:lnTo>
                <a:lnTo>
                  <a:pt x="894" y="315"/>
                </a:lnTo>
                <a:lnTo>
                  <a:pt x="961" y="360"/>
                </a:lnTo>
                <a:lnTo>
                  <a:pt x="1026" y="407"/>
                </a:lnTo>
                <a:lnTo>
                  <a:pt x="1090" y="454"/>
                </a:lnTo>
                <a:lnTo>
                  <a:pt x="1153" y="502"/>
                </a:lnTo>
                <a:lnTo>
                  <a:pt x="1216" y="551"/>
                </a:lnTo>
                <a:lnTo>
                  <a:pt x="1277" y="601"/>
                </a:lnTo>
                <a:lnTo>
                  <a:pt x="1338" y="653"/>
                </a:lnTo>
                <a:lnTo>
                  <a:pt x="1397" y="705"/>
                </a:lnTo>
                <a:lnTo>
                  <a:pt x="1456" y="758"/>
                </a:lnTo>
                <a:lnTo>
                  <a:pt x="1075" y="1174"/>
                </a:lnTo>
                <a:lnTo>
                  <a:pt x="1023" y="1126"/>
                </a:lnTo>
                <a:lnTo>
                  <a:pt x="969" y="1080"/>
                </a:lnTo>
                <a:lnTo>
                  <a:pt x="916" y="1035"/>
                </a:lnTo>
                <a:lnTo>
                  <a:pt x="861" y="990"/>
                </a:lnTo>
                <a:lnTo>
                  <a:pt x="806" y="946"/>
                </a:lnTo>
                <a:lnTo>
                  <a:pt x="750" y="903"/>
                </a:lnTo>
                <a:lnTo>
                  <a:pt x="694" y="862"/>
                </a:lnTo>
                <a:lnTo>
                  <a:pt x="636" y="821"/>
                </a:lnTo>
                <a:lnTo>
                  <a:pt x="578" y="782"/>
                </a:lnTo>
                <a:lnTo>
                  <a:pt x="519" y="742"/>
                </a:lnTo>
                <a:lnTo>
                  <a:pt x="461" y="705"/>
                </a:lnTo>
                <a:lnTo>
                  <a:pt x="400" y="669"/>
                </a:lnTo>
                <a:lnTo>
                  <a:pt x="340" y="632"/>
                </a:lnTo>
                <a:lnTo>
                  <a:pt x="278" y="598"/>
                </a:lnTo>
                <a:lnTo>
                  <a:pt x="216" y="564"/>
                </a:lnTo>
                <a:lnTo>
                  <a:pt x="154" y="532"/>
                </a:lnTo>
                <a:lnTo>
                  <a:pt x="410" y="31"/>
                </a:lnTo>
                <a:close/>
                <a:moveTo>
                  <a:pt x="1456" y="758"/>
                </a:moveTo>
                <a:lnTo>
                  <a:pt x="1515" y="813"/>
                </a:lnTo>
                <a:lnTo>
                  <a:pt x="1572" y="868"/>
                </a:lnTo>
                <a:lnTo>
                  <a:pt x="1628" y="925"/>
                </a:lnTo>
                <a:lnTo>
                  <a:pt x="1684" y="983"/>
                </a:lnTo>
                <a:lnTo>
                  <a:pt x="1738" y="1040"/>
                </a:lnTo>
                <a:lnTo>
                  <a:pt x="1792" y="1100"/>
                </a:lnTo>
                <a:lnTo>
                  <a:pt x="1844" y="1160"/>
                </a:lnTo>
                <a:lnTo>
                  <a:pt x="1895" y="1222"/>
                </a:lnTo>
                <a:lnTo>
                  <a:pt x="1947" y="1284"/>
                </a:lnTo>
                <a:lnTo>
                  <a:pt x="1996" y="1347"/>
                </a:lnTo>
                <a:lnTo>
                  <a:pt x="2044" y="1410"/>
                </a:lnTo>
                <a:lnTo>
                  <a:pt x="2091" y="1475"/>
                </a:lnTo>
                <a:lnTo>
                  <a:pt x="2138" y="1540"/>
                </a:lnTo>
                <a:lnTo>
                  <a:pt x="2183" y="1607"/>
                </a:lnTo>
                <a:lnTo>
                  <a:pt x="2226" y="1675"/>
                </a:lnTo>
                <a:lnTo>
                  <a:pt x="2270" y="1742"/>
                </a:lnTo>
                <a:lnTo>
                  <a:pt x="1791" y="2038"/>
                </a:lnTo>
                <a:lnTo>
                  <a:pt x="1753" y="1979"/>
                </a:lnTo>
                <a:lnTo>
                  <a:pt x="1715" y="1919"/>
                </a:lnTo>
                <a:lnTo>
                  <a:pt x="1675" y="1861"/>
                </a:lnTo>
                <a:lnTo>
                  <a:pt x="1635" y="1804"/>
                </a:lnTo>
                <a:lnTo>
                  <a:pt x="1593" y="1747"/>
                </a:lnTo>
                <a:lnTo>
                  <a:pt x="1550" y="1692"/>
                </a:lnTo>
                <a:lnTo>
                  <a:pt x="1506" y="1636"/>
                </a:lnTo>
                <a:lnTo>
                  <a:pt x="1463" y="1582"/>
                </a:lnTo>
                <a:lnTo>
                  <a:pt x="1417" y="1528"/>
                </a:lnTo>
                <a:lnTo>
                  <a:pt x="1371" y="1475"/>
                </a:lnTo>
                <a:lnTo>
                  <a:pt x="1324" y="1422"/>
                </a:lnTo>
                <a:lnTo>
                  <a:pt x="1276" y="1371"/>
                </a:lnTo>
                <a:lnTo>
                  <a:pt x="1227" y="1320"/>
                </a:lnTo>
                <a:lnTo>
                  <a:pt x="1177" y="1271"/>
                </a:lnTo>
                <a:lnTo>
                  <a:pt x="1126" y="1222"/>
                </a:lnTo>
                <a:lnTo>
                  <a:pt x="1075" y="1174"/>
                </a:lnTo>
                <a:lnTo>
                  <a:pt x="1456" y="758"/>
                </a:lnTo>
                <a:close/>
                <a:moveTo>
                  <a:pt x="2270" y="1742"/>
                </a:moveTo>
                <a:lnTo>
                  <a:pt x="2278" y="1755"/>
                </a:lnTo>
                <a:lnTo>
                  <a:pt x="2284" y="1767"/>
                </a:lnTo>
                <a:lnTo>
                  <a:pt x="2289" y="1780"/>
                </a:lnTo>
                <a:lnTo>
                  <a:pt x="2295" y="1793"/>
                </a:lnTo>
                <a:lnTo>
                  <a:pt x="2299" y="1807"/>
                </a:lnTo>
                <a:lnTo>
                  <a:pt x="2303" y="1820"/>
                </a:lnTo>
                <a:lnTo>
                  <a:pt x="2307" y="1834"/>
                </a:lnTo>
                <a:lnTo>
                  <a:pt x="2309" y="1846"/>
                </a:lnTo>
                <a:lnTo>
                  <a:pt x="2311" y="1860"/>
                </a:lnTo>
                <a:lnTo>
                  <a:pt x="2312" y="1874"/>
                </a:lnTo>
                <a:lnTo>
                  <a:pt x="2312" y="1888"/>
                </a:lnTo>
                <a:lnTo>
                  <a:pt x="2312" y="1901"/>
                </a:lnTo>
                <a:lnTo>
                  <a:pt x="2311" y="1915"/>
                </a:lnTo>
                <a:lnTo>
                  <a:pt x="2310" y="1929"/>
                </a:lnTo>
                <a:lnTo>
                  <a:pt x="2308" y="1942"/>
                </a:lnTo>
                <a:lnTo>
                  <a:pt x="2304" y="1954"/>
                </a:lnTo>
                <a:lnTo>
                  <a:pt x="2301" y="1968"/>
                </a:lnTo>
                <a:lnTo>
                  <a:pt x="2297" y="1981"/>
                </a:lnTo>
                <a:lnTo>
                  <a:pt x="2293" y="1994"/>
                </a:lnTo>
                <a:lnTo>
                  <a:pt x="2287" y="2006"/>
                </a:lnTo>
                <a:lnTo>
                  <a:pt x="2281" y="2018"/>
                </a:lnTo>
                <a:lnTo>
                  <a:pt x="2274" y="2030"/>
                </a:lnTo>
                <a:lnTo>
                  <a:pt x="2268" y="2042"/>
                </a:lnTo>
                <a:lnTo>
                  <a:pt x="2260" y="2053"/>
                </a:lnTo>
                <a:lnTo>
                  <a:pt x="2252" y="2064"/>
                </a:lnTo>
                <a:lnTo>
                  <a:pt x="2242" y="2075"/>
                </a:lnTo>
                <a:lnTo>
                  <a:pt x="2234" y="2085"/>
                </a:lnTo>
                <a:lnTo>
                  <a:pt x="2223" y="2094"/>
                </a:lnTo>
                <a:lnTo>
                  <a:pt x="2214" y="2104"/>
                </a:lnTo>
                <a:lnTo>
                  <a:pt x="2202" y="2113"/>
                </a:lnTo>
                <a:lnTo>
                  <a:pt x="2190" y="2122"/>
                </a:lnTo>
                <a:lnTo>
                  <a:pt x="2178" y="2129"/>
                </a:lnTo>
                <a:lnTo>
                  <a:pt x="2166" y="2137"/>
                </a:lnTo>
                <a:lnTo>
                  <a:pt x="2153" y="2143"/>
                </a:lnTo>
                <a:lnTo>
                  <a:pt x="2140" y="2149"/>
                </a:lnTo>
                <a:lnTo>
                  <a:pt x="2127" y="2154"/>
                </a:lnTo>
                <a:lnTo>
                  <a:pt x="2114" y="2158"/>
                </a:lnTo>
                <a:lnTo>
                  <a:pt x="2100" y="2163"/>
                </a:lnTo>
                <a:lnTo>
                  <a:pt x="2088" y="2166"/>
                </a:lnTo>
                <a:lnTo>
                  <a:pt x="2074" y="2168"/>
                </a:lnTo>
                <a:lnTo>
                  <a:pt x="2060" y="2170"/>
                </a:lnTo>
                <a:lnTo>
                  <a:pt x="2046" y="2171"/>
                </a:lnTo>
                <a:lnTo>
                  <a:pt x="2033" y="2171"/>
                </a:lnTo>
                <a:lnTo>
                  <a:pt x="2019" y="2171"/>
                </a:lnTo>
                <a:lnTo>
                  <a:pt x="2005" y="2170"/>
                </a:lnTo>
                <a:lnTo>
                  <a:pt x="1992" y="2169"/>
                </a:lnTo>
                <a:lnTo>
                  <a:pt x="1979" y="2167"/>
                </a:lnTo>
                <a:lnTo>
                  <a:pt x="1966" y="2164"/>
                </a:lnTo>
                <a:lnTo>
                  <a:pt x="1953" y="2160"/>
                </a:lnTo>
                <a:lnTo>
                  <a:pt x="1940" y="2156"/>
                </a:lnTo>
                <a:lnTo>
                  <a:pt x="1927" y="2152"/>
                </a:lnTo>
                <a:lnTo>
                  <a:pt x="1914" y="2147"/>
                </a:lnTo>
                <a:lnTo>
                  <a:pt x="1903" y="2140"/>
                </a:lnTo>
                <a:lnTo>
                  <a:pt x="1890" y="2134"/>
                </a:lnTo>
                <a:lnTo>
                  <a:pt x="1879" y="2127"/>
                </a:lnTo>
                <a:lnTo>
                  <a:pt x="1867" y="2120"/>
                </a:lnTo>
                <a:lnTo>
                  <a:pt x="1857" y="2111"/>
                </a:lnTo>
                <a:lnTo>
                  <a:pt x="1846" y="2103"/>
                </a:lnTo>
                <a:lnTo>
                  <a:pt x="1835" y="2093"/>
                </a:lnTo>
                <a:lnTo>
                  <a:pt x="1826" y="2084"/>
                </a:lnTo>
                <a:lnTo>
                  <a:pt x="1816" y="2073"/>
                </a:lnTo>
                <a:lnTo>
                  <a:pt x="1808" y="2061"/>
                </a:lnTo>
                <a:lnTo>
                  <a:pt x="1799" y="2050"/>
                </a:lnTo>
                <a:lnTo>
                  <a:pt x="1791" y="2038"/>
                </a:lnTo>
                <a:lnTo>
                  <a:pt x="2270" y="1742"/>
                </a:lnTo>
                <a:close/>
              </a:path>
            </a:pathLst>
          </a:custGeom>
          <a:solidFill>
            <a:schemeClr val="accent1">
              <a:lumMod val="75000"/>
            </a:schemeClr>
          </a:solidFill>
          <a:ln>
            <a:solidFill>
              <a:srgbClr val="006699"/>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8" name="Freeform 130">
            <a:extLst>
              <a:ext uri="{FF2B5EF4-FFF2-40B4-BE49-F238E27FC236}">
                <a16:creationId xmlns:a16="http://schemas.microsoft.com/office/drawing/2014/main" id="{49097620-024A-6D20-D618-21FEFA76E0F7}"/>
              </a:ext>
            </a:extLst>
          </p:cNvPr>
          <p:cNvSpPr>
            <a:spLocks noEditPoints="1"/>
          </p:cNvSpPr>
          <p:nvPr/>
        </p:nvSpPr>
        <p:spPr bwMode="auto">
          <a:xfrm rot="362064">
            <a:off x="5175984" y="2473353"/>
            <a:ext cx="1134893" cy="768053"/>
          </a:xfrm>
          <a:custGeom>
            <a:avLst/>
            <a:gdLst>
              <a:gd name="T0" fmla="*/ 497 w 2226"/>
              <a:gd name="T1" fmla="*/ 2047 h 2146"/>
              <a:gd name="T2" fmla="*/ 457 w 2226"/>
              <a:gd name="T3" fmla="*/ 2085 h 2146"/>
              <a:gd name="T4" fmla="*/ 411 w 2226"/>
              <a:gd name="T5" fmla="*/ 2115 h 2146"/>
              <a:gd name="T6" fmla="*/ 361 w 2226"/>
              <a:gd name="T7" fmla="*/ 2135 h 2146"/>
              <a:gd name="T8" fmla="*/ 308 w 2226"/>
              <a:gd name="T9" fmla="*/ 2145 h 2146"/>
              <a:gd name="T10" fmla="*/ 254 w 2226"/>
              <a:gd name="T11" fmla="*/ 2145 h 2146"/>
              <a:gd name="T12" fmla="*/ 199 w 2226"/>
              <a:gd name="T13" fmla="*/ 2134 h 2146"/>
              <a:gd name="T14" fmla="*/ 147 w 2226"/>
              <a:gd name="T15" fmla="*/ 2113 h 2146"/>
              <a:gd name="T16" fmla="*/ 100 w 2226"/>
              <a:gd name="T17" fmla="*/ 2080 h 2146"/>
              <a:gd name="T18" fmla="*/ 61 w 2226"/>
              <a:gd name="T19" fmla="*/ 2040 h 2146"/>
              <a:gd name="T20" fmla="*/ 32 w 2226"/>
              <a:gd name="T21" fmla="*/ 1994 h 2146"/>
              <a:gd name="T22" fmla="*/ 11 w 2226"/>
              <a:gd name="T23" fmla="*/ 1944 h 2146"/>
              <a:gd name="T24" fmla="*/ 1 w 2226"/>
              <a:gd name="T25" fmla="*/ 1891 h 2146"/>
              <a:gd name="T26" fmla="*/ 1 w 2226"/>
              <a:gd name="T27" fmla="*/ 1836 h 2146"/>
              <a:gd name="T28" fmla="*/ 11 w 2226"/>
              <a:gd name="T29" fmla="*/ 1783 h 2146"/>
              <a:gd name="T30" fmla="*/ 34 w 2226"/>
              <a:gd name="T31" fmla="*/ 1730 h 2146"/>
              <a:gd name="T32" fmla="*/ 82 w 2226"/>
              <a:gd name="T33" fmla="*/ 1651 h 2146"/>
              <a:gd name="T34" fmla="*/ 256 w 2226"/>
              <a:gd name="T35" fmla="*/ 1396 h 2146"/>
              <a:gd name="T36" fmla="*/ 446 w 2226"/>
              <a:gd name="T37" fmla="*/ 1153 h 2146"/>
              <a:gd name="T38" fmla="*/ 651 w 2226"/>
              <a:gd name="T39" fmla="*/ 923 h 2146"/>
              <a:gd name="T40" fmla="*/ 1204 w 2226"/>
              <a:gd name="T41" fmla="*/ 1168 h 2146"/>
              <a:gd name="T42" fmla="*/ 1012 w 2226"/>
              <a:gd name="T43" fmla="*/ 1361 h 2146"/>
              <a:gd name="T44" fmla="*/ 835 w 2226"/>
              <a:gd name="T45" fmla="*/ 1567 h 2146"/>
              <a:gd name="T46" fmla="*/ 672 w 2226"/>
              <a:gd name="T47" fmla="*/ 1784 h 2146"/>
              <a:gd name="T48" fmla="*/ 522 w 2226"/>
              <a:gd name="T49" fmla="*/ 2011 h 2146"/>
              <a:gd name="T50" fmla="*/ 928 w 2226"/>
              <a:gd name="T51" fmla="*/ 656 h 2146"/>
              <a:gd name="T52" fmla="*/ 1164 w 2226"/>
              <a:gd name="T53" fmla="*/ 459 h 2146"/>
              <a:gd name="T54" fmla="*/ 1413 w 2226"/>
              <a:gd name="T55" fmla="*/ 277 h 2146"/>
              <a:gd name="T56" fmla="*/ 1675 w 2226"/>
              <a:gd name="T57" fmla="*/ 111 h 2146"/>
              <a:gd name="T58" fmla="*/ 2020 w 2226"/>
              <a:gd name="T59" fmla="*/ 562 h 2146"/>
              <a:gd name="T60" fmla="*/ 1787 w 2226"/>
              <a:gd name="T61" fmla="*/ 704 h 2146"/>
              <a:gd name="T62" fmla="*/ 1565 w 2226"/>
              <a:gd name="T63" fmla="*/ 861 h 2146"/>
              <a:gd name="T64" fmla="*/ 1354 w 2226"/>
              <a:gd name="T65" fmla="*/ 1031 h 2146"/>
              <a:gd name="T66" fmla="*/ 815 w 2226"/>
              <a:gd name="T67" fmla="*/ 760 h 2146"/>
              <a:gd name="T68" fmla="*/ 1849 w 2226"/>
              <a:gd name="T69" fmla="*/ 17 h 2146"/>
              <a:gd name="T70" fmla="*/ 1902 w 2226"/>
              <a:gd name="T71" fmla="*/ 4 h 2146"/>
              <a:gd name="T72" fmla="*/ 1957 w 2226"/>
              <a:gd name="T73" fmla="*/ 1 h 2146"/>
              <a:gd name="T74" fmla="*/ 2011 w 2226"/>
              <a:gd name="T75" fmla="*/ 9 h 2146"/>
              <a:gd name="T76" fmla="*/ 2061 w 2226"/>
              <a:gd name="T77" fmla="*/ 26 h 2146"/>
              <a:gd name="T78" fmla="*/ 2108 w 2226"/>
              <a:gd name="T79" fmla="*/ 54 h 2146"/>
              <a:gd name="T80" fmla="*/ 2150 w 2226"/>
              <a:gd name="T81" fmla="*/ 90 h 2146"/>
              <a:gd name="T82" fmla="*/ 2184 w 2226"/>
              <a:gd name="T83" fmla="*/ 135 h 2146"/>
              <a:gd name="T84" fmla="*/ 2209 w 2226"/>
              <a:gd name="T85" fmla="*/ 187 h 2146"/>
              <a:gd name="T86" fmla="*/ 2223 w 2226"/>
              <a:gd name="T87" fmla="*/ 241 h 2146"/>
              <a:gd name="T88" fmla="*/ 2226 w 2226"/>
              <a:gd name="T89" fmla="*/ 295 h 2146"/>
              <a:gd name="T90" fmla="*/ 2217 w 2226"/>
              <a:gd name="T91" fmla="*/ 349 h 2146"/>
              <a:gd name="T92" fmla="*/ 2200 w 2226"/>
              <a:gd name="T93" fmla="*/ 400 h 2146"/>
              <a:gd name="T94" fmla="*/ 2172 w 2226"/>
              <a:gd name="T95" fmla="*/ 447 h 2146"/>
              <a:gd name="T96" fmla="*/ 2136 w 2226"/>
              <a:gd name="T97" fmla="*/ 488 h 2146"/>
              <a:gd name="T98" fmla="*/ 2091 w 2226"/>
              <a:gd name="T99" fmla="*/ 523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26" h="2146">
                <a:moveTo>
                  <a:pt x="522" y="2011"/>
                </a:moveTo>
                <a:lnTo>
                  <a:pt x="515" y="2023"/>
                </a:lnTo>
                <a:lnTo>
                  <a:pt x="506" y="2035"/>
                </a:lnTo>
                <a:lnTo>
                  <a:pt x="497" y="2047"/>
                </a:lnTo>
                <a:lnTo>
                  <a:pt x="488" y="2057"/>
                </a:lnTo>
                <a:lnTo>
                  <a:pt x="478" y="2067"/>
                </a:lnTo>
                <a:lnTo>
                  <a:pt x="468" y="2076"/>
                </a:lnTo>
                <a:lnTo>
                  <a:pt x="457" y="2085"/>
                </a:lnTo>
                <a:lnTo>
                  <a:pt x="446" y="2094"/>
                </a:lnTo>
                <a:lnTo>
                  <a:pt x="434" y="2101"/>
                </a:lnTo>
                <a:lnTo>
                  <a:pt x="423" y="2108"/>
                </a:lnTo>
                <a:lnTo>
                  <a:pt x="411" y="2115"/>
                </a:lnTo>
                <a:lnTo>
                  <a:pt x="399" y="2120"/>
                </a:lnTo>
                <a:lnTo>
                  <a:pt x="386" y="2126"/>
                </a:lnTo>
                <a:lnTo>
                  <a:pt x="374" y="2131"/>
                </a:lnTo>
                <a:lnTo>
                  <a:pt x="361" y="2135"/>
                </a:lnTo>
                <a:lnTo>
                  <a:pt x="348" y="2138"/>
                </a:lnTo>
                <a:lnTo>
                  <a:pt x="335" y="2142"/>
                </a:lnTo>
                <a:lnTo>
                  <a:pt x="321" y="2144"/>
                </a:lnTo>
                <a:lnTo>
                  <a:pt x="308" y="2145"/>
                </a:lnTo>
                <a:lnTo>
                  <a:pt x="295" y="2146"/>
                </a:lnTo>
                <a:lnTo>
                  <a:pt x="281" y="2146"/>
                </a:lnTo>
                <a:lnTo>
                  <a:pt x="267" y="2146"/>
                </a:lnTo>
                <a:lnTo>
                  <a:pt x="254" y="2145"/>
                </a:lnTo>
                <a:lnTo>
                  <a:pt x="240" y="2144"/>
                </a:lnTo>
                <a:lnTo>
                  <a:pt x="226" y="2141"/>
                </a:lnTo>
                <a:lnTo>
                  <a:pt x="213" y="2137"/>
                </a:lnTo>
                <a:lnTo>
                  <a:pt x="199" y="2134"/>
                </a:lnTo>
                <a:lnTo>
                  <a:pt x="187" y="2130"/>
                </a:lnTo>
                <a:lnTo>
                  <a:pt x="173" y="2125"/>
                </a:lnTo>
                <a:lnTo>
                  <a:pt x="160" y="2119"/>
                </a:lnTo>
                <a:lnTo>
                  <a:pt x="147" y="2113"/>
                </a:lnTo>
                <a:lnTo>
                  <a:pt x="134" y="2105"/>
                </a:lnTo>
                <a:lnTo>
                  <a:pt x="123" y="2097"/>
                </a:lnTo>
                <a:lnTo>
                  <a:pt x="111" y="2089"/>
                </a:lnTo>
                <a:lnTo>
                  <a:pt x="100" y="2080"/>
                </a:lnTo>
                <a:lnTo>
                  <a:pt x="89" y="2070"/>
                </a:lnTo>
                <a:lnTo>
                  <a:pt x="80" y="2060"/>
                </a:lnTo>
                <a:lnTo>
                  <a:pt x="70" y="2051"/>
                </a:lnTo>
                <a:lnTo>
                  <a:pt x="61" y="2040"/>
                </a:lnTo>
                <a:lnTo>
                  <a:pt x="53" y="2029"/>
                </a:lnTo>
                <a:lnTo>
                  <a:pt x="45" y="2018"/>
                </a:lnTo>
                <a:lnTo>
                  <a:pt x="38" y="2006"/>
                </a:lnTo>
                <a:lnTo>
                  <a:pt x="32" y="1994"/>
                </a:lnTo>
                <a:lnTo>
                  <a:pt x="25" y="1981"/>
                </a:lnTo>
                <a:lnTo>
                  <a:pt x="20" y="1970"/>
                </a:lnTo>
                <a:lnTo>
                  <a:pt x="16" y="1957"/>
                </a:lnTo>
                <a:lnTo>
                  <a:pt x="11" y="1944"/>
                </a:lnTo>
                <a:lnTo>
                  <a:pt x="7" y="1931"/>
                </a:lnTo>
                <a:lnTo>
                  <a:pt x="5" y="1917"/>
                </a:lnTo>
                <a:lnTo>
                  <a:pt x="3" y="1905"/>
                </a:lnTo>
                <a:lnTo>
                  <a:pt x="1" y="1891"/>
                </a:lnTo>
                <a:lnTo>
                  <a:pt x="0" y="1877"/>
                </a:lnTo>
                <a:lnTo>
                  <a:pt x="0" y="1864"/>
                </a:lnTo>
                <a:lnTo>
                  <a:pt x="0" y="1850"/>
                </a:lnTo>
                <a:lnTo>
                  <a:pt x="1" y="1836"/>
                </a:lnTo>
                <a:lnTo>
                  <a:pt x="3" y="1823"/>
                </a:lnTo>
                <a:lnTo>
                  <a:pt x="5" y="1809"/>
                </a:lnTo>
                <a:lnTo>
                  <a:pt x="8" y="1796"/>
                </a:lnTo>
                <a:lnTo>
                  <a:pt x="11" y="1783"/>
                </a:lnTo>
                <a:lnTo>
                  <a:pt x="17" y="1769"/>
                </a:lnTo>
                <a:lnTo>
                  <a:pt x="21" y="1756"/>
                </a:lnTo>
                <a:lnTo>
                  <a:pt x="27" y="1743"/>
                </a:lnTo>
                <a:lnTo>
                  <a:pt x="34" y="1730"/>
                </a:lnTo>
                <a:lnTo>
                  <a:pt x="41" y="1718"/>
                </a:lnTo>
                <a:lnTo>
                  <a:pt x="522" y="2011"/>
                </a:lnTo>
                <a:close/>
                <a:moveTo>
                  <a:pt x="41" y="1718"/>
                </a:moveTo>
                <a:lnTo>
                  <a:pt x="82" y="1651"/>
                </a:lnTo>
                <a:lnTo>
                  <a:pt x="124" y="1587"/>
                </a:lnTo>
                <a:lnTo>
                  <a:pt x="166" y="1522"/>
                </a:lnTo>
                <a:lnTo>
                  <a:pt x="211" y="1459"/>
                </a:lnTo>
                <a:lnTo>
                  <a:pt x="256" y="1396"/>
                </a:lnTo>
                <a:lnTo>
                  <a:pt x="302" y="1334"/>
                </a:lnTo>
                <a:lnTo>
                  <a:pt x="349" y="1273"/>
                </a:lnTo>
                <a:lnTo>
                  <a:pt x="397" y="1213"/>
                </a:lnTo>
                <a:lnTo>
                  <a:pt x="446" y="1153"/>
                </a:lnTo>
                <a:lnTo>
                  <a:pt x="495" y="1094"/>
                </a:lnTo>
                <a:lnTo>
                  <a:pt x="547" y="1036"/>
                </a:lnTo>
                <a:lnTo>
                  <a:pt x="598" y="980"/>
                </a:lnTo>
                <a:lnTo>
                  <a:pt x="651" y="923"/>
                </a:lnTo>
                <a:lnTo>
                  <a:pt x="705" y="868"/>
                </a:lnTo>
                <a:lnTo>
                  <a:pt x="759" y="813"/>
                </a:lnTo>
                <a:lnTo>
                  <a:pt x="815" y="760"/>
                </a:lnTo>
                <a:lnTo>
                  <a:pt x="1204" y="1168"/>
                </a:lnTo>
                <a:lnTo>
                  <a:pt x="1154" y="1215"/>
                </a:lnTo>
                <a:lnTo>
                  <a:pt x="1106" y="1263"/>
                </a:lnTo>
                <a:lnTo>
                  <a:pt x="1059" y="1312"/>
                </a:lnTo>
                <a:lnTo>
                  <a:pt x="1012" y="1361"/>
                </a:lnTo>
                <a:lnTo>
                  <a:pt x="967" y="1411"/>
                </a:lnTo>
                <a:lnTo>
                  <a:pt x="923" y="1462"/>
                </a:lnTo>
                <a:lnTo>
                  <a:pt x="879" y="1515"/>
                </a:lnTo>
                <a:lnTo>
                  <a:pt x="835" y="1567"/>
                </a:lnTo>
                <a:lnTo>
                  <a:pt x="793" y="1619"/>
                </a:lnTo>
                <a:lnTo>
                  <a:pt x="752" y="1674"/>
                </a:lnTo>
                <a:lnTo>
                  <a:pt x="711" y="1728"/>
                </a:lnTo>
                <a:lnTo>
                  <a:pt x="672" y="1784"/>
                </a:lnTo>
                <a:lnTo>
                  <a:pt x="633" y="1839"/>
                </a:lnTo>
                <a:lnTo>
                  <a:pt x="595" y="1896"/>
                </a:lnTo>
                <a:lnTo>
                  <a:pt x="558" y="1954"/>
                </a:lnTo>
                <a:lnTo>
                  <a:pt x="522" y="2011"/>
                </a:lnTo>
                <a:lnTo>
                  <a:pt x="41" y="1718"/>
                </a:lnTo>
                <a:close/>
                <a:moveTo>
                  <a:pt x="815" y="760"/>
                </a:moveTo>
                <a:lnTo>
                  <a:pt x="870" y="707"/>
                </a:lnTo>
                <a:lnTo>
                  <a:pt x="928" y="656"/>
                </a:lnTo>
                <a:lnTo>
                  <a:pt x="986" y="605"/>
                </a:lnTo>
                <a:lnTo>
                  <a:pt x="1044" y="556"/>
                </a:lnTo>
                <a:lnTo>
                  <a:pt x="1103" y="507"/>
                </a:lnTo>
                <a:lnTo>
                  <a:pt x="1164" y="459"/>
                </a:lnTo>
                <a:lnTo>
                  <a:pt x="1225" y="412"/>
                </a:lnTo>
                <a:lnTo>
                  <a:pt x="1287" y="366"/>
                </a:lnTo>
                <a:lnTo>
                  <a:pt x="1350" y="321"/>
                </a:lnTo>
                <a:lnTo>
                  <a:pt x="1413" y="277"/>
                </a:lnTo>
                <a:lnTo>
                  <a:pt x="1477" y="234"/>
                </a:lnTo>
                <a:lnTo>
                  <a:pt x="1542" y="193"/>
                </a:lnTo>
                <a:lnTo>
                  <a:pt x="1608" y="151"/>
                </a:lnTo>
                <a:lnTo>
                  <a:pt x="1675" y="111"/>
                </a:lnTo>
                <a:lnTo>
                  <a:pt x="1742" y="73"/>
                </a:lnTo>
                <a:lnTo>
                  <a:pt x="1809" y="36"/>
                </a:lnTo>
                <a:lnTo>
                  <a:pt x="2078" y="529"/>
                </a:lnTo>
                <a:lnTo>
                  <a:pt x="2020" y="562"/>
                </a:lnTo>
                <a:lnTo>
                  <a:pt x="1960" y="596"/>
                </a:lnTo>
                <a:lnTo>
                  <a:pt x="1902" y="632"/>
                </a:lnTo>
                <a:lnTo>
                  <a:pt x="1844" y="668"/>
                </a:lnTo>
                <a:lnTo>
                  <a:pt x="1787" y="704"/>
                </a:lnTo>
                <a:lnTo>
                  <a:pt x="1730" y="742"/>
                </a:lnTo>
                <a:lnTo>
                  <a:pt x="1675" y="781"/>
                </a:lnTo>
                <a:lnTo>
                  <a:pt x="1620" y="821"/>
                </a:lnTo>
                <a:lnTo>
                  <a:pt x="1565" y="861"/>
                </a:lnTo>
                <a:lnTo>
                  <a:pt x="1511" y="902"/>
                </a:lnTo>
                <a:lnTo>
                  <a:pt x="1458" y="944"/>
                </a:lnTo>
                <a:lnTo>
                  <a:pt x="1405" y="987"/>
                </a:lnTo>
                <a:lnTo>
                  <a:pt x="1354" y="1031"/>
                </a:lnTo>
                <a:lnTo>
                  <a:pt x="1303" y="1076"/>
                </a:lnTo>
                <a:lnTo>
                  <a:pt x="1253" y="1122"/>
                </a:lnTo>
                <a:lnTo>
                  <a:pt x="1204" y="1168"/>
                </a:lnTo>
                <a:lnTo>
                  <a:pt x="815" y="760"/>
                </a:lnTo>
                <a:close/>
                <a:moveTo>
                  <a:pt x="1809" y="36"/>
                </a:moveTo>
                <a:lnTo>
                  <a:pt x="1822" y="28"/>
                </a:lnTo>
                <a:lnTo>
                  <a:pt x="1836" y="23"/>
                </a:lnTo>
                <a:lnTo>
                  <a:pt x="1849" y="17"/>
                </a:lnTo>
                <a:lnTo>
                  <a:pt x="1862" y="13"/>
                </a:lnTo>
                <a:lnTo>
                  <a:pt x="1875" y="9"/>
                </a:lnTo>
                <a:lnTo>
                  <a:pt x="1889" y="6"/>
                </a:lnTo>
                <a:lnTo>
                  <a:pt x="1902" y="4"/>
                </a:lnTo>
                <a:lnTo>
                  <a:pt x="1916" y="3"/>
                </a:lnTo>
                <a:lnTo>
                  <a:pt x="1930" y="1"/>
                </a:lnTo>
                <a:lnTo>
                  <a:pt x="1944" y="0"/>
                </a:lnTo>
                <a:lnTo>
                  <a:pt x="1957" y="1"/>
                </a:lnTo>
                <a:lnTo>
                  <a:pt x="1970" y="3"/>
                </a:lnTo>
                <a:lnTo>
                  <a:pt x="1984" y="4"/>
                </a:lnTo>
                <a:lnTo>
                  <a:pt x="1997" y="6"/>
                </a:lnTo>
                <a:lnTo>
                  <a:pt x="2011" y="9"/>
                </a:lnTo>
                <a:lnTo>
                  <a:pt x="2024" y="12"/>
                </a:lnTo>
                <a:lnTo>
                  <a:pt x="2037" y="16"/>
                </a:lnTo>
                <a:lnTo>
                  <a:pt x="2050" y="21"/>
                </a:lnTo>
                <a:lnTo>
                  <a:pt x="2061" y="26"/>
                </a:lnTo>
                <a:lnTo>
                  <a:pt x="2074" y="32"/>
                </a:lnTo>
                <a:lnTo>
                  <a:pt x="2086" y="39"/>
                </a:lnTo>
                <a:lnTo>
                  <a:pt x="2098" y="46"/>
                </a:lnTo>
                <a:lnTo>
                  <a:pt x="2108" y="54"/>
                </a:lnTo>
                <a:lnTo>
                  <a:pt x="2119" y="62"/>
                </a:lnTo>
                <a:lnTo>
                  <a:pt x="2130" y="71"/>
                </a:lnTo>
                <a:lnTo>
                  <a:pt x="2140" y="80"/>
                </a:lnTo>
                <a:lnTo>
                  <a:pt x="2150" y="90"/>
                </a:lnTo>
                <a:lnTo>
                  <a:pt x="2160" y="101"/>
                </a:lnTo>
                <a:lnTo>
                  <a:pt x="2168" y="111"/>
                </a:lnTo>
                <a:lnTo>
                  <a:pt x="2177" y="123"/>
                </a:lnTo>
                <a:lnTo>
                  <a:pt x="2184" y="135"/>
                </a:lnTo>
                <a:lnTo>
                  <a:pt x="2192" y="148"/>
                </a:lnTo>
                <a:lnTo>
                  <a:pt x="2198" y="161"/>
                </a:lnTo>
                <a:lnTo>
                  <a:pt x="2203" y="173"/>
                </a:lnTo>
                <a:lnTo>
                  <a:pt x="2209" y="187"/>
                </a:lnTo>
                <a:lnTo>
                  <a:pt x="2213" y="200"/>
                </a:lnTo>
                <a:lnTo>
                  <a:pt x="2217" y="214"/>
                </a:lnTo>
                <a:lnTo>
                  <a:pt x="2220" y="227"/>
                </a:lnTo>
                <a:lnTo>
                  <a:pt x="2223" y="241"/>
                </a:lnTo>
                <a:lnTo>
                  <a:pt x="2225" y="255"/>
                </a:lnTo>
                <a:lnTo>
                  <a:pt x="2226" y="268"/>
                </a:lnTo>
                <a:lnTo>
                  <a:pt x="2226" y="281"/>
                </a:lnTo>
                <a:lnTo>
                  <a:pt x="2226" y="295"/>
                </a:lnTo>
                <a:lnTo>
                  <a:pt x="2225" y="309"/>
                </a:lnTo>
                <a:lnTo>
                  <a:pt x="2223" y="322"/>
                </a:lnTo>
                <a:lnTo>
                  <a:pt x="2220" y="336"/>
                </a:lnTo>
                <a:lnTo>
                  <a:pt x="2217" y="349"/>
                </a:lnTo>
                <a:lnTo>
                  <a:pt x="2214" y="361"/>
                </a:lnTo>
                <a:lnTo>
                  <a:pt x="2210" y="375"/>
                </a:lnTo>
                <a:lnTo>
                  <a:pt x="2205" y="387"/>
                </a:lnTo>
                <a:lnTo>
                  <a:pt x="2200" y="400"/>
                </a:lnTo>
                <a:lnTo>
                  <a:pt x="2194" y="412"/>
                </a:lnTo>
                <a:lnTo>
                  <a:pt x="2187" y="424"/>
                </a:lnTo>
                <a:lnTo>
                  <a:pt x="2180" y="435"/>
                </a:lnTo>
                <a:lnTo>
                  <a:pt x="2172" y="447"/>
                </a:lnTo>
                <a:lnTo>
                  <a:pt x="2164" y="457"/>
                </a:lnTo>
                <a:lnTo>
                  <a:pt x="2155" y="468"/>
                </a:lnTo>
                <a:lnTo>
                  <a:pt x="2146" y="479"/>
                </a:lnTo>
                <a:lnTo>
                  <a:pt x="2136" y="488"/>
                </a:lnTo>
                <a:lnTo>
                  <a:pt x="2125" y="497"/>
                </a:lnTo>
                <a:lnTo>
                  <a:pt x="2115" y="507"/>
                </a:lnTo>
                <a:lnTo>
                  <a:pt x="2103" y="514"/>
                </a:lnTo>
                <a:lnTo>
                  <a:pt x="2091" y="523"/>
                </a:lnTo>
                <a:lnTo>
                  <a:pt x="2078" y="529"/>
                </a:lnTo>
                <a:lnTo>
                  <a:pt x="1809" y="36"/>
                </a:lnTo>
                <a:close/>
              </a:path>
            </a:pathLst>
          </a:custGeom>
          <a:solidFill>
            <a:srgbClr val="436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19" name="Freeform 131">
            <a:extLst>
              <a:ext uri="{FF2B5EF4-FFF2-40B4-BE49-F238E27FC236}">
                <a16:creationId xmlns:a16="http://schemas.microsoft.com/office/drawing/2014/main" id="{E918A819-2C9B-1443-C6A1-3400741891CC}"/>
              </a:ext>
            </a:extLst>
          </p:cNvPr>
          <p:cNvSpPr>
            <a:spLocks noEditPoints="1"/>
          </p:cNvSpPr>
          <p:nvPr/>
        </p:nvSpPr>
        <p:spPr bwMode="auto">
          <a:xfrm rot="362064">
            <a:off x="4650791" y="3096167"/>
            <a:ext cx="580400" cy="1324978"/>
          </a:xfrm>
          <a:custGeom>
            <a:avLst/>
            <a:gdLst>
              <a:gd name="T0" fmla="*/ 561 w 1208"/>
              <a:gd name="T1" fmla="*/ 2620 h 2860"/>
              <a:gd name="T2" fmla="*/ 548 w 1208"/>
              <a:gd name="T3" fmla="*/ 2674 h 2860"/>
              <a:gd name="T4" fmla="*/ 524 w 1208"/>
              <a:gd name="T5" fmla="*/ 2723 h 2860"/>
              <a:gd name="T6" fmla="*/ 491 w 1208"/>
              <a:gd name="T7" fmla="*/ 2767 h 2860"/>
              <a:gd name="T8" fmla="*/ 451 w 1208"/>
              <a:gd name="T9" fmla="*/ 2803 h 2860"/>
              <a:gd name="T10" fmla="*/ 404 w 1208"/>
              <a:gd name="T11" fmla="*/ 2832 h 2860"/>
              <a:gd name="T12" fmla="*/ 352 w 1208"/>
              <a:gd name="T13" fmla="*/ 2850 h 2860"/>
              <a:gd name="T14" fmla="*/ 297 w 1208"/>
              <a:gd name="T15" fmla="*/ 2859 h 2860"/>
              <a:gd name="T16" fmla="*/ 239 w 1208"/>
              <a:gd name="T17" fmla="*/ 2857 h 2860"/>
              <a:gd name="T18" fmla="*/ 184 w 1208"/>
              <a:gd name="T19" fmla="*/ 2843 h 2860"/>
              <a:gd name="T20" fmla="*/ 135 w 1208"/>
              <a:gd name="T21" fmla="*/ 2818 h 2860"/>
              <a:gd name="T22" fmla="*/ 91 w 1208"/>
              <a:gd name="T23" fmla="*/ 2786 h 2860"/>
              <a:gd name="T24" fmla="*/ 55 w 1208"/>
              <a:gd name="T25" fmla="*/ 2746 h 2860"/>
              <a:gd name="T26" fmla="*/ 27 w 1208"/>
              <a:gd name="T27" fmla="*/ 2700 h 2860"/>
              <a:gd name="T28" fmla="*/ 8 w 1208"/>
              <a:gd name="T29" fmla="*/ 2647 h 2860"/>
              <a:gd name="T30" fmla="*/ 0 w 1208"/>
              <a:gd name="T31" fmla="*/ 2592 h 2860"/>
              <a:gd name="T32" fmla="*/ 0 w 1208"/>
              <a:gd name="T33" fmla="*/ 2495 h 2860"/>
              <a:gd name="T34" fmla="*/ 17 w 1208"/>
              <a:gd name="T35" fmla="*/ 2170 h 2860"/>
              <a:gd name="T36" fmla="*/ 55 w 1208"/>
              <a:gd name="T37" fmla="*/ 1851 h 2860"/>
              <a:gd name="T38" fmla="*/ 115 w 1208"/>
              <a:gd name="T39" fmla="*/ 1538 h 2860"/>
              <a:gd name="T40" fmla="*/ 716 w 1208"/>
              <a:gd name="T41" fmla="*/ 1460 h 2860"/>
              <a:gd name="T42" fmla="*/ 651 w 1208"/>
              <a:gd name="T43" fmla="*/ 1729 h 2860"/>
              <a:gd name="T44" fmla="*/ 603 w 1208"/>
              <a:gd name="T45" fmla="*/ 2006 h 2860"/>
              <a:gd name="T46" fmla="*/ 574 w 1208"/>
              <a:gd name="T47" fmla="*/ 2289 h 2860"/>
              <a:gd name="T48" fmla="*/ 565 w 1208"/>
              <a:gd name="T49" fmla="*/ 2577 h 2860"/>
              <a:gd name="T50" fmla="*/ 221 w 1208"/>
              <a:gd name="T51" fmla="*/ 1152 h 2860"/>
              <a:gd name="T52" fmla="*/ 329 w 1208"/>
              <a:gd name="T53" fmla="*/ 849 h 2860"/>
              <a:gd name="T54" fmla="*/ 457 w 1208"/>
              <a:gd name="T55" fmla="*/ 555 h 2860"/>
              <a:gd name="T56" fmla="*/ 604 w 1208"/>
              <a:gd name="T57" fmla="*/ 272 h 2860"/>
              <a:gd name="T58" fmla="*/ 1131 w 1208"/>
              <a:gd name="T59" fmla="*/ 488 h 2860"/>
              <a:gd name="T60" fmla="*/ 996 w 1208"/>
              <a:gd name="T61" fmla="*/ 735 h 2860"/>
              <a:gd name="T62" fmla="*/ 880 w 1208"/>
              <a:gd name="T63" fmla="*/ 990 h 2860"/>
              <a:gd name="T64" fmla="*/ 779 w 1208"/>
              <a:gd name="T65" fmla="*/ 1256 h 2860"/>
              <a:gd name="T66" fmla="*/ 174 w 1208"/>
              <a:gd name="T67" fmla="*/ 1307 h 2860"/>
              <a:gd name="T68" fmla="*/ 710 w 1208"/>
              <a:gd name="T69" fmla="*/ 99 h 2860"/>
              <a:gd name="T70" fmla="*/ 751 w 1208"/>
              <a:gd name="T71" fmla="*/ 61 h 2860"/>
              <a:gd name="T72" fmla="*/ 796 w 1208"/>
              <a:gd name="T73" fmla="*/ 31 h 2860"/>
              <a:gd name="T74" fmla="*/ 847 w 1208"/>
              <a:gd name="T75" fmla="*/ 11 h 2860"/>
              <a:gd name="T76" fmla="*/ 899 w 1208"/>
              <a:gd name="T77" fmla="*/ 1 h 2860"/>
              <a:gd name="T78" fmla="*/ 953 w 1208"/>
              <a:gd name="T79" fmla="*/ 1 h 2860"/>
              <a:gd name="T80" fmla="*/ 1008 w 1208"/>
              <a:gd name="T81" fmla="*/ 12 h 2860"/>
              <a:gd name="T82" fmla="*/ 1060 w 1208"/>
              <a:gd name="T83" fmla="*/ 33 h 2860"/>
              <a:gd name="T84" fmla="*/ 1107 w 1208"/>
              <a:gd name="T85" fmla="*/ 66 h 2860"/>
              <a:gd name="T86" fmla="*/ 1146 w 1208"/>
              <a:gd name="T87" fmla="*/ 106 h 2860"/>
              <a:gd name="T88" fmla="*/ 1176 w 1208"/>
              <a:gd name="T89" fmla="*/ 152 h 2860"/>
              <a:gd name="T90" fmla="*/ 1196 w 1208"/>
              <a:gd name="T91" fmla="*/ 202 h 2860"/>
              <a:gd name="T92" fmla="*/ 1207 w 1208"/>
              <a:gd name="T93" fmla="*/ 255 h 2860"/>
              <a:gd name="T94" fmla="*/ 1206 w 1208"/>
              <a:gd name="T95" fmla="*/ 310 h 2860"/>
              <a:gd name="T96" fmla="*/ 1195 w 1208"/>
              <a:gd name="T97" fmla="*/ 363 h 2860"/>
              <a:gd name="T98" fmla="*/ 1174 w 1208"/>
              <a:gd name="T99" fmla="*/ 415 h 2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8" h="2860">
                <a:moveTo>
                  <a:pt x="565" y="2577"/>
                </a:moveTo>
                <a:lnTo>
                  <a:pt x="564" y="2592"/>
                </a:lnTo>
                <a:lnTo>
                  <a:pt x="563" y="2606"/>
                </a:lnTo>
                <a:lnTo>
                  <a:pt x="561" y="2620"/>
                </a:lnTo>
                <a:lnTo>
                  <a:pt x="558" y="2635"/>
                </a:lnTo>
                <a:lnTo>
                  <a:pt x="555" y="2647"/>
                </a:lnTo>
                <a:lnTo>
                  <a:pt x="552" y="2661"/>
                </a:lnTo>
                <a:lnTo>
                  <a:pt x="548" y="2674"/>
                </a:lnTo>
                <a:lnTo>
                  <a:pt x="542" y="2687"/>
                </a:lnTo>
                <a:lnTo>
                  <a:pt x="537" y="2700"/>
                </a:lnTo>
                <a:lnTo>
                  <a:pt x="530" y="2712"/>
                </a:lnTo>
                <a:lnTo>
                  <a:pt x="524" y="2723"/>
                </a:lnTo>
                <a:lnTo>
                  <a:pt x="517" y="2735"/>
                </a:lnTo>
                <a:lnTo>
                  <a:pt x="508" y="2746"/>
                </a:lnTo>
                <a:lnTo>
                  <a:pt x="499" y="2756"/>
                </a:lnTo>
                <a:lnTo>
                  <a:pt x="491" y="2767"/>
                </a:lnTo>
                <a:lnTo>
                  <a:pt x="481" y="2777"/>
                </a:lnTo>
                <a:lnTo>
                  <a:pt x="472" y="2786"/>
                </a:lnTo>
                <a:lnTo>
                  <a:pt x="462" y="2795"/>
                </a:lnTo>
                <a:lnTo>
                  <a:pt x="451" y="2803"/>
                </a:lnTo>
                <a:lnTo>
                  <a:pt x="440" y="2812"/>
                </a:lnTo>
                <a:lnTo>
                  <a:pt x="428" y="2818"/>
                </a:lnTo>
                <a:lnTo>
                  <a:pt x="416" y="2826"/>
                </a:lnTo>
                <a:lnTo>
                  <a:pt x="404" y="2832"/>
                </a:lnTo>
                <a:lnTo>
                  <a:pt x="392" y="2838"/>
                </a:lnTo>
                <a:lnTo>
                  <a:pt x="379" y="2843"/>
                </a:lnTo>
                <a:lnTo>
                  <a:pt x="366" y="2847"/>
                </a:lnTo>
                <a:lnTo>
                  <a:pt x="352" y="2850"/>
                </a:lnTo>
                <a:lnTo>
                  <a:pt x="339" y="2854"/>
                </a:lnTo>
                <a:lnTo>
                  <a:pt x="325" y="2857"/>
                </a:lnTo>
                <a:lnTo>
                  <a:pt x="310" y="2858"/>
                </a:lnTo>
                <a:lnTo>
                  <a:pt x="297" y="2859"/>
                </a:lnTo>
                <a:lnTo>
                  <a:pt x="282" y="2860"/>
                </a:lnTo>
                <a:lnTo>
                  <a:pt x="268" y="2859"/>
                </a:lnTo>
                <a:lnTo>
                  <a:pt x="253" y="2858"/>
                </a:lnTo>
                <a:lnTo>
                  <a:pt x="239" y="2857"/>
                </a:lnTo>
                <a:lnTo>
                  <a:pt x="225" y="2854"/>
                </a:lnTo>
                <a:lnTo>
                  <a:pt x="211" y="2850"/>
                </a:lnTo>
                <a:lnTo>
                  <a:pt x="198" y="2847"/>
                </a:lnTo>
                <a:lnTo>
                  <a:pt x="184" y="2843"/>
                </a:lnTo>
                <a:lnTo>
                  <a:pt x="172" y="2838"/>
                </a:lnTo>
                <a:lnTo>
                  <a:pt x="160" y="2832"/>
                </a:lnTo>
                <a:lnTo>
                  <a:pt x="147" y="2826"/>
                </a:lnTo>
                <a:lnTo>
                  <a:pt x="135" y="2818"/>
                </a:lnTo>
                <a:lnTo>
                  <a:pt x="123" y="2812"/>
                </a:lnTo>
                <a:lnTo>
                  <a:pt x="113" y="2803"/>
                </a:lnTo>
                <a:lnTo>
                  <a:pt x="102" y="2795"/>
                </a:lnTo>
                <a:lnTo>
                  <a:pt x="91" y="2786"/>
                </a:lnTo>
                <a:lnTo>
                  <a:pt x="82" y="2777"/>
                </a:lnTo>
                <a:lnTo>
                  <a:pt x="73" y="2767"/>
                </a:lnTo>
                <a:lnTo>
                  <a:pt x="64" y="2756"/>
                </a:lnTo>
                <a:lnTo>
                  <a:pt x="55" y="2746"/>
                </a:lnTo>
                <a:lnTo>
                  <a:pt x="48" y="2735"/>
                </a:lnTo>
                <a:lnTo>
                  <a:pt x="40" y="2723"/>
                </a:lnTo>
                <a:lnTo>
                  <a:pt x="34" y="2712"/>
                </a:lnTo>
                <a:lnTo>
                  <a:pt x="27" y="2700"/>
                </a:lnTo>
                <a:lnTo>
                  <a:pt x="22" y="2687"/>
                </a:lnTo>
                <a:lnTo>
                  <a:pt x="17" y="2674"/>
                </a:lnTo>
                <a:lnTo>
                  <a:pt x="12" y="2661"/>
                </a:lnTo>
                <a:lnTo>
                  <a:pt x="8" y="2647"/>
                </a:lnTo>
                <a:lnTo>
                  <a:pt x="5" y="2635"/>
                </a:lnTo>
                <a:lnTo>
                  <a:pt x="3" y="2620"/>
                </a:lnTo>
                <a:lnTo>
                  <a:pt x="1" y="2606"/>
                </a:lnTo>
                <a:lnTo>
                  <a:pt x="0" y="2592"/>
                </a:lnTo>
                <a:lnTo>
                  <a:pt x="0" y="2577"/>
                </a:lnTo>
                <a:lnTo>
                  <a:pt x="565" y="2577"/>
                </a:lnTo>
                <a:close/>
                <a:moveTo>
                  <a:pt x="0" y="2577"/>
                </a:moveTo>
                <a:lnTo>
                  <a:pt x="0" y="2495"/>
                </a:lnTo>
                <a:lnTo>
                  <a:pt x="2" y="2414"/>
                </a:lnTo>
                <a:lnTo>
                  <a:pt x="6" y="2332"/>
                </a:lnTo>
                <a:lnTo>
                  <a:pt x="10" y="2251"/>
                </a:lnTo>
                <a:lnTo>
                  <a:pt x="17" y="2170"/>
                </a:lnTo>
                <a:lnTo>
                  <a:pt x="24" y="2090"/>
                </a:lnTo>
                <a:lnTo>
                  <a:pt x="34" y="2010"/>
                </a:lnTo>
                <a:lnTo>
                  <a:pt x="44" y="1930"/>
                </a:lnTo>
                <a:lnTo>
                  <a:pt x="55" y="1851"/>
                </a:lnTo>
                <a:lnTo>
                  <a:pt x="69" y="1772"/>
                </a:lnTo>
                <a:lnTo>
                  <a:pt x="83" y="1694"/>
                </a:lnTo>
                <a:lnTo>
                  <a:pt x="99" y="1615"/>
                </a:lnTo>
                <a:lnTo>
                  <a:pt x="115" y="1538"/>
                </a:lnTo>
                <a:lnTo>
                  <a:pt x="133" y="1461"/>
                </a:lnTo>
                <a:lnTo>
                  <a:pt x="153" y="1384"/>
                </a:lnTo>
                <a:lnTo>
                  <a:pt x="174" y="1307"/>
                </a:lnTo>
                <a:lnTo>
                  <a:pt x="716" y="1460"/>
                </a:lnTo>
                <a:lnTo>
                  <a:pt x="698" y="1526"/>
                </a:lnTo>
                <a:lnTo>
                  <a:pt x="682" y="1593"/>
                </a:lnTo>
                <a:lnTo>
                  <a:pt x="666" y="1661"/>
                </a:lnTo>
                <a:lnTo>
                  <a:pt x="651" y="1729"/>
                </a:lnTo>
                <a:lnTo>
                  <a:pt x="637" y="1797"/>
                </a:lnTo>
                <a:lnTo>
                  <a:pt x="624" y="1867"/>
                </a:lnTo>
                <a:lnTo>
                  <a:pt x="614" y="1936"/>
                </a:lnTo>
                <a:lnTo>
                  <a:pt x="603" y="2006"/>
                </a:lnTo>
                <a:lnTo>
                  <a:pt x="595" y="2076"/>
                </a:lnTo>
                <a:lnTo>
                  <a:pt x="586" y="2147"/>
                </a:lnTo>
                <a:lnTo>
                  <a:pt x="580" y="2217"/>
                </a:lnTo>
                <a:lnTo>
                  <a:pt x="574" y="2289"/>
                </a:lnTo>
                <a:lnTo>
                  <a:pt x="570" y="2360"/>
                </a:lnTo>
                <a:lnTo>
                  <a:pt x="567" y="2432"/>
                </a:lnTo>
                <a:lnTo>
                  <a:pt x="565" y="2504"/>
                </a:lnTo>
                <a:lnTo>
                  <a:pt x="565" y="2577"/>
                </a:lnTo>
                <a:lnTo>
                  <a:pt x="0" y="2577"/>
                </a:lnTo>
                <a:close/>
                <a:moveTo>
                  <a:pt x="174" y="1307"/>
                </a:moveTo>
                <a:lnTo>
                  <a:pt x="196" y="1229"/>
                </a:lnTo>
                <a:lnTo>
                  <a:pt x="221" y="1152"/>
                </a:lnTo>
                <a:lnTo>
                  <a:pt x="245" y="1075"/>
                </a:lnTo>
                <a:lnTo>
                  <a:pt x="272" y="1000"/>
                </a:lnTo>
                <a:lnTo>
                  <a:pt x="300" y="924"/>
                </a:lnTo>
                <a:lnTo>
                  <a:pt x="329" y="849"/>
                </a:lnTo>
                <a:lnTo>
                  <a:pt x="358" y="774"/>
                </a:lnTo>
                <a:lnTo>
                  <a:pt x="391" y="701"/>
                </a:lnTo>
                <a:lnTo>
                  <a:pt x="423" y="627"/>
                </a:lnTo>
                <a:lnTo>
                  <a:pt x="457" y="555"/>
                </a:lnTo>
                <a:lnTo>
                  <a:pt x="492" y="483"/>
                </a:lnTo>
                <a:lnTo>
                  <a:pt x="528" y="412"/>
                </a:lnTo>
                <a:lnTo>
                  <a:pt x="566" y="342"/>
                </a:lnTo>
                <a:lnTo>
                  <a:pt x="604" y="272"/>
                </a:lnTo>
                <a:lnTo>
                  <a:pt x="644" y="203"/>
                </a:lnTo>
                <a:lnTo>
                  <a:pt x="685" y="135"/>
                </a:lnTo>
                <a:lnTo>
                  <a:pt x="1166" y="428"/>
                </a:lnTo>
                <a:lnTo>
                  <a:pt x="1131" y="488"/>
                </a:lnTo>
                <a:lnTo>
                  <a:pt x="1096" y="549"/>
                </a:lnTo>
                <a:lnTo>
                  <a:pt x="1061" y="610"/>
                </a:lnTo>
                <a:lnTo>
                  <a:pt x="1028" y="672"/>
                </a:lnTo>
                <a:lnTo>
                  <a:pt x="996" y="735"/>
                </a:lnTo>
                <a:lnTo>
                  <a:pt x="966" y="798"/>
                </a:lnTo>
                <a:lnTo>
                  <a:pt x="936" y="861"/>
                </a:lnTo>
                <a:lnTo>
                  <a:pt x="908" y="926"/>
                </a:lnTo>
                <a:lnTo>
                  <a:pt x="880" y="990"/>
                </a:lnTo>
                <a:lnTo>
                  <a:pt x="853" y="1056"/>
                </a:lnTo>
                <a:lnTo>
                  <a:pt x="827" y="1121"/>
                </a:lnTo>
                <a:lnTo>
                  <a:pt x="803" y="1189"/>
                </a:lnTo>
                <a:lnTo>
                  <a:pt x="779" y="1256"/>
                </a:lnTo>
                <a:lnTo>
                  <a:pt x="758" y="1323"/>
                </a:lnTo>
                <a:lnTo>
                  <a:pt x="737" y="1392"/>
                </a:lnTo>
                <a:lnTo>
                  <a:pt x="716" y="1460"/>
                </a:lnTo>
                <a:lnTo>
                  <a:pt x="174" y="1307"/>
                </a:lnTo>
                <a:close/>
                <a:moveTo>
                  <a:pt x="685" y="135"/>
                </a:moveTo>
                <a:lnTo>
                  <a:pt x="693" y="123"/>
                </a:lnTo>
                <a:lnTo>
                  <a:pt x="701" y="111"/>
                </a:lnTo>
                <a:lnTo>
                  <a:pt x="710" y="99"/>
                </a:lnTo>
                <a:lnTo>
                  <a:pt x="720" y="89"/>
                </a:lnTo>
                <a:lnTo>
                  <a:pt x="729" y="79"/>
                </a:lnTo>
                <a:lnTo>
                  <a:pt x="740" y="69"/>
                </a:lnTo>
                <a:lnTo>
                  <a:pt x="751" y="61"/>
                </a:lnTo>
                <a:lnTo>
                  <a:pt x="761" y="52"/>
                </a:lnTo>
                <a:lnTo>
                  <a:pt x="772" y="45"/>
                </a:lnTo>
                <a:lnTo>
                  <a:pt x="784" y="37"/>
                </a:lnTo>
                <a:lnTo>
                  <a:pt x="796" y="31"/>
                </a:lnTo>
                <a:lnTo>
                  <a:pt x="808" y="26"/>
                </a:lnTo>
                <a:lnTo>
                  <a:pt x="821" y="20"/>
                </a:lnTo>
                <a:lnTo>
                  <a:pt x="833" y="15"/>
                </a:lnTo>
                <a:lnTo>
                  <a:pt x="847" y="11"/>
                </a:lnTo>
                <a:lnTo>
                  <a:pt x="859" y="8"/>
                </a:lnTo>
                <a:lnTo>
                  <a:pt x="872" y="4"/>
                </a:lnTo>
                <a:lnTo>
                  <a:pt x="886" y="2"/>
                </a:lnTo>
                <a:lnTo>
                  <a:pt x="899" y="1"/>
                </a:lnTo>
                <a:lnTo>
                  <a:pt x="913" y="0"/>
                </a:lnTo>
                <a:lnTo>
                  <a:pt x="927" y="0"/>
                </a:lnTo>
                <a:lnTo>
                  <a:pt x="940" y="0"/>
                </a:lnTo>
                <a:lnTo>
                  <a:pt x="953" y="1"/>
                </a:lnTo>
                <a:lnTo>
                  <a:pt x="967" y="2"/>
                </a:lnTo>
                <a:lnTo>
                  <a:pt x="981" y="5"/>
                </a:lnTo>
                <a:lnTo>
                  <a:pt x="994" y="9"/>
                </a:lnTo>
                <a:lnTo>
                  <a:pt x="1008" y="12"/>
                </a:lnTo>
                <a:lnTo>
                  <a:pt x="1021" y="16"/>
                </a:lnTo>
                <a:lnTo>
                  <a:pt x="1034" y="21"/>
                </a:lnTo>
                <a:lnTo>
                  <a:pt x="1047" y="27"/>
                </a:lnTo>
                <a:lnTo>
                  <a:pt x="1060" y="33"/>
                </a:lnTo>
                <a:lnTo>
                  <a:pt x="1072" y="41"/>
                </a:lnTo>
                <a:lnTo>
                  <a:pt x="1085" y="49"/>
                </a:lnTo>
                <a:lnTo>
                  <a:pt x="1097" y="57"/>
                </a:lnTo>
                <a:lnTo>
                  <a:pt x="1107" y="66"/>
                </a:lnTo>
                <a:lnTo>
                  <a:pt x="1118" y="76"/>
                </a:lnTo>
                <a:lnTo>
                  <a:pt x="1128" y="86"/>
                </a:lnTo>
                <a:lnTo>
                  <a:pt x="1137" y="95"/>
                </a:lnTo>
                <a:lnTo>
                  <a:pt x="1146" y="106"/>
                </a:lnTo>
                <a:lnTo>
                  <a:pt x="1154" y="116"/>
                </a:lnTo>
                <a:lnTo>
                  <a:pt x="1162" y="128"/>
                </a:lnTo>
                <a:lnTo>
                  <a:pt x="1169" y="140"/>
                </a:lnTo>
                <a:lnTo>
                  <a:pt x="1176" y="152"/>
                </a:lnTo>
                <a:lnTo>
                  <a:pt x="1182" y="165"/>
                </a:lnTo>
                <a:lnTo>
                  <a:pt x="1187" y="176"/>
                </a:lnTo>
                <a:lnTo>
                  <a:pt x="1192" y="189"/>
                </a:lnTo>
                <a:lnTo>
                  <a:pt x="1196" y="202"/>
                </a:lnTo>
                <a:lnTo>
                  <a:pt x="1199" y="215"/>
                </a:lnTo>
                <a:lnTo>
                  <a:pt x="1202" y="229"/>
                </a:lnTo>
                <a:lnTo>
                  <a:pt x="1204" y="241"/>
                </a:lnTo>
                <a:lnTo>
                  <a:pt x="1207" y="255"/>
                </a:lnTo>
                <a:lnTo>
                  <a:pt x="1207" y="268"/>
                </a:lnTo>
                <a:lnTo>
                  <a:pt x="1208" y="282"/>
                </a:lnTo>
                <a:lnTo>
                  <a:pt x="1207" y="296"/>
                </a:lnTo>
                <a:lnTo>
                  <a:pt x="1206" y="310"/>
                </a:lnTo>
                <a:lnTo>
                  <a:pt x="1204" y="323"/>
                </a:lnTo>
                <a:lnTo>
                  <a:pt x="1202" y="336"/>
                </a:lnTo>
                <a:lnTo>
                  <a:pt x="1199" y="350"/>
                </a:lnTo>
                <a:lnTo>
                  <a:pt x="1195" y="363"/>
                </a:lnTo>
                <a:lnTo>
                  <a:pt x="1191" y="377"/>
                </a:lnTo>
                <a:lnTo>
                  <a:pt x="1185" y="390"/>
                </a:lnTo>
                <a:lnTo>
                  <a:pt x="1180" y="403"/>
                </a:lnTo>
                <a:lnTo>
                  <a:pt x="1174" y="415"/>
                </a:lnTo>
                <a:lnTo>
                  <a:pt x="1166" y="428"/>
                </a:lnTo>
                <a:lnTo>
                  <a:pt x="685" y="13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0" name="Freeform 132">
            <a:extLst>
              <a:ext uri="{FF2B5EF4-FFF2-40B4-BE49-F238E27FC236}">
                <a16:creationId xmlns:a16="http://schemas.microsoft.com/office/drawing/2014/main" id="{A11F45AB-CD05-109A-7AFE-E7187D034E16}"/>
              </a:ext>
            </a:extLst>
          </p:cNvPr>
          <p:cNvSpPr>
            <a:spLocks/>
          </p:cNvSpPr>
          <p:nvPr/>
        </p:nvSpPr>
        <p:spPr bwMode="auto">
          <a:xfrm rot="362064">
            <a:off x="5009857" y="3121590"/>
            <a:ext cx="264211" cy="224657"/>
          </a:xfrm>
          <a:custGeom>
            <a:avLst/>
            <a:gdLst>
              <a:gd name="T0" fmla="*/ 303 w 550"/>
              <a:gd name="T1" fmla="*/ 2 h 550"/>
              <a:gd name="T2" fmla="*/ 344 w 550"/>
              <a:gd name="T3" fmla="*/ 8 h 550"/>
              <a:gd name="T4" fmla="*/ 382 w 550"/>
              <a:gd name="T5" fmla="*/ 21 h 550"/>
              <a:gd name="T6" fmla="*/ 418 w 550"/>
              <a:gd name="T7" fmla="*/ 39 h 550"/>
              <a:gd name="T8" fmla="*/ 450 w 550"/>
              <a:gd name="T9" fmla="*/ 63 h 550"/>
              <a:gd name="T10" fmla="*/ 479 w 550"/>
              <a:gd name="T11" fmla="*/ 89 h 550"/>
              <a:gd name="T12" fmla="*/ 503 w 550"/>
              <a:gd name="T13" fmla="*/ 120 h 550"/>
              <a:gd name="T14" fmla="*/ 522 w 550"/>
              <a:gd name="T15" fmla="*/ 156 h 550"/>
              <a:gd name="T16" fmla="*/ 537 w 550"/>
              <a:gd name="T17" fmla="*/ 193 h 550"/>
              <a:gd name="T18" fmla="*/ 547 w 550"/>
              <a:gd name="T19" fmla="*/ 232 h 550"/>
              <a:gd name="T20" fmla="*/ 550 w 550"/>
              <a:gd name="T21" fmla="*/ 274 h 550"/>
              <a:gd name="T22" fmla="*/ 547 w 550"/>
              <a:gd name="T23" fmla="*/ 317 h 550"/>
              <a:gd name="T24" fmla="*/ 537 w 550"/>
              <a:gd name="T25" fmla="*/ 356 h 550"/>
              <a:gd name="T26" fmla="*/ 522 w 550"/>
              <a:gd name="T27" fmla="*/ 394 h 550"/>
              <a:gd name="T28" fmla="*/ 503 w 550"/>
              <a:gd name="T29" fmla="*/ 429 h 550"/>
              <a:gd name="T30" fmla="*/ 479 w 550"/>
              <a:gd name="T31" fmla="*/ 460 h 550"/>
              <a:gd name="T32" fmla="*/ 450 w 550"/>
              <a:gd name="T33" fmla="*/ 487 h 550"/>
              <a:gd name="T34" fmla="*/ 418 w 550"/>
              <a:gd name="T35" fmla="*/ 510 h 550"/>
              <a:gd name="T36" fmla="*/ 382 w 550"/>
              <a:gd name="T37" fmla="*/ 528 h 550"/>
              <a:gd name="T38" fmla="*/ 344 w 550"/>
              <a:gd name="T39" fmla="*/ 541 h 550"/>
              <a:gd name="T40" fmla="*/ 303 w 550"/>
              <a:gd name="T41" fmla="*/ 547 h 550"/>
              <a:gd name="T42" fmla="*/ 261 w 550"/>
              <a:gd name="T43" fmla="*/ 549 h 550"/>
              <a:gd name="T44" fmla="*/ 219 w 550"/>
              <a:gd name="T45" fmla="*/ 544 h 550"/>
              <a:gd name="T46" fmla="*/ 181 w 550"/>
              <a:gd name="T47" fmla="*/ 533 h 550"/>
              <a:gd name="T48" fmla="*/ 143 w 550"/>
              <a:gd name="T49" fmla="*/ 517 h 550"/>
              <a:gd name="T50" fmla="*/ 110 w 550"/>
              <a:gd name="T51" fmla="*/ 495 h 550"/>
              <a:gd name="T52" fmla="*/ 80 w 550"/>
              <a:gd name="T53" fmla="*/ 470 h 550"/>
              <a:gd name="T54" fmla="*/ 54 w 550"/>
              <a:gd name="T55" fmla="*/ 440 h 550"/>
              <a:gd name="T56" fmla="*/ 33 w 550"/>
              <a:gd name="T57" fmla="*/ 407 h 550"/>
              <a:gd name="T58" fmla="*/ 17 w 550"/>
              <a:gd name="T59" fmla="*/ 369 h 550"/>
              <a:gd name="T60" fmla="*/ 5 w 550"/>
              <a:gd name="T61" fmla="*/ 331 h 550"/>
              <a:gd name="T62" fmla="*/ 0 w 550"/>
              <a:gd name="T63" fmla="*/ 289 h 550"/>
              <a:gd name="T64" fmla="*/ 1 w 550"/>
              <a:gd name="T65" fmla="*/ 246 h 550"/>
              <a:gd name="T66" fmla="*/ 9 w 550"/>
              <a:gd name="T67" fmla="*/ 206 h 550"/>
              <a:gd name="T68" fmla="*/ 21 w 550"/>
              <a:gd name="T69" fmla="*/ 167 h 550"/>
              <a:gd name="T70" fmla="*/ 40 w 550"/>
              <a:gd name="T71" fmla="*/ 132 h 550"/>
              <a:gd name="T72" fmla="*/ 63 w 550"/>
              <a:gd name="T73" fmla="*/ 99 h 550"/>
              <a:gd name="T74" fmla="*/ 90 w 550"/>
              <a:gd name="T75" fmla="*/ 71 h 550"/>
              <a:gd name="T76" fmla="*/ 121 w 550"/>
              <a:gd name="T77" fmla="*/ 47 h 550"/>
              <a:gd name="T78" fmla="*/ 155 w 550"/>
              <a:gd name="T79" fmla="*/ 26 h 550"/>
              <a:gd name="T80" fmla="*/ 193 w 550"/>
              <a:gd name="T81" fmla="*/ 12 h 550"/>
              <a:gd name="T82" fmla="*/ 233 w 550"/>
              <a:gd name="T83" fmla="*/ 3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1"/>
                </a:lnTo>
                <a:lnTo>
                  <a:pt x="303" y="2"/>
                </a:lnTo>
                <a:lnTo>
                  <a:pt x="317" y="3"/>
                </a:lnTo>
                <a:lnTo>
                  <a:pt x="330" y="5"/>
                </a:lnTo>
                <a:lnTo>
                  <a:pt x="344" y="8"/>
                </a:lnTo>
                <a:lnTo>
                  <a:pt x="357" y="12"/>
                </a:lnTo>
                <a:lnTo>
                  <a:pt x="370" y="17"/>
                </a:lnTo>
                <a:lnTo>
                  <a:pt x="382" y="21"/>
                </a:lnTo>
                <a:lnTo>
                  <a:pt x="394" y="26"/>
                </a:lnTo>
                <a:lnTo>
                  <a:pt x="406" y="33"/>
                </a:lnTo>
                <a:lnTo>
                  <a:pt x="418" y="39"/>
                </a:lnTo>
                <a:lnTo>
                  <a:pt x="429" y="47"/>
                </a:lnTo>
                <a:lnTo>
                  <a:pt x="440" y="54"/>
                </a:lnTo>
                <a:lnTo>
                  <a:pt x="450" y="63"/>
                </a:lnTo>
                <a:lnTo>
                  <a:pt x="460" y="71"/>
                </a:lnTo>
                <a:lnTo>
                  <a:pt x="470" y="80"/>
                </a:lnTo>
                <a:lnTo>
                  <a:pt x="479" y="89"/>
                </a:lnTo>
                <a:lnTo>
                  <a:pt x="487" y="99"/>
                </a:lnTo>
                <a:lnTo>
                  <a:pt x="496" y="110"/>
                </a:lnTo>
                <a:lnTo>
                  <a:pt x="503" y="120"/>
                </a:lnTo>
                <a:lnTo>
                  <a:pt x="511" y="132"/>
                </a:lnTo>
                <a:lnTo>
                  <a:pt x="517" y="143"/>
                </a:lnTo>
                <a:lnTo>
                  <a:pt x="522" y="156"/>
                </a:lnTo>
                <a:lnTo>
                  <a:pt x="529" y="167"/>
                </a:lnTo>
                <a:lnTo>
                  <a:pt x="533" y="180"/>
                </a:lnTo>
                <a:lnTo>
                  <a:pt x="537" y="193"/>
                </a:lnTo>
                <a:lnTo>
                  <a:pt x="542" y="206"/>
                </a:lnTo>
                <a:lnTo>
                  <a:pt x="544" y="219"/>
                </a:lnTo>
                <a:lnTo>
                  <a:pt x="547" y="232"/>
                </a:lnTo>
                <a:lnTo>
                  <a:pt x="548" y="246"/>
                </a:lnTo>
                <a:lnTo>
                  <a:pt x="549" y="260"/>
                </a:lnTo>
                <a:lnTo>
                  <a:pt x="550" y="274"/>
                </a:lnTo>
                <a:lnTo>
                  <a:pt x="549" y="289"/>
                </a:lnTo>
                <a:lnTo>
                  <a:pt x="548" y="303"/>
                </a:lnTo>
                <a:lnTo>
                  <a:pt x="547" y="317"/>
                </a:lnTo>
                <a:lnTo>
                  <a:pt x="544" y="331"/>
                </a:lnTo>
                <a:lnTo>
                  <a:pt x="542" y="344"/>
                </a:lnTo>
                <a:lnTo>
                  <a:pt x="537" y="356"/>
                </a:lnTo>
                <a:lnTo>
                  <a:pt x="533" y="369"/>
                </a:lnTo>
                <a:lnTo>
                  <a:pt x="529" y="382"/>
                </a:lnTo>
                <a:lnTo>
                  <a:pt x="522" y="394"/>
                </a:lnTo>
                <a:lnTo>
                  <a:pt x="517" y="407"/>
                </a:lnTo>
                <a:lnTo>
                  <a:pt x="511" y="417"/>
                </a:lnTo>
                <a:lnTo>
                  <a:pt x="503" y="429"/>
                </a:lnTo>
                <a:lnTo>
                  <a:pt x="496" y="440"/>
                </a:lnTo>
                <a:lnTo>
                  <a:pt x="487" y="450"/>
                </a:lnTo>
                <a:lnTo>
                  <a:pt x="479" y="460"/>
                </a:lnTo>
                <a:lnTo>
                  <a:pt x="470" y="470"/>
                </a:lnTo>
                <a:lnTo>
                  <a:pt x="460" y="478"/>
                </a:lnTo>
                <a:lnTo>
                  <a:pt x="450" y="487"/>
                </a:lnTo>
                <a:lnTo>
                  <a:pt x="440" y="495"/>
                </a:lnTo>
                <a:lnTo>
                  <a:pt x="429" y="503"/>
                </a:lnTo>
                <a:lnTo>
                  <a:pt x="418" y="510"/>
                </a:lnTo>
                <a:lnTo>
                  <a:pt x="406" y="517"/>
                </a:lnTo>
                <a:lnTo>
                  <a:pt x="394" y="523"/>
                </a:lnTo>
                <a:lnTo>
                  <a:pt x="382" y="528"/>
                </a:lnTo>
                <a:lnTo>
                  <a:pt x="370" y="533"/>
                </a:lnTo>
                <a:lnTo>
                  <a:pt x="357" y="537"/>
                </a:lnTo>
                <a:lnTo>
                  <a:pt x="344" y="541"/>
                </a:lnTo>
                <a:lnTo>
                  <a:pt x="330" y="544"/>
                </a:lnTo>
                <a:lnTo>
                  <a:pt x="317" y="546"/>
                </a:lnTo>
                <a:lnTo>
                  <a:pt x="303" y="547"/>
                </a:lnTo>
                <a:lnTo>
                  <a:pt x="289" y="549"/>
                </a:lnTo>
                <a:lnTo>
                  <a:pt x="275" y="550"/>
                </a:lnTo>
                <a:lnTo>
                  <a:pt x="261" y="549"/>
                </a:lnTo>
                <a:lnTo>
                  <a:pt x="247" y="547"/>
                </a:lnTo>
                <a:lnTo>
                  <a:pt x="233" y="546"/>
                </a:lnTo>
                <a:lnTo>
                  <a:pt x="219" y="544"/>
                </a:lnTo>
                <a:lnTo>
                  <a:pt x="206" y="541"/>
                </a:lnTo>
                <a:lnTo>
                  <a:pt x="193" y="537"/>
                </a:lnTo>
                <a:lnTo>
                  <a:pt x="181" y="533"/>
                </a:lnTo>
                <a:lnTo>
                  <a:pt x="168" y="528"/>
                </a:lnTo>
                <a:lnTo>
                  <a:pt x="155" y="523"/>
                </a:lnTo>
                <a:lnTo>
                  <a:pt x="143" y="517"/>
                </a:lnTo>
                <a:lnTo>
                  <a:pt x="132" y="510"/>
                </a:lnTo>
                <a:lnTo>
                  <a:pt x="121" y="503"/>
                </a:lnTo>
                <a:lnTo>
                  <a:pt x="110" y="495"/>
                </a:lnTo>
                <a:lnTo>
                  <a:pt x="99" y="487"/>
                </a:lnTo>
                <a:lnTo>
                  <a:pt x="90" y="478"/>
                </a:lnTo>
                <a:lnTo>
                  <a:pt x="80" y="470"/>
                </a:lnTo>
                <a:lnTo>
                  <a:pt x="72" y="460"/>
                </a:lnTo>
                <a:lnTo>
                  <a:pt x="63" y="450"/>
                </a:lnTo>
                <a:lnTo>
                  <a:pt x="54" y="440"/>
                </a:lnTo>
                <a:lnTo>
                  <a:pt x="47" y="429"/>
                </a:lnTo>
                <a:lnTo>
                  <a:pt x="40" y="417"/>
                </a:lnTo>
                <a:lnTo>
                  <a:pt x="33" y="407"/>
                </a:lnTo>
                <a:lnTo>
                  <a:pt x="27" y="394"/>
                </a:lnTo>
                <a:lnTo>
                  <a:pt x="21" y="382"/>
                </a:lnTo>
                <a:lnTo>
                  <a:pt x="17" y="369"/>
                </a:lnTo>
                <a:lnTo>
                  <a:pt x="13" y="356"/>
                </a:lnTo>
                <a:lnTo>
                  <a:pt x="9" y="344"/>
                </a:lnTo>
                <a:lnTo>
                  <a:pt x="5" y="331"/>
                </a:lnTo>
                <a:lnTo>
                  <a:pt x="3" y="317"/>
                </a:lnTo>
                <a:lnTo>
                  <a:pt x="1" y="303"/>
                </a:lnTo>
                <a:lnTo>
                  <a:pt x="0" y="289"/>
                </a:lnTo>
                <a:lnTo>
                  <a:pt x="0" y="274"/>
                </a:lnTo>
                <a:lnTo>
                  <a:pt x="0" y="260"/>
                </a:lnTo>
                <a:lnTo>
                  <a:pt x="1" y="246"/>
                </a:lnTo>
                <a:lnTo>
                  <a:pt x="3" y="232"/>
                </a:lnTo>
                <a:lnTo>
                  <a:pt x="5" y="219"/>
                </a:lnTo>
                <a:lnTo>
                  <a:pt x="9" y="206"/>
                </a:lnTo>
                <a:lnTo>
                  <a:pt x="13" y="193"/>
                </a:lnTo>
                <a:lnTo>
                  <a:pt x="17" y="180"/>
                </a:lnTo>
                <a:lnTo>
                  <a:pt x="21" y="167"/>
                </a:lnTo>
                <a:lnTo>
                  <a:pt x="27" y="156"/>
                </a:lnTo>
                <a:lnTo>
                  <a:pt x="33" y="143"/>
                </a:lnTo>
                <a:lnTo>
                  <a:pt x="40" y="132"/>
                </a:lnTo>
                <a:lnTo>
                  <a:pt x="47" y="120"/>
                </a:lnTo>
                <a:lnTo>
                  <a:pt x="54" y="110"/>
                </a:lnTo>
                <a:lnTo>
                  <a:pt x="63" y="99"/>
                </a:lnTo>
                <a:lnTo>
                  <a:pt x="72" y="89"/>
                </a:lnTo>
                <a:lnTo>
                  <a:pt x="80" y="80"/>
                </a:lnTo>
                <a:lnTo>
                  <a:pt x="90" y="71"/>
                </a:lnTo>
                <a:lnTo>
                  <a:pt x="99" y="63"/>
                </a:lnTo>
                <a:lnTo>
                  <a:pt x="110" y="54"/>
                </a:lnTo>
                <a:lnTo>
                  <a:pt x="121" y="47"/>
                </a:lnTo>
                <a:lnTo>
                  <a:pt x="132" y="39"/>
                </a:lnTo>
                <a:lnTo>
                  <a:pt x="143" y="33"/>
                </a:lnTo>
                <a:lnTo>
                  <a:pt x="155" y="26"/>
                </a:lnTo>
                <a:lnTo>
                  <a:pt x="168" y="21"/>
                </a:lnTo>
                <a:lnTo>
                  <a:pt x="181" y="17"/>
                </a:lnTo>
                <a:lnTo>
                  <a:pt x="193" y="12"/>
                </a:lnTo>
                <a:lnTo>
                  <a:pt x="206" y="8"/>
                </a:lnTo>
                <a:lnTo>
                  <a:pt x="219" y="5"/>
                </a:lnTo>
                <a:lnTo>
                  <a:pt x="233" y="3"/>
                </a:lnTo>
                <a:lnTo>
                  <a:pt x="247" y="2"/>
                </a:lnTo>
                <a:lnTo>
                  <a:pt x="261" y="1"/>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1" name="Freeform 136">
            <a:extLst>
              <a:ext uri="{FF2B5EF4-FFF2-40B4-BE49-F238E27FC236}">
                <a16:creationId xmlns:a16="http://schemas.microsoft.com/office/drawing/2014/main" id="{D71C22D7-F911-E721-6DD7-5E7E3C6BB0F3}"/>
              </a:ext>
            </a:extLst>
          </p:cNvPr>
          <p:cNvSpPr>
            <a:spLocks/>
          </p:cNvSpPr>
          <p:nvPr/>
        </p:nvSpPr>
        <p:spPr bwMode="auto">
          <a:xfrm rot="21400528">
            <a:off x="8505993" y="3380744"/>
            <a:ext cx="265655" cy="223436"/>
          </a:xfrm>
          <a:custGeom>
            <a:avLst/>
            <a:gdLst>
              <a:gd name="T0" fmla="*/ 304 w 550"/>
              <a:gd name="T1" fmla="*/ 1 h 550"/>
              <a:gd name="T2" fmla="*/ 344 w 550"/>
              <a:gd name="T3" fmla="*/ 8 h 550"/>
              <a:gd name="T4" fmla="*/ 383 w 550"/>
              <a:gd name="T5" fmla="*/ 21 h 550"/>
              <a:gd name="T6" fmla="*/ 418 w 550"/>
              <a:gd name="T7" fmla="*/ 39 h 550"/>
              <a:gd name="T8" fmla="*/ 451 w 550"/>
              <a:gd name="T9" fmla="*/ 62 h 550"/>
              <a:gd name="T10" fmla="*/ 479 w 550"/>
              <a:gd name="T11" fmla="*/ 89 h 550"/>
              <a:gd name="T12" fmla="*/ 503 w 550"/>
              <a:gd name="T13" fmla="*/ 120 h 550"/>
              <a:gd name="T14" fmla="*/ 524 w 550"/>
              <a:gd name="T15" fmla="*/ 155 h 550"/>
              <a:gd name="T16" fmla="*/ 538 w 550"/>
              <a:gd name="T17" fmla="*/ 192 h 550"/>
              <a:gd name="T18" fmla="*/ 547 w 550"/>
              <a:gd name="T19" fmla="*/ 233 h 550"/>
              <a:gd name="T20" fmla="*/ 550 w 550"/>
              <a:gd name="T21" fmla="*/ 274 h 550"/>
              <a:gd name="T22" fmla="*/ 547 w 550"/>
              <a:gd name="T23" fmla="*/ 317 h 550"/>
              <a:gd name="T24" fmla="*/ 538 w 550"/>
              <a:gd name="T25" fmla="*/ 356 h 550"/>
              <a:gd name="T26" fmla="*/ 524 w 550"/>
              <a:gd name="T27" fmla="*/ 394 h 550"/>
              <a:gd name="T28" fmla="*/ 503 w 550"/>
              <a:gd name="T29" fmla="*/ 429 h 550"/>
              <a:gd name="T30" fmla="*/ 479 w 550"/>
              <a:gd name="T31" fmla="*/ 460 h 550"/>
              <a:gd name="T32" fmla="*/ 451 w 550"/>
              <a:gd name="T33" fmla="*/ 487 h 550"/>
              <a:gd name="T34" fmla="*/ 418 w 550"/>
              <a:gd name="T35" fmla="*/ 510 h 550"/>
              <a:gd name="T36" fmla="*/ 383 w 550"/>
              <a:gd name="T37" fmla="*/ 527 h 550"/>
              <a:gd name="T38" fmla="*/ 344 w 550"/>
              <a:gd name="T39" fmla="*/ 541 h 550"/>
              <a:gd name="T40" fmla="*/ 304 w 550"/>
              <a:gd name="T41" fmla="*/ 548 h 550"/>
              <a:gd name="T42" fmla="*/ 261 w 550"/>
              <a:gd name="T43" fmla="*/ 549 h 550"/>
              <a:gd name="T44" fmla="*/ 220 w 550"/>
              <a:gd name="T45" fmla="*/ 543 h 550"/>
              <a:gd name="T46" fmla="*/ 181 w 550"/>
              <a:gd name="T47" fmla="*/ 533 h 550"/>
              <a:gd name="T48" fmla="*/ 145 w 550"/>
              <a:gd name="T49" fmla="*/ 517 h 550"/>
              <a:gd name="T50" fmla="*/ 110 w 550"/>
              <a:gd name="T51" fmla="*/ 495 h 550"/>
              <a:gd name="T52" fmla="*/ 80 w 550"/>
              <a:gd name="T53" fmla="*/ 470 h 550"/>
              <a:gd name="T54" fmla="*/ 55 w 550"/>
              <a:gd name="T55" fmla="*/ 440 h 550"/>
              <a:gd name="T56" fmla="*/ 33 w 550"/>
              <a:gd name="T57" fmla="*/ 406 h 550"/>
              <a:gd name="T58" fmla="*/ 17 w 550"/>
              <a:gd name="T59" fmla="*/ 369 h 550"/>
              <a:gd name="T60" fmla="*/ 7 w 550"/>
              <a:gd name="T61" fmla="*/ 330 h 550"/>
              <a:gd name="T62" fmla="*/ 1 w 550"/>
              <a:gd name="T63" fmla="*/ 289 h 550"/>
              <a:gd name="T64" fmla="*/ 2 w 550"/>
              <a:gd name="T65" fmla="*/ 246 h 550"/>
              <a:gd name="T66" fmla="*/ 9 w 550"/>
              <a:gd name="T67" fmla="*/ 206 h 550"/>
              <a:gd name="T68" fmla="*/ 23 w 550"/>
              <a:gd name="T69" fmla="*/ 167 h 550"/>
              <a:gd name="T70" fmla="*/ 40 w 550"/>
              <a:gd name="T71" fmla="*/ 132 h 550"/>
              <a:gd name="T72" fmla="*/ 63 w 550"/>
              <a:gd name="T73" fmla="*/ 99 h 550"/>
              <a:gd name="T74" fmla="*/ 90 w 550"/>
              <a:gd name="T75" fmla="*/ 71 h 550"/>
              <a:gd name="T76" fmla="*/ 121 w 550"/>
              <a:gd name="T77" fmla="*/ 47 h 550"/>
              <a:gd name="T78" fmla="*/ 156 w 550"/>
              <a:gd name="T79" fmla="*/ 26 h 550"/>
              <a:gd name="T80" fmla="*/ 194 w 550"/>
              <a:gd name="T81" fmla="*/ 11 h 550"/>
              <a:gd name="T82" fmla="*/ 233 w 550"/>
              <a:gd name="T83" fmla="*/ 3 h 550"/>
              <a:gd name="T84" fmla="*/ 276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6" y="0"/>
                </a:moveTo>
                <a:lnTo>
                  <a:pt x="290" y="0"/>
                </a:lnTo>
                <a:lnTo>
                  <a:pt x="304" y="1"/>
                </a:lnTo>
                <a:lnTo>
                  <a:pt x="318" y="3"/>
                </a:lnTo>
                <a:lnTo>
                  <a:pt x="331" y="5"/>
                </a:lnTo>
                <a:lnTo>
                  <a:pt x="344" y="8"/>
                </a:lnTo>
                <a:lnTo>
                  <a:pt x="358" y="11"/>
                </a:lnTo>
                <a:lnTo>
                  <a:pt x="371" y="17"/>
                </a:lnTo>
                <a:lnTo>
                  <a:pt x="383" y="21"/>
                </a:lnTo>
                <a:lnTo>
                  <a:pt x="396" y="26"/>
                </a:lnTo>
                <a:lnTo>
                  <a:pt x="407" y="33"/>
                </a:lnTo>
                <a:lnTo>
                  <a:pt x="418" y="39"/>
                </a:lnTo>
                <a:lnTo>
                  <a:pt x="430" y="47"/>
                </a:lnTo>
                <a:lnTo>
                  <a:pt x="440" y="54"/>
                </a:lnTo>
                <a:lnTo>
                  <a:pt x="451" y="62"/>
                </a:lnTo>
                <a:lnTo>
                  <a:pt x="461" y="71"/>
                </a:lnTo>
                <a:lnTo>
                  <a:pt x="470" y="80"/>
                </a:lnTo>
                <a:lnTo>
                  <a:pt x="479" y="89"/>
                </a:lnTo>
                <a:lnTo>
                  <a:pt x="489" y="99"/>
                </a:lnTo>
                <a:lnTo>
                  <a:pt x="496" y="110"/>
                </a:lnTo>
                <a:lnTo>
                  <a:pt x="503" y="120"/>
                </a:lnTo>
                <a:lnTo>
                  <a:pt x="511" y="132"/>
                </a:lnTo>
                <a:lnTo>
                  <a:pt x="517" y="143"/>
                </a:lnTo>
                <a:lnTo>
                  <a:pt x="524" y="155"/>
                </a:lnTo>
                <a:lnTo>
                  <a:pt x="529" y="167"/>
                </a:lnTo>
                <a:lnTo>
                  <a:pt x="533" y="179"/>
                </a:lnTo>
                <a:lnTo>
                  <a:pt x="538" y="192"/>
                </a:lnTo>
                <a:lnTo>
                  <a:pt x="542" y="206"/>
                </a:lnTo>
                <a:lnTo>
                  <a:pt x="545" y="219"/>
                </a:lnTo>
                <a:lnTo>
                  <a:pt x="547" y="233"/>
                </a:lnTo>
                <a:lnTo>
                  <a:pt x="549" y="246"/>
                </a:lnTo>
                <a:lnTo>
                  <a:pt x="550" y="260"/>
                </a:lnTo>
                <a:lnTo>
                  <a:pt x="550" y="274"/>
                </a:lnTo>
                <a:lnTo>
                  <a:pt x="550" y="289"/>
                </a:lnTo>
                <a:lnTo>
                  <a:pt x="549" y="303"/>
                </a:lnTo>
                <a:lnTo>
                  <a:pt x="547" y="317"/>
                </a:lnTo>
                <a:lnTo>
                  <a:pt x="545" y="330"/>
                </a:lnTo>
                <a:lnTo>
                  <a:pt x="542" y="344"/>
                </a:lnTo>
                <a:lnTo>
                  <a:pt x="538" y="356"/>
                </a:lnTo>
                <a:lnTo>
                  <a:pt x="533" y="369"/>
                </a:lnTo>
                <a:lnTo>
                  <a:pt x="529" y="382"/>
                </a:lnTo>
                <a:lnTo>
                  <a:pt x="524" y="394"/>
                </a:lnTo>
                <a:lnTo>
                  <a:pt x="517" y="406"/>
                </a:lnTo>
                <a:lnTo>
                  <a:pt x="511" y="417"/>
                </a:lnTo>
                <a:lnTo>
                  <a:pt x="503" y="429"/>
                </a:lnTo>
                <a:lnTo>
                  <a:pt x="496" y="440"/>
                </a:lnTo>
                <a:lnTo>
                  <a:pt x="489" y="449"/>
                </a:lnTo>
                <a:lnTo>
                  <a:pt x="479" y="460"/>
                </a:lnTo>
                <a:lnTo>
                  <a:pt x="470" y="470"/>
                </a:lnTo>
                <a:lnTo>
                  <a:pt x="461" y="478"/>
                </a:lnTo>
                <a:lnTo>
                  <a:pt x="451" y="487"/>
                </a:lnTo>
                <a:lnTo>
                  <a:pt x="440" y="495"/>
                </a:lnTo>
                <a:lnTo>
                  <a:pt x="430" y="503"/>
                </a:lnTo>
                <a:lnTo>
                  <a:pt x="418" y="510"/>
                </a:lnTo>
                <a:lnTo>
                  <a:pt x="407" y="517"/>
                </a:lnTo>
                <a:lnTo>
                  <a:pt x="396" y="522"/>
                </a:lnTo>
                <a:lnTo>
                  <a:pt x="383" y="527"/>
                </a:lnTo>
                <a:lnTo>
                  <a:pt x="371" y="533"/>
                </a:lnTo>
                <a:lnTo>
                  <a:pt x="358" y="537"/>
                </a:lnTo>
                <a:lnTo>
                  <a:pt x="344" y="541"/>
                </a:lnTo>
                <a:lnTo>
                  <a:pt x="331" y="543"/>
                </a:lnTo>
                <a:lnTo>
                  <a:pt x="318" y="547"/>
                </a:lnTo>
                <a:lnTo>
                  <a:pt x="304" y="548"/>
                </a:lnTo>
                <a:lnTo>
                  <a:pt x="290" y="549"/>
                </a:lnTo>
                <a:lnTo>
                  <a:pt x="276" y="550"/>
                </a:lnTo>
                <a:lnTo>
                  <a:pt x="261" y="549"/>
                </a:lnTo>
                <a:lnTo>
                  <a:pt x="247" y="548"/>
                </a:lnTo>
                <a:lnTo>
                  <a:pt x="233" y="547"/>
                </a:lnTo>
                <a:lnTo>
                  <a:pt x="220" y="543"/>
                </a:lnTo>
                <a:lnTo>
                  <a:pt x="207" y="541"/>
                </a:lnTo>
                <a:lnTo>
                  <a:pt x="194" y="537"/>
                </a:lnTo>
                <a:lnTo>
                  <a:pt x="181" y="533"/>
                </a:lnTo>
                <a:lnTo>
                  <a:pt x="168" y="527"/>
                </a:lnTo>
                <a:lnTo>
                  <a:pt x="156" y="522"/>
                </a:lnTo>
                <a:lnTo>
                  <a:pt x="145" y="517"/>
                </a:lnTo>
                <a:lnTo>
                  <a:pt x="133" y="510"/>
                </a:lnTo>
                <a:lnTo>
                  <a:pt x="121" y="503"/>
                </a:lnTo>
                <a:lnTo>
                  <a:pt x="110" y="495"/>
                </a:lnTo>
                <a:lnTo>
                  <a:pt x="101" y="487"/>
                </a:lnTo>
                <a:lnTo>
                  <a:pt x="90" y="478"/>
                </a:lnTo>
                <a:lnTo>
                  <a:pt x="80" y="470"/>
                </a:lnTo>
                <a:lnTo>
                  <a:pt x="72" y="460"/>
                </a:lnTo>
                <a:lnTo>
                  <a:pt x="63" y="449"/>
                </a:lnTo>
                <a:lnTo>
                  <a:pt x="55" y="440"/>
                </a:lnTo>
                <a:lnTo>
                  <a:pt x="47" y="429"/>
                </a:lnTo>
                <a:lnTo>
                  <a:pt x="40" y="417"/>
                </a:lnTo>
                <a:lnTo>
                  <a:pt x="33" y="406"/>
                </a:lnTo>
                <a:lnTo>
                  <a:pt x="28" y="394"/>
                </a:lnTo>
                <a:lnTo>
                  <a:pt x="23" y="382"/>
                </a:lnTo>
                <a:lnTo>
                  <a:pt x="17" y="369"/>
                </a:lnTo>
                <a:lnTo>
                  <a:pt x="13" y="356"/>
                </a:lnTo>
                <a:lnTo>
                  <a:pt x="9" y="344"/>
                </a:lnTo>
                <a:lnTo>
                  <a:pt x="7" y="330"/>
                </a:lnTo>
                <a:lnTo>
                  <a:pt x="4" y="317"/>
                </a:lnTo>
                <a:lnTo>
                  <a:pt x="2" y="303"/>
                </a:lnTo>
                <a:lnTo>
                  <a:pt x="1" y="289"/>
                </a:lnTo>
                <a:lnTo>
                  <a:pt x="0" y="274"/>
                </a:lnTo>
                <a:lnTo>
                  <a:pt x="1" y="260"/>
                </a:lnTo>
                <a:lnTo>
                  <a:pt x="2" y="246"/>
                </a:lnTo>
                <a:lnTo>
                  <a:pt x="4" y="233"/>
                </a:lnTo>
                <a:lnTo>
                  <a:pt x="7" y="219"/>
                </a:lnTo>
                <a:lnTo>
                  <a:pt x="9" y="206"/>
                </a:lnTo>
                <a:lnTo>
                  <a:pt x="13" y="192"/>
                </a:lnTo>
                <a:lnTo>
                  <a:pt x="17" y="179"/>
                </a:lnTo>
                <a:lnTo>
                  <a:pt x="23" y="167"/>
                </a:lnTo>
                <a:lnTo>
                  <a:pt x="28" y="155"/>
                </a:lnTo>
                <a:lnTo>
                  <a:pt x="33" y="143"/>
                </a:lnTo>
                <a:lnTo>
                  <a:pt x="40" y="132"/>
                </a:lnTo>
                <a:lnTo>
                  <a:pt x="47" y="120"/>
                </a:lnTo>
                <a:lnTo>
                  <a:pt x="55" y="110"/>
                </a:lnTo>
                <a:lnTo>
                  <a:pt x="63" y="99"/>
                </a:lnTo>
                <a:lnTo>
                  <a:pt x="72" y="89"/>
                </a:lnTo>
                <a:lnTo>
                  <a:pt x="80" y="80"/>
                </a:lnTo>
                <a:lnTo>
                  <a:pt x="90" y="71"/>
                </a:lnTo>
                <a:lnTo>
                  <a:pt x="101" y="62"/>
                </a:lnTo>
                <a:lnTo>
                  <a:pt x="110" y="54"/>
                </a:lnTo>
                <a:lnTo>
                  <a:pt x="121" y="47"/>
                </a:lnTo>
                <a:lnTo>
                  <a:pt x="133" y="39"/>
                </a:lnTo>
                <a:lnTo>
                  <a:pt x="145" y="33"/>
                </a:lnTo>
                <a:lnTo>
                  <a:pt x="156" y="26"/>
                </a:lnTo>
                <a:lnTo>
                  <a:pt x="168" y="21"/>
                </a:lnTo>
                <a:lnTo>
                  <a:pt x="181" y="17"/>
                </a:lnTo>
                <a:lnTo>
                  <a:pt x="194" y="11"/>
                </a:lnTo>
                <a:lnTo>
                  <a:pt x="207" y="8"/>
                </a:lnTo>
                <a:lnTo>
                  <a:pt x="220" y="5"/>
                </a:lnTo>
                <a:lnTo>
                  <a:pt x="233" y="3"/>
                </a:lnTo>
                <a:lnTo>
                  <a:pt x="247" y="1"/>
                </a:lnTo>
                <a:lnTo>
                  <a:pt x="261" y="0"/>
                </a:lnTo>
                <a:lnTo>
                  <a:pt x="276" y="0"/>
                </a:lnTo>
                <a:lnTo>
                  <a:pt x="276"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2" name="Rectangle 124">
            <a:extLst>
              <a:ext uri="{FF2B5EF4-FFF2-40B4-BE49-F238E27FC236}">
                <a16:creationId xmlns:a16="http://schemas.microsoft.com/office/drawing/2014/main" id="{018074ED-4D4D-8FD0-2C88-4776A81724BB}"/>
              </a:ext>
            </a:extLst>
          </p:cNvPr>
          <p:cNvSpPr>
            <a:spLocks noChangeArrowheads="1"/>
          </p:cNvSpPr>
          <p:nvPr/>
        </p:nvSpPr>
        <p:spPr bwMode="auto">
          <a:xfrm rot="362064">
            <a:off x="6979268" y="3509189"/>
            <a:ext cx="120" cy="29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514119" rtl="0" eaLnBrk="0" fontAlgn="base" latinLnBrk="0" hangingPunct="0">
              <a:lnSpc>
                <a:spcPct val="100000"/>
              </a:lnSpc>
              <a:spcBef>
                <a:spcPct val="0"/>
              </a:spcBef>
              <a:spcAft>
                <a:spcPct val="0"/>
              </a:spcAft>
              <a:buClrTx/>
              <a:buSzTx/>
              <a:buFontTx/>
              <a:buNone/>
              <a:tabLst/>
              <a:defRPr/>
            </a:pPr>
            <a:endParaRPr kumimoji="0" lang="pt-BR" altLang="pt-BR" sz="1200" b="1" i="0" u="none" strike="noStrike" kern="1200" cap="none" spc="0" normalizeH="0" baseline="0" noProof="0">
              <a:ln>
                <a:noFill/>
              </a:ln>
              <a:solidFill>
                <a:prstClr val="black"/>
              </a:solidFill>
              <a:effectLst/>
              <a:uLnTx/>
              <a:uFillTx/>
              <a:latin typeface="+mn-lt"/>
              <a:ea typeface="+mn-ea"/>
              <a:cs typeface="+mn-cs"/>
            </a:endParaRPr>
          </a:p>
        </p:txBody>
      </p:sp>
      <p:sp>
        <p:nvSpPr>
          <p:cNvPr id="23" name="Freeform 128">
            <a:extLst>
              <a:ext uri="{FF2B5EF4-FFF2-40B4-BE49-F238E27FC236}">
                <a16:creationId xmlns:a16="http://schemas.microsoft.com/office/drawing/2014/main" id="{EDB1B4F8-AEE4-DEBD-4F6B-5F7DFC99E41C}"/>
              </a:ext>
            </a:extLst>
          </p:cNvPr>
          <p:cNvSpPr>
            <a:spLocks noEditPoints="1"/>
          </p:cNvSpPr>
          <p:nvPr/>
        </p:nvSpPr>
        <p:spPr bwMode="auto">
          <a:xfrm rot="21478492">
            <a:off x="6706402" y="2449264"/>
            <a:ext cx="1211174" cy="424896"/>
          </a:xfrm>
          <a:custGeom>
            <a:avLst/>
            <a:gdLst>
              <a:gd name="T0" fmla="*/ 240 w 2568"/>
              <a:gd name="T1" fmla="*/ 562 h 1045"/>
              <a:gd name="T2" fmla="*/ 185 w 2568"/>
              <a:gd name="T3" fmla="*/ 548 h 1045"/>
              <a:gd name="T4" fmla="*/ 136 w 2568"/>
              <a:gd name="T5" fmla="*/ 525 h 1045"/>
              <a:gd name="T6" fmla="*/ 92 w 2568"/>
              <a:gd name="T7" fmla="*/ 492 h 1045"/>
              <a:gd name="T8" fmla="*/ 56 w 2568"/>
              <a:gd name="T9" fmla="*/ 452 h 1045"/>
              <a:gd name="T10" fmla="*/ 28 w 2568"/>
              <a:gd name="T11" fmla="*/ 405 h 1045"/>
              <a:gd name="T12" fmla="*/ 9 w 2568"/>
              <a:gd name="T13" fmla="*/ 354 h 1045"/>
              <a:gd name="T14" fmla="*/ 0 w 2568"/>
              <a:gd name="T15" fmla="*/ 297 h 1045"/>
              <a:gd name="T16" fmla="*/ 4 w 2568"/>
              <a:gd name="T17" fmla="*/ 240 h 1045"/>
              <a:gd name="T18" fmla="*/ 17 w 2568"/>
              <a:gd name="T19" fmla="*/ 185 h 1045"/>
              <a:gd name="T20" fmla="*/ 41 w 2568"/>
              <a:gd name="T21" fmla="*/ 136 h 1045"/>
              <a:gd name="T22" fmla="*/ 73 w 2568"/>
              <a:gd name="T23" fmla="*/ 93 h 1045"/>
              <a:gd name="T24" fmla="*/ 114 w 2568"/>
              <a:gd name="T25" fmla="*/ 56 h 1045"/>
              <a:gd name="T26" fmla="*/ 159 w 2568"/>
              <a:gd name="T27" fmla="*/ 28 h 1045"/>
              <a:gd name="T28" fmla="*/ 212 w 2568"/>
              <a:gd name="T29" fmla="*/ 9 h 1045"/>
              <a:gd name="T30" fmla="*/ 268 w 2568"/>
              <a:gd name="T31" fmla="*/ 0 h 1045"/>
              <a:gd name="T32" fmla="*/ 353 w 2568"/>
              <a:gd name="T33" fmla="*/ 0 h 1045"/>
              <a:gd name="T34" fmla="*/ 632 w 2568"/>
              <a:gd name="T35" fmla="*/ 13 h 1045"/>
              <a:gd name="T36" fmla="*/ 907 w 2568"/>
              <a:gd name="T37" fmla="*/ 42 h 1045"/>
              <a:gd name="T38" fmla="*/ 1179 w 2568"/>
              <a:gd name="T39" fmla="*/ 87 h 1045"/>
              <a:gd name="T40" fmla="*/ 1250 w 2568"/>
              <a:gd name="T41" fmla="*/ 677 h 1045"/>
              <a:gd name="T42" fmla="*/ 1016 w 2568"/>
              <a:gd name="T43" fmla="*/ 629 h 1045"/>
              <a:gd name="T44" fmla="*/ 777 w 2568"/>
              <a:gd name="T45" fmla="*/ 594 h 1045"/>
              <a:gd name="T46" fmla="*/ 532 w 2568"/>
              <a:gd name="T47" fmla="*/ 573 h 1045"/>
              <a:gd name="T48" fmla="*/ 282 w 2568"/>
              <a:gd name="T49" fmla="*/ 565 h 1045"/>
              <a:gd name="T50" fmla="*/ 1515 w 2568"/>
              <a:gd name="T51" fmla="*/ 165 h 1045"/>
              <a:gd name="T52" fmla="*/ 1781 w 2568"/>
              <a:gd name="T53" fmla="*/ 246 h 1045"/>
              <a:gd name="T54" fmla="*/ 2041 w 2568"/>
              <a:gd name="T55" fmla="*/ 342 h 1045"/>
              <a:gd name="T56" fmla="*/ 2293 w 2568"/>
              <a:gd name="T57" fmla="*/ 452 h 1045"/>
              <a:gd name="T58" fmla="*/ 2106 w 2568"/>
              <a:gd name="T59" fmla="*/ 986 h 1045"/>
              <a:gd name="T60" fmla="*/ 1886 w 2568"/>
              <a:gd name="T61" fmla="*/ 887 h 1045"/>
              <a:gd name="T62" fmla="*/ 1660 w 2568"/>
              <a:gd name="T63" fmla="*/ 799 h 1045"/>
              <a:gd name="T64" fmla="*/ 1427 w 2568"/>
              <a:gd name="T65" fmla="*/ 724 h 1045"/>
              <a:gd name="T66" fmla="*/ 1380 w 2568"/>
              <a:gd name="T67" fmla="*/ 131 h 1045"/>
              <a:gd name="T68" fmla="*/ 2452 w 2568"/>
              <a:gd name="T69" fmla="*/ 535 h 1045"/>
              <a:gd name="T70" fmla="*/ 2493 w 2568"/>
              <a:gd name="T71" fmla="*/ 572 h 1045"/>
              <a:gd name="T72" fmla="*/ 2527 w 2568"/>
              <a:gd name="T73" fmla="*/ 615 h 1045"/>
              <a:gd name="T74" fmla="*/ 2550 w 2568"/>
              <a:gd name="T75" fmla="*/ 664 h 1045"/>
              <a:gd name="T76" fmla="*/ 2564 w 2568"/>
              <a:gd name="T77" fmla="*/ 716 h 1045"/>
              <a:gd name="T78" fmla="*/ 2568 w 2568"/>
              <a:gd name="T79" fmla="*/ 769 h 1045"/>
              <a:gd name="T80" fmla="*/ 2562 w 2568"/>
              <a:gd name="T81" fmla="*/ 825 h 1045"/>
              <a:gd name="T82" fmla="*/ 2544 w 2568"/>
              <a:gd name="T83" fmla="*/ 878 h 1045"/>
              <a:gd name="T84" fmla="*/ 2515 w 2568"/>
              <a:gd name="T85" fmla="*/ 927 h 1045"/>
              <a:gd name="T86" fmla="*/ 2479 w 2568"/>
              <a:gd name="T87" fmla="*/ 969 h 1045"/>
              <a:gd name="T88" fmla="*/ 2435 w 2568"/>
              <a:gd name="T89" fmla="*/ 1002 h 1045"/>
              <a:gd name="T90" fmla="*/ 2387 w 2568"/>
              <a:gd name="T91" fmla="*/ 1027 h 1045"/>
              <a:gd name="T92" fmla="*/ 2334 w 2568"/>
              <a:gd name="T93" fmla="*/ 1041 h 1045"/>
              <a:gd name="T94" fmla="*/ 2280 w 2568"/>
              <a:gd name="T95" fmla="*/ 1045 h 1045"/>
              <a:gd name="T96" fmla="*/ 2225 w 2568"/>
              <a:gd name="T97" fmla="*/ 1037 h 1045"/>
              <a:gd name="T98" fmla="*/ 2172 w 2568"/>
              <a:gd name="T99" fmla="*/ 102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68" h="1045">
                <a:moveTo>
                  <a:pt x="282" y="565"/>
                </a:moveTo>
                <a:lnTo>
                  <a:pt x="268" y="565"/>
                </a:lnTo>
                <a:lnTo>
                  <a:pt x="253" y="564"/>
                </a:lnTo>
                <a:lnTo>
                  <a:pt x="240" y="562"/>
                </a:lnTo>
                <a:lnTo>
                  <a:pt x="226" y="560"/>
                </a:lnTo>
                <a:lnTo>
                  <a:pt x="212" y="557"/>
                </a:lnTo>
                <a:lnTo>
                  <a:pt x="199" y="552"/>
                </a:lnTo>
                <a:lnTo>
                  <a:pt x="185" y="548"/>
                </a:lnTo>
                <a:lnTo>
                  <a:pt x="172" y="543"/>
                </a:lnTo>
                <a:lnTo>
                  <a:pt x="159" y="538"/>
                </a:lnTo>
                <a:lnTo>
                  <a:pt x="148" y="531"/>
                </a:lnTo>
                <a:lnTo>
                  <a:pt x="136" y="525"/>
                </a:lnTo>
                <a:lnTo>
                  <a:pt x="124" y="517"/>
                </a:lnTo>
                <a:lnTo>
                  <a:pt x="114" y="509"/>
                </a:lnTo>
                <a:lnTo>
                  <a:pt x="103" y="501"/>
                </a:lnTo>
                <a:lnTo>
                  <a:pt x="92" y="492"/>
                </a:lnTo>
                <a:lnTo>
                  <a:pt x="83" y="482"/>
                </a:lnTo>
                <a:lnTo>
                  <a:pt x="73" y="472"/>
                </a:lnTo>
                <a:lnTo>
                  <a:pt x="64" y="463"/>
                </a:lnTo>
                <a:lnTo>
                  <a:pt x="56" y="452"/>
                </a:lnTo>
                <a:lnTo>
                  <a:pt x="48" y="440"/>
                </a:lnTo>
                <a:lnTo>
                  <a:pt x="41" y="430"/>
                </a:lnTo>
                <a:lnTo>
                  <a:pt x="35" y="417"/>
                </a:lnTo>
                <a:lnTo>
                  <a:pt x="28" y="405"/>
                </a:lnTo>
                <a:lnTo>
                  <a:pt x="22" y="392"/>
                </a:lnTo>
                <a:lnTo>
                  <a:pt x="17" y="379"/>
                </a:lnTo>
                <a:lnTo>
                  <a:pt x="13" y="367"/>
                </a:lnTo>
                <a:lnTo>
                  <a:pt x="9" y="354"/>
                </a:lnTo>
                <a:lnTo>
                  <a:pt x="6" y="340"/>
                </a:lnTo>
                <a:lnTo>
                  <a:pt x="4" y="326"/>
                </a:lnTo>
                <a:lnTo>
                  <a:pt x="1" y="311"/>
                </a:lnTo>
                <a:lnTo>
                  <a:pt x="0" y="297"/>
                </a:lnTo>
                <a:lnTo>
                  <a:pt x="0" y="282"/>
                </a:lnTo>
                <a:lnTo>
                  <a:pt x="0" y="268"/>
                </a:lnTo>
                <a:lnTo>
                  <a:pt x="1" y="253"/>
                </a:lnTo>
                <a:lnTo>
                  <a:pt x="4" y="240"/>
                </a:lnTo>
                <a:lnTo>
                  <a:pt x="6" y="226"/>
                </a:lnTo>
                <a:lnTo>
                  <a:pt x="9" y="212"/>
                </a:lnTo>
                <a:lnTo>
                  <a:pt x="13" y="199"/>
                </a:lnTo>
                <a:lnTo>
                  <a:pt x="17" y="185"/>
                </a:lnTo>
                <a:lnTo>
                  <a:pt x="22" y="172"/>
                </a:lnTo>
                <a:lnTo>
                  <a:pt x="28" y="161"/>
                </a:lnTo>
                <a:lnTo>
                  <a:pt x="35" y="148"/>
                </a:lnTo>
                <a:lnTo>
                  <a:pt x="41" y="136"/>
                </a:lnTo>
                <a:lnTo>
                  <a:pt x="48" y="125"/>
                </a:lnTo>
                <a:lnTo>
                  <a:pt x="56" y="114"/>
                </a:lnTo>
                <a:lnTo>
                  <a:pt x="64" y="103"/>
                </a:lnTo>
                <a:lnTo>
                  <a:pt x="73" y="93"/>
                </a:lnTo>
                <a:lnTo>
                  <a:pt x="83" y="83"/>
                </a:lnTo>
                <a:lnTo>
                  <a:pt x="92" y="74"/>
                </a:lnTo>
                <a:lnTo>
                  <a:pt x="103" y="64"/>
                </a:lnTo>
                <a:lnTo>
                  <a:pt x="114" y="56"/>
                </a:lnTo>
                <a:lnTo>
                  <a:pt x="124" y="48"/>
                </a:lnTo>
                <a:lnTo>
                  <a:pt x="136" y="41"/>
                </a:lnTo>
                <a:lnTo>
                  <a:pt x="148" y="35"/>
                </a:lnTo>
                <a:lnTo>
                  <a:pt x="159" y="28"/>
                </a:lnTo>
                <a:lnTo>
                  <a:pt x="172" y="23"/>
                </a:lnTo>
                <a:lnTo>
                  <a:pt x="185" y="17"/>
                </a:lnTo>
                <a:lnTo>
                  <a:pt x="199" y="13"/>
                </a:lnTo>
                <a:lnTo>
                  <a:pt x="212" y="9"/>
                </a:lnTo>
                <a:lnTo>
                  <a:pt x="226" y="6"/>
                </a:lnTo>
                <a:lnTo>
                  <a:pt x="240" y="4"/>
                </a:lnTo>
                <a:lnTo>
                  <a:pt x="253" y="1"/>
                </a:lnTo>
                <a:lnTo>
                  <a:pt x="268" y="0"/>
                </a:lnTo>
                <a:lnTo>
                  <a:pt x="282" y="0"/>
                </a:lnTo>
                <a:lnTo>
                  <a:pt x="282" y="565"/>
                </a:lnTo>
                <a:close/>
                <a:moveTo>
                  <a:pt x="282" y="0"/>
                </a:moveTo>
                <a:lnTo>
                  <a:pt x="353" y="0"/>
                </a:lnTo>
                <a:lnTo>
                  <a:pt x="422" y="3"/>
                </a:lnTo>
                <a:lnTo>
                  <a:pt x="493" y="5"/>
                </a:lnTo>
                <a:lnTo>
                  <a:pt x="562" y="9"/>
                </a:lnTo>
                <a:lnTo>
                  <a:pt x="632" y="13"/>
                </a:lnTo>
                <a:lnTo>
                  <a:pt x="701" y="19"/>
                </a:lnTo>
                <a:lnTo>
                  <a:pt x="769" y="26"/>
                </a:lnTo>
                <a:lnTo>
                  <a:pt x="839" y="33"/>
                </a:lnTo>
                <a:lnTo>
                  <a:pt x="907" y="42"/>
                </a:lnTo>
                <a:lnTo>
                  <a:pt x="976" y="52"/>
                </a:lnTo>
                <a:lnTo>
                  <a:pt x="1044" y="62"/>
                </a:lnTo>
                <a:lnTo>
                  <a:pt x="1111" y="74"/>
                </a:lnTo>
                <a:lnTo>
                  <a:pt x="1179" y="87"/>
                </a:lnTo>
                <a:lnTo>
                  <a:pt x="1246" y="101"/>
                </a:lnTo>
                <a:lnTo>
                  <a:pt x="1313" y="115"/>
                </a:lnTo>
                <a:lnTo>
                  <a:pt x="1380" y="131"/>
                </a:lnTo>
                <a:lnTo>
                  <a:pt x="1250" y="677"/>
                </a:lnTo>
                <a:lnTo>
                  <a:pt x="1192" y="665"/>
                </a:lnTo>
                <a:lnTo>
                  <a:pt x="1134" y="652"/>
                </a:lnTo>
                <a:lnTo>
                  <a:pt x="1075" y="640"/>
                </a:lnTo>
                <a:lnTo>
                  <a:pt x="1016" y="629"/>
                </a:lnTo>
                <a:lnTo>
                  <a:pt x="957" y="619"/>
                </a:lnTo>
                <a:lnTo>
                  <a:pt x="898" y="610"/>
                </a:lnTo>
                <a:lnTo>
                  <a:pt x="838" y="602"/>
                </a:lnTo>
                <a:lnTo>
                  <a:pt x="777" y="594"/>
                </a:lnTo>
                <a:lnTo>
                  <a:pt x="716" y="588"/>
                </a:lnTo>
                <a:lnTo>
                  <a:pt x="655" y="581"/>
                </a:lnTo>
                <a:lnTo>
                  <a:pt x="594" y="576"/>
                </a:lnTo>
                <a:lnTo>
                  <a:pt x="532" y="573"/>
                </a:lnTo>
                <a:lnTo>
                  <a:pt x="470" y="570"/>
                </a:lnTo>
                <a:lnTo>
                  <a:pt x="408" y="567"/>
                </a:lnTo>
                <a:lnTo>
                  <a:pt x="345" y="565"/>
                </a:lnTo>
                <a:lnTo>
                  <a:pt x="282" y="565"/>
                </a:lnTo>
                <a:lnTo>
                  <a:pt x="282" y="0"/>
                </a:lnTo>
                <a:close/>
                <a:moveTo>
                  <a:pt x="1380" y="131"/>
                </a:moveTo>
                <a:lnTo>
                  <a:pt x="1448" y="148"/>
                </a:lnTo>
                <a:lnTo>
                  <a:pt x="1515" y="165"/>
                </a:lnTo>
                <a:lnTo>
                  <a:pt x="1582" y="184"/>
                </a:lnTo>
                <a:lnTo>
                  <a:pt x="1650" y="203"/>
                </a:lnTo>
                <a:lnTo>
                  <a:pt x="1716" y="225"/>
                </a:lnTo>
                <a:lnTo>
                  <a:pt x="1781" y="246"/>
                </a:lnTo>
                <a:lnTo>
                  <a:pt x="1847" y="268"/>
                </a:lnTo>
                <a:lnTo>
                  <a:pt x="1912" y="292"/>
                </a:lnTo>
                <a:lnTo>
                  <a:pt x="1976" y="316"/>
                </a:lnTo>
                <a:lnTo>
                  <a:pt x="2041" y="342"/>
                </a:lnTo>
                <a:lnTo>
                  <a:pt x="2105" y="368"/>
                </a:lnTo>
                <a:lnTo>
                  <a:pt x="2168" y="396"/>
                </a:lnTo>
                <a:lnTo>
                  <a:pt x="2230" y="423"/>
                </a:lnTo>
                <a:lnTo>
                  <a:pt x="2293" y="452"/>
                </a:lnTo>
                <a:lnTo>
                  <a:pt x="2354" y="482"/>
                </a:lnTo>
                <a:lnTo>
                  <a:pt x="2415" y="513"/>
                </a:lnTo>
                <a:lnTo>
                  <a:pt x="2159" y="1014"/>
                </a:lnTo>
                <a:lnTo>
                  <a:pt x="2106" y="986"/>
                </a:lnTo>
                <a:lnTo>
                  <a:pt x="2051" y="960"/>
                </a:lnTo>
                <a:lnTo>
                  <a:pt x="1997" y="935"/>
                </a:lnTo>
                <a:lnTo>
                  <a:pt x="1941" y="910"/>
                </a:lnTo>
                <a:lnTo>
                  <a:pt x="1886" y="887"/>
                </a:lnTo>
                <a:lnTo>
                  <a:pt x="1830" y="863"/>
                </a:lnTo>
                <a:lnTo>
                  <a:pt x="1774" y="841"/>
                </a:lnTo>
                <a:lnTo>
                  <a:pt x="1717" y="819"/>
                </a:lnTo>
                <a:lnTo>
                  <a:pt x="1660" y="799"/>
                </a:lnTo>
                <a:lnTo>
                  <a:pt x="1603" y="779"/>
                </a:lnTo>
                <a:lnTo>
                  <a:pt x="1545" y="760"/>
                </a:lnTo>
                <a:lnTo>
                  <a:pt x="1486" y="742"/>
                </a:lnTo>
                <a:lnTo>
                  <a:pt x="1427" y="724"/>
                </a:lnTo>
                <a:lnTo>
                  <a:pt x="1369" y="708"/>
                </a:lnTo>
                <a:lnTo>
                  <a:pt x="1310" y="692"/>
                </a:lnTo>
                <a:lnTo>
                  <a:pt x="1250" y="677"/>
                </a:lnTo>
                <a:lnTo>
                  <a:pt x="1380" y="131"/>
                </a:lnTo>
                <a:close/>
                <a:moveTo>
                  <a:pt x="2415" y="513"/>
                </a:moveTo>
                <a:lnTo>
                  <a:pt x="2427" y="519"/>
                </a:lnTo>
                <a:lnTo>
                  <a:pt x="2440" y="527"/>
                </a:lnTo>
                <a:lnTo>
                  <a:pt x="2452" y="535"/>
                </a:lnTo>
                <a:lnTo>
                  <a:pt x="2462" y="544"/>
                </a:lnTo>
                <a:lnTo>
                  <a:pt x="2473" y="552"/>
                </a:lnTo>
                <a:lnTo>
                  <a:pt x="2484" y="562"/>
                </a:lnTo>
                <a:lnTo>
                  <a:pt x="2493" y="572"/>
                </a:lnTo>
                <a:lnTo>
                  <a:pt x="2502" y="582"/>
                </a:lnTo>
                <a:lnTo>
                  <a:pt x="2511" y="593"/>
                </a:lnTo>
                <a:lnTo>
                  <a:pt x="2519" y="604"/>
                </a:lnTo>
                <a:lnTo>
                  <a:pt x="2527" y="615"/>
                </a:lnTo>
                <a:lnTo>
                  <a:pt x="2533" y="627"/>
                </a:lnTo>
                <a:lnTo>
                  <a:pt x="2539" y="639"/>
                </a:lnTo>
                <a:lnTo>
                  <a:pt x="2545" y="651"/>
                </a:lnTo>
                <a:lnTo>
                  <a:pt x="2550" y="664"/>
                </a:lnTo>
                <a:lnTo>
                  <a:pt x="2554" y="676"/>
                </a:lnTo>
                <a:lnTo>
                  <a:pt x="2559" y="689"/>
                </a:lnTo>
                <a:lnTo>
                  <a:pt x="2562" y="702"/>
                </a:lnTo>
                <a:lnTo>
                  <a:pt x="2564" y="716"/>
                </a:lnTo>
                <a:lnTo>
                  <a:pt x="2566" y="729"/>
                </a:lnTo>
                <a:lnTo>
                  <a:pt x="2567" y="743"/>
                </a:lnTo>
                <a:lnTo>
                  <a:pt x="2568" y="756"/>
                </a:lnTo>
                <a:lnTo>
                  <a:pt x="2568" y="769"/>
                </a:lnTo>
                <a:lnTo>
                  <a:pt x="2567" y="783"/>
                </a:lnTo>
                <a:lnTo>
                  <a:pt x="2566" y="797"/>
                </a:lnTo>
                <a:lnTo>
                  <a:pt x="2564" y="811"/>
                </a:lnTo>
                <a:lnTo>
                  <a:pt x="2562" y="825"/>
                </a:lnTo>
                <a:lnTo>
                  <a:pt x="2559" y="838"/>
                </a:lnTo>
                <a:lnTo>
                  <a:pt x="2554" y="852"/>
                </a:lnTo>
                <a:lnTo>
                  <a:pt x="2549" y="864"/>
                </a:lnTo>
                <a:lnTo>
                  <a:pt x="2544" y="878"/>
                </a:lnTo>
                <a:lnTo>
                  <a:pt x="2537" y="891"/>
                </a:lnTo>
                <a:lnTo>
                  <a:pt x="2531" y="904"/>
                </a:lnTo>
                <a:lnTo>
                  <a:pt x="2523" y="916"/>
                </a:lnTo>
                <a:lnTo>
                  <a:pt x="2515" y="927"/>
                </a:lnTo>
                <a:lnTo>
                  <a:pt x="2506" y="939"/>
                </a:lnTo>
                <a:lnTo>
                  <a:pt x="2498" y="950"/>
                </a:lnTo>
                <a:lnTo>
                  <a:pt x="2488" y="959"/>
                </a:lnTo>
                <a:lnTo>
                  <a:pt x="2479" y="969"/>
                </a:lnTo>
                <a:lnTo>
                  <a:pt x="2468" y="979"/>
                </a:lnTo>
                <a:lnTo>
                  <a:pt x="2457" y="987"/>
                </a:lnTo>
                <a:lnTo>
                  <a:pt x="2446" y="995"/>
                </a:lnTo>
                <a:lnTo>
                  <a:pt x="2435" y="1002"/>
                </a:lnTo>
                <a:lnTo>
                  <a:pt x="2423" y="1010"/>
                </a:lnTo>
                <a:lnTo>
                  <a:pt x="2411" y="1015"/>
                </a:lnTo>
                <a:lnTo>
                  <a:pt x="2398" y="1021"/>
                </a:lnTo>
                <a:lnTo>
                  <a:pt x="2387" y="1027"/>
                </a:lnTo>
                <a:lnTo>
                  <a:pt x="2374" y="1031"/>
                </a:lnTo>
                <a:lnTo>
                  <a:pt x="2361" y="1034"/>
                </a:lnTo>
                <a:lnTo>
                  <a:pt x="2347" y="1037"/>
                </a:lnTo>
                <a:lnTo>
                  <a:pt x="2334" y="1041"/>
                </a:lnTo>
                <a:lnTo>
                  <a:pt x="2320" y="1043"/>
                </a:lnTo>
                <a:lnTo>
                  <a:pt x="2308" y="1044"/>
                </a:lnTo>
                <a:lnTo>
                  <a:pt x="2294" y="1044"/>
                </a:lnTo>
                <a:lnTo>
                  <a:pt x="2280" y="1045"/>
                </a:lnTo>
                <a:lnTo>
                  <a:pt x="2267" y="1044"/>
                </a:lnTo>
                <a:lnTo>
                  <a:pt x="2253" y="1043"/>
                </a:lnTo>
                <a:lnTo>
                  <a:pt x="2239" y="1041"/>
                </a:lnTo>
                <a:lnTo>
                  <a:pt x="2225" y="1037"/>
                </a:lnTo>
                <a:lnTo>
                  <a:pt x="2213" y="1034"/>
                </a:lnTo>
                <a:lnTo>
                  <a:pt x="2199" y="1030"/>
                </a:lnTo>
                <a:lnTo>
                  <a:pt x="2185" y="1026"/>
                </a:lnTo>
                <a:lnTo>
                  <a:pt x="2172" y="1020"/>
                </a:lnTo>
                <a:lnTo>
                  <a:pt x="2159" y="1014"/>
                </a:lnTo>
                <a:lnTo>
                  <a:pt x="2415" y="513"/>
                </a:lnTo>
                <a:close/>
              </a:path>
            </a:pathLst>
          </a:custGeom>
          <a:solidFill>
            <a:srgbClr val="2CA2BB"/>
          </a:solidFill>
          <a:ln>
            <a:no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4" name="Freeform 129">
            <a:extLst>
              <a:ext uri="{FF2B5EF4-FFF2-40B4-BE49-F238E27FC236}">
                <a16:creationId xmlns:a16="http://schemas.microsoft.com/office/drawing/2014/main" id="{FDDBD898-91E7-54AC-2191-DB7087444DBE}"/>
              </a:ext>
            </a:extLst>
          </p:cNvPr>
          <p:cNvSpPr>
            <a:spLocks noEditPoints="1"/>
          </p:cNvSpPr>
          <p:nvPr/>
        </p:nvSpPr>
        <p:spPr bwMode="auto">
          <a:xfrm rot="556877">
            <a:off x="6054257" y="2397127"/>
            <a:ext cx="1284963" cy="446871"/>
          </a:xfrm>
          <a:custGeom>
            <a:avLst/>
            <a:gdLst>
              <a:gd name="T0" fmla="*/ 377 w 2671"/>
              <a:gd name="T1" fmla="*/ 1082 h 1099"/>
              <a:gd name="T2" fmla="*/ 322 w 2671"/>
              <a:gd name="T3" fmla="*/ 1096 h 1099"/>
              <a:gd name="T4" fmla="*/ 268 w 2671"/>
              <a:gd name="T5" fmla="*/ 1098 h 1099"/>
              <a:gd name="T6" fmla="*/ 215 w 2671"/>
              <a:gd name="T7" fmla="*/ 1091 h 1099"/>
              <a:gd name="T8" fmla="*/ 163 w 2671"/>
              <a:gd name="T9" fmla="*/ 1073 h 1099"/>
              <a:gd name="T10" fmla="*/ 116 w 2671"/>
              <a:gd name="T11" fmla="*/ 1046 h 1099"/>
              <a:gd name="T12" fmla="*/ 76 w 2671"/>
              <a:gd name="T13" fmla="*/ 1010 h 1099"/>
              <a:gd name="T14" fmla="*/ 42 w 2671"/>
              <a:gd name="T15" fmla="*/ 965 h 1099"/>
              <a:gd name="T16" fmla="*/ 16 w 2671"/>
              <a:gd name="T17" fmla="*/ 912 h 1099"/>
              <a:gd name="T18" fmla="*/ 3 w 2671"/>
              <a:gd name="T19" fmla="*/ 859 h 1099"/>
              <a:gd name="T20" fmla="*/ 0 w 2671"/>
              <a:gd name="T21" fmla="*/ 805 h 1099"/>
              <a:gd name="T22" fmla="*/ 7 w 2671"/>
              <a:gd name="T23" fmla="*/ 751 h 1099"/>
              <a:gd name="T24" fmla="*/ 25 w 2671"/>
              <a:gd name="T25" fmla="*/ 700 h 1099"/>
              <a:gd name="T26" fmla="*/ 52 w 2671"/>
              <a:gd name="T27" fmla="*/ 653 h 1099"/>
              <a:gd name="T28" fmla="*/ 89 w 2671"/>
              <a:gd name="T29" fmla="*/ 611 h 1099"/>
              <a:gd name="T30" fmla="*/ 133 w 2671"/>
              <a:gd name="T31" fmla="*/ 577 h 1099"/>
              <a:gd name="T32" fmla="*/ 210 w 2671"/>
              <a:gd name="T33" fmla="*/ 536 h 1099"/>
              <a:gd name="T34" fmla="*/ 472 w 2671"/>
              <a:gd name="T35" fmla="*/ 409 h 1099"/>
              <a:gd name="T36" fmla="*/ 741 w 2671"/>
              <a:gd name="T37" fmla="*/ 298 h 1099"/>
              <a:gd name="T38" fmla="*/ 1019 w 2671"/>
              <a:gd name="T39" fmla="*/ 203 h 1099"/>
              <a:gd name="T40" fmla="*/ 1368 w 2671"/>
              <a:gd name="T41" fmla="*/ 691 h 1099"/>
              <a:gd name="T42" fmla="*/ 1119 w 2671"/>
              <a:gd name="T43" fmla="*/ 763 h 1099"/>
              <a:gd name="T44" fmla="*/ 877 w 2671"/>
              <a:gd name="T45" fmla="*/ 849 h 1099"/>
              <a:gd name="T46" fmla="*/ 642 w 2671"/>
              <a:gd name="T47" fmla="*/ 950 h 1099"/>
              <a:gd name="T48" fmla="*/ 415 w 2671"/>
              <a:gd name="T49" fmla="*/ 1064 h 1099"/>
              <a:gd name="T50" fmla="*/ 1371 w 2671"/>
              <a:gd name="T51" fmla="*/ 111 h 1099"/>
              <a:gd name="T52" fmla="*/ 1656 w 2671"/>
              <a:gd name="T53" fmla="*/ 57 h 1099"/>
              <a:gd name="T54" fmla="*/ 1945 w 2671"/>
              <a:gd name="T55" fmla="*/ 21 h 1099"/>
              <a:gd name="T56" fmla="*/ 2240 w 2671"/>
              <a:gd name="T57" fmla="*/ 3 h 1099"/>
              <a:gd name="T58" fmla="*/ 2322 w 2671"/>
              <a:gd name="T59" fmla="*/ 565 h 1099"/>
              <a:gd name="T60" fmla="*/ 2061 w 2671"/>
              <a:gd name="T61" fmla="*/ 578 h 1099"/>
              <a:gd name="T62" fmla="*/ 1804 w 2671"/>
              <a:gd name="T63" fmla="*/ 606 h 1099"/>
              <a:gd name="T64" fmla="*/ 1553 w 2671"/>
              <a:gd name="T65" fmla="*/ 650 h 1099"/>
              <a:gd name="T66" fmla="*/ 1231 w 2671"/>
              <a:gd name="T67" fmla="*/ 145 h 1099"/>
              <a:gd name="T68" fmla="*/ 2431 w 2671"/>
              <a:gd name="T69" fmla="*/ 4 h 1099"/>
              <a:gd name="T70" fmla="*/ 2486 w 2671"/>
              <a:gd name="T71" fmla="*/ 17 h 1099"/>
              <a:gd name="T72" fmla="*/ 2535 w 2671"/>
              <a:gd name="T73" fmla="*/ 41 h 1099"/>
              <a:gd name="T74" fmla="*/ 2578 w 2671"/>
              <a:gd name="T75" fmla="*/ 74 h 1099"/>
              <a:gd name="T76" fmla="*/ 2615 w 2671"/>
              <a:gd name="T77" fmla="*/ 114 h 1099"/>
              <a:gd name="T78" fmla="*/ 2644 w 2671"/>
              <a:gd name="T79" fmla="*/ 161 h 1099"/>
              <a:gd name="T80" fmla="*/ 2662 w 2671"/>
              <a:gd name="T81" fmla="*/ 212 h 1099"/>
              <a:gd name="T82" fmla="*/ 2670 w 2671"/>
              <a:gd name="T83" fmla="*/ 268 h 1099"/>
              <a:gd name="T84" fmla="*/ 2668 w 2671"/>
              <a:gd name="T85" fmla="*/ 326 h 1099"/>
              <a:gd name="T86" fmla="*/ 2654 w 2671"/>
              <a:gd name="T87" fmla="*/ 379 h 1099"/>
              <a:gd name="T88" fmla="*/ 2630 w 2671"/>
              <a:gd name="T89" fmla="*/ 430 h 1099"/>
              <a:gd name="T90" fmla="*/ 2598 w 2671"/>
              <a:gd name="T91" fmla="*/ 472 h 1099"/>
              <a:gd name="T92" fmla="*/ 2557 w 2671"/>
              <a:gd name="T93" fmla="*/ 509 h 1099"/>
              <a:gd name="T94" fmla="*/ 2511 w 2671"/>
              <a:gd name="T95" fmla="*/ 538 h 1099"/>
              <a:gd name="T96" fmla="*/ 2459 w 2671"/>
              <a:gd name="T97" fmla="*/ 557 h 1099"/>
              <a:gd name="T98" fmla="*/ 2403 w 2671"/>
              <a:gd name="T99" fmla="*/ 565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71" h="1099">
                <a:moveTo>
                  <a:pt x="415" y="1064"/>
                </a:moveTo>
                <a:lnTo>
                  <a:pt x="403" y="1072"/>
                </a:lnTo>
                <a:lnTo>
                  <a:pt x="390" y="1077"/>
                </a:lnTo>
                <a:lnTo>
                  <a:pt x="377" y="1082"/>
                </a:lnTo>
                <a:lnTo>
                  <a:pt x="363" y="1086"/>
                </a:lnTo>
                <a:lnTo>
                  <a:pt x="350" y="1091"/>
                </a:lnTo>
                <a:lnTo>
                  <a:pt x="336" y="1093"/>
                </a:lnTo>
                <a:lnTo>
                  <a:pt x="322" y="1096"/>
                </a:lnTo>
                <a:lnTo>
                  <a:pt x="309" y="1097"/>
                </a:lnTo>
                <a:lnTo>
                  <a:pt x="296" y="1098"/>
                </a:lnTo>
                <a:lnTo>
                  <a:pt x="282" y="1099"/>
                </a:lnTo>
                <a:lnTo>
                  <a:pt x="268" y="1098"/>
                </a:lnTo>
                <a:lnTo>
                  <a:pt x="254" y="1097"/>
                </a:lnTo>
                <a:lnTo>
                  <a:pt x="241" y="1096"/>
                </a:lnTo>
                <a:lnTo>
                  <a:pt x="227" y="1094"/>
                </a:lnTo>
                <a:lnTo>
                  <a:pt x="215" y="1091"/>
                </a:lnTo>
                <a:lnTo>
                  <a:pt x="202" y="1088"/>
                </a:lnTo>
                <a:lnTo>
                  <a:pt x="189" y="1083"/>
                </a:lnTo>
                <a:lnTo>
                  <a:pt x="176" y="1078"/>
                </a:lnTo>
                <a:lnTo>
                  <a:pt x="163" y="1073"/>
                </a:lnTo>
                <a:lnTo>
                  <a:pt x="152" y="1067"/>
                </a:lnTo>
                <a:lnTo>
                  <a:pt x="140" y="1061"/>
                </a:lnTo>
                <a:lnTo>
                  <a:pt x="128" y="1053"/>
                </a:lnTo>
                <a:lnTo>
                  <a:pt x="116" y="1046"/>
                </a:lnTo>
                <a:lnTo>
                  <a:pt x="106" y="1037"/>
                </a:lnTo>
                <a:lnTo>
                  <a:pt x="95" y="1029"/>
                </a:lnTo>
                <a:lnTo>
                  <a:pt x="85" y="1019"/>
                </a:lnTo>
                <a:lnTo>
                  <a:pt x="76" y="1010"/>
                </a:lnTo>
                <a:lnTo>
                  <a:pt x="66" y="999"/>
                </a:lnTo>
                <a:lnTo>
                  <a:pt x="58" y="988"/>
                </a:lnTo>
                <a:lnTo>
                  <a:pt x="49" y="976"/>
                </a:lnTo>
                <a:lnTo>
                  <a:pt x="42" y="965"/>
                </a:lnTo>
                <a:lnTo>
                  <a:pt x="34" y="952"/>
                </a:lnTo>
                <a:lnTo>
                  <a:pt x="28" y="939"/>
                </a:lnTo>
                <a:lnTo>
                  <a:pt x="21" y="926"/>
                </a:lnTo>
                <a:lnTo>
                  <a:pt x="16" y="912"/>
                </a:lnTo>
                <a:lnTo>
                  <a:pt x="12" y="900"/>
                </a:lnTo>
                <a:lnTo>
                  <a:pt x="8" y="886"/>
                </a:lnTo>
                <a:lnTo>
                  <a:pt x="5" y="873"/>
                </a:lnTo>
                <a:lnTo>
                  <a:pt x="3" y="859"/>
                </a:lnTo>
                <a:lnTo>
                  <a:pt x="1" y="845"/>
                </a:lnTo>
                <a:lnTo>
                  <a:pt x="0" y="831"/>
                </a:lnTo>
                <a:lnTo>
                  <a:pt x="0" y="817"/>
                </a:lnTo>
                <a:lnTo>
                  <a:pt x="0" y="805"/>
                </a:lnTo>
                <a:lnTo>
                  <a:pt x="1" y="791"/>
                </a:lnTo>
                <a:lnTo>
                  <a:pt x="2" y="778"/>
                </a:lnTo>
                <a:lnTo>
                  <a:pt x="4" y="764"/>
                </a:lnTo>
                <a:lnTo>
                  <a:pt x="7" y="751"/>
                </a:lnTo>
                <a:lnTo>
                  <a:pt x="11" y="737"/>
                </a:lnTo>
                <a:lnTo>
                  <a:pt x="15" y="724"/>
                </a:lnTo>
                <a:lnTo>
                  <a:pt x="20" y="713"/>
                </a:lnTo>
                <a:lnTo>
                  <a:pt x="25" y="700"/>
                </a:lnTo>
                <a:lnTo>
                  <a:pt x="31" y="688"/>
                </a:lnTo>
                <a:lnTo>
                  <a:pt x="37" y="675"/>
                </a:lnTo>
                <a:lnTo>
                  <a:pt x="45" y="665"/>
                </a:lnTo>
                <a:lnTo>
                  <a:pt x="52" y="653"/>
                </a:lnTo>
                <a:lnTo>
                  <a:pt x="61" y="642"/>
                </a:lnTo>
                <a:lnTo>
                  <a:pt x="69" y="632"/>
                </a:lnTo>
                <a:lnTo>
                  <a:pt x="79" y="621"/>
                </a:lnTo>
                <a:lnTo>
                  <a:pt x="89" y="611"/>
                </a:lnTo>
                <a:lnTo>
                  <a:pt x="99" y="603"/>
                </a:lnTo>
                <a:lnTo>
                  <a:pt x="110" y="593"/>
                </a:lnTo>
                <a:lnTo>
                  <a:pt x="122" y="586"/>
                </a:lnTo>
                <a:lnTo>
                  <a:pt x="133" y="577"/>
                </a:lnTo>
                <a:lnTo>
                  <a:pt x="146" y="571"/>
                </a:lnTo>
                <a:lnTo>
                  <a:pt x="415" y="1064"/>
                </a:lnTo>
                <a:close/>
                <a:moveTo>
                  <a:pt x="146" y="571"/>
                </a:moveTo>
                <a:lnTo>
                  <a:pt x="210" y="536"/>
                </a:lnTo>
                <a:lnTo>
                  <a:pt x="275" y="502"/>
                </a:lnTo>
                <a:lnTo>
                  <a:pt x="340" y="470"/>
                </a:lnTo>
                <a:lnTo>
                  <a:pt x="406" y="439"/>
                </a:lnTo>
                <a:lnTo>
                  <a:pt x="472" y="409"/>
                </a:lnTo>
                <a:lnTo>
                  <a:pt x="538" y="379"/>
                </a:lnTo>
                <a:lnTo>
                  <a:pt x="606" y="352"/>
                </a:lnTo>
                <a:lnTo>
                  <a:pt x="673" y="324"/>
                </a:lnTo>
                <a:lnTo>
                  <a:pt x="741" y="298"/>
                </a:lnTo>
                <a:lnTo>
                  <a:pt x="811" y="273"/>
                </a:lnTo>
                <a:lnTo>
                  <a:pt x="879" y="249"/>
                </a:lnTo>
                <a:lnTo>
                  <a:pt x="948" y="226"/>
                </a:lnTo>
                <a:lnTo>
                  <a:pt x="1019" y="203"/>
                </a:lnTo>
                <a:lnTo>
                  <a:pt x="1089" y="183"/>
                </a:lnTo>
                <a:lnTo>
                  <a:pt x="1160" y="163"/>
                </a:lnTo>
                <a:lnTo>
                  <a:pt x="1231" y="145"/>
                </a:lnTo>
                <a:lnTo>
                  <a:pt x="1368" y="691"/>
                </a:lnTo>
                <a:lnTo>
                  <a:pt x="1305" y="708"/>
                </a:lnTo>
                <a:lnTo>
                  <a:pt x="1242" y="725"/>
                </a:lnTo>
                <a:lnTo>
                  <a:pt x="1180" y="744"/>
                </a:lnTo>
                <a:lnTo>
                  <a:pt x="1119" y="763"/>
                </a:lnTo>
                <a:lnTo>
                  <a:pt x="1057" y="783"/>
                </a:lnTo>
                <a:lnTo>
                  <a:pt x="996" y="805"/>
                </a:lnTo>
                <a:lnTo>
                  <a:pt x="937" y="827"/>
                </a:lnTo>
                <a:lnTo>
                  <a:pt x="877" y="849"/>
                </a:lnTo>
                <a:lnTo>
                  <a:pt x="817" y="874"/>
                </a:lnTo>
                <a:lnTo>
                  <a:pt x="758" y="898"/>
                </a:lnTo>
                <a:lnTo>
                  <a:pt x="700" y="924"/>
                </a:lnTo>
                <a:lnTo>
                  <a:pt x="642" y="950"/>
                </a:lnTo>
                <a:lnTo>
                  <a:pt x="584" y="978"/>
                </a:lnTo>
                <a:lnTo>
                  <a:pt x="528" y="1005"/>
                </a:lnTo>
                <a:lnTo>
                  <a:pt x="472" y="1034"/>
                </a:lnTo>
                <a:lnTo>
                  <a:pt x="415" y="1064"/>
                </a:lnTo>
                <a:lnTo>
                  <a:pt x="146" y="571"/>
                </a:lnTo>
                <a:close/>
                <a:moveTo>
                  <a:pt x="1231" y="145"/>
                </a:moveTo>
                <a:lnTo>
                  <a:pt x="1301" y="127"/>
                </a:lnTo>
                <a:lnTo>
                  <a:pt x="1371" y="111"/>
                </a:lnTo>
                <a:lnTo>
                  <a:pt x="1442" y="96"/>
                </a:lnTo>
                <a:lnTo>
                  <a:pt x="1512" y="83"/>
                </a:lnTo>
                <a:lnTo>
                  <a:pt x="1584" y="70"/>
                </a:lnTo>
                <a:lnTo>
                  <a:pt x="1656" y="57"/>
                </a:lnTo>
                <a:lnTo>
                  <a:pt x="1727" y="46"/>
                </a:lnTo>
                <a:lnTo>
                  <a:pt x="1800" y="37"/>
                </a:lnTo>
                <a:lnTo>
                  <a:pt x="1872" y="28"/>
                </a:lnTo>
                <a:lnTo>
                  <a:pt x="1945" y="21"/>
                </a:lnTo>
                <a:lnTo>
                  <a:pt x="2019" y="14"/>
                </a:lnTo>
                <a:lnTo>
                  <a:pt x="2091" y="10"/>
                </a:lnTo>
                <a:lnTo>
                  <a:pt x="2165" y="6"/>
                </a:lnTo>
                <a:lnTo>
                  <a:pt x="2240" y="3"/>
                </a:lnTo>
                <a:lnTo>
                  <a:pt x="2314" y="0"/>
                </a:lnTo>
                <a:lnTo>
                  <a:pt x="2388" y="0"/>
                </a:lnTo>
                <a:lnTo>
                  <a:pt x="2388" y="565"/>
                </a:lnTo>
                <a:lnTo>
                  <a:pt x="2322" y="565"/>
                </a:lnTo>
                <a:lnTo>
                  <a:pt x="2257" y="567"/>
                </a:lnTo>
                <a:lnTo>
                  <a:pt x="2191" y="570"/>
                </a:lnTo>
                <a:lnTo>
                  <a:pt x="2126" y="574"/>
                </a:lnTo>
                <a:lnTo>
                  <a:pt x="2061" y="578"/>
                </a:lnTo>
                <a:lnTo>
                  <a:pt x="1996" y="583"/>
                </a:lnTo>
                <a:lnTo>
                  <a:pt x="1932" y="590"/>
                </a:lnTo>
                <a:lnTo>
                  <a:pt x="1868" y="597"/>
                </a:lnTo>
                <a:lnTo>
                  <a:pt x="1804" y="606"/>
                </a:lnTo>
                <a:lnTo>
                  <a:pt x="1741" y="615"/>
                </a:lnTo>
                <a:lnTo>
                  <a:pt x="1678" y="626"/>
                </a:lnTo>
                <a:lnTo>
                  <a:pt x="1615" y="637"/>
                </a:lnTo>
                <a:lnTo>
                  <a:pt x="1553" y="650"/>
                </a:lnTo>
                <a:lnTo>
                  <a:pt x="1491" y="662"/>
                </a:lnTo>
                <a:lnTo>
                  <a:pt x="1429" y="676"/>
                </a:lnTo>
                <a:lnTo>
                  <a:pt x="1368" y="691"/>
                </a:lnTo>
                <a:lnTo>
                  <a:pt x="1231" y="145"/>
                </a:lnTo>
                <a:close/>
                <a:moveTo>
                  <a:pt x="2388" y="0"/>
                </a:moveTo>
                <a:lnTo>
                  <a:pt x="2403" y="0"/>
                </a:lnTo>
                <a:lnTo>
                  <a:pt x="2417" y="1"/>
                </a:lnTo>
                <a:lnTo>
                  <a:pt x="2431" y="4"/>
                </a:lnTo>
                <a:lnTo>
                  <a:pt x="2445" y="6"/>
                </a:lnTo>
                <a:lnTo>
                  <a:pt x="2459" y="9"/>
                </a:lnTo>
                <a:lnTo>
                  <a:pt x="2473" y="13"/>
                </a:lnTo>
                <a:lnTo>
                  <a:pt x="2486" y="17"/>
                </a:lnTo>
                <a:lnTo>
                  <a:pt x="2498" y="23"/>
                </a:lnTo>
                <a:lnTo>
                  <a:pt x="2511" y="28"/>
                </a:lnTo>
                <a:lnTo>
                  <a:pt x="2523" y="35"/>
                </a:lnTo>
                <a:lnTo>
                  <a:pt x="2535" y="41"/>
                </a:lnTo>
                <a:lnTo>
                  <a:pt x="2546" y="48"/>
                </a:lnTo>
                <a:lnTo>
                  <a:pt x="2557" y="56"/>
                </a:lnTo>
                <a:lnTo>
                  <a:pt x="2568" y="64"/>
                </a:lnTo>
                <a:lnTo>
                  <a:pt x="2578" y="74"/>
                </a:lnTo>
                <a:lnTo>
                  <a:pt x="2588" y="83"/>
                </a:lnTo>
                <a:lnTo>
                  <a:pt x="2598" y="93"/>
                </a:lnTo>
                <a:lnTo>
                  <a:pt x="2606" y="103"/>
                </a:lnTo>
                <a:lnTo>
                  <a:pt x="2615" y="114"/>
                </a:lnTo>
                <a:lnTo>
                  <a:pt x="2622" y="125"/>
                </a:lnTo>
                <a:lnTo>
                  <a:pt x="2630" y="136"/>
                </a:lnTo>
                <a:lnTo>
                  <a:pt x="2637" y="148"/>
                </a:lnTo>
                <a:lnTo>
                  <a:pt x="2644" y="161"/>
                </a:lnTo>
                <a:lnTo>
                  <a:pt x="2649" y="172"/>
                </a:lnTo>
                <a:lnTo>
                  <a:pt x="2654" y="185"/>
                </a:lnTo>
                <a:lnTo>
                  <a:pt x="2659" y="199"/>
                </a:lnTo>
                <a:lnTo>
                  <a:pt x="2662" y="212"/>
                </a:lnTo>
                <a:lnTo>
                  <a:pt x="2665" y="226"/>
                </a:lnTo>
                <a:lnTo>
                  <a:pt x="2668" y="240"/>
                </a:lnTo>
                <a:lnTo>
                  <a:pt x="2669" y="253"/>
                </a:lnTo>
                <a:lnTo>
                  <a:pt x="2670" y="268"/>
                </a:lnTo>
                <a:lnTo>
                  <a:pt x="2671" y="282"/>
                </a:lnTo>
                <a:lnTo>
                  <a:pt x="2670" y="297"/>
                </a:lnTo>
                <a:lnTo>
                  <a:pt x="2669" y="311"/>
                </a:lnTo>
                <a:lnTo>
                  <a:pt x="2668" y="326"/>
                </a:lnTo>
                <a:lnTo>
                  <a:pt x="2665" y="340"/>
                </a:lnTo>
                <a:lnTo>
                  <a:pt x="2662" y="354"/>
                </a:lnTo>
                <a:lnTo>
                  <a:pt x="2659" y="367"/>
                </a:lnTo>
                <a:lnTo>
                  <a:pt x="2654" y="379"/>
                </a:lnTo>
                <a:lnTo>
                  <a:pt x="2649" y="392"/>
                </a:lnTo>
                <a:lnTo>
                  <a:pt x="2644" y="405"/>
                </a:lnTo>
                <a:lnTo>
                  <a:pt x="2637" y="417"/>
                </a:lnTo>
                <a:lnTo>
                  <a:pt x="2630" y="430"/>
                </a:lnTo>
                <a:lnTo>
                  <a:pt x="2622" y="440"/>
                </a:lnTo>
                <a:lnTo>
                  <a:pt x="2615" y="452"/>
                </a:lnTo>
                <a:lnTo>
                  <a:pt x="2606" y="463"/>
                </a:lnTo>
                <a:lnTo>
                  <a:pt x="2598" y="472"/>
                </a:lnTo>
                <a:lnTo>
                  <a:pt x="2588" y="482"/>
                </a:lnTo>
                <a:lnTo>
                  <a:pt x="2578" y="492"/>
                </a:lnTo>
                <a:lnTo>
                  <a:pt x="2568" y="501"/>
                </a:lnTo>
                <a:lnTo>
                  <a:pt x="2557" y="509"/>
                </a:lnTo>
                <a:lnTo>
                  <a:pt x="2546" y="517"/>
                </a:lnTo>
                <a:lnTo>
                  <a:pt x="2535" y="525"/>
                </a:lnTo>
                <a:lnTo>
                  <a:pt x="2523" y="531"/>
                </a:lnTo>
                <a:lnTo>
                  <a:pt x="2511" y="538"/>
                </a:lnTo>
                <a:lnTo>
                  <a:pt x="2498" y="543"/>
                </a:lnTo>
                <a:lnTo>
                  <a:pt x="2486" y="548"/>
                </a:lnTo>
                <a:lnTo>
                  <a:pt x="2473" y="552"/>
                </a:lnTo>
                <a:lnTo>
                  <a:pt x="2459" y="557"/>
                </a:lnTo>
                <a:lnTo>
                  <a:pt x="2445" y="560"/>
                </a:lnTo>
                <a:lnTo>
                  <a:pt x="2431" y="562"/>
                </a:lnTo>
                <a:lnTo>
                  <a:pt x="2417" y="564"/>
                </a:lnTo>
                <a:lnTo>
                  <a:pt x="2403" y="565"/>
                </a:lnTo>
                <a:lnTo>
                  <a:pt x="2388" y="565"/>
                </a:lnTo>
                <a:lnTo>
                  <a:pt x="2388" y="0"/>
                </a:lnTo>
                <a:close/>
              </a:path>
            </a:pathLst>
          </a:custGeom>
          <a:solidFill>
            <a:srgbClr val="2CA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25" name="Freeform 133">
            <a:extLst>
              <a:ext uri="{FF2B5EF4-FFF2-40B4-BE49-F238E27FC236}">
                <a16:creationId xmlns:a16="http://schemas.microsoft.com/office/drawing/2014/main" id="{F29BB7CC-A3E9-31EF-DA96-22E5186F0DF1}"/>
              </a:ext>
            </a:extLst>
          </p:cNvPr>
          <p:cNvSpPr>
            <a:spLocks/>
          </p:cNvSpPr>
          <p:nvPr/>
        </p:nvSpPr>
        <p:spPr bwMode="auto">
          <a:xfrm rot="362064">
            <a:off x="6774177" y="2392452"/>
            <a:ext cx="264211" cy="224657"/>
          </a:xfrm>
          <a:custGeom>
            <a:avLst/>
            <a:gdLst>
              <a:gd name="T0" fmla="*/ 303 w 550"/>
              <a:gd name="T1" fmla="*/ 1 h 550"/>
              <a:gd name="T2" fmla="*/ 344 w 550"/>
              <a:gd name="T3" fmla="*/ 9 h 550"/>
              <a:gd name="T4" fmla="*/ 382 w 550"/>
              <a:gd name="T5" fmla="*/ 22 h 550"/>
              <a:gd name="T6" fmla="*/ 417 w 550"/>
              <a:gd name="T7" fmla="*/ 40 h 550"/>
              <a:gd name="T8" fmla="*/ 451 w 550"/>
              <a:gd name="T9" fmla="*/ 62 h 550"/>
              <a:gd name="T10" fmla="*/ 478 w 550"/>
              <a:gd name="T11" fmla="*/ 90 h 550"/>
              <a:gd name="T12" fmla="*/ 503 w 550"/>
              <a:gd name="T13" fmla="*/ 121 h 550"/>
              <a:gd name="T14" fmla="*/ 523 w 550"/>
              <a:gd name="T15" fmla="*/ 155 h 550"/>
              <a:gd name="T16" fmla="*/ 537 w 550"/>
              <a:gd name="T17" fmla="*/ 193 h 550"/>
              <a:gd name="T18" fmla="*/ 547 w 550"/>
              <a:gd name="T19" fmla="*/ 233 h 550"/>
              <a:gd name="T20" fmla="*/ 550 w 550"/>
              <a:gd name="T21" fmla="*/ 275 h 550"/>
              <a:gd name="T22" fmla="*/ 547 w 550"/>
              <a:gd name="T23" fmla="*/ 317 h 550"/>
              <a:gd name="T24" fmla="*/ 537 w 550"/>
              <a:gd name="T25" fmla="*/ 357 h 550"/>
              <a:gd name="T26" fmla="*/ 523 w 550"/>
              <a:gd name="T27" fmla="*/ 394 h 550"/>
              <a:gd name="T28" fmla="*/ 503 w 550"/>
              <a:gd name="T29" fmla="*/ 430 h 550"/>
              <a:gd name="T30" fmla="*/ 478 w 550"/>
              <a:gd name="T31" fmla="*/ 461 h 550"/>
              <a:gd name="T32" fmla="*/ 451 w 550"/>
              <a:gd name="T33" fmla="*/ 487 h 550"/>
              <a:gd name="T34" fmla="*/ 417 w 550"/>
              <a:gd name="T35" fmla="*/ 511 h 550"/>
              <a:gd name="T36" fmla="*/ 382 w 550"/>
              <a:gd name="T37" fmla="*/ 528 h 550"/>
              <a:gd name="T38" fmla="*/ 344 w 550"/>
              <a:gd name="T39" fmla="*/ 542 h 550"/>
              <a:gd name="T40" fmla="*/ 303 w 550"/>
              <a:gd name="T41" fmla="*/ 548 h 550"/>
              <a:gd name="T42" fmla="*/ 260 w 550"/>
              <a:gd name="T43" fmla="*/ 549 h 550"/>
              <a:gd name="T44" fmla="*/ 220 w 550"/>
              <a:gd name="T45" fmla="*/ 544 h 550"/>
              <a:gd name="T46" fmla="*/ 180 w 550"/>
              <a:gd name="T47" fmla="*/ 533 h 550"/>
              <a:gd name="T48" fmla="*/ 144 w 550"/>
              <a:gd name="T49" fmla="*/ 517 h 550"/>
              <a:gd name="T50" fmla="*/ 110 w 550"/>
              <a:gd name="T51" fmla="*/ 496 h 550"/>
              <a:gd name="T52" fmla="*/ 80 w 550"/>
              <a:gd name="T53" fmla="*/ 470 h 550"/>
              <a:gd name="T54" fmla="*/ 54 w 550"/>
              <a:gd name="T55" fmla="*/ 440 h 550"/>
              <a:gd name="T56" fmla="*/ 33 w 550"/>
              <a:gd name="T57" fmla="*/ 406 h 550"/>
              <a:gd name="T58" fmla="*/ 17 w 550"/>
              <a:gd name="T59" fmla="*/ 370 h 550"/>
              <a:gd name="T60" fmla="*/ 6 w 550"/>
              <a:gd name="T61" fmla="*/ 330 h 550"/>
              <a:gd name="T62" fmla="*/ 1 w 550"/>
              <a:gd name="T63" fmla="*/ 290 h 550"/>
              <a:gd name="T64" fmla="*/ 2 w 550"/>
              <a:gd name="T65" fmla="*/ 247 h 550"/>
              <a:gd name="T66" fmla="*/ 8 w 550"/>
              <a:gd name="T67" fmla="*/ 206 h 550"/>
              <a:gd name="T68" fmla="*/ 21 w 550"/>
              <a:gd name="T69" fmla="*/ 168 h 550"/>
              <a:gd name="T70" fmla="*/ 39 w 550"/>
              <a:gd name="T71" fmla="*/ 133 h 550"/>
              <a:gd name="T72" fmla="*/ 63 w 550"/>
              <a:gd name="T73" fmla="*/ 100 h 550"/>
              <a:gd name="T74" fmla="*/ 90 w 550"/>
              <a:gd name="T75" fmla="*/ 72 h 550"/>
              <a:gd name="T76" fmla="*/ 120 w 550"/>
              <a:gd name="T77" fmla="*/ 47 h 550"/>
              <a:gd name="T78" fmla="*/ 156 w 550"/>
              <a:gd name="T79" fmla="*/ 27 h 550"/>
              <a:gd name="T80" fmla="*/ 193 w 550"/>
              <a:gd name="T81" fmla="*/ 13 h 550"/>
              <a:gd name="T82" fmla="*/ 233 w 550"/>
              <a:gd name="T83" fmla="*/ 4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0"/>
                </a:lnTo>
                <a:lnTo>
                  <a:pt x="303" y="1"/>
                </a:lnTo>
                <a:lnTo>
                  <a:pt x="317" y="4"/>
                </a:lnTo>
                <a:lnTo>
                  <a:pt x="331" y="6"/>
                </a:lnTo>
                <a:lnTo>
                  <a:pt x="344" y="9"/>
                </a:lnTo>
                <a:lnTo>
                  <a:pt x="357" y="13"/>
                </a:lnTo>
                <a:lnTo>
                  <a:pt x="369" y="17"/>
                </a:lnTo>
                <a:lnTo>
                  <a:pt x="382" y="22"/>
                </a:lnTo>
                <a:lnTo>
                  <a:pt x="395" y="27"/>
                </a:lnTo>
                <a:lnTo>
                  <a:pt x="407" y="33"/>
                </a:lnTo>
                <a:lnTo>
                  <a:pt x="417" y="40"/>
                </a:lnTo>
                <a:lnTo>
                  <a:pt x="429" y="47"/>
                </a:lnTo>
                <a:lnTo>
                  <a:pt x="440" y="55"/>
                </a:lnTo>
                <a:lnTo>
                  <a:pt x="451" y="62"/>
                </a:lnTo>
                <a:lnTo>
                  <a:pt x="460" y="72"/>
                </a:lnTo>
                <a:lnTo>
                  <a:pt x="470" y="80"/>
                </a:lnTo>
                <a:lnTo>
                  <a:pt x="478" y="90"/>
                </a:lnTo>
                <a:lnTo>
                  <a:pt x="487" y="100"/>
                </a:lnTo>
                <a:lnTo>
                  <a:pt x="495" y="110"/>
                </a:lnTo>
                <a:lnTo>
                  <a:pt x="503" y="121"/>
                </a:lnTo>
                <a:lnTo>
                  <a:pt x="510" y="133"/>
                </a:lnTo>
                <a:lnTo>
                  <a:pt x="517" y="143"/>
                </a:lnTo>
                <a:lnTo>
                  <a:pt x="523" y="155"/>
                </a:lnTo>
                <a:lnTo>
                  <a:pt x="529" y="168"/>
                </a:lnTo>
                <a:lnTo>
                  <a:pt x="533" y="180"/>
                </a:lnTo>
                <a:lnTo>
                  <a:pt x="537" y="193"/>
                </a:lnTo>
                <a:lnTo>
                  <a:pt x="541" y="206"/>
                </a:lnTo>
                <a:lnTo>
                  <a:pt x="545" y="219"/>
                </a:lnTo>
                <a:lnTo>
                  <a:pt x="547" y="233"/>
                </a:lnTo>
                <a:lnTo>
                  <a:pt x="549" y="247"/>
                </a:lnTo>
                <a:lnTo>
                  <a:pt x="550" y="261"/>
                </a:lnTo>
                <a:lnTo>
                  <a:pt x="550" y="275"/>
                </a:lnTo>
                <a:lnTo>
                  <a:pt x="550" y="290"/>
                </a:lnTo>
                <a:lnTo>
                  <a:pt x="549" y="304"/>
                </a:lnTo>
                <a:lnTo>
                  <a:pt x="547" y="317"/>
                </a:lnTo>
                <a:lnTo>
                  <a:pt x="545" y="330"/>
                </a:lnTo>
                <a:lnTo>
                  <a:pt x="541" y="344"/>
                </a:lnTo>
                <a:lnTo>
                  <a:pt x="537" y="357"/>
                </a:lnTo>
                <a:lnTo>
                  <a:pt x="533" y="370"/>
                </a:lnTo>
                <a:lnTo>
                  <a:pt x="529" y="383"/>
                </a:lnTo>
                <a:lnTo>
                  <a:pt x="523" y="394"/>
                </a:lnTo>
                <a:lnTo>
                  <a:pt x="517" y="406"/>
                </a:lnTo>
                <a:lnTo>
                  <a:pt x="510" y="418"/>
                </a:lnTo>
                <a:lnTo>
                  <a:pt x="503" y="430"/>
                </a:lnTo>
                <a:lnTo>
                  <a:pt x="495" y="440"/>
                </a:lnTo>
                <a:lnTo>
                  <a:pt x="487" y="450"/>
                </a:lnTo>
                <a:lnTo>
                  <a:pt x="478" y="461"/>
                </a:lnTo>
                <a:lnTo>
                  <a:pt x="470" y="470"/>
                </a:lnTo>
                <a:lnTo>
                  <a:pt x="460" y="479"/>
                </a:lnTo>
                <a:lnTo>
                  <a:pt x="451" y="487"/>
                </a:lnTo>
                <a:lnTo>
                  <a:pt x="440" y="496"/>
                </a:lnTo>
                <a:lnTo>
                  <a:pt x="429" y="503"/>
                </a:lnTo>
                <a:lnTo>
                  <a:pt x="417" y="511"/>
                </a:lnTo>
                <a:lnTo>
                  <a:pt x="407" y="517"/>
                </a:lnTo>
                <a:lnTo>
                  <a:pt x="395" y="523"/>
                </a:lnTo>
                <a:lnTo>
                  <a:pt x="382" y="528"/>
                </a:lnTo>
                <a:lnTo>
                  <a:pt x="369" y="533"/>
                </a:lnTo>
                <a:lnTo>
                  <a:pt x="357" y="537"/>
                </a:lnTo>
                <a:lnTo>
                  <a:pt x="344" y="542"/>
                </a:lnTo>
                <a:lnTo>
                  <a:pt x="331" y="544"/>
                </a:lnTo>
                <a:lnTo>
                  <a:pt x="317" y="547"/>
                </a:lnTo>
                <a:lnTo>
                  <a:pt x="303" y="548"/>
                </a:lnTo>
                <a:lnTo>
                  <a:pt x="289" y="549"/>
                </a:lnTo>
                <a:lnTo>
                  <a:pt x="275" y="550"/>
                </a:lnTo>
                <a:lnTo>
                  <a:pt x="260" y="549"/>
                </a:lnTo>
                <a:lnTo>
                  <a:pt x="247" y="548"/>
                </a:lnTo>
                <a:lnTo>
                  <a:pt x="233" y="547"/>
                </a:lnTo>
                <a:lnTo>
                  <a:pt x="220" y="544"/>
                </a:lnTo>
                <a:lnTo>
                  <a:pt x="206" y="542"/>
                </a:lnTo>
                <a:lnTo>
                  <a:pt x="193" y="537"/>
                </a:lnTo>
                <a:lnTo>
                  <a:pt x="180" y="533"/>
                </a:lnTo>
                <a:lnTo>
                  <a:pt x="167" y="528"/>
                </a:lnTo>
                <a:lnTo>
                  <a:pt x="156" y="523"/>
                </a:lnTo>
                <a:lnTo>
                  <a:pt x="144" y="517"/>
                </a:lnTo>
                <a:lnTo>
                  <a:pt x="132" y="511"/>
                </a:lnTo>
                <a:lnTo>
                  <a:pt x="120" y="503"/>
                </a:lnTo>
                <a:lnTo>
                  <a:pt x="110" y="496"/>
                </a:lnTo>
                <a:lnTo>
                  <a:pt x="100" y="487"/>
                </a:lnTo>
                <a:lnTo>
                  <a:pt x="90" y="479"/>
                </a:lnTo>
                <a:lnTo>
                  <a:pt x="80" y="470"/>
                </a:lnTo>
                <a:lnTo>
                  <a:pt x="71" y="461"/>
                </a:lnTo>
                <a:lnTo>
                  <a:pt x="63" y="450"/>
                </a:lnTo>
                <a:lnTo>
                  <a:pt x="54" y="440"/>
                </a:lnTo>
                <a:lnTo>
                  <a:pt x="47" y="430"/>
                </a:lnTo>
                <a:lnTo>
                  <a:pt x="39" y="418"/>
                </a:lnTo>
                <a:lnTo>
                  <a:pt x="33" y="406"/>
                </a:lnTo>
                <a:lnTo>
                  <a:pt x="28" y="394"/>
                </a:lnTo>
                <a:lnTo>
                  <a:pt x="21" y="383"/>
                </a:lnTo>
                <a:lnTo>
                  <a:pt x="17" y="370"/>
                </a:lnTo>
                <a:lnTo>
                  <a:pt x="13" y="357"/>
                </a:lnTo>
                <a:lnTo>
                  <a:pt x="8" y="344"/>
                </a:lnTo>
                <a:lnTo>
                  <a:pt x="6" y="330"/>
                </a:lnTo>
                <a:lnTo>
                  <a:pt x="3" y="317"/>
                </a:lnTo>
                <a:lnTo>
                  <a:pt x="2" y="304"/>
                </a:lnTo>
                <a:lnTo>
                  <a:pt x="1" y="290"/>
                </a:lnTo>
                <a:lnTo>
                  <a:pt x="0" y="275"/>
                </a:lnTo>
                <a:lnTo>
                  <a:pt x="1" y="261"/>
                </a:lnTo>
                <a:lnTo>
                  <a:pt x="2" y="247"/>
                </a:lnTo>
                <a:lnTo>
                  <a:pt x="3" y="233"/>
                </a:lnTo>
                <a:lnTo>
                  <a:pt x="6" y="219"/>
                </a:lnTo>
                <a:lnTo>
                  <a:pt x="8" y="206"/>
                </a:lnTo>
                <a:lnTo>
                  <a:pt x="13" y="193"/>
                </a:lnTo>
                <a:lnTo>
                  <a:pt x="17" y="180"/>
                </a:lnTo>
                <a:lnTo>
                  <a:pt x="21" y="168"/>
                </a:lnTo>
                <a:lnTo>
                  <a:pt x="28" y="155"/>
                </a:lnTo>
                <a:lnTo>
                  <a:pt x="33" y="143"/>
                </a:lnTo>
                <a:lnTo>
                  <a:pt x="39" y="133"/>
                </a:lnTo>
                <a:lnTo>
                  <a:pt x="47" y="121"/>
                </a:lnTo>
                <a:lnTo>
                  <a:pt x="54" y="110"/>
                </a:lnTo>
                <a:lnTo>
                  <a:pt x="63" y="100"/>
                </a:lnTo>
                <a:lnTo>
                  <a:pt x="71" y="90"/>
                </a:lnTo>
                <a:lnTo>
                  <a:pt x="80" y="80"/>
                </a:lnTo>
                <a:lnTo>
                  <a:pt x="90" y="72"/>
                </a:lnTo>
                <a:lnTo>
                  <a:pt x="100" y="62"/>
                </a:lnTo>
                <a:lnTo>
                  <a:pt x="110" y="55"/>
                </a:lnTo>
                <a:lnTo>
                  <a:pt x="120" y="47"/>
                </a:lnTo>
                <a:lnTo>
                  <a:pt x="132" y="40"/>
                </a:lnTo>
                <a:lnTo>
                  <a:pt x="144" y="33"/>
                </a:lnTo>
                <a:lnTo>
                  <a:pt x="156" y="27"/>
                </a:lnTo>
                <a:lnTo>
                  <a:pt x="167" y="22"/>
                </a:lnTo>
                <a:lnTo>
                  <a:pt x="180" y="17"/>
                </a:lnTo>
                <a:lnTo>
                  <a:pt x="193" y="13"/>
                </a:lnTo>
                <a:lnTo>
                  <a:pt x="206" y="9"/>
                </a:lnTo>
                <a:lnTo>
                  <a:pt x="220" y="6"/>
                </a:lnTo>
                <a:lnTo>
                  <a:pt x="233" y="4"/>
                </a:lnTo>
                <a:lnTo>
                  <a:pt x="247" y="1"/>
                </a:lnTo>
                <a:lnTo>
                  <a:pt x="260" y="0"/>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grpSp>
        <p:nvGrpSpPr>
          <p:cNvPr id="26" name="Agrupar 25">
            <a:extLst>
              <a:ext uri="{FF2B5EF4-FFF2-40B4-BE49-F238E27FC236}">
                <a16:creationId xmlns:a16="http://schemas.microsoft.com/office/drawing/2014/main" id="{3E86D695-C46F-22D5-9E0D-65DDA6050C4C}"/>
              </a:ext>
            </a:extLst>
          </p:cNvPr>
          <p:cNvGrpSpPr/>
          <p:nvPr/>
        </p:nvGrpSpPr>
        <p:grpSpPr>
          <a:xfrm rot="20665045">
            <a:off x="8674035" y="1948519"/>
            <a:ext cx="1725315" cy="1598238"/>
            <a:chOff x="10128401" y="3180954"/>
            <a:chExt cx="1753520" cy="1894493"/>
          </a:xfrm>
        </p:grpSpPr>
        <p:sp>
          <p:nvSpPr>
            <p:cNvPr id="27" name="Freeform 111">
              <a:extLst>
                <a:ext uri="{FF2B5EF4-FFF2-40B4-BE49-F238E27FC236}">
                  <a16:creationId xmlns:a16="http://schemas.microsoft.com/office/drawing/2014/main" id="{A1A001AF-A891-9FA1-032A-997B854560AA}"/>
                </a:ext>
              </a:extLst>
            </p:cNvPr>
            <p:cNvSpPr>
              <a:spLocks/>
            </p:cNvSpPr>
            <p:nvPr/>
          </p:nvSpPr>
          <p:spPr bwMode="auto">
            <a:xfrm rot="1558980">
              <a:off x="10128401" y="3180954"/>
              <a:ext cx="1753520" cy="1894493"/>
            </a:xfrm>
            <a:custGeom>
              <a:avLst/>
              <a:gdLst>
                <a:gd name="T0" fmla="*/ 3185 w 3584"/>
                <a:gd name="T1" fmla="*/ 2926 h 3927"/>
                <a:gd name="T2" fmla="*/ 3025 w 3584"/>
                <a:gd name="T3" fmla="*/ 3097 h 3927"/>
                <a:gd name="T4" fmla="*/ 2848 w 3584"/>
                <a:gd name="T5" fmla="*/ 3245 h 3927"/>
                <a:gd name="T6" fmla="*/ 2654 w 3584"/>
                <a:gd name="T7" fmla="*/ 3365 h 3927"/>
                <a:gd name="T8" fmla="*/ 2449 w 3584"/>
                <a:gd name="T9" fmla="*/ 3460 h 3927"/>
                <a:gd name="T10" fmla="*/ 2233 w 3584"/>
                <a:gd name="T11" fmla="*/ 3529 h 3927"/>
                <a:gd name="T12" fmla="*/ 2011 w 3584"/>
                <a:gd name="T13" fmla="*/ 3569 h 3927"/>
                <a:gd name="T14" fmla="*/ 1785 w 3584"/>
                <a:gd name="T15" fmla="*/ 3582 h 3927"/>
                <a:gd name="T16" fmla="*/ 1557 w 3584"/>
                <a:gd name="T17" fmla="*/ 3567 h 3927"/>
                <a:gd name="T18" fmla="*/ 1332 w 3584"/>
                <a:gd name="T19" fmla="*/ 3523 h 3927"/>
                <a:gd name="T20" fmla="*/ 1111 w 3584"/>
                <a:gd name="T21" fmla="*/ 3449 h 3927"/>
                <a:gd name="T22" fmla="*/ 757 w 3584"/>
                <a:gd name="T23" fmla="*/ 3671 h 3927"/>
                <a:gd name="T24" fmla="*/ 534 w 3584"/>
                <a:gd name="T25" fmla="*/ 3811 h 3927"/>
                <a:gd name="T26" fmla="*/ 412 w 3584"/>
                <a:gd name="T27" fmla="*/ 3888 h 3927"/>
                <a:gd name="T28" fmla="*/ 360 w 3584"/>
                <a:gd name="T29" fmla="*/ 3920 h 3927"/>
                <a:gd name="T30" fmla="*/ 348 w 3584"/>
                <a:gd name="T31" fmla="*/ 3927 h 3927"/>
                <a:gd name="T32" fmla="*/ 401 w 3584"/>
                <a:gd name="T33" fmla="*/ 3636 h 3927"/>
                <a:gd name="T34" fmla="*/ 458 w 3584"/>
                <a:gd name="T35" fmla="*/ 3330 h 3927"/>
                <a:gd name="T36" fmla="*/ 490 w 3584"/>
                <a:gd name="T37" fmla="*/ 3153 h 3927"/>
                <a:gd name="T38" fmla="*/ 506 w 3584"/>
                <a:gd name="T39" fmla="*/ 3070 h 3927"/>
                <a:gd name="T40" fmla="*/ 510 w 3584"/>
                <a:gd name="T41" fmla="*/ 3044 h 3927"/>
                <a:gd name="T42" fmla="*/ 458 w 3584"/>
                <a:gd name="T43" fmla="*/ 2986 h 3927"/>
                <a:gd name="T44" fmla="*/ 315 w 3584"/>
                <a:gd name="T45" fmla="*/ 2806 h 3927"/>
                <a:gd name="T46" fmla="*/ 198 w 3584"/>
                <a:gd name="T47" fmla="*/ 2610 h 3927"/>
                <a:gd name="T48" fmla="*/ 108 w 3584"/>
                <a:gd name="T49" fmla="*/ 2402 h 3927"/>
                <a:gd name="T50" fmla="*/ 45 w 3584"/>
                <a:gd name="T51" fmla="*/ 2186 h 3927"/>
                <a:gd name="T52" fmla="*/ 8 w 3584"/>
                <a:gd name="T53" fmla="*/ 1963 h 3927"/>
                <a:gd name="T54" fmla="*/ 0 w 3584"/>
                <a:gd name="T55" fmla="*/ 1738 h 3927"/>
                <a:gd name="T56" fmla="*/ 21 w 3584"/>
                <a:gd name="T57" fmla="*/ 1511 h 3927"/>
                <a:gd name="T58" fmla="*/ 71 w 3584"/>
                <a:gd name="T59" fmla="*/ 1288 h 3927"/>
                <a:gd name="T60" fmla="*/ 151 w 3584"/>
                <a:gd name="T61" fmla="*/ 1070 h 3927"/>
                <a:gd name="T62" fmla="*/ 263 w 3584"/>
                <a:gd name="T63" fmla="*/ 861 h 3927"/>
                <a:gd name="T64" fmla="*/ 416 w 3584"/>
                <a:gd name="T65" fmla="*/ 645 h 3927"/>
                <a:gd name="T66" fmla="*/ 603 w 3584"/>
                <a:gd name="T67" fmla="*/ 452 h 3927"/>
                <a:gd name="T68" fmla="*/ 813 w 3584"/>
                <a:gd name="T69" fmla="*/ 292 h 3927"/>
                <a:gd name="T70" fmla="*/ 1040 w 3584"/>
                <a:gd name="T71" fmla="*/ 166 h 3927"/>
                <a:gd name="T72" fmla="*/ 1283 w 3584"/>
                <a:gd name="T73" fmla="*/ 75 h 3927"/>
                <a:gd name="T74" fmla="*/ 1535 w 3584"/>
                <a:gd name="T75" fmla="*/ 20 h 3927"/>
                <a:gd name="T76" fmla="*/ 1792 w 3584"/>
                <a:gd name="T77" fmla="*/ 0 h 3927"/>
                <a:gd name="T78" fmla="*/ 2051 w 3584"/>
                <a:gd name="T79" fmla="*/ 18 h 3927"/>
                <a:gd name="T80" fmla="*/ 2306 w 3584"/>
                <a:gd name="T81" fmla="*/ 75 h 3927"/>
                <a:gd name="T82" fmla="*/ 2555 w 3584"/>
                <a:gd name="T83" fmla="*/ 170 h 3927"/>
                <a:gd name="T84" fmla="*/ 2791 w 3584"/>
                <a:gd name="T85" fmla="*/ 305 h 3927"/>
                <a:gd name="T86" fmla="*/ 3007 w 3584"/>
                <a:gd name="T87" fmla="*/ 476 h 3927"/>
                <a:gd name="T88" fmla="*/ 3189 w 3584"/>
                <a:gd name="T89" fmla="*/ 672 h 3927"/>
                <a:gd name="T90" fmla="*/ 3338 w 3584"/>
                <a:gd name="T91" fmla="*/ 889 h 3927"/>
                <a:gd name="T92" fmla="*/ 3452 w 3584"/>
                <a:gd name="T93" fmla="*/ 1122 h 3927"/>
                <a:gd name="T94" fmla="*/ 3532 w 3584"/>
                <a:gd name="T95" fmla="*/ 1368 h 3927"/>
                <a:gd name="T96" fmla="*/ 3575 w 3584"/>
                <a:gd name="T97" fmla="*/ 1622 h 3927"/>
                <a:gd name="T98" fmla="*/ 3581 w 3584"/>
                <a:gd name="T99" fmla="*/ 1881 h 3927"/>
                <a:gd name="T100" fmla="*/ 3550 w 3584"/>
                <a:gd name="T101" fmla="*/ 2139 h 3927"/>
                <a:gd name="T102" fmla="*/ 3482 w 3584"/>
                <a:gd name="T103" fmla="*/ 2394 h 3927"/>
                <a:gd name="T104" fmla="*/ 3373 w 3584"/>
                <a:gd name="T105" fmla="*/ 2640 h 3927"/>
                <a:gd name="T106" fmla="*/ 3279 w 3584"/>
                <a:gd name="T107" fmla="*/ 2798 h 3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84" h="3927">
                  <a:moveTo>
                    <a:pt x="3279" y="2798"/>
                  </a:moveTo>
                  <a:lnTo>
                    <a:pt x="3233" y="2863"/>
                  </a:lnTo>
                  <a:lnTo>
                    <a:pt x="3185" y="2926"/>
                  </a:lnTo>
                  <a:lnTo>
                    <a:pt x="3134" y="2986"/>
                  </a:lnTo>
                  <a:lnTo>
                    <a:pt x="3080" y="3043"/>
                  </a:lnTo>
                  <a:lnTo>
                    <a:pt x="3025" y="3097"/>
                  </a:lnTo>
                  <a:lnTo>
                    <a:pt x="2968" y="3150"/>
                  </a:lnTo>
                  <a:lnTo>
                    <a:pt x="2908" y="3199"/>
                  </a:lnTo>
                  <a:lnTo>
                    <a:pt x="2848" y="3245"/>
                  </a:lnTo>
                  <a:lnTo>
                    <a:pt x="2785" y="3287"/>
                  </a:lnTo>
                  <a:lnTo>
                    <a:pt x="2720" y="3328"/>
                  </a:lnTo>
                  <a:lnTo>
                    <a:pt x="2654" y="3365"/>
                  </a:lnTo>
                  <a:lnTo>
                    <a:pt x="2587" y="3401"/>
                  </a:lnTo>
                  <a:lnTo>
                    <a:pt x="2519" y="3432"/>
                  </a:lnTo>
                  <a:lnTo>
                    <a:pt x="2449" y="3460"/>
                  </a:lnTo>
                  <a:lnTo>
                    <a:pt x="2378" y="3486"/>
                  </a:lnTo>
                  <a:lnTo>
                    <a:pt x="2306" y="3508"/>
                  </a:lnTo>
                  <a:lnTo>
                    <a:pt x="2233" y="3529"/>
                  </a:lnTo>
                  <a:lnTo>
                    <a:pt x="2160" y="3546"/>
                  </a:lnTo>
                  <a:lnTo>
                    <a:pt x="2086" y="3559"/>
                  </a:lnTo>
                  <a:lnTo>
                    <a:pt x="2011" y="3569"/>
                  </a:lnTo>
                  <a:lnTo>
                    <a:pt x="1936" y="3577"/>
                  </a:lnTo>
                  <a:lnTo>
                    <a:pt x="1861" y="3581"/>
                  </a:lnTo>
                  <a:lnTo>
                    <a:pt x="1785" y="3582"/>
                  </a:lnTo>
                  <a:lnTo>
                    <a:pt x="1709" y="3581"/>
                  </a:lnTo>
                  <a:lnTo>
                    <a:pt x="1633" y="3576"/>
                  </a:lnTo>
                  <a:lnTo>
                    <a:pt x="1557" y="3567"/>
                  </a:lnTo>
                  <a:lnTo>
                    <a:pt x="1482" y="3555"/>
                  </a:lnTo>
                  <a:lnTo>
                    <a:pt x="1407" y="3540"/>
                  </a:lnTo>
                  <a:lnTo>
                    <a:pt x="1332" y="3523"/>
                  </a:lnTo>
                  <a:lnTo>
                    <a:pt x="1258" y="3502"/>
                  </a:lnTo>
                  <a:lnTo>
                    <a:pt x="1184" y="3477"/>
                  </a:lnTo>
                  <a:lnTo>
                    <a:pt x="1111" y="3449"/>
                  </a:lnTo>
                  <a:lnTo>
                    <a:pt x="977" y="3533"/>
                  </a:lnTo>
                  <a:lnTo>
                    <a:pt x="860" y="3607"/>
                  </a:lnTo>
                  <a:lnTo>
                    <a:pt x="757" y="3671"/>
                  </a:lnTo>
                  <a:lnTo>
                    <a:pt x="670" y="3725"/>
                  </a:lnTo>
                  <a:lnTo>
                    <a:pt x="596" y="3772"/>
                  </a:lnTo>
                  <a:lnTo>
                    <a:pt x="534" y="3811"/>
                  </a:lnTo>
                  <a:lnTo>
                    <a:pt x="484" y="3843"/>
                  </a:lnTo>
                  <a:lnTo>
                    <a:pt x="443" y="3867"/>
                  </a:lnTo>
                  <a:lnTo>
                    <a:pt x="412" y="3888"/>
                  </a:lnTo>
                  <a:lnTo>
                    <a:pt x="388" y="3903"/>
                  </a:lnTo>
                  <a:lnTo>
                    <a:pt x="372" y="3913"/>
                  </a:lnTo>
                  <a:lnTo>
                    <a:pt x="360" y="3920"/>
                  </a:lnTo>
                  <a:lnTo>
                    <a:pt x="352" y="3924"/>
                  </a:lnTo>
                  <a:lnTo>
                    <a:pt x="349" y="3926"/>
                  </a:lnTo>
                  <a:lnTo>
                    <a:pt x="348" y="3927"/>
                  </a:lnTo>
                  <a:lnTo>
                    <a:pt x="348" y="3927"/>
                  </a:lnTo>
                  <a:lnTo>
                    <a:pt x="377" y="3771"/>
                  </a:lnTo>
                  <a:lnTo>
                    <a:pt x="401" y="3636"/>
                  </a:lnTo>
                  <a:lnTo>
                    <a:pt x="423" y="3517"/>
                  </a:lnTo>
                  <a:lnTo>
                    <a:pt x="442" y="3416"/>
                  </a:lnTo>
                  <a:lnTo>
                    <a:pt x="458" y="3330"/>
                  </a:lnTo>
                  <a:lnTo>
                    <a:pt x="471" y="3259"/>
                  </a:lnTo>
                  <a:lnTo>
                    <a:pt x="482" y="3200"/>
                  </a:lnTo>
                  <a:lnTo>
                    <a:pt x="490" y="3153"/>
                  </a:lnTo>
                  <a:lnTo>
                    <a:pt x="497" y="3117"/>
                  </a:lnTo>
                  <a:lnTo>
                    <a:pt x="502" y="3089"/>
                  </a:lnTo>
                  <a:lnTo>
                    <a:pt x="506" y="3070"/>
                  </a:lnTo>
                  <a:lnTo>
                    <a:pt x="508" y="3056"/>
                  </a:lnTo>
                  <a:lnTo>
                    <a:pt x="509" y="3048"/>
                  </a:lnTo>
                  <a:lnTo>
                    <a:pt x="510" y="3044"/>
                  </a:lnTo>
                  <a:lnTo>
                    <a:pt x="510" y="3043"/>
                  </a:lnTo>
                  <a:lnTo>
                    <a:pt x="510" y="3042"/>
                  </a:lnTo>
                  <a:lnTo>
                    <a:pt x="458" y="2986"/>
                  </a:lnTo>
                  <a:lnTo>
                    <a:pt x="408" y="2927"/>
                  </a:lnTo>
                  <a:lnTo>
                    <a:pt x="360" y="2868"/>
                  </a:lnTo>
                  <a:lnTo>
                    <a:pt x="315" y="2806"/>
                  </a:lnTo>
                  <a:lnTo>
                    <a:pt x="273" y="2742"/>
                  </a:lnTo>
                  <a:lnTo>
                    <a:pt x="235" y="2677"/>
                  </a:lnTo>
                  <a:lnTo>
                    <a:pt x="198" y="2610"/>
                  </a:lnTo>
                  <a:lnTo>
                    <a:pt x="165" y="2542"/>
                  </a:lnTo>
                  <a:lnTo>
                    <a:pt x="135" y="2473"/>
                  </a:lnTo>
                  <a:lnTo>
                    <a:pt x="108" y="2402"/>
                  </a:lnTo>
                  <a:lnTo>
                    <a:pt x="84" y="2332"/>
                  </a:lnTo>
                  <a:lnTo>
                    <a:pt x="63" y="2259"/>
                  </a:lnTo>
                  <a:lnTo>
                    <a:pt x="45" y="2186"/>
                  </a:lnTo>
                  <a:lnTo>
                    <a:pt x="29" y="2113"/>
                  </a:lnTo>
                  <a:lnTo>
                    <a:pt x="17" y="2038"/>
                  </a:lnTo>
                  <a:lnTo>
                    <a:pt x="8" y="1963"/>
                  </a:lnTo>
                  <a:lnTo>
                    <a:pt x="2" y="1888"/>
                  </a:lnTo>
                  <a:lnTo>
                    <a:pt x="0" y="1813"/>
                  </a:lnTo>
                  <a:lnTo>
                    <a:pt x="0" y="1738"/>
                  </a:lnTo>
                  <a:lnTo>
                    <a:pt x="4" y="1662"/>
                  </a:lnTo>
                  <a:lnTo>
                    <a:pt x="10" y="1587"/>
                  </a:lnTo>
                  <a:lnTo>
                    <a:pt x="21" y="1511"/>
                  </a:lnTo>
                  <a:lnTo>
                    <a:pt x="34" y="1437"/>
                  </a:lnTo>
                  <a:lnTo>
                    <a:pt x="51" y="1362"/>
                  </a:lnTo>
                  <a:lnTo>
                    <a:pt x="71" y="1288"/>
                  </a:lnTo>
                  <a:lnTo>
                    <a:pt x="95" y="1215"/>
                  </a:lnTo>
                  <a:lnTo>
                    <a:pt x="122" y="1142"/>
                  </a:lnTo>
                  <a:lnTo>
                    <a:pt x="151" y="1070"/>
                  </a:lnTo>
                  <a:lnTo>
                    <a:pt x="186" y="999"/>
                  </a:lnTo>
                  <a:lnTo>
                    <a:pt x="222" y="929"/>
                  </a:lnTo>
                  <a:lnTo>
                    <a:pt x="263" y="861"/>
                  </a:lnTo>
                  <a:lnTo>
                    <a:pt x="307" y="793"/>
                  </a:lnTo>
                  <a:lnTo>
                    <a:pt x="360" y="718"/>
                  </a:lnTo>
                  <a:lnTo>
                    <a:pt x="416" y="645"/>
                  </a:lnTo>
                  <a:lnTo>
                    <a:pt x="476" y="578"/>
                  </a:lnTo>
                  <a:lnTo>
                    <a:pt x="538" y="513"/>
                  </a:lnTo>
                  <a:lnTo>
                    <a:pt x="603" y="452"/>
                  </a:lnTo>
                  <a:lnTo>
                    <a:pt x="671" y="394"/>
                  </a:lnTo>
                  <a:lnTo>
                    <a:pt x="740" y="341"/>
                  </a:lnTo>
                  <a:lnTo>
                    <a:pt x="813" y="292"/>
                  </a:lnTo>
                  <a:lnTo>
                    <a:pt x="886" y="246"/>
                  </a:lnTo>
                  <a:lnTo>
                    <a:pt x="962" y="204"/>
                  </a:lnTo>
                  <a:lnTo>
                    <a:pt x="1040" y="166"/>
                  </a:lnTo>
                  <a:lnTo>
                    <a:pt x="1119" y="132"/>
                  </a:lnTo>
                  <a:lnTo>
                    <a:pt x="1200" y="101"/>
                  </a:lnTo>
                  <a:lnTo>
                    <a:pt x="1283" y="75"/>
                  </a:lnTo>
                  <a:lnTo>
                    <a:pt x="1366" y="53"/>
                  </a:lnTo>
                  <a:lnTo>
                    <a:pt x="1449" y="33"/>
                  </a:lnTo>
                  <a:lnTo>
                    <a:pt x="1535" y="20"/>
                  </a:lnTo>
                  <a:lnTo>
                    <a:pt x="1620" y="9"/>
                  </a:lnTo>
                  <a:lnTo>
                    <a:pt x="1706" y="2"/>
                  </a:lnTo>
                  <a:lnTo>
                    <a:pt x="1792" y="0"/>
                  </a:lnTo>
                  <a:lnTo>
                    <a:pt x="1879" y="2"/>
                  </a:lnTo>
                  <a:lnTo>
                    <a:pt x="1964" y="9"/>
                  </a:lnTo>
                  <a:lnTo>
                    <a:pt x="2051" y="18"/>
                  </a:lnTo>
                  <a:lnTo>
                    <a:pt x="2136" y="33"/>
                  </a:lnTo>
                  <a:lnTo>
                    <a:pt x="2222" y="52"/>
                  </a:lnTo>
                  <a:lnTo>
                    <a:pt x="2306" y="75"/>
                  </a:lnTo>
                  <a:lnTo>
                    <a:pt x="2390" y="103"/>
                  </a:lnTo>
                  <a:lnTo>
                    <a:pt x="2473" y="134"/>
                  </a:lnTo>
                  <a:lnTo>
                    <a:pt x="2555" y="170"/>
                  </a:lnTo>
                  <a:lnTo>
                    <a:pt x="2635" y="211"/>
                  </a:lnTo>
                  <a:lnTo>
                    <a:pt x="2714" y="256"/>
                  </a:lnTo>
                  <a:lnTo>
                    <a:pt x="2791" y="305"/>
                  </a:lnTo>
                  <a:lnTo>
                    <a:pt x="2866" y="359"/>
                  </a:lnTo>
                  <a:lnTo>
                    <a:pt x="2938" y="416"/>
                  </a:lnTo>
                  <a:lnTo>
                    <a:pt x="3007" y="476"/>
                  </a:lnTo>
                  <a:lnTo>
                    <a:pt x="3071" y="539"/>
                  </a:lnTo>
                  <a:lnTo>
                    <a:pt x="3132" y="604"/>
                  </a:lnTo>
                  <a:lnTo>
                    <a:pt x="3189" y="672"/>
                  </a:lnTo>
                  <a:lnTo>
                    <a:pt x="3243" y="743"/>
                  </a:lnTo>
                  <a:lnTo>
                    <a:pt x="3292" y="814"/>
                  </a:lnTo>
                  <a:lnTo>
                    <a:pt x="3338" y="889"/>
                  </a:lnTo>
                  <a:lnTo>
                    <a:pt x="3381" y="965"/>
                  </a:lnTo>
                  <a:lnTo>
                    <a:pt x="3418" y="1043"/>
                  </a:lnTo>
                  <a:lnTo>
                    <a:pt x="3452" y="1122"/>
                  </a:lnTo>
                  <a:lnTo>
                    <a:pt x="3483" y="1203"/>
                  </a:lnTo>
                  <a:lnTo>
                    <a:pt x="3510" y="1285"/>
                  </a:lnTo>
                  <a:lnTo>
                    <a:pt x="3532" y="1368"/>
                  </a:lnTo>
                  <a:lnTo>
                    <a:pt x="3550" y="1452"/>
                  </a:lnTo>
                  <a:lnTo>
                    <a:pt x="3564" y="1537"/>
                  </a:lnTo>
                  <a:lnTo>
                    <a:pt x="3575" y="1622"/>
                  </a:lnTo>
                  <a:lnTo>
                    <a:pt x="3581" y="1708"/>
                  </a:lnTo>
                  <a:lnTo>
                    <a:pt x="3584" y="1794"/>
                  </a:lnTo>
                  <a:lnTo>
                    <a:pt x="3581" y="1881"/>
                  </a:lnTo>
                  <a:lnTo>
                    <a:pt x="3576" y="1967"/>
                  </a:lnTo>
                  <a:lnTo>
                    <a:pt x="3565" y="2053"/>
                  </a:lnTo>
                  <a:lnTo>
                    <a:pt x="3550" y="2139"/>
                  </a:lnTo>
                  <a:lnTo>
                    <a:pt x="3532" y="2225"/>
                  </a:lnTo>
                  <a:lnTo>
                    <a:pt x="3509" y="2309"/>
                  </a:lnTo>
                  <a:lnTo>
                    <a:pt x="3482" y="2394"/>
                  </a:lnTo>
                  <a:lnTo>
                    <a:pt x="3450" y="2477"/>
                  </a:lnTo>
                  <a:lnTo>
                    <a:pt x="3414" y="2559"/>
                  </a:lnTo>
                  <a:lnTo>
                    <a:pt x="3373" y="2640"/>
                  </a:lnTo>
                  <a:lnTo>
                    <a:pt x="3328" y="2720"/>
                  </a:lnTo>
                  <a:lnTo>
                    <a:pt x="3279" y="2798"/>
                  </a:lnTo>
                  <a:lnTo>
                    <a:pt x="3279" y="2798"/>
                  </a:lnTo>
                  <a:close/>
                </a:path>
              </a:pathLst>
            </a:custGeom>
            <a:solidFill>
              <a:srgbClr val="006699"/>
            </a:solidFill>
            <a:ln>
              <a:no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effectLst/>
                <a:uLnTx/>
                <a:uFillTx/>
                <a:ea typeface="+mn-ea"/>
                <a:cs typeface="+mn-cs"/>
              </a:endParaRPr>
            </a:p>
          </p:txBody>
        </p:sp>
        <p:sp>
          <p:nvSpPr>
            <p:cNvPr id="28" name="Freeform 108">
              <a:extLst>
                <a:ext uri="{FF2B5EF4-FFF2-40B4-BE49-F238E27FC236}">
                  <a16:creationId xmlns:a16="http://schemas.microsoft.com/office/drawing/2014/main" id="{E1624BF2-621B-F94B-39B6-A1D6E3E7B6E7}"/>
                </a:ext>
              </a:extLst>
            </p:cNvPr>
            <p:cNvSpPr>
              <a:spLocks/>
            </p:cNvSpPr>
            <p:nvPr/>
          </p:nvSpPr>
          <p:spPr bwMode="auto">
            <a:xfrm>
              <a:off x="10301458" y="3317907"/>
              <a:ext cx="1493795" cy="1468992"/>
            </a:xfrm>
            <a:custGeom>
              <a:avLst/>
              <a:gdLst>
                <a:gd name="T0" fmla="*/ 811 w 3052"/>
                <a:gd name="T1" fmla="*/ 181 h 3045"/>
                <a:gd name="T2" fmla="*/ 1019 w 3052"/>
                <a:gd name="T3" fmla="*/ 88 h 3045"/>
                <a:gd name="T4" fmla="*/ 1235 w 3052"/>
                <a:gd name="T5" fmla="*/ 28 h 3045"/>
                <a:gd name="T6" fmla="*/ 1455 w 3052"/>
                <a:gd name="T7" fmla="*/ 1 h 3045"/>
                <a:gd name="T8" fmla="*/ 1674 w 3052"/>
                <a:gd name="T9" fmla="*/ 6 h 3045"/>
                <a:gd name="T10" fmla="*/ 1891 w 3052"/>
                <a:gd name="T11" fmla="*/ 42 h 3045"/>
                <a:gd name="T12" fmla="*/ 2100 w 3052"/>
                <a:gd name="T13" fmla="*/ 108 h 3045"/>
                <a:gd name="T14" fmla="*/ 2299 w 3052"/>
                <a:gd name="T15" fmla="*/ 206 h 3045"/>
                <a:gd name="T16" fmla="*/ 2482 w 3052"/>
                <a:gd name="T17" fmla="*/ 333 h 3045"/>
                <a:gd name="T18" fmla="*/ 2648 w 3052"/>
                <a:gd name="T19" fmla="*/ 488 h 3045"/>
                <a:gd name="T20" fmla="*/ 2792 w 3052"/>
                <a:gd name="T21" fmla="*/ 672 h 3045"/>
                <a:gd name="T22" fmla="*/ 2908 w 3052"/>
                <a:gd name="T23" fmla="*/ 873 h 3045"/>
                <a:gd name="T24" fmla="*/ 2989 w 3052"/>
                <a:gd name="T25" fmla="*/ 1085 h 3045"/>
                <a:gd name="T26" fmla="*/ 3036 w 3052"/>
                <a:gd name="T27" fmla="*/ 1301 h 3045"/>
                <a:gd name="T28" fmla="*/ 3052 w 3052"/>
                <a:gd name="T29" fmla="*/ 1521 h 3045"/>
                <a:gd name="T30" fmla="*/ 3036 w 3052"/>
                <a:gd name="T31" fmla="*/ 1740 h 3045"/>
                <a:gd name="T32" fmla="*/ 2988 w 3052"/>
                <a:gd name="T33" fmla="*/ 1955 h 3045"/>
                <a:gd name="T34" fmla="*/ 2911 w 3052"/>
                <a:gd name="T35" fmla="*/ 2161 h 3045"/>
                <a:gd name="T36" fmla="*/ 2804 w 3052"/>
                <a:gd name="T37" fmla="*/ 2355 h 3045"/>
                <a:gd name="T38" fmla="*/ 2668 w 3052"/>
                <a:gd name="T39" fmla="*/ 2534 h 3045"/>
                <a:gd name="T40" fmla="*/ 2505 w 3052"/>
                <a:gd name="T41" fmla="*/ 2693 h 3045"/>
                <a:gd name="T42" fmla="*/ 2315 w 3052"/>
                <a:gd name="T43" fmla="*/ 2829 h 3045"/>
                <a:gd name="T44" fmla="*/ 2108 w 3052"/>
                <a:gd name="T45" fmla="*/ 2932 h 3045"/>
                <a:gd name="T46" fmla="*/ 1893 w 3052"/>
                <a:gd name="T47" fmla="*/ 3002 h 3045"/>
                <a:gd name="T48" fmla="*/ 1673 w 3052"/>
                <a:gd name="T49" fmla="*/ 3039 h 3045"/>
                <a:gd name="T50" fmla="*/ 1454 w 3052"/>
                <a:gd name="T51" fmla="*/ 3043 h 3045"/>
                <a:gd name="T52" fmla="*/ 1236 w 3052"/>
                <a:gd name="T53" fmla="*/ 3016 h 3045"/>
                <a:gd name="T54" fmla="*/ 1025 w 3052"/>
                <a:gd name="T55" fmla="*/ 2960 h 3045"/>
                <a:gd name="T56" fmla="*/ 824 w 3052"/>
                <a:gd name="T57" fmla="*/ 2872 h 3045"/>
                <a:gd name="T58" fmla="*/ 636 w 3052"/>
                <a:gd name="T59" fmla="*/ 2756 h 3045"/>
                <a:gd name="T60" fmla="*/ 464 w 3052"/>
                <a:gd name="T61" fmla="*/ 2611 h 3045"/>
                <a:gd name="T62" fmla="*/ 312 w 3052"/>
                <a:gd name="T63" fmla="*/ 2439 h 3045"/>
                <a:gd name="T64" fmla="*/ 185 w 3052"/>
                <a:gd name="T65" fmla="*/ 2240 h 3045"/>
                <a:gd name="T66" fmla="*/ 90 w 3052"/>
                <a:gd name="T67" fmla="*/ 2031 h 3045"/>
                <a:gd name="T68" fmla="*/ 29 w 3052"/>
                <a:gd name="T69" fmla="*/ 1814 h 3045"/>
                <a:gd name="T70" fmla="*/ 1 w 3052"/>
                <a:gd name="T71" fmla="*/ 1594 h 3045"/>
                <a:gd name="T72" fmla="*/ 6 w 3052"/>
                <a:gd name="T73" fmla="*/ 1374 h 3045"/>
                <a:gd name="T74" fmla="*/ 44 w 3052"/>
                <a:gd name="T75" fmla="*/ 1159 h 3045"/>
                <a:gd name="T76" fmla="*/ 111 w 3052"/>
                <a:gd name="T77" fmla="*/ 951 h 3045"/>
                <a:gd name="T78" fmla="*/ 209 w 3052"/>
                <a:gd name="T79" fmla="*/ 754 h 3045"/>
                <a:gd name="T80" fmla="*/ 338 w 3052"/>
                <a:gd name="T81" fmla="*/ 570 h 3045"/>
                <a:gd name="T82" fmla="*/ 494 w 3052"/>
                <a:gd name="T83" fmla="*/ 405 h 3045"/>
                <a:gd name="T84" fmla="*/ 678 w 3052"/>
                <a:gd name="T85" fmla="*/ 261 h 3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52" h="3045">
                  <a:moveTo>
                    <a:pt x="678" y="261"/>
                  </a:moveTo>
                  <a:lnTo>
                    <a:pt x="743" y="220"/>
                  </a:lnTo>
                  <a:lnTo>
                    <a:pt x="811" y="181"/>
                  </a:lnTo>
                  <a:lnTo>
                    <a:pt x="879" y="146"/>
                  </a:lnTo>
                  <a:lnTo>
                    <a:pt x="949" y="115"/>
                  </a:lnTo>
                  <a:lnTo>
                    <a:pt x="1019" y="88"/>
                  </a:lnTo>
                  <a:lnTo>
                    <a:pt x="1091" y="65"/>
                  </a:lnTo>
                  <a:lnTo>
                    <a:pt x="1162" y="44"/>
                  </a:lnTo>
                  <a:lnTo>
                    <a:pt x="1235" y="28"/>
                  </a:lnTo>
                  <a:lnTo>
                    <a:pt x="1307" y="16"/>
                  </a:lnTo>
                  <a:lnTo>
                    <a:pt x="1381" y="6"/>
                  </a:lnTo>
                  <a:lnTo>
                    <a:pt x="1455" y="1"/>
                  </a:lnTo>
                  <a:lnTo>
                    <a:pt x="1528" y="0"/>
                  </a:lnTo>
                  <a:lnTo>
                    <a:pt x="1601" y="1"/>
                  </a:lnTo>
                  <a:lnTo>
                    <a:pt x="1674" y="6"/>
                  </a:lnTo>
                  <a:lnTo>
                    <a:pt x="1747" y="15"/>
                  </a:lnTo>
                  <a:lnTo>
                    <a:pt x="1819" y="26"/>
                  </a:lnTo>
                  <a:lnTo>
                    <a:pt x="1891" y="42"/>
                  </a:lnTo>
                  <a:lnTo>
                    <a:pt x="1961" y="60"/>
                  </a:lnTo>
                  <a:lnTo>
                    <a:pt x="2031" y="83"/>
                  </a:lnTo>
                  <a:lnTo>
                    <a:pt x="2100" y="108"/>
                  </a:lnTo>
                  <a:lnTo>
                    <a:pt x="2167" y="137"/>
                  </a:lnTo>
                  <a:lnTo>
                    <a:pt x="2234" y="170"/>
                  </a:lnTo>
                  <a:lnTo>
                    <a:pt x="2299" y="206"/>
                  </a:lnTo>
                  <a:lnTo>
                    <a:pt x="2362" y="245"/>
                  </a:lnTo>
                  <a:lnTo>
                    <a:pt x="2423" y="287"/>
                  </a:lnTo>
                  <a:lnTo>
                    <a:pt x="2482" y="333"/>
                  </a:lnTo>
                  <a:lnTo>
                    <a:pt x="2540" y="381"/>
                  </a:lnTo>
                  <a:lnTo>
                    <a:pt x="2596" y="433"/>
                  </a:lnTo>
                  <a:lnTo>
                    <a:pt x="2648" y="488"/>
                  </a:lnTo>
                  <a:lnTo>
                    <a:pt x="2699" y="546"/>
                  </a:lnTo>
                  <a:lnTo>
                    <a:pt x="2747" y="607"/>
                  </a:lnTo>
                  <a:lnTo>
                    <a:pt x="2792" y="672"/>
                  </a:lnTo>
                  <a:lnTo>
                    <a:pt x="2835" y="737"/>
                  </a:lnTo>
                  <a:lnTo>
                    <a:pt x="2873" y="805"/>
                  </a:lnTo>
                  <a:lnTo>
                    <a:pt x="2908" y="873"/>
                  </a:lnTo>
                  <a:lnTo>
                    <a:pt x="2939" y="943"/>
                  </a:lnTo>
                  <a:lnTo>
                    <a:pt x="2965" y="1013"/>
                  </a:lnTo>
                  <a:lnTo>
                    <a:pt x="2989" y="1085"/>
                  </a:lnTo>
                  <a:lnTo>
                    <a:pt x="3008" y="1156"/>
                  </a:lnTo>
                  <a:lnTo>
                    <a:pt x="3024" y="1229"/>
                  </a:lnTo>
                  <a:lnTo>
                    <a:pt x="3036" y="1301"/>
                  </a:lnTo>
                  <a:lnTo>
                    <a:pt x="3045" y="1375"/>
                  </a:lnTo>
                  <a:lnTo>
                    <a:pt x="3050" y="1449"/>
                  </a:lnTo>
                  <a:lnTo>
                    <a:pt x="3052" y="1521"/>
                  </a:lnTo>
                  <a:lnTo>
                    <a:pt x="3050" y="1595"/>
                  </a:lnTo>
                  <a:lnTo>
                    <a:pt x="3044" y="1668"/>
                  </a:lnTo>
                  <a:lnTo>
                    <a:pt x="3036" y="1740"/>
                  </a:lnTo>
                  <a:lnTo>
                    <a:pt x="3023" y="1813"/>
                  </a:lnTo>
                  <a:lnTo>
                    <a:pt x="3007" y="1884"/>
                  </a:lnTo>
                  <a:lnTo>
                    <a:pt x="2988" y="1955"/>
                  </a:lnTo>
                  <a:lnTo>
                    <a:pt x="2965" y="2025"/>
                  </a:lnTo>
                  <a:lnTo>
                    <a:pt x="2940" y="2094"/>
                  </a:lnTo>
                  <a:lnTo>
                    <a:pt x="2911" y="2161"/>
                  </a:lnTo>
                  <a:lnTo>
                    <a:pt x="2879" y="2227"/>
                  </a:lnTo>
                  <a:lnTo>
                    <a:pt x="2842" y="2292"/>
                  </a:lnTo>
                  <a:lnTo>
                    <a:pt x="2804" y="2355"/>
                  </a:lnTo>
                  <a:lnTo>
                    <a:pt x="2762" y="2416"/>
                  </a:lnTo>
                  <a:lnTo>
                    <a:pt x="2717" y="2476"/>
                  </a:lnTo>
                  <a:lnTo>
                    <a:pt x="2668" y="2534"/>
                  </a:lnTo>
                  <a:lnTo>
                    <a:pt x="2617" y="2589"/>
                  </a:lnTo>
                  <a:lnTo>
                    <a:pt x="2563" y="2642"/>
                  </a:lnTo>
                  <a:lnTo>
                    <a:pt x="2505" y="2693"/>
                  </a:lnTo>
                  <a:lnTo>
                    <a:pt x="2445" y="2741"/>
                  </a:lnTo>
                  <a:lnTo>
                    <a:pt x="2381" y="2786"/>
                  </a:lnTo>
                  <a:lnTo>
                    <a:pt x="2315" y="2829"/>
                  </a:lnTo>
                  <a:lnTo>
                    <a:pt x="2246" y="2867"/>
                  </a:lnTo>
                  <a:lnTo>
                    <a:pt x="2178" y="2901"/>
                  </a:lnTo>
                  <a:lnTo>
                    <a:pt x="2108" y="2932"/>
                  </a:lnTo>
                  <a:lnTo>
                    <a:pt x="2037" y="2959"/>
                  </a:lnTo>
                  <a:lnTo>
                    <a:pt x="1964" y="2982"/>
                  </a:lnTo>
                  <a:lnTo>
                    <a:pt x="1893" y="3002"/>
                  </a:lnTo>
                  <a:lnTo>
                    <a:pt x="1820" y="3018"/>
                  </a:lnTo>
                  <a:lnTo>
                    <a:pt x="1747" y="3030"/>
                  </a:lnTo>
                  <a:lnTo>
                    <a:pt x="1673" y="3039"/>
                  </a:lnTo>
                  <a:lnTo>
                    <a:pt x="1600" y="3044"/>
                  </a:lnTo>
                  <a:lnTo>
                    <a:pt x="1526" y="3045"/>
                  </a:lnTo>
                  <a:lnTo>
                    <a:pt x="1454" y="3043"/>
                  </a:lnTo>
                  <a:lnTo>
                    <a:pt x="1380" y="3038"/>
                  </a:lnTo>
                  <a:lnTo>
                    <a:pt x="1307" y="3029"/>
                  </a:lnTo>
                  <a:lnTo>
                    <a:pt x="1236" y="3016"/>
                  </a:lnTo>
                  <a:lnTo>
                    <a:pt x="1164" y="3000"/>
                  </a:lnTo>
                  <a:lnTo>
                    <a:pt x="1095" y="2982"/>
                  </a:lnTo>
                  <a:lnTo>
                    <a:pt x="1025" y="2960"/>
                  </a:lnTo>
                  <a:lnTo>
                    <a:pt x="957" y="2933"/>
                  </a:lnTo>
                  <a:lnTo>
                    <a:pt x="890" y="2904"/>
                  </a:lnTo>
                  <a:lnTo>
                    <a:pt x="824" y="2872"/>
                  </a:lnTo>
                  <a:lnTo>
                    <a:pt x="760" y="2837"/>
                  </a:lnTo>
                  <a:lnTo>
                    <a:pt x="696" y="2798"/>
                  </a:lnTo>
                  <a:lnTo>
                    <a:pt x="636" y="2756"/>
                  </a:lnTo>
                  <a:lnTo>
                    <a:pt x="576" y="2711"/>
                  </a:lnTo>
                  <a:lnTo>
                    <a:pt x="519" y="2662"/>
                  </a:lnTo>
                  <a:lnTo>
                    <a:pt x="464" y="2611"/>
                  </a:lnTo>
                  <a:lnTo>
                    <a:pt x="411" y="2556"/>
                  </a:lnTo>
                  <a:lnTo>
                    <a:pt x="360" y="2500"/>
                  </a:lnTo>
                  <a:lnTo>
                    <a:pt x="312" y="2439"/>
                  </a:lnTo>
                  <a:lnTo>
                    <a:pt x="267" y="2376"/>
                  </a:lnTo>
                  <a:lnTo>
                    <a:pt x="223" y="2308"/>
                  </a:lnTo>
                  <a:lnTo>
                    <a:pt x="185" y="2240"/>
                  </a:lnTo>
                  <a:lnTo>
                    <a:pt x="148" y="2172"/>
                  </a:lnTo>
                  <a:lnTo>
                    <a:pt x="118" y="2101"/>
                  </a:lnTo>
                  <a:lnTo>
                    <a:pt x="90" y="2031"/>
                  </a:lnTo>
                  <a:lnTo>
                    <a:pt x="65" y="1958"/>
                  </a:lnTo>
                  <a:lnTo>
                    <a:pt x="45" y="1887"/>
                  </a:lnTo>
                  <a:lnTo>
                    <a:pt x="29" y="1814"/>
                  </a:lnTo>
                  <a:lnTo>
                    <a:pt x="16" y="1740"/>
                  </a:lnTo>
                  <a:lnTo>
                    <a:pt x="6" y="1668"/>
                  </a:lnTo>
                  <a:lnTo>
                    <a:pt x="1" y="1594"/>
                  </a:lnTo>
                  <a:lnTo>
                    <a:pt x="0" y="1520"/>
                  </a:lnTo>
                  <a:lnTo>
                    <a:pt x="1" y="1448"/>
                  </a:lnTo>
                  <a:lnTo>
                    <a:pt x="6" y="1374"/>
                  </a:lnTo>
                  <a:lnTo>
                    <a:pt x="15" y="1302"/>
                  </a:lnTo>
                  <a:lnTo>
                    <a:pt x="28" y="1230"/>
                  </a:lnTo>
                  <a:lnTo>
                    <a:pt x="44" y="1159"/>
                  </a:lnTo>
                  <a:lnTo>
                    <a:pt x="63" y="1089"/>
                  </a:lnTo>
                  <a:lnTo>
                    <a:pt x="85" y="1019"/>
                  </a:lnTo>
                  <a:lnTo>
                    <a:pt x="111" y="951"/>
                  </a:lnTo>
                  <a:lnTo>
                    <a:pt x="141" y="884"/>
                  </a:lnTo>
                  <a:lnTo>
                    <a:pt x="173" y="818"/>
                  </a:lnTo>
                  <a:lnTo>
                    <a:pt x="209" y="754"/>
                  </a:lnTo>
                  <a:lnTo>
                    <a:pt x="249" y="691"/>
                  </a:lnTo>
                  <a:lnTo>
                    <a:pt x="292" y="630"/>
                  </a:lnTo>
                  <a:lnTo>
                    <a:pt x="338" y="570"/>
                  </a:lnTo>
                  <a:lnTo>
                    <a:pt x="386" y="513"/>
                  </a:lnTo>
                  <a:lnTo>
                    <a:pt x="438" y="458"/>
                  </a:lnTo>
                  <a:lnTo>
                    <a:pt x="494" y="405"/>
                  </a:lnTo>
                  <a:lnTo>
                    <a:pt x="552" y="354"/>
                  </a:lnTo>
                  <a:lnTo>
                    <a:pt x="613" y="307"/>
                  </a:lnTo>
                  <a:lnTo>
                    <a:pt x="678" y="261"/>
                  </a:lnTo>
                  <a:lnTo>
                    <a:pt x="678" y="2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20" tIns="25711" rIns="51420" bIns="25711" numCol="1" anchor="ctr" anchorCtr="1" compatLnSpc="1">
              <a:prstTxWarp prst="textNoShape">
                <a:avLst/>
              </a:prstTxWarp>
            </a:bodyPr>
            <a:lstStyle/>
            <a:p>
              <a:pPr marL="0" marR="0" lvl="0" indent="0" algn="ctr" defTabSz="725529" rtl="0" eaLnBrk="1" fontAlgn="auto" latinLnBrk="0" hangingPunct="1">
                <a:lnSpc>
                  <a:spcPct val="100000"/>
                </a:lnSpc>
                <a:spcBef>
                  <a:spcPts val="0"/>
                </a:spcBef>
                <a:spcAft>
                  <a:spcPts val="0"/>
                </a:spcAft>
                <a:buClrTx/>
                <a:buSzTx/>
                <a:buFontTx/>
                <a:buNone/>
                <a:tabLst/>
                <a:defRPr/>
              </a:pPr>
              <a:r>
                <a:rPr kumimoji="0" lang="pt-BR" altLang="pt-BR" b="1" i="0" u="none" strike="noStrike" kern="1200" cap="none" spc="0" normalizeH="0" baseline="0" noProof="0" dirty="0">
                  <a:ln>
                    <a:noFill/>
                  </a:ln>
                  <a:effectLst/>
                  <a:uLnTx/>
                  <a:uFillTx/>
                  <a:ea typeface="+mn-ea"/>
                  <a:cs typeface="Arial" panose="020B0604020202020204" pitchFamily="34" charset="0"/>
                </a:rPr>
                <a:t>Caminhos Críticos</a:t>
              </a:r>
              <a:endParaRPr kumimoji="0" lang="pt-BR" b="1" i="0" u="none" strike="noStrike" kern="1200" cap="none" spc="0" normalizeH="0" baseline="0" noProof="0" dirty="0">
                <a:ln>
                  <a:noFill/>
                </a:ln>
                <a:effectLst/>
                <a:uLnTx/>
                <a:uFillTx/>
                <a:ea typeface="+mn-ea"/>
                <a:cs typeface="Arial" panose="020B0604020202020204" pitchFamily="34" charset="0"/>
              </a:endParaRPr>
            </a:p>
          </p:txBody>
        </p:sp>
      </p:grpSp>
      <p:sp>
        <p:nvSpPr>
          <p:cNvPr id="29" name="Oval 147">
            <a:extLst>
              <a:ext uri="{FF2B5EF4-FFF2-40B4-BE49-F238E27FC236}">
                <a16:creationId xmlns:a16="http://schemas.microsoft.com/office/drawing/2014/main" id="{87E3C72A-03D8-C1D1-B5C0-EF3A7B0E6614}"/>
              </a:ext>
            </a:extLst>
          </p:cNvPr>
          <p:cNvSpPr/>
          <p:nvPr/>
        </p:nvSpPr>
        <p:spPr>
          <a:xfrm rot="10800000" flipV="1">
            <a:off x="5192667" y="3016417"/>
            <a:ext cx="3069347" cy="14577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78"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white"/>
                </a:solidFill>
                <a:effectLst/>
                <a:uLnTx/>
                <a:uFillTx/>
                <a:ea typeface="+mn-ea"/>
                <a:cs typeface="Arial" panose="020B0604020202020204" pitchFamily="34" charset="0"/>
              </a:rPr>
              <a:t>INCREMENTO DA COMPETITIVIDADE E PRODUTIVIDADE</a:t>
            </a:r>
          </a:p>
        </p:txBody>
      </p:sp>
      <p:sp>
        <p:nvSpPr>
          <p:cNvPr id="31" name="Freeform 132">
            <a:extLst>
              <a:ext uri="{FF2B5EF4-FFF2-40B4-BE49-F238E27FC236}">
                <a16:creationId xmlns:a16="http://schemas.microsoft.com/office/drawing/2014/main" id="{ECF5264B-512C-36DF-ECE1-BD33949FF6E4}"/>
              </a:ext>
            </a:extLst>
          </p:cNvPr>
          <p:cNvSpPr>
            <a:spLocks/>
          </p:cNvSpPr>
          <p:nvPr/>
        </p:nvSpPr>
        <p:spPr bwMode="auto">
          <a:xfrm rot="362064">
            <a:off x="4577811" y="4326204"/>
            <a:ext cx="264211" cy="224657"/>
          </a:xfrm>
          <a:custGeom>
            <a:avLst/>
            <a:gdLst>
              <a:gd name="T0" fmla="*/ 303 w 550"/>
              <a:gd name="T1" fmla="*/ 2 h 550"/>
              <a:gd name="T2" fmla="*/ 344 w 550"/>
              <a:gd name="T3" fmla="*/ 8 h 550"/>
              <a:gd name="T4" fmla="*/ 382 w 550"/>
              <a:gd name="T5" fmla="*/ 21 h 550"/>
              <a:gd name="T6" fmla="*/ 418 w 550"/>
              <a:gd name="T7" fmla="*/ 39 h 550"/>
              <a:gd name="T8" fmla="*/ 450 w 550"/>
              <a:gd name="T9" fmla="*/ 63 h 550"/>
              <a:gd name="T10" fmla="*/ 479 w 550"/>
              <a:gd name="T11" fmla="*/ 89 h 550"/>
              <a:gd name="T12" fmla="*/ 503 w 550"/>
              <a:gd name="T13" fmla="*/ 120 h 550"/>
              <a:gd name="T14" fmla="*/ 522 w 550"/>
              <a:gd name="T15" fmla="*/ 156 h 550"/>
              <a:gd name="T16" fmla="*/ 537 w 550"/>
              <a:gd name="T17" fmla="*/ 193 h 550"/>
              <a:gd name="T18" fmla="*/ 547 w 550"/>
              <a:gd name="T19" fmla="*/ 232 h 550"/>
              <a:gd name="T20" fmla="*/ 550 w 550"/>
              <a:gd name="T21" fmla="*/ 274 h 550"/>
              <a:gd name="T22" fmla="*/ 547 w 550"/>
              <a:gd name="T23" fmla="*/ 317 h 550"/>
              <a:gd name="T24" fmla="*/ 537 w 550"/>
              <a:gd name="T25" fmla="*/ 356 h 550"/>
              <a:gd name="T26" fmla="*/ 522 w 550"/>
              <a:gd name="T27" fmla="*/ 394 h 550"/>
              <a:gd name="T28" fmla="*/ 503 w 550"/>
              <a:gd name="T29" fmla="*/ 429 h 550"/>
              <a:gd name="T30" fmla="*/ 479 w 550"/>
              <a:gd name="T31" fmla="*/ 460 h 550"/>
              <a:gd name="T32" fmla="*/ 450 w 550"/>
              <a:gd name="T33" fmla="*/ 487 h 550"/>
              <a:gd name="T34" fmla="*/ 418 w 550"/>
              <a:gd name="T35" fmla="*/ 510 h 550"/>
              <a:gd name="T36" fmla="*/ 382 w 550"/>
              <a:gd name="T37" fmla="*/ 528 h 550"/>
              <a:gd name="T38" fmla="*/ 344 w 550"/>
              <a:gd name="T39" fmla="*/ 541 h 550"/>
              <a:gd name="T40" fmla="*/ 303 w 550"/>
              <a:gd name="T41" fmla="*/ 547 h 550"/>
              <a:gd name="T42" fmla="*/ 261 w 550"/>
              <a:gd name="T43" fmla="*/ 549 h 550"/>
              <a:gd name="T44" fmla="*/ 219 w 550"/>
              <a:gd name="T45" fmla="*/ 544 h 550"/>
              <a:gd name="T46" fmla="*/ 181 w 550"/>
              <a:gd name="T47" fmla="*/ 533 h 550"/>
              <a:gd name="T48" fmla="*/ 143 w 550"/>
              <a:gd name="T49" fmla="*/ 517 h 550"/>
              <a:gd name="T50" fmla="*/ 110 w 550"/>
              <a:gd name="T51" fmla="*/ 495 h 550"/>
              <a:gd name="T52" fmla="*/ 80 w 550"/>
              <a:gd name="T53" fmla="*/ 470 h 550"/>
              <a:gd name="T54" fmla="*/ 54 w 550"/>
              <a:gd name="T55" fmla="*/ 440 h 550"/>
              <a:gd name="T56" fmla="*/ 33 w 550"/>
              <a:gd name="T57" fmla="*/ 407 h 550"/>
              <a:gd name="T58" fmla="*/ 17 w 550"/>
              <a:gd name="T59" fmla="*/ 369 h 550"/>
              <a:gd name="T60" fmla="*/ 5 w 550"/>
              <a:gd name="T61" fmla="*/ 331 h 550"/>
              <a:gd name="T62" fmla="*/ 0 w 550"/>
              <a:gd name="T63" fmla="*/ 289 h 550"/>
              <a:gd name="T64" fmla="*/ 1 w 550"/>
              <a:gd name="T65" fmla="*/ 246 h 550"/>
              <a:gd name="T66" fmla="*/ 9 w 550"/>
              <a:gd name="T67" fmla="*/ 206 h 550"/>
              <a:gd name="T68" fmla="*/ 21 w 550"/>
              <a:gd name="T69" fmla="*/ 167 h 550"/>
              <a:gd name="T70" fmla="*/ 40 w 550"/>
              <a:gd name="T71" fmla="*/ 132 h 550"/>
              <a:gd name="T72" fmla="*/ 63 w 550"/>
              <a:gd name="T73" fmla="*/ 99 h 550"/>
              <a:gd name="T74" fmla="*/ 90 w 550"/>
              <a:gd name="T75" fmla="*/ 71 h 550"/>
              <a:gd name="T76" fmla="*/ 121 w 550"/>
              <a:gd name="T77" fmla="*/ 47 h 550"/>
              <a:gd name="T78" fmla="*/ 155 w 550"/>
              <a:gd name="T79" fmla="*/ 26 h 550"/>
              <a:gd name="T80" fmla="*/ 193 w 550"/>
              <a:gd name="T81" fmla="*/ 12 h 550"/>
              <a:gd name="T82" fmla="*/ 233 w 550"/>
              <a:gd name="T83" fmla="*/ 3 h 550"/>
              <a:gd name="T84" fmla="*/ 275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5" y="0"/>
                </a:moveTo>
                <a:lnTo>
                  <a:pt x="289" y="1"/>
                </a:lnTo>
                <a:lnTo>
                  <a:pt x="303" y="2"/>
                </a:lnTo>
                <a:lnTo>
                  <a:pt x="317" y="3"/>
                </a:lnTo>
                <a:lnTo>
                  <a:pt x="330" y="5"/>
                </a:lnTo>
                <a:lnTo>
                  <a:pt x="344" y="8"/>
                </a:lnTo>
                <a:lnTo>
                  <a:pt x="357" y="12"/>
                </a:lnTo>
                <a:lnTo>
                  <a:pt x="370" y="17"/>
                </a:lnTo>
                <a:lnTo>
                  <a:pt x="382" y="21"/>
                </a:lnTo>
                <a:lnTo>
                  <a:pt x="394" y="26"/>
                </a:lnTo>
                <a:lnTo>
                  <a:pt x="406" y="33"/>
                </a:lnTo>
                <a:lnTo>
                  <a:pt x="418" y="39"/>
                </a:lnTo>
                <a:lnTo>
                  <a:pt x="429" y="47"/>
                </a:lnTo>
                <a:lnTo>
                  <a:pt x="440" y="54"/>
                </a:lnTo>
                <a:lnTo>
                  <a:pt x="450" y="63"/>
                </a:lnTo>
                <a:lnTo>
                  <a:pt x="460" y="71"/>
                </a:lnTo>
                <a:lnTo>
                  <a:pt x="470" y="80"/>
                </a:lnTo>
                <a:lnTo>
                  <a:pt x="479" y="89"/>
                </a:lnTo>
                <a:lnTo>
                  <a:pt x="487" y="99"/>
                </a:lnTo>
                <a:lnTo>
                  <a:pt x="496" y="110"/>
                </a:lnTo>
                <a:lnTo>
                  <a:pt x="503" y="120"/>
                </a:lnTo>
                <a:lnTo>
                  <a:pt x="511" y="132"/>
                </a:lnTo>
                <a:lnTo>
                  <a:pt x="517" y="143"/>
                </a:lnTo>
                <a:lnTo>
                  <a:pt x="522" y="156"/>
                </a:lnTo>
                <a:lnTo>
                  <a:pt x="529" y="167"/>
                </a:lnTo>
                <a:lnTo>
                  <a:pt x="533" y="180"/>
                </a:lnTo>
                <a:lnTo>
                  <a:pt x="537" y="193"/>
                </a:lnTo>
                <a:lnTo>
                  <a:pt x="542" y="206"/>
                </a:lnTo>
                <a:lnTo>
                  <a:pt x="544" y="219"/>
                </a:lnTo>
                <a:lnTo>
                  <a:pt x="547" y="232"/>
                </a:lnTo>
                <a:lnTo>
                  <a:pt x="548" y="246"/>
                </a:lnTo>
                <a:lnTo>
                  <a:pt x="549" y="260"/>
                </a:lnTo>
                <a:lnTo>
                  <a:pt x="550" y="274"/>
                </a:lnTo>
                <a:lnTo>
                  <a:pt x="549" y="289"/>
                </a:lnTo>
                <a:lnTo>
                  <a:pt x="548" y="303"/>
                </a:lnTo>
                <a:lnTo>
                  <a:pt x="547" y="317"/>
                </a:lnTo>
                <a:lnTo>
                  <a:pt x="544" y="331"/>
                </a:lnTo>
                <a:lnTo>
                  <a:pt x="542" y="344"/>
                </a:lnTo>
                <a:lnTo>
                  <a:pt x="537" y="356"/>
                </a:lnTo>
                <a:lnTo>
                  <a:pt x="533" y="369"/>
                </a:lnTo>
                <a:lnTo>
                  <a:pt x="529" y="382"/>
                </a:lnTo>
                <a:lnTo>
                  <a:pt x="522" y="394"/>
                </a:lnTo>
                <a:lnTo>
                  <a:pt x="517" y="407"/>
                </a:lnTo>
                <a:lnTo>
                  <a:pt x="511" y="417"/>
                </a:lnTo>
                <a:lnTo>
                  <a:pt x="503" y="429"/>
                </a:lnTo>
                <a:lnTo>
                  <a:pt x="496" y="440"/>
                </a:lnTo>
                <a:lnTo>
                  <a:pt x="487" y="450"/>
                </a:lnTo>
                <a:lnTo>
                  <a:pt x="479" y="460"/>
                </a:lnTo>
                <a:lnTo>
                  <a:pt x="470" y="470"/>
                </a:lnTo>
                <a:lnTo>
                  <a:pt x="460" y="478"/>
                </a:lnTo>
                <a:lnTo>
                  <a:pt x="450" y="487"/>
                </a:lnTo>
                <a:lnTo>
                  <a:pt x="440" y="495"/>
                </a:lnTo>
                <a:lnTo>
                  <a:pt x="429" y="503"/>
                </a:lnTo>
                <a:lnTo>
                  <a:pt x="418" y="510"/>
                </a:lnTo>
                <a:lnTo>
                  <a:pt x="406" y="517"/>
                </a:lnTo>
                <a:lnTo>
                  <a:pt x="394" y="523"/>
                </a:lnTo>
                <a:lnTo>
                  <a:pt x="382" y="528"/>
                </a:lnTo>
                <a:lnTo>
                  <a:pt x="370" y="533"/>
                </a:lnTo>
                <a:lnTo>
                  <a:pt x="357" y="537"/>
                </a:lnTo>
                <a:lnTo>
                  <a:pt x="344" y="541"/>
                </a:lnTo>
                <a:lnTo>
                  <a:pt x="330" y="544"/>
                </a:lnTo>
                <a:lnTo>
                  <a:pt x="317" y="546"/>
                </a:lnTo>
                <a:lnTo>
                  <a:pt x="303" y="547"/>
                </a:lnTo>
                <a:lnTo>
                  <a:pt x="289" y="549"/>
                </a:lnTo>
                <a:lnTo>
                  <a:pt x="275" y="550"/>
                </a:lnTo>
                <a:lnTo>
                  <a:pt x="261" y="549"/>
                </a:lnTo>
                <a:lnTo>
                  <a:pt x="247" y="547"/>
                </a:lnTo>
                <a:lnTo>
                  <a:pt x="233" y="546"/>
                </a:lnTo>
                <a:lnTo>
                  <a:pt x="219" y="544"/>
                </a:lnTo>
                <a:lnTo>
                  <a:pt x="206" y="541"/>
                </a:lnTo>
                <a:lnTo>
                  <a:pt x="193" y="537"/>
                </a:lnTo>
                <a:lnTo>
                  <a:pt x="181" y="533"/>
                </a:lnTo>
                <a:lnTo>
                  <a:pt x="168" y="528"/>
                </a:lnTo>
                <a:lnTo>
                  <a:pt x="155" y="523"/>
                </a:lnTo>
                <a:lnTo>
                  <a:pt x="143" y="517"/>
                </a:lnTo>
                <a:lnTo>
                  <a:pt x="132" y="510"/>
                </a:lnTo>
                <a:lnTo>
                  <a:pt x="121" y="503"/>
                </a:lnTo>
                <a:lnTo>
                  <a:pt x="110" y="495"/>
                </a:lnTo>
                <a:lnTo>
                  <a:pt x="99" y="487"/>
                </a:lnTo>
                <a:lnTo>
                  <a:pt x="90" y="478"/>
                </a:lnTo>
                <a:lnTo>
                  <a:pt x="80" y="470"/>
                </a:lnTo>
                <a:lnTo>
                  <a:pt x="72" y="460"/>
                </a:lnTo>
                <a:lnTo>
                  <a:pt x="63" y="450"/>
                </a:lnTo>
                <a:lnTo>
                  <a:pt x="54" y="440"/>
                </a:lnTo>
                <a:lnTo>
                  <a:pt x="47" y="429"/>
                </a:lnTo>
                <a:lnTo>
                  <a:pt x="40" y="417"/>
                </a:lnTo>
                <a:lnTo>
                  <a:pt x="33" y="407"/>
                </a:lnTo>
                <a:lnTo>
                  <a:pt x="27" y="394"/>
                </a:lnTo>
                <a:lnTo>
                  <a:pt x="21" y="382"/>
                </a:lnTo>
                <a:lnTo>
                  <a:pt x="17" y="369"/>
                </a:lnTo>
                <a:lnTo>
                  <a:pt x="13" y="356"/>
                </a:lnTo>
                <a:lnTo>
                  <a:pt x="9" y="344"/>
                </a:lnTo>
                <a:lnTo>
                  <a:pt x="5" y="331"/>
                </a:lnTo>
                <a:lnTo>
                  <a:pt x="3" y="317"/>
                </a:lnTo>
                <a:lnTo>
                  <a:pt x="1" y="303"/>
                </a:lnTo>
                <a:lnTo>
                  <a:pt x="0" y="289"/>
                </a:lnTo>
                <a:lnTo>
                  <a:pt x="0" y="274"/>
                </a:lnTo>
                <a:lnTo>
                  <a:pt x="0" y="260"/>
                </a:lnTo>
                <a:lnTo>
                  <a:pt x="1" y="246"/>
                </a:lnTo>
                <a:lnTo>
                  <a:pt x="3" y="232"/>
                </a:lnTo>
                <a:lnTo>
                  <a:pt x="5" y="219"/>
                </a:lnTo>
                <a:lnTo>
                  <a:pt x="9" y="206"/>
                </a:lnTo>
                <a:lnTo>
                  <a:pt x="13" y="193"/>
                </a:lnTo>
                <a:lnTo>
                  <a:pt x="17" y="180"/>
                </a:lnTo>
                <a:lnTo>
                  <a:pt x="21" y="167"/>
                </a:lnTo>
                <a:lnTo>
                  <a:pt x="27" y="156"/>
                </a:lnTo>
                <a:lnTo>
                  <a:pt x="33" y="143"/>
                </a:lnTo>
                <a:lnTo>
                  <a:pt x="40" y="132"/>
                </a:lnTo>
                <a:lnTo>
                  <a:pt x="47" y="120"/>
                </a:lnTo>
                <a:lnTo>
                  <a:pt x="54" y="110"/>
                </a:lnTo>
                <a:lnTo>
                  <a:pt x="63" y="99"/>
                </a:lnTo>
                <a:lnTo>
                  <a:pt x="72" y="89"/>
                </a:lnTo>
                <a:lnTo>
                  <a:pt x="80" y="80"/>
                </a:lnTo>
                <a:lnTo>
                  <a:pt x="90" y="71"/>
                </a:lnTo>
                <a:lnTo>
                  <a:pt x="99" y="63"/>
                </a:lnTo>
                <a:lnTo>
                  <a:pt x="110" y="54"/>
                </a:lnTo>
                <a:lnTo>
                  <a:pt x="121" y="47"/>
                </a:lnTo>
                <a:lnTo>
                  <a:pt x="132" y="39"/>
                </a:lnTo>
                <a:lnTo>
                  <a:pt x="143" y="33"/>
                </a:lnTo>
                <a:lnTo>
                  <a:pt x="155" y="26"/>
                </a:lnTo>
                <a:lnTo>
                  <a:pt x="168" y="21"/>
                </a:lnTo>
                <a:lnTo>
                  <a:pt x="181" y="17"/>
                </a:lnTo>
                <a:lnTo>
                  <a:pt x="193" y="12"/>
                </a:lnTo>
                <a:lnTo>
                  <a:pt x="206" y="8"/>
                </a:lnTo>
                <a:lnTo>
                  <a:pt x="219" y="5"/>
                </a:lnTo>
                <a:lnTo>
                  <a:pt x="233" y="3"/>
                </a:lnTo>
                <a:lnTo>
                  <a:pt x="247" y="2"/>
                </a:lnTo>
                <a:lnTo>
                  <a:pt x="261" y="1"/>
                </a:lnTo>
                <a:lnTo>
                  <a:pt x="275" y="0"/>
                </a:lnTo>
                <a:lnTo>
                  <a:pt x="275"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sp>
        <p:nvSpPr>
          <p:cNvPr id="32" name="Elipse 31">
            <a:hlinkClick r:id="" action="ppaction://noaction"/>
            <a:extLst>
              <a:ext uri="{FF2B5EF4-FFF2-40B4-BE49-F238E27FC236}">
                <a16:creationId xmlns:a16="http://schemas.microsoft.com/office/drawing/2014/main" id="{1A2D5544-C455-3093-96C3-938FFB869318}"/>
              </a:ext>
            </a:extLst>
          </p:cNvPr>
          <p:cNvSpPr/>
          <p:nvPr/>
        </p:nvSpPr>
        <p:spPr>
          <a:xfrm rot="21400528">
            <a:off x="8965239" y="3238249"/>
            <a:ext cx="1654970" cy="1539515"/>
          </a:xfrm>
          <a:prstGeom prst="ellipse">
            <a:avLst/>
          </a:prstGeom>
          <a:solidFill>
            <a:srgbClr val="000000">
              <a:alpha val="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white"/>
              </a:solidFill>
              <a:effectLst/>
              <a:uLnTx/>
              <a:uFillTx/>
              <a:ea typeface="+mn-ea"/>
              <a:cs typeface="+mn-cs"/>
            </a:endParaRPr>
          </a:p>
        </p:txBody>
      </p:sp>
      <p:sp>
        <p:nvSpPr>
          <p:cNvPr id="33" name="Freeform 136">
            <a:extLst>
              <a:ext uri="{FF2B5EF4-FFF2-40B4-BE49-F238E27FC236}">
                <a16:creationId xmlns:a16="http://schemas.microsoft.com/office/drawing/2014/main" id="{30B8930B-0BAF-11F1-B3EE-8F673A6686D9}"/>
              </a:ext>
            </a:extLst>
          </p:cNvPr>
          <p:cNvSpPr>
            <a:spLocks/>
          </p:cNvSpPr>
          <p:nvPr/>
        </p:nvSpPr>
        <p:spPr bwMode="auto">
          <a:xfrm rot="21400528">
            <a:off x="8789808" y="5000188"/>
            <a:ext cx="265655" cy="223436"/>
          </a:xfrm>
          <a:custGeom>
            <a:avLst/>
            <a:gdLst>
              <a:gd name="T0" fmla="*/ 304 w 550"/>
              <a:gd name="T1" fmla="*/ 1 h 550"/>
              <a:gd name="T2" fmla="*/ 344 w 550"/>
              <a:gd name="T3" fmla="*/ 8 h 550"/>
              <a:gd name="T4" fmla="*/ 383 w 550"/>
              <a:gd name="T5" fmla="*/ 21 h 550"/>
              <a:gd name="T6" fmla="*/ 418 w 550"/>
              <a:gd name="T7" fmla="*/ 39 h 550"/>
              <a:gd name="T8" fmla="*/ 451 w 550"/>
              <a:gd name="T9" fmla="*/ 62 h 550"/>
              <a:gd name="T10" fmla="*/ 479 w 550"/>
              <a:gd name="T11" fmla="*/ 89 h 550"/>
              <a:gd name="T12" fmla="*/ 503 w 550"/>
              <a:gd name="T13" fmla="*/ 120 h 550"/>
              <a:gd name="T14" fmla="*/ 524 w 550"/>
              <a:gd name="T15" fmla="*/ 155 h 550"/>
              <a:gd name="T16" fmla="*/ 538 w 550"/>
              <a:gd name="T17" fmla="*/ 192 h 550"/>
              <a:gd name="T18" fmla="*/ 547 w 550"/>
              <a:gd name="T19" fmla="*/ 233 h 550"/>
              <a:gd name="T20" fmla="*/ 550 w 550"/>
              <a:gd name="T21" fmla="*/ 274 h 550"/>
              <a:gd name="T22" fmla="*/ 547 w 550"/>
              <a:gd name="T23" fmla="*/ 317 h 550"/>
              <a:gd name="T24" fmla="*/ 538 w 550"/>
              <a:gd name="T25" fmla="*/ 356 h 550"/>
              <a:gd name="T26" fmla="*/ 524 w 550"/>
              <a:gd name="T27" fmla="*/ 394 h 550"/>
              <a:gd name="T28" fmla="*/ 503 w 550"/>
              <a:gd name="T29" fmla="*/ 429 h 550"/>
              <a:gd name="T30" fmla="*/ 479 w 550"/>
              <a:gd name="T31" fmla="*/ 460 h 550"/>
              <a:gd name="T32" fmla="*/ 451 w 550"/>
              <a:gd name="T33" fmla="*/ 487 h 550"/>
              <a:gd name="T34" fmla="*/ 418 w 550"/>
              <a:gd name="T35" fmla="*/ 510 h 550"/>
              <a:gd name="T36" fmla="*/ 383 w 550"/>
              <a:gd name="T37" fmla="*/ 527 h 550"/>
              <a:gd name="T38" fmla="*/ 344 w 550"/>
              <a:gd name="T39" fmla="*/ 541 h 550"/>
              <a:gd name="T40" fmla="*/ 304 w 550"/>
              <a:gd name="T41" fmla="*/ 548 h 550"/>
              <a:gd name="T42" fmla="*/ 261 w 550"/>
              <a:gd name="T43" fmla="*/ 549 h 550"/>
              <a:gd name="T44" fmla="*/ 220 w 550"/>
              <a:gd name="T45" fmla="*/ 543 h 550"/>
              <a:gd name="T46" fmla="*/ 181 w 550"/>
              <a:gd name="T47" fmla="*/ 533 h 550"/>
              <a:gd name="T48" fmla="*/ 145 w 550"/>
              <a:gd name="T49" fmla="*/ 517 h 550"/>
              <a:gd name="T50" fmla="*/ 110 w 550"/>
              <a:gd name="T51" fmla="*/ 495 h 550"/>
              <a:gd name="T52" fmla="*/ 80 w 550"/>
              <a:gd name="T53" fmla="*/ 470 h 550"/>
              <a:gd name="T54" fmla="*/ 55 w 550"/>
              <a:gd name="T55" fmla="*/ 440 h 550"/>
              <a:gd name="T56" fmla="*/ 33 w 550"/>
              <a:gd name="T57" fmla="*/ 406 h 550"/>
              <a:gd name="T58" fmla="*/ 17 w 550"/>
              <a:gd name="T59" fmla="*/ 369 h 550"/>
              <a:gd name="T60" fmla="*/ 7 w 550"/>
              <a:gd name="T61" fmla="*/ 330 h 550"/>
              <a:gd name="T62" fmla="*/ 1 w 550"/>
              <a:gd name="T63" fmla="*/ 289 h 550"/>
              <a:gd name="T64" fmla="*/ 2 w 550"/>
              <a:gd name="T65" fmla="*/ 246 h 550"/>
              <a:gd name="T66" fmla="*/ 9 w 550"/>
              <a:gd name="T67" fmla="*/ 206 h 550"/>
              <a:gd name="T68" fmla="*/ 23 w 550"/>
              <a:gd name="T69" fmla="*/ 167 h 550"/>
              <a:gd name="T70" fmla="*/ 40 w 550"/>
              <a:gd name="T71" fmla="*/ 132 h 550"/>
              <a:gd name="T72" fmla="*/ 63 w 550"/>
              <a:gd name="T73" fmla="*/ 99 h 550"/>
              <a:gd name="T74" fmla="*/ 90 w 550"/>
              <a:gd name="T75" fmla="*/ 71 h 550"/>
              <a:gd name="T76" fmla="*/ 121 w 550"/>
              <a:gd name="T77" fmla="*/ 47 h 550"/>
              <a:gd name="T78" fmla="*/ 156 w 550"/>
              <a:gd name="T79" fmla="*/ 26 h 550"/>
              <a:gd name="T80" fmla="*/ 194 w 550"/>
              <a:gd name="T81" fmla="*/ 11 h 550"/>
              <a:gd name="T82" fmla="*/ 233 w 550"/>
              <a:gd name="T83" fmla="*/ 3 h 550"/>
              <a:gd name="T84" fmla="*/ 276 w 55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0" h="550">
                <a:moveTo>
                  <a:pt x="276" y="0"/>
                </a:moveTo>
                <a:lnTo>
                  <a:pt x="290" y="0"/>
                </a:lnTo>
                <a:lnTo>
                  <a:pt x="304" y="1"/>
                </a:lnTo>
                <a:lnTo>
                  <a:pt x="318" y="3"/>
                </a:lnTo>
                <a:lnTo>
                  <a:pt x="331" y="5"/>
                </a:lnTo>
                <a:lnTo>
                  <a:pt x="344" y="8"/>
                </a:lnTo>
                <a:lnTo>
                  <a:pt x="358" y="11"/>
                </a:lnTo>
                <a:lnTo>
                  <a:pt x="371" y="17"/>
                </a:lnTo>
                <a:lnTo>
                  <a:pt x="383" y="21"/>
                </a:lnTo>
                <a:lnTo>
                  <a:pt x="396" y="26"/>
                </a:lnTo>
                <a:lnTo>
                  <a:pt x="407" y="33"/>
                </a:lnTo>
                <a:lnTo>
                  <a:pt x="418" y="39"/>
                </a:lnTo>
                <a:lnTo>
                  <a:pt x="430" y="47"/>
                </a:lnTo>
                <a:lnTo>
                  <a:pt x="440" y="54"/>
                </a:lnTo>
                <a:lnTo>
                  <a:pt x="451" y="62"/>
                </a:lnTo>
                <a:lnTo>
                  <a:pt x="461" y="71"/>
                </a:lnTo>
                <a:lnTo>
                  <a:pt x="470" y="80"/>
                </a:lnTo>
                <a:lnTo>
                  <a:pt x="479" y="89"/>
                </a:lnTo>
                <a:lnTo>
                  <a:pt x="489" y="99"/>
                </a:lnTo>
                <a:lnTo>
                  <a:pt x="496" y="110"/>
                </a:lnTo>
                <a:lnTo>
                  <a:pt x="503" y="120"/>
                </a:lnTo>
                <a:lnTo>
                  <a:pt x="511" y="132"/>
                </a:lnTo>
                <a:lnTo>
                  <a:pt x="517" y="143"/>
                </a:lnTo>
                <a:lnTo>
                  <a:pt x="524" y="155"/>
                </a:lnTo>
                <a:lnTo>
                  <a:pt x="529" y="167"/>
                </a:lnTo>
                <a:lnTo>
                  <a:pt x="533" y="179"/>
                </a:lnTo>
                <a:lnTo>
                  <a:pt x="538" y="192"/>
                </a:lnTo>
                <a:lnTo>
                  <a:pt x="542" y="206"/>
                </a:lnTo>
                <a:lnTo>
                  <a:pt x="545" y="219"/>
                </a:lnTo>
                <a:lnTo>
                  <a:pt x="547" y="233"/>
                </a:lnTo>
                <a:lnTo>
                  <a:pt x="549" y="246"/>
                </a:lnTo>
                <a:lnTo>
                  <a:pt x="550" y="260"/>
                </a:lnTo>
                <a:lnTo>
                  <a:pt x="550" y="274"/>
                </a:lnTo>
                <a:lnTo>
                  <a:pt x="550" y="289"/>
                </a:lnTo>
                <a:lnTo>
                  <a:pt x="549" y="303"/>
                </a:lnTo>
                <a:lnTo>
                  <a:pt x="547" y="317"/>
                </a:lnTo>
                <a:lnTo>
                  <a:pt x="545" y="330"/>
                </a:lnTo>
                <a:lnTo>
                  <a:pt x="542" y="344"/>
                </a:lnTo>
                <a:lnTo>
                  <a:pt x="538" y="356"/>
                </a:lnTo>
                <a:lnTo>
                  <a:pt x="533" y="369"/>
                </a:lnTo>
                <a:lnTo>
                  <a:pt x="529" y="382"/>
                </a:lnTo>
                <a:lnTo>
                  <a:pt x="524" y="394"/>
                </a:lnTo>
                <a:lnTo>
                  <a:pt x="517" y="406"/>
                </a:lnTo>
                <a:lnTo>
                  <a:pt x="511" y="417"/>
                </a:lnTo>
                <a:lnTo>
                  <a:pt x="503" y="429"/>
                </a:lnTo>
                <a:lnTo>
                  <a:pt x="496" y="440"/>
                </a:lnTo>
                <a:lnTo>
                  <a:pt x="489" y="449"/>
                </a:lnTo>
                <a:lnTo>
                  <a:pt x="479" y="460"/>
                </a:lnTo>
                <a:lnTo>
                  <a:pt x="470" y="470"/>
                </a:lnTo>
                <a:lnTo>
                  <a:pt x="461" y="478"/>
                </a:lnTo>
                <a:lnTo>
                  <a:pt x="451" y="487"/>
                </a:lnTo>
                <a:lnTo>
                  <a:pt x="440" y="495"/>
                </a:lnTo>
                <a:lnTo>
                  <a:pt x="430" y="503"/>
                </a:lnTo>
                <a:lnTo>
                  <a:pt x="418" y="510"/>
                </a:lnTo>
                <a:lnTo>
                  <a:pt x="407" y="517"/>
                </a:lnTo>
                <a:lnTo>
                  <a:pt x="396" y="522"/>
                </a:lnTo>
                <a:lnTo>
                  <a:pt x="383" y="527"/>
                </a:lnTo>
                <a:lnTo>
                  <a:pt x="371" y="533"/>
                </a:lnTo>
                <a:lnTo>
                  <a:pt x="358" y="537"/>
                </a:lnTo>
                <a:lnTo>
                  <a:pt x="344" y="541"/>
                </a:lnTo>
                <a:lnTo>
                  <a:pt x="331" y="543"/>
                </a:lnTo>
                <a:lnTo>
                  <a:pt x="318" y="547"/>
                </a:lnTo>
                <a:lnTo>
                  <a:pt x="304" y="548"/>
                </a:lnTo>
                <a:lnTo>
                  <a:pt x="290" y="549"/>
                </a:lnTo>
                <a:lnTo>
                  <a:pt x="276" y="550"/>
                </a:lnTo>
                <a:lnTo>
                  <a:pt x="261" y="549"/>
                </a:lnTo>
                <a:lnTo>
                  <a:pt x="247" y="548"/>
                </a:lnTo>
                <a:lnTo>
                  <a:pt x="233" y="547"/>
                </a:lnTo>
                <a:lnTo>
                  <a:pt x="220" y="543"/>
                </a:lnTo>
                <a:lnTo>
                  <a:pt x="207" y="541"/>
                </a:lnTo>
                <a:lnTo>
                  <a:pt x="194" y="537"/>
                </a:lnTo>
                <a:lnTo>
                  <a:pt x="181" y="533"/>
                </a:lnTo>
                <a:lnTo>
                  <a:pt x="168" y="527"/>
                </a:lnTo>
                <a:lnTo>
                  <a:pt x="156" y="522"/>
                </a:lnTo>
                <a:lnTo>
                  <a:pt x="145" y="517"/>
                </a:lnTo>
                <a:lnTo>
                  <a:pt x="133" y="510"/>
                </a:lnTo>
                <a:lnTo>
                  <a:pt x="121" y="503"/>
                </a:lnTo>
                <a:lnTo>
                  <a:pt x="110" y="495"/>
                </a:lnTo>
                <a:lnTo>
                  <a:pt x="101" y="487"/>
                </a:lnTo>
                <a:lnTo>
                  <a:pt x="90" y="478"/>
                </a:lnTo>
                <a:lnTo>
                  <a:pt x="80" y="470"/>
                </a:lnTo>
                <a:lnTo>
                  <a:pt x="72" y="460"/>
                </a:lnTo>
                <a:lnTo>
                  <a:pt x="63" y="449"/>
                </a:lnTo>
                <a:lnTo>
                  <a:pt x="55" y="440"/>
                </a:lnTo>
                <a:lnTo>
                  <a:pt x="47" y="429"/>
                </a:lnTo>
                <a:lnTo>
                  <a:pt x="40" y="417"/>
                </a:lnTo>
                <a:lnTo>
                  <a:pt x="33" y="406"/>
                </a:lnTo>
                <a:lnTo>
                  <a:pt x="28" y="394"/>
                </a:lnTo>
                <a:lnTo>
                  <a:pt x="23" y="382"/>
                </a:lnTo>
                <a:lnTo>
                  <a:pt x="17" y="369"/>
                </a:lnTo>
                <a:lnTo>
                  <a:pt x="13" y="356"/>
                </a:lnTo>
                <a:lnTo>
                  <a:pt x="9" y="344"/>
                </a:lnTo>
                <a:lnTo>
                  <a:pt x="7" y="330"/>
                </a:lnTo>
                <a:lnTo>
                  <a:pt x="4" y="317"/>
                </a:lnTo>
                <a:lnTo>
                  <a:pt x="2" y="303"/>
                </a:lnTo>
                <a:lnTo>
                  <a:pt x="1" y="289"/>
                </a:lnTo>
                <a:lnTo>
                  <a:pt x="0" y="274"/>
                </a:lnTo>
                <a:lnTo>
                  <a:pt x="1" y="260"/>
                </a:lnTo>
                <a:lnTo>
                  <a:pt x="2" y="246"/>
                </a:lnTo>
                <a:lnTo>
                  <a:pt x="4" y="233"/>
                </a:lnTo>
                <a:lnTo>
                  <a:pt x="7" y="219"/>
                </a:lnTo>
                <a:lnTo>
                  <a:pt x="9" y="206"/>
                </a:lnTo>
                <a:lnTo>
                  <a:pt x="13" y="192"/>
                </a:lnTo>
                <a:lnTo>
                  <a:pt x="17" y="179"/>
                </a:lnTo>
                <a:lnTo>
                  <a:pt x="23" y="167"/>
                </a:lnTo>
                <a:lnTo>
                  <a:pt x="28" y="155"/>
                </a:lnTo>
                <a:lnTo>
                  <a:pt x="33" y="143"/>
                </a:lnTo>
                <a:lnTo>
                  <a:pt x="40" y="132"/>
                </a:lnTo>
                <a:lnTo>
                  <a:pt x="47" y="120"/>
                </a:lnTo>
                <a:lnTo>
                  <a:pt x="55" y="110"/>
                </a:lnTo>
                <a:lnTo>
                  <a:pt x="63" y="99"/>
                </a:lnTo>
                <a:lnTo>
                  <a:pt x="72" y="89"/>
                </a:lnTo>
                <a:lnTo>
                  <a:pt x="80" y="80"/>
                </a:lnTo>
                <a:lnTo>
                  <a:pt x="90" y="71"/>
                </a:lnTo>
                <a:lnTo>
                  <a:pt x="101" y="62"/>
                </a:lnTo>
                <a:lnTo>
                  <a:pt x="110" y="54"/>
                </a:lnTo>
                <a:lnTo>
                  <a:pt x="121" y="47"/>
                </a:lnTo>
                <a:lnTo>
                  <a:pt x="133" y="39"/>
                </a:lnTo>
                <a:lnTo>
                  <a:pt x="145" y="33"/>
                </a:lnTo>
                <a:lnTo>
                  <a:pt x="156" y="26"/>
                </a:lnTo>
                <a:lnTo>
                  <a:pt x="168" y="21"/>
                </a:lnTo>
                <a:lnTo>
                  <a:pt x="181" y="17"/>
                </a:lnTo>
                <a:lnTo>
                  <a:pt x="194" y="11"/>
                </a:lnTo>
                <a:lnTo>
                  <a:pt x="207" y="8"/>
                </a:lnTo>
                <a:lnTo>
                  <a:pt x="220" y="5"/>
                </a:lnTo>
                <a:lnTo>
                  <a:pt x="233" y="3"/>
                </a:lnTo>
                <a:lnTo>
                  <a:pt x="247" y="1"/>
                </a:lnTo>
                <a:lnTo>
                  <a:pt x="261" y="0"/>
                </a:lnTo>
                <a:lnTo>
                  <a:pt x="276" y="0"/>
                </a:lnTo>
                <a:lnTo>
                  <a:pt x="276" y="0"/>
                </a:lnTo>
                <a:close/>
              </a:path>
            </a:pathLst>
          </a:custGeom>
          <a:solidFill>
            <a:srgbClr val="404040"/>
          </a:solidFill>
          <a:ln w="19050">
            <a:solidFill>
              <a:schemeClr val="bg1"/>
            </a:solidFill>
          </a:ln>
        </p:spPr>
        <p:txBody>
          <a:bodyPr vert="horz" wrap="square" lIns="51420" tIns="25711" rIns="51420" bIns="25711" numCol="1" anchor="t" anchorCtr="0" compatLnSpc="1">
            <a:prstTxWarp prst="textNoShape">
              <a:avLst/>
            </a:prstTxWarp>
          </a:bodyPr>
          <a:lstStyle/>
          <a:p>
            <a:pPr marL="0" marR="0" lvl="0" indent="0" algn="l" defTabSz="725529"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ea typeface="+mn-ea"/>
              <a:cs typeface="+mn-cs"/>
            </a:endParaRPr>
          </a:p>
        </p:txBody>
      </p:sp>
      <p:grpSp>
        <p:nvGrpSpPr>
          <p:cNvPr id="50" name="Agrupar 49">
            <a:extLst>
              <a:ext uri="{FF2B5EF4-FFF2-40B4-BE49-F238E27FC236}">
                <a16:creationId xmlns:a16="http://schemas.microsoft.com/office/drawing/2014/main" id="{8804DCB4-DAE2-B26D-9696-3506E2EC654F}"/>
              </a:ext>
            </a:extLst>
          </p:cNvPr>
          <p:cNvGrpSpPr/>
          <p:nvPr/>
        </p:nvGrpSpPr>
        <p:grpSpPr>
          <a:xfrm>
            <a:off x="4104641" y="4530348"/>
            <a:ext cx="5760720" cy="2043172"/>
            <a:chOff x="4869193" y="5089148"/>
            <a:chExt cx="4442712" cy="1805010"/>
          </a:xfrm>
        </p:grpSpPr>
        <p:sp>
          <p:nvSpPr>
            <p:cNvPr id="40" name="CaixaDeTexto 39">
              <a:extLst>
                <a:ext uri="{FF2B5EF4-FFF2-40B4-BE49-F238E27FC236}">
                  <a16:creationId xmlns:a16="http://schemas.microsoft.com/office/drawing/2014/main" id="{6D0A5588-7F57-6535-FC58-C4091319EB45}"/>
                </a:ext>
              </a:extLst>
            </p:cNvPr>
            <p:cNvSpPr txBox="1"/>
            <p:nvPr/>
          </p:nvSpPr>
          <p:spPr>
            <a:xfrm rot="159149">
              <a:off x="5118872" y="6043831"/>
              <a:ext cx="142466" cy="353471"/>
            </a:xfrm>
            <a:prstGeom prst="rect">
              <a:avLst/>
            </a:prstGeom>
            <a:noFill/>
          </p:spPr>
          <p:txBody>
            <a:bodyPr wrap="none">
              <a:spAutoFit/>
            </a:bodyPr>
            <a:lstStyle/>
            <a:p>
              <a:pPr eaLnBrk="1" hangingPunct="1">
                <a:defRPr/>
              </a:pPr>
              <a:endParaRPr lang="pt-BR" sz="2000" b="1" dirty="0">
                <a:solidFill>
                  <a:schemeClr val="bg1">
                    <a:lumMod val="50000"/>
                  </a:schemeClr>
                </a:solidFill>
                <a:latin typeface="Arial" charset="0"/>
              </a:endParaRPr>
            </a:p>
          </p:txBody>
        </p:sp>
        <p:pic>
          <p:nvPicPr>
            <p:cNvPr id="47" name="Imagem 46">
              <a:extLst>
                <a:ext uri="{FF2B5EF4-FFF2-40B4-BE49-F238E27FC236}">
                  <a16:creationId xmlns:a16="http://schemas.microsoft.com/office/drawing/2014/main" id="{2EF0FC17-9E88-2CDD-7F6D-858D5D80D66C}"/>
                </a:ext>
              </a:extLst>
            </p:cNvPr>
            <p:cNvPicPr>
              <a:picLocks noChangeAspect="1"/>
            </p:cNvPicPr>
            <p:nvPr/>
          </p:nvPicPr>
          <p:blipFill>
            <a:blip r:embed="rId2"/>
            <a:stretch>
              <a:fillRect/>
            </a:stretch>
          </p:blipFill>
          <p:spPr>
            <a:xfrm>
              <a:off x="4869193" y="5089148"/>
              <a:ext cx="4442712" cy="1805010"/>
            </a:xfrm>
            <a:prstGeom prst="rect">
              <a:avLst/>
            </a:prstGeom>
          </p:spPr>
        </p:pic>
      </p:grpSp>
    </p:spTree>
    <p:extLst>
      <p:ext uri="{BB962C8B-B14F-4D97-AF65-F5344CB8AC3E}">
        <p14:creationId xmlns:p14="http://schemas.microsoft.com/office/powerpoint/2010/main" val="360218835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30AEDEA-4D47-B021-B3A5-DFDB06164EE8}"/>
              </a:ext>
            </a:extLst>
          </p:cNvPr>
          <p:cNvSpPr txBox="1"/>
          <p:nvPr/>
        </p:nvSpPr>
        <p:spPr>
          <a:xfrm>
            <a:off x="1074876" y="4503"/>
            <a:ext cx="9704883" cy="836126"/>
          </a:xfrm>
          <a:prstGeom prst="rect">
            <a:avLst/>
          </a:prstGeom>
          <a:noFill/>
        </p:spPr>
        <p:txBody>
          <a:bodyPr wrap="square">
            <a:spAutoFit/>
          </a:bodyPr>
          <a:lstStyle/>
          <a:p>
            <a:pPr algn="ctr">
              <a:lnSpc>
                <a:spcPts val="2900"/>
              </a:lnSpc>
            </a:pPr>
            <a:r>
              <a:rPr lang="pt-BR" sz="2700" b="1" dirty="0">
                <a:solidFill>
                  <a:srgbClr val="002060"/>
                </a:solidFill>
              </a:rPr>
              <a:t>Os Desafios na Infraestrutura dos Modais Hidroviário, Rodoviário e Ferroviário no Brasil – caminhos críticos</a:t>
            </a:r>
          </a:p>
        </p:txBody>
      </p:sp>
      <p:sp>
        <p:nvSpPr>
          <p:cNvPr id="2" name="Freeform 24">
            <a:extLst>
              <a:ext uri="{FF2B5EF4-FFF2-40B4-BE49-F238E27FC236}">
                <a16:creationId xmlns:a16="http://schemas.microsoft.com/office/drawing/2014/main" id="{F6631E63-8AEC-9D11-3737-90E69F2B406C}"/>
              </a:ext>
            </a:extLst>
          </p:cNvPr>
          <p:cNvSpPr>
            <a:spLocks/>
          </p:cNvSpPr>
          <p:nvPr/>
        </p:nvSpPr>
        <p:spPr bwMode="auto">
          <a:xfrm rot="1036256">
            <a:off x="3611107" y="4372040"/>
            <a:ext cx="330961" cy="657855"/>
          </a:xfrm>
          <a:custGeom>
            <a:avLst/>
            <a:gdLst>
              <a:gd name="T0" fmla="*/ 16539 w 17082"/>
              <a:gd name="T1" fmla="*/ 44 h 8082"/>
              <a:gd name="T2" fmla="*/ 15453 w 17082"/>
              <a:gd name="T3" fmla="*/ 179 h 8082"/>
              <a:gd name="T4" fmla="*/ 14371 w 17082"/>
              <a:gd name="T5" fmla="*/ 377 h 8082"/>
              <a:gd name="T6" fmla="*/ 13292 w 17082"/>
              <a:gd name="T7" fmla="*/ 636 h 8082"/>
              <a:gd name="T8" fmla="*/ 12215 w 17082"/>
              <a:gd name="T9" fmla="*/ 953 h 8082"/>
              <a:gd name="T10" fmla="*/ 11141 w 17082"/>
              <a:gd name="T11" fmla="*/ 1328 h 8082"/>
              <a:gd name="T12" fmla="*/ 10070 w 17082"/>
              <a:gd name="T13" fmla="*/ 1755 h 8082"/>
              <a:gd name="T14" fmla="*/ 9001 w 17082"/>
              <a:gd name="T15" fmla="*/ 2234 h 8082"/>
              <a:gd name="T16" fmla="*/ 7935 w 17082"/>
              <a:gd name="T17" fmla="*/ 2763 h 8082"/>
              <a:gd name="T18" fmla="*/ 6870 w 17082"/>
              <a:gd name="T19" fmla="*/ 3339 h 8082"/>
              <a:gd name="T20" fmla="*/ 5808 w 17082"/>
              <a:gd name="T21" fmla="*/ 3961 h 8082"/>
              <a:gd name="T22" fmla="*/ 4748 w 17082"/>
              <a:gd name="T23" fmla="*/ 4625 h 8082"/>
              <a:gd name="T24" fmla="*/ 3690 w 17082"/>
              <a:gd name="T25" fmla="*/ 5330 h 8082"/>
              <a:gd name="T26" fmla="*/ 2634 w 17082"/>
              <a:gd name="T27" fmla="*/ 6072 h 8082"/>
              <a:gd name="T28" fmla="*/ 1579 w 17082"/>
              <a:gd name="T29" fmla="*/ 6851 h 8082"/>
              <a:gd name="T30" fmla="*/ 526 w 17082"/>
              <a:gd name="T31" fmla="*/ 7664 h 8082"/>
              <a:gd name="T32" fmla="*/ 597 w 17082"/>
              <a:gd name="T33" fmla="*/ 7725 h 8082"/>
              <a:gd name="T34" fmla="*/ 1786 w 17082"/>
              <a:gd name="T35" fmla="*/ 7024 h 8082"/>
              <a:gd name="T36" fmla="*/ 2967 w 17082"/>
              <a:gd name="T37" fmla="*/ 6342 h 8082"/>
              <a:gd name="T38" fmla="*/ 4137 w 17082"/>
              <a:gd name="T39" fmla="*/ 5683 h 8082"/>
              <a:gd name="T40" fmla="*/ 5294 w 17082"/>
              <a:gd name="T41" fmla="*/ 5054 h 8082"/>
              <a:gd name="T42" fmla="*/ 6438 w 17082"/>
              <a:gd name="T43" fmla="*/ 4458 h 8082"/>
              <a:gd name="T44" fmla="*/ 7565 w 17082"/>
              <a:gd name="T45" fmla="*/ 3900 h 8082"/>
              <a:gd name="T46" fmla="*/ 8674 w 17082"/>
              <a:gd name="T47" fmla="*/ 3385 h 8082"/>
              <a:gd name="T48" fmla="*/ 9763 w 17082"/>
              <a:gd name="T49" fmla="*/ 2918 h 8082"/>
              <a:gd name="T50" fmla="*/ 10830 w 17082"/>
              <a:gd name="T51" fmla="*/ 2502 h 8082"/>
              <a:gd name="T52" fmla="*/ 11872 w 17082"/>
              <a:gd name="T53" fmla="*/ 2143 h 8082"/>
              <a:gd name="T54" fmla="*/ 12888 w 17082"/>
              <a:gd name="T55" fmla="*/ 1845 h 8082"/>
              <a:gd name="T56" fmla="*/ 13876 w 17082"/>
              <a:gd name="T57" fmla="*/ 1614 h 8082"/>
              <a:gd name="T58" fmla="*/ 14834 w 17082"/>
              <a:gd name="T59" fmla="*/ 1453 h 8082"/>
              <a:gd name="T60" fmla="*/ 15759 w 17082"/>
              <a:gd name="T61" fmla="*/ 1367 h 8082"/>
              <a:gd name="T62" fmla="*/ 16650 w 17082"/>
              <a:gd name="T63" fmla="*/ 1361 h 8082"/>
              <a:gd name="T64" fmla="*/ 17082 w 17082"/>
              <a:gd name="T65" fmla="*/ 0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82" h="8082">
                <a:moveTo>
                  <a:pt x="17082" y="0"/>
                </a:moveTo>
                <a:lnTo>
                  <a:pt x="16539" y="44"/>
                </a:lnTo>
                <a:lnTo>
                  <a:pt x="15995" y="103"/>
                </a:lnTo>
                <a:lnTo>
                  <a:pt x="15453" y="179"/>
                </a:lnTo>
                <a:lnTo>
                  <a:pt x="14912" y="270"/>
                </a:lnTo>
                <a:lnTo>
                  <a:pt x="14371" y="377"/>
                </a:lnTo>
                <a:lnTo>
                  <a:pt x="13831" y="499"/>
                </a:lnTo>
                <a:lnTo>
                  <a:pt x="13292" y="636"/>
                </a:lnTo>
                <a:lnTo>
                  <a:pt x="12753" y="788"/>
                </a:lnTo>
                <a:lnTo>
                  <a:pt x="12215" y="953"/>
                </a:lnTo>
                <a:lnTo>
                  <a:pt x="11678" y="1133"/>
                </a:lnTo>
                <a:lnTo>
                  <a:pt x="11141" y="1328"/>
                </a:lnTo>
                <a:lnTo>
                  <a:pt x="10605" y="1534"/>
                </a:lnTo>
                <a:lnTo>
                  <a:pt x="10070" y="1755"/>
                </a:lnTo>
                <a:lnTo>
                  <a:pt x="9535" y="1988"/>
                </a:lnTo>
                <a:lnTo>
                  <a:pt x="9001" y="2234"/>
                </a:lnTo>
                <a:lnTo>
                  <a:pt x="8467" y="2493"/>
                </a:lnTo>
                <a:lnTo>
                  <a:pt x="7935" y="2763"/>
                </a:lnTo>
                <a:lnTo>
                  <a:pt x="7402" y="3045"/>
                </a:lnTo>
                <a:lnTo>
                  <a:pt x="6870" y="3339"/>
                </a:lnTo>
                <a:lnTo>
                  <a:pt x="6338" y="3645"/>
                </a:lnTo>
                <a:lnTo>
                  <a:pt x="5808" y="3961"/>
                </a:lnTo>
                <a:lnTo>
                  <a:pt x="5278" y="4287"/>
                </a:lnTo>
                <a:lnTo>
                  <a:pt x="4748" y="4625"/>
                </a:lnTo>
                <a:lnTo>
                  <a:pt x="4219" y="4973"/>
                </a:lnTo>
                <a:lnTo>
                  <a:pt x="3690" y="5330"/>
                </a:lnTo>
                <a:lnTo>
                  <a:pt x="3161" y="5696"/>
                </a:lnTo>
                <a:lnTo>
                  <a:pt x="2634" y="6072"/>
                </a:lnTo>
                <a:lnTo>
                  <a:pt x="2106" y="6457"/>
                </a:lnTo>
                <a:lnTo>
                  <a:pt x="1579" y="6851"/>
                </a:lnTo>
                <a:lnTo>
                  <a:pt x="1053" y="7254"/>
                </a:lnTo>
                <a:lnTo>
                  <a:pt x="526" y="7664"/>
                </a:lnTo>
                <a:lnTo>
                  <a:pt x="0" y="8082"/>
                </a:lnTo>
                <a:lnTo>
                  <a:pt x="597" y="7725"/>
                </a:lnTo>
                <a:lnTo>
                  <a:pt x="1193" y="7372"/>
                </a:lnTo>
                <a:lnTo>
                  <a:pt x="1786" y="7024"/>
                </a:lnTo>
                <a:lnTo>
                  <a:pt x="2378" y="6680"/>
                </a:lnTo>
                <a:lnTo>
                  <a:pt x="2967" y="6342"/>
                </a:lnTo>
                <a:lnTo>
                  <a:pt x="3553" y="6009"/>
                </a:lnTo>
                <a:lnTo>
                  <a:pt x="4137" y="5683"/>
                </a:lnTo>
                <a:lnTo>
                  <a:pt x="4718" y="5365"/>
                </a:lnTo>
                <a:lnTo>
                  <a:pt x="5294" y="5054"/>
                </a:lnTo>
                <a:lnTo>
                  <a:pt x="5869" y="4752"/>
                </a:lnTo>
                <a:lnTo>
                  <a:pt x="6438" y="4458"/>
                </a:lnTo>
                <a:lnTo>
                  <a:pt x="7004" y="4174"/>
                </a:lnTo>
                <a:lnTo>
                  <a:pt x="7565" y="3900"/>
                </a:lnTo>
                <a:lnTo>
                  <a:pt x="8122" y="3637"/>
                </a:lnTo>
                <a:lnTo>
                  <a:pt x="8674" y="3385"/>
                </a:lnTo>
                <a:lnTo>
                  <a:pt x="9222" y="3146"/>
                </a:lnTo>
                <a:lnTo>
                  <a:pt x="9763" y="2918"/>
                </a:lnTo>
                <a:lnTo>
                  <a:pt x="10299" y="2703"/>
                </a:lnTo>
                <a:lnTo>
                  <a:pt x="10830" y="2502"/>
                </a:lnTo>
                <a:lnTo>
                  <a:pt x="11354" y="2315"/>
                </a:lnTo>
                <a:lnTo>
                  <a:pt x="11872" y="2143"/>
                </a:lnTo>
                <a:lnTo>
                  <a:pt x="12383" y="1986"/>
                </a:lnTo>
                <a:lnTo>
                  <a:pt x="12888" y="1845"/>
                </a:lnTo>
                <a:lnTo>
                  <a:pt x="13386" y="1721"/>
                </a:lnTo>
                <a:lnTo>
                  <a:pt x="13876" y="1614"/>
                </a:lnTo>
                <a:lnTo>
                  <a:pt x="14358" y="1524"/>
                </a:lnTo>
                <a:lnTo>
                  <a:pt x="14834" y="1453"/>
                </a:lnTo>
                <a:lnTo>
                  <a:pt x="15300" y="1400"/>
                </a:lnTo>
                <a:lnTo>
                  <a:pt x="15759" y="1367"/>
                </a:lnTo>
                <a:lnTo>
                  <a:pt x="16209" y="1353"/>
                </a:lnTo>
                <a:lnTo>
                  <a:pt x="16650" y="1361"/>
                </a:lnTo>
                <a:lnTo>
                  <a:pt x="17082" y="1390"/>
                </a:lnTo>
                <a:lnTo>
                  <a:pt x="17082" y="0"/>
                </a:lnTo>
                <a:close/>
              </a:path>
            </a:pathLst>
          </a:custGeom>
          <a:solidFill>
            <a:schemeClr val="bg1">
              <a:lumMod val="50000"/>
            </a:schemeClr>
          </a:solidFill>
          <a:ln>
            <a:noFill/>
          </a:ln>
          <a:effectLst/>
        </p:spPr>
        <p:txBody>
          <a:bodyPr vert="horz" wrap="square" lIns="68573" tIns="34287" rIns="68573" bIns="34287" numCol="1" anchor="t" anchorCtr="0" compatLnSpc="1">
            <a:prstTxWarp prst="textNoShape">
              <a:avLst/>
            </a:prstTxWarp>
          </a:bodyPr>
          <a:lstStyle/>
          <a:p>
            <a:endParaRPr lang="pt-BR" sz="2400" dirty="0"/>
          </a:p>
        </p:txBody>
      </p:sp>
      <p:sp>
        <p:nvSpPr>
          <p:cNvPr id="3" name="Freeform 24">
            <a:extLst>
              <a:ext uri="{FF2B5EF4-FFF2-40B4-BE49-F238E27FC236}">
                <a16:creationId xmlns:a16="http://schemas.microsoft.com/office/drawing/2014/main" id="{6056BECB-6351-BE5B-DF87-5E6C4AD9FD3A}"/>
              </a:ext>
            </a:extLst>
          </p:cNvPr>
          <p:cNvSpPr>
            <a:spLocks/>
          </p:cNvSpPr>
          <p:nvPr/>
        </p:nvSpPr>
        <p:spPr bwMode="auto">
          <a:xfrm rot="5400000">
            <a:off x="4183299" y="1512883"/>
            <a:ext cx="508488" cy="850435"/>
          </a:xfrm>
          <a:custGeom>
            <a:avLst/>
            <a:gdLst>
              <a:gd name="T0" fmla="*/ 16539 w 17082"/>
              <a:gd name="T1" fmla="*/ 44 h 8082"/>
              <a:gd name="T2" fmla="*/ 15453 w 17082"/>
              <a:gd name="T3" fmla="*/ 179 h 8082"/>
              <a:gd name="T4" fmla="*/ 14371 w 17082"/>
              <a:gd name="T5" fmla="*/ 377 h 8082"/>
              <a:gd name="T6" fmla="*/ 13292 w 17082"/>
              <a:gd name="T7" fmla="*/ 636 h 8082"/>
              <a:gd name="T8" fmla="*/ 12215 w 17082"/>
              <a:gd name="T9" fmla="*/ 953 h 8082"/>
              <a:gd name="T10" fmla="*/ 11141 w 17082"/>
              <a:gd name="T11" fmla="*/ 1328 h 8082"/>
              <a:gd name="T12" fmla="*/ 10070 w 17082"/>
              <a:gd name="T13" fmla="*/ 1755 h 8082"/>
              <a:gd name="T14" fmla="*/ 9001 w 17082"/>
              <a:gd name="T15" fmla="*/ 2234 h 8082"/>
              <a:gd name="T16" fmla="*/ 7935 w 17082"/>
              <a:gd name="T17" fmla="*/ 2763 h 8082"/>
              <a:gd name="T18" fmla="*/ 6870 w 17082"/>
              <a:gd name="T19" fmla="*/ 3339 h 8082"/>
              <a:gd name="T20" fmla="*/ 5808 w 17082"/>
              <a:gd name="T21" fmla="*/ 3961 h 8082"/>
              <a:gd name="T22" fmla="*/ 4748 w 17082"/>
              <a:gd name="T23" fmla="*/ 4625 h 8082"/>
              <a:gd name="T24" fmla="*/ 3690 w 17082"/>
              <a:gd name="T25" fmla="*/ 5330 h 8082"/>
              <a:gd name="T26" fmla="*/ 2634 w 17082"/>
              <a:gd name="T27" fmla="*/ 6072 h 8082"/>
              <a:gd name="T28" fmla="*/ 1579 w 17082"/>
              <a:gd name="T29" fmla="*/ 6851 h 8082"/>
              <a:gd name="T30" fmla="*/ 526 w 17082"/>
              <a:gd name="T31" fmla="*/ 7664 h 8082"/>
              <a:gd name="T32" fmla="*/ 597 w 17082"/>
              <a:gd name="T33" fmla="*/ 7725 h 8082"/>
              <a:gd name="T34" fmla="*/ 1786 w 17082"/>
              <a:gd name="T35" fmla="*/ 7024 h 8082"/>
              <a:gd name="T36" fmla="*/ 2967 w 17082"/>
              <a:gd name="T37" fmla="*/ 6342 h 8082"/>
              <a:gd name="T38" fmla="*/ 4137 w 17082"/>
              <a:gd name="T39" fmla="*/ 5683 h 8082"/>
              <a:gd name="T40" fmla="*/ 5294 w 17082"/>
              <a:gd name="T41" fmla="*/ 5054 h 8082"/>
              <a:gd name="T42" fmla="*/ 6438 w 17082"/>
              <a:gd name="T43" fmla="*/ 4458 h 8082"/>
              <a:gd name="T44" fmla="*/ 7565 w 17082"/>
              <a:gd name="T45" fmla="*/ 3900 h 8082"/>
              <a:gd name="T46" fmla="*/ 8674 w 17082"/>
              <a:gd name="T47" fmla="*/ 3385 h 8082"/>
              <a:gd name="T48" fmla="*/ 9763 w 17082"/>
              <a:gd name="T49" fmla="*/ 2918 h 8082"/>
              <a:gd name="T50" fmla="*/ 10830 w 17082"/>
              <a:gd name="T51" fmla="*/ 2502 h 8082"/>
              <a:gd name="T52" fmla="*/ 11872 w 17082"/>
              <a:gd name="T53" fmla="*/ 2143 h 8082"/>
              <a:gd name="T54" fmla="*/ 12888 w 17082"/>
              <a:gd name="T55" fmla="*/ 1845 h 8082"/>
              <a:gd name="T56" fmla="*/ 13876 w 17082"/>
              <a:gd name="T57" fmla="*/ 1614 h 8082"/>
              <a:gd name="T58" fmla="*/ 14834 w 17082"/>
              <a:gd name="T59" fmla="*/ 1453 h 8082"/>
              <a:gd name="T60" fmla="*/ 15759 w 17082"/>
              <a:gd name="T61" fmla="*/ 1367 h 8082"/>
              <a:gd name="T62" fmla="*/ 16650 w 17082"/>
              <a:gd name="T63" fmla="*/ 1361 h 8082"/>
              <a:gd name="T64" fmla="*/ 17082 w 17082"/>
              <a:gd name="T65" fmla="*/ 0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82" h="8082">
                <a:moveTo>
                  <a:pt x="17082" y="0"/>
                </a:moveTo>
                <a:lnTo>
                  <a:pt x="16539" y="44"/>
                </a:lnTo>
                <a:lnTo>
                  <a:pt x="15995" y="103"/>
                </a:lnTo>
                <a:lnTo>
                  <a:pt x="15453" y="179"/>
                </a:lnTo>
                <a:lnTo>
                  <a:pt x="14912" y="270"/>
                </a:lnTo>
                <a:lnTo>
                  <a:pt x="14371" y="377"/>
                </a:lnTo>
                <a:lnTo>
                  <a:pt x="13831" y="499"/>
                </a:lnTo>
                <a:lnTo>
                  <a:pt x="13292" y="636"/>
                </a:lnTo>
                <a:lnTo>
                  <a:pt x="12753" y="788"/>
                </a:lnTo>
                <a:lnTo>
                  <a:pt x="12215" y="953"/>
                </a:lnTo>
                <a:lnTo>
                  <a:pt x="11678" y="1133"/>
                </a:lnTo>
                <a:lnTo>
                  <a:pt x="11141" y="1328"/>
                </a:lnTo>
                <a:lnTo>
                  <a:pt x="10605" y="1534"/>
                </a:lnTo>
                <a:lnTo>
                  <a:pt x="10070" y="1755"/>
                </a:lnTo>
                <a:lnTo>
                  <a:pt x="9535" y="1988"/>
                </a:lnTo>
                <a:lnTo>
                  <a:pt x="9001" y="2234"/>
                </a:lnTo>
                <a:lnTo>
                  <a:pt x="8467" y="2493"/>
                </a:lnTo>
                <a:lnTo>
                  <a:pt x="7935" y="2763"/>
                </a:lnTo>
                <a:lnTo>
                  <a:pt x="7402" y="3045"/>
                </a:lnTo>
                <a:lnTo>
                  <a:pt x="6870" y="3339"/>
                </a:lnTo>
                <a:lnTo>
                  <a:pt x="6338" y="3645"/>
                </a:lnTo>
                <a:lnTo>
                  <a:pt x="5808" y="3961"/>
                </a:lnTo>
                <a:lnTo>
                  <a:pt x="5278" y="4287"/>
                </a:lnTo>
                <a:lnTo>
                  <a:pt x="4748" y="4625"/>
                </a:lnTo>
                <a:lnTo>
                  <a:pt x="4219" y="4973"/>
                </a:lnTo>
                <a:lnTo>
                  <a:pt x="3690" y="5330"/>
                </a:lnTo>
                <a:lnTo>
                  <a:pt x="3161" y="5696"/>
                </a:lnTo>
                <a:lnTo>
                  <a:pt x="2634" y="6072"/>
                </a:lnTo>
                <a:lnTo>
                  <a:pt x="2106" y="6457"/>
                </a:lnTo>
                <a:lnTo>
                  <a:pt x="1579" y="6851"/>
                </a:lnTo>
                <a:lnTo>
                  <a:pt x="1053" y="7254"/>
                </a:lnTo>
                <a:lnTo>
                  <a:pt x="526" y="7664"/>
                </a:lnTo>
                <a:lnTo>
                  <a:pt x="0" y="8082"/>
                </a:lnTo>
                <a:lnTo>
                  <a:pt x="597" y="7725"/>
                </a:lnTo>
                <a:lnTo>
                  <a:pt x="1193" y="7372"/>
                </a:lnTo>
                <a:lnTo>
                  <a:pt x="1786" y="7024"/>
                </a:lnTo>
                <a:lnTo>
                  <a:pt x="2378" y="6680"/>
                </a:lnTo>
                <a:lnTo>
                  <a:pt x="2967" y="6342"/>
                </a:lnTo>
                <a:lnTo>
                  <a:pt x="3553" y="6009"/>
                </a:lnTo>
                <a:lnTo>
                  <a:pt x="4137" y="5683"/>
                </a:lnTo>
                <a:lnTo>
                  <a:pt x="4718" y="5365"/>
                </a:lnTo>
                <a:lnTo>
                  <a:pt x="5294" y="5054"/>
                </a:lnTo>
                <a:lnTo>
                  <a:pt x="5869" y="4752"/>
                </a:lnTo>
                <a:lnTo>
                  <a:pt x="6438" y="4458"/>
                </a:lnTo>
                <a:lnTo>
                  <a:pt x="7004" y="4174"/>
                </a:lnTo>
                <a:lnTo>
                  <a:pt x="7565" y="3900"/>
                </a:lnTo>
                <a:lnTo>
                  <a:pt x="8122" y="3637"/>
                </a:lnTo>
                <a:lnTo>
                  <a:pt x="8674" y="3385"/>
                </a:lnTo>
                <a:lnTo>
                  <a:pt x="9222" y="3146"/>
                </a:lnTo>
                <a:lnTo>
                  <a:pt x="9763" y="2918"/>
                </a:lnTo>
                <a:lnTo>
                  <a:pt x="10299" y="2703"/>
                </a:lnTo>
                <a:lnTo>
                  <a:pt x="10830" y="2502"/>
                </a:lnTo>
                <a:lnTo>
                  <a:pt x="11354" y="2315"/>
                </a:lnTo>
                <a:lnTo>
                  <a:pt x="11872" y="2143"/>
                </a:lnTo>
                <a:lnTo>
                  <a:pt x="12383" y="1986"/>
                </a:lnTo>
                <a:lnTo>
                  <a:pt x="12888" y="1845"/>
                </a:lnTo>
                <a:lnTo>
                  <a:pt x="13386" y="1721"/>
                </a:lnTo>
                <a:lnTo>
                  <a:pt x="13876" y="1614"/>
                </a:lnTo>
                <a:lnTo>
                  <a:pt x="14358" y="1524"/>
                </a:lnTo>
                <a:lnTo>
                  <a:pt x="14834" y="1453"/>
                </a:lnTo>
                <a:lnTo>
                  <a:pt x="15300" y="1400"/>
                </a:lnTo>
                <a:lnTo>
                  <a:pt x="15759" y="1367"/>
                </a:lnTo>
                <a:lnTo>
                  <a:pt x="16209" y="1353"/>
                </a:lnTo>
                <a:lnTo>
                  <a:pt x="16650" y="1361"/>
                </a:lnTo>
                <a:lnTo>
                  <a:pt x="17082" y="1390"/>
                </a:lnTo>
                <a:lnTo>
                  <a:pt x="17082" y="0"/>
                </a:lnTo>
                <a:close/>
              </a:path>
            </a:pathLst>
          </a:custGeom>
          <a:solidFill>
            <a:srgbClr val="38C98E"/>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68573" tIns="34287" rIns="68573" bIns="34287" numCol="1" anchor="t" anchorCtr="0" compatLnSpc="1">
            <a:prstTxWarp prst="textNoShape">
              <a:avLst/>
            </a:prstTxWarp>
          </a:bodyPr>
          <a:lstStyle/>
          <a:p>
            <a:endParaRPr lang="pt-BR" sz="2400" dirty="0"/>
          </a:p>
        </p:txBody>
      </p:sp>
      <p:sp>
        <p:nvSpPr>
          <p:cNvPr id="4" name="CaixaDeTexto 3">
            <a:extLst>
              <a:ext uri="{FF2B5EF4-FFF2-40B4-BE49-F238E27FC236}">
                <a16:creationId xmlns:a16="http://schemas.microsoft.com/office/drawing/2014/main" id="{14B3998A-45C2-7DA2-4D83-00674C2DD915}"/>
              </a:ext>
            </a:extLst>
          </p:cNvPr>
          <p:cNvSpPr txBox="1"/>
          <p:nvPr/>
        </p:nvSpPr>
        <p:spPr>
          <a:xfrm rot="159149">
            <a:off x="4195430" y="3214568"/>
            <a:ext cx="184731" cy="323165"/>
          </a:xfrm>
          <a:prstGeom prst="rect">
            <a:avLst/>
          </a:prstGeom>
          <a:noFill/>
        </p:spPr>
        <p:txBody>
          <a:bodyPr wrap="none">
            <a:spAutoFit/>
          </a:bodyPr>
          <a:lstStyle/>
          <a:p>
            <a:pPr eaLnBrk="1" hangingPunct="1">
              <a:defRPr/>
            </a:pPr>
            <a:endParaRPr lang="pt-BR" sz="1500" b="1" dirty="0">
              <a:solidFill>
                <a:schemeClr val="bg1">
                  <a:lumMod val="50000"/>
                </a:schemeClr>
              </a:solidFill>
              <a:latin typeface="Arial" charset="0"/>
            </a:endParaRPr>
          </a:p>
        </p:txBody>
      </p:sp>
      <p:sp>
        <p:nvSpPr>
          <p:cNvPr id="6" name="Freeform 24">
            <a:extLst>
              <a:ext uri="{FF2B5EF4-FFF2-40B4-BE49-F238E27FC236}">
                <a16:creationId xmlns:a16="http://schemas.microsoft.com/office/drawing/2014/main" id="{A04465D9-A937-A2BF-D383-90720B52778C}"/>
              </a:ext>
            </a:extLst>
          </p:cNvPr>
          <p:cNvSpPr>
            <a:spLocks/>
          </p:cNvSpPr>
          <p:nvPr/>
        </p:nvSpPr>
        <p:spPr bwMode="auto">
          <a:xfrm rot="21284837" flipH="1">
            <a:off x="7918734" y="3914541"/>
            <a:ext cx="603891" cy="669800"/>
          </a:xfrm>
          <a:custGeom>
            <a:avLst/>
            <a:gdLst>
              <a:gd name="T0" fmla="*/ 16539 w 17082"/>
              <a:gd name="T1" fmla="*/ 44 h 8082"/>
              <a:gd name="T2" fmla="*/ 15453 w 17082"/>
              <a:gd name="T3" fmla="*/ 179 h 8082"/>
              <a:gd name="T4" fmla="*/ 14371 w 17082"/>
              <a:gd name="T5" fmla="*/ 377 h 8082"/>
              <a:gd name="T6" fmla="*/ 13292 w 17082"/>
              <a:gd name="T7" fmla="*/ 636 h 8082"/>
              <a:gd name="T8" fmla="*/ 12215 w 17082"/>
              <a:gd name="T9" fmla="*/ 953 h 8082"/>
              <a:gd name="T10" fmla="*/ 11141 w 17082"/>
              <a:gd name="T11" fmla="*/ 1328 h 8082"/>
              <a:gd name="T12" fmla="*/ 10070 w 17082"/>
              <a:gd name="T13" fmla="*/ 1755 h 8082"/>
              <a:gd name="T14" fmla="*/ 9001 w 17082"/>
              <a:gd name="T15" fmla="*/ 2234 h 8082"/>
              <a:gd name="T16" fmla="*/ 7935 w 17082"/>
              <a:gd name="T17" fmla="*/ 2763 h 8082"/>
              <a:gd name="T18" fmla="*/ 6870 w 17082"/>
              <a:gd name="T19" fmla="*/ 3339 h 8082"/>
              <a:gd name="T20" fmla="*/ 5808 w 17082"/>
              <a:gd name="T21" fmla="*/ 3961 h 8082"/>
              <a:gd name="T22" fmla="*/ 4748 w 17082"/>
              <a:gd name="T23" fmla="*/ 4625 h 8082"/>
              <a:gd name="T24" fmla="*/ 3690 w 17082"/>
              <a:gd name="T25" fmla="*/ 5330 h 8082"/>
              <a:gd name="T26" fmla="*/ 2634 w 17082"/>
              <a:gd name="T27" fmla="*/ 6072 h 8082"/>
              <a:gd name="T28" fmla="*/ 1579 w 17082"/>
              <a:gd name="T29" fmla="*/ 6851 h 8082"/>
              <a:gd name="T30" fmla="*/ 526 w 17082"/>
              <a:gd name="T31" fmla="*/ 7664 h 8082"/>
              <a:gd name="T32" fmla="*/ 597 w 17082"/>
              <a:gd name="T33" fmla="*/ 7725 h 8082"/>
              <a:gd name="T34" fmla="*/ 1786 w 17082"/>
              <a:gd name="T35" fmla="*/ 7024 h 8082"/>
              <a:gd name="T36" fmla="*/ 2967 w 17082"/>
              <a:gd name="T37" fmla="*/ 6342 h 8082"/>
              <a:gd name="T38" fmla="*/ 4137 w 17082"/>
              <a:gd name="T39" fmla="*/ 5683 h 8082"/>
              <a:gd name="T40" fmla="*/ 5294 w 17082"/>
              <a:gd name="T41" fmla="*/ 5054 h 8082"/>
              <a:gd name="T42" fmla="*/ 6438 w 17082"/>
              <a:gd name="T43" fmla="*/ 4458 h 8082"/>
              <a:gd name="T44" fmla="*/ 7565 w 17082"/>
              <a:gd name="T45" fmla="*/ 3900 h 8082"/>
              <a:gd name="T46" fmla="*/ 8674 w 17082"/>
              <a:gd name="T47" fmla="*/ 3385 h 8082"/>
              <a:gd name="T48" fmla="*/ 9763 w 17082"/>
              <a:gd name="T49" fmla="*/ 2918 h 8082"/>
              <a:gd name="T50" fmla="*/ 10830 w 17082"/>
              <a:gd name="T51" fmla="*/ 2502 h 8082"/>
              <a:gd name="T52" fmla="*/ 11872 w 17082"/>
              <a:gd name="T53" fmla="*/ 2143 h 8082"/>
              <a:gd name="T54" fmla="*/ 12888 w 17082"/>
              <a:gd name="T55" fmla="*/ 1845 h 8082"/>
              <a:gd name="T56" fmla="*/ 13876 w 17082"/>
              <a:gd name="T57" fmla="*/ 1614 h 8082"/>
              <a:gd name="T58" fmla="*/ 14834 w 17082"/>
              <a:gd name="T59" fmla="*/ 1453 h 8082"/>
              <a:gd name="T60" fmla="*/ 15759 w 17082"/>
              <a:gd name="T61" fmla="*/ 1367 h 8082"/>
              <a:gd name="T62" fmla="*/ 16650 w 17082"/>
              <a:gd name="T63" fmla="*/ 1361 h 8082"/>
              <a:gd name="T64" fmla="*/ 17082 w 17082"/>
              <a:gd name="T65" fmla="*/ 0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82" h="8082">
                <a:moveTo>
                  <a:pt x="17082" y="0"/>
                </a:moveTo>
                <a:lnTo>
                  <a:pt x="16539" y="44"/>
                </a:lnTo>
                <a:lnTo>
                  <a:pt x="15995" y="103"/>
                </a:lnTo>
                <a:lnTo>
                  <a:pt x="15453" y="179"/>
                </a:lnTo>
                <a:lnTo>
                  <a:pt x="14912" y="270"/>
                </a:lnTo>
                <a:lnTo>
                  <a:pt x="14371" y="377"/>
                </a:lnTo>
                <a:lnTo>
                  <a:pt x="13831" y="499"/>
                </a:lnTo>
                <a:lnTo>
                  <a:pt x="13292" y="636"/>
                </a:lnTo>
                <a:lnTo>
                  <a:pt x="12753" y="788"/>
                </a:lnTo>
                <a:lnTo>
                  <a:pt x="12215" y="953"/>
                </a:lnTo>
                <a:lnTo>
                  <a:pt x="11678" y="1133"/>
                </a:lnTo>
                <a:lnTo>
                  <a:pt x="11141" y="1328"/>
                </a:lnTo>
                <a:lnTo>
                  <a:pt x="10605" y="1534"/>
                </a:lnTo>
                <a:lnTo>
                  <a:pt x="10070" y="1755"/>
                </a:lnTo>
                <a:lnTo>
                  <a:pt x="9535" y="1988"/>
                </a:lnTo>
                <a:lnTo>
                  <a:pt x="9001" y="2234"/>
                </a:lnTo>
                <a:lnTo>
                  <a:pt x="8467" y="2493"/>
                </a:lnTo>
                <a:lnTo>
                  <a:pt x="7935" y="2763"/>
                </a:lnTo>
                <a:lnTo>
                  <a:pt x="7402" y="3045"/>
                </a:lnTo>
                <a:lnTo>
                  <a:pt x="6870" y="3339"/>
                </a:lnTo>
                <a:lnTo>
                  <a:pt x="6338" y="3645"/>
                </a:lnTo>
                <a:lnTo>
                  <a:pt x="5808" y="3961"/>
                </a:lnTo>
                <a:lnTo>
                  <a:pt x="5278" y="4287"/>
                </a:lnTo>
                <a:lnTo>
                  <a:pt x="4748" y="4625"/>
                </a:lnTo>
                <a:lnTo>
                  <a:pt x="4219" y="4973"/>
                </a:lnTo>
                <a:lnTo>
                  <a:pt x="3690" y="5330"/>
                </a:lnTo>
                <a:lnTo>
                  <a:pt x="3161" y="5696"/>
                </a:lnTo>
                <a:lnTo>
                  <a:pt x="2634" y="6072"/>
                </a:lnTo>
                <a:lnTo>
                  <a:pt x="2106" y="6457"/>
                </a:lnTo>
                <a:lnTo>
                  <a:pt x="1579" y="6851"/>
                </a:lnTo>
                <a:lnTo>
                  <a:pt x="1053" y="7254"/>
                </a:lnTo>
                <a:lnTo>
                  <a:pt x="526" y="7664"/>
                </a:lnTo>
                <a:lnTo>
                  <a:pt x="0" y="8082"/>
                </a:lnTo>
                <a:lnTo>
                  <a:pt x="597" y="7725"/>
                </a:lnTo>
                <a:lnTo>
                  <a:pt x="1193" y="7372"/>
                </a:lnTo>
                <a:lnTo>
                  <a:pt x="1786" y="7024"/>
                </a:lnTo>
                <a:lnTo>
                  <a:pt x="2378" y="6680"/>
                </a:lnTo>
                <a:lnTo>
                  <a:pt x="2967" y="6342"/>
                </a:lnTo>
                <a:lnTo>
                  <a:pt x="3553" y="6009"/>
                </a:lnTo>
                <a:lnTo>
                  <a:pt x="4137" y="5683"/>
                </a:lnTo>
                <a:lnTo>
                  <a:pt x="4718" y="5365"/>
                </a:lnTo>
                <a:lnTo>
                  <a:pt x="5294" y="5054"/>
                </a:lnTo>
                <a:lnTo>
                  <a:pt x="5869" y="4752"/>
                </a:lnTo>
                <a:lnTo>
                  <a:pt x="6438" y="4458"/>
                </a:lnTo>
                <a:lnTo>
                  <a:pt x="7004" y="4174"/>
                </a:lnTo>
                <a:lnTo>
                  <a:pt x="7565" y="3900"/>
                </a:lnTo>
                <a:lnTo>
                  <a:pt x="8122" y="3637"/>
                </a:lnTo>
                <a:lnTo>
                  <a:pt x="8674" y="3385"/>
                </a:lnTo>
                <a:lnTo>
                  <a:pt x="9222" y="3146"/>
                </a:lnTo>
                <a:lnTo>
                  <a:pt x="9763" y="2918"/>
                </a:lnTo>
                <a:lnTo>
                  <a:pt x="10299" y="2703"/>
                </a:lnTo>
                <a:lnTo>
                  <a:pt x="10830" y="2502"/>
                </a:lnTo>
                <a:lnTo>
                  <a:pt x="11354" y="2315"/>
                </a:lnTo>
                <a:lnTo>
                  <a:pt x="11872" y="2143"/>
                </a:lnTo>
                <a:lnTo>
                  <a:pt x="12383" y="1986"/>
                </a:lnTo>
                <a:lnTo>
                  <a:pt x="12888" y="1845"/>
                </a:lnTo>
                <a:lnTo>
                  <a:pt x="13386" y="1721"/>
                </a:lnTo>
                <a:lnTo>
                  <a:pt x="13876" y="1614"/>
                </a:lnTo>
                <a:lnTo>
                  <a:pt x="14358" y="1524"/>
                </a:lnTo>
                <a:lnTo>
                  <a:pt x="14834" y="1453"/>
                </a:lnTo>
                <a:lnTo>
                  <a:pt x="15300" y="1400"/>
                </a:lnTo>
                <a:lnTo>
                  <a:pt x="15759" y="1367"/>
                </a:lnTo>
                <a:lnTo>
                  <a:pt x="16209" y="1353"/>
                </a:lnTo>
                <a:lnTo>
                  <a:pt x="16650" y="1361"/>
                </a:lnTo>
                <a:lnTo>
                  <a:pt x="17082" y="1390"/>
                </a:lnTo>
                <a:lnTo>
                  <a:pt x="17082" y="0"/>
                </a:lnTo>
                <a:close/>
              </a:path>
            </a:pathLst>
          </a:custGeom>
          <a:solidFill>
            <a:schemeClr val="bg1">
              <a:lumMod val="85000"/>
            </a:schemeClr>
          </a:solidFill>
          <a:ln>
            <a:noFill/>
          </a:ln>
          <a:effectLst/>
        </p:spPr>
        <p:txBody>
          <a:bodyPr vert="horz" wrap="square" lIns="68573" tIns="34287" rIns="68573" bIns="34287" numCol="1" anchor="t" anchorCtr="0" compatLnSpc="1">
            <a:prstTxWarp prst="textNoShape">
              <a:avLst/>
            </a:prstTxWarp>
          </a:bodyPr>
          <a:lstStyle/>
          <a:p>
            <a:endParaRPr lang="pt-BR" sz="2000" dirty="0"/>
          </a:p>
        </p:txBody>
      </p:sp>
      <p:sp>
        <p:nvSpPr>
          <p:cNvPr id="7" name="Freeform 24">
            <a:extLst>
              <a:ext uri="{FF2B5EF4-FFF2-40B4-BE49-F238E27FC236}">
                <a16:creationId xmlns:a16="http://schemas.microsoft.com/office/drawing/2014/main" id="{6613A819-94B9-7BBC-F227-1A0A22680C96}"/>
              </a:ext>
            </a:extLst>
          </p:cNvPr>
          <p:cNvSpPr>
            <a:spLocks/>
          </p:cNvSpPr>
          <p:nvPr/>
        </p:nvSpPr>
        <p:spPr bwMode="auto">
          <a:xfrm rot="16200000" flipH="1">
            <a:off x="8034255" y="2196774"/>
            <a:ext cx="340483" cy="935480"/>
          </a:xfrm>
          <a:custGeom>
            <a:avLst/>
            <a:gdLst>
              <a:gd name="T0" fmla="*/ 16539 w 17082"/>
              <a:gd name="T1" fmla="*/ 44 h 8082"/>
              <a:gd name="T2" fmla="*/ 15453 w 17082"/>
              <a:gd name="T3" fmla="*/ 179 h 8082"/>
              <a:gd name="T4" fmla="*/ 14371 w 17082"/>
              <a:gd name="T5" fmla="*/ 377 h 8082"/>
              <a:gd name="T6" fmla="*/ 13292 w 17082"/>
              <a:gd name="T7" fmla="*/ 636 h 8082"/>
              <a:gd name="T8" fmla="*/ 12215 w 17082"/>
              <a:gd name="T9" fmla="*/ 953 h 8082"/>
              <a:gd name="T10" fmla="*/ 11141 w 17082"/>
              <a:gd name="T11" fmla="*/ 1328 h 8082"/>
              <a:gd name="T12" fmla="*/ 10070 w 17082"/>
              <a:gd name="T13" fmla="*/ 1755 h 8082"/>
              <a:gd name="T14" fmla="*/ 9001 w 17082"/>
              <a:gd name="T15" fmla="*/ 2234 h 8082"/>
              <a:gd name="T16" fmla="*/ 7935 w 17082"/>
              <a:gd name="T17" fmla="*/ 2763 h 8082"/>
              <a:gd name="T18" fmla="*/ 6870 w 17082"/>
              <a:gd name="T19" fmla="*/ 3339 h 8082"/>
              <a:gd name="T20" fmla="*/ 5808 w 17082"/>
              <a:gd name="T21" fmla="*/ 3961 h 8082"/>
              <a:gd name="T22" fmla="*/ 4748 w 17082"/>
              <a:gd name="T23" fmla="*/ 4625 h 8082"/>
              <a:gd name="T24" fmla="*/ 3690 w 17082"/>
              <a:gd name="T25" fmla="*/ 5330 h 8082"/>
              <a:gd name="T26" fmla="*/ 2634 w 17082"/>
              <a:gd name="T27" fmla="*/ 6072 h 8082"/>
              <a:gd name="T28" fmla="*/ 1579 w 17082"/>
              <a:gd name="T29" fmla="*/ 6851 h 8082"/>
              <a:gd name="T30" fmla="*/ 526 w 17082"/>
              <a:gd name="T31" fmla="*/ 7664 h 8082"/>
              <a:gd name="T32" fmla="*/ 597 w 17082"/>
              <a:gd name="T33" fmla="*/ 7725 h 8082"/>
              <a:gd name="T34" fmla="*/ 1786 w 17082"/>
              <a:gd name="T35" fmla="*/ 7024 h 8082"/>
              <a:gd name="T36" fmla="*/ 2967 w 17082"/>
              <a:gd name="T37" fmla="*/ 6342 h 8082"/>
              <a:gd name="T38" fmla="*/ 4137 w 17082"/>
              <a:gd name="T39" fmla="*/ 5683 h 8082"/>
              <a:gd name="T40" fmla="*/ 5294 w 17082"/>
              <a:gd name="T41" fmla="*/ 5054 h 8082"/>
              <a:gd name="T42" fmla="*/ 6438 w 17082"/>
              <a:gd name="T43" fmla="*/ 4458 h 8082"/>
              <a:gd name="T44" fmla="*/ 7565 w 17082"/>
              <a:gd name="T45" fmla="*/ 3900 h 8082"/>
              <a:gd name="T46" fmla="*/ 8674 w 17082"/>
              <a:gd name="T47" fmla="*/ 3385 h 8082"/>
              <a:gd name="T48" fmla="*/ 9763 w 17082"/>
              <a:gd name="T49" fmla="*/ 2918 h 8082"/>
              <a:gd name="T50" fmla="*/ 10830 w 17082"/>
              <a:gd name="T51" fmla="*/ 2502 h 8082"/>
              <a:gd name="T52" fmla="*/ 11872 w 17082"/>
              <a:gd name="T53" fmla="*/ 2143 h 8082"/>
              <a:gd name="T54" fmla="*/ 12888 w 17082"/>
              <a:gd name="T55" fmla="*/ 1845 h 8082"/>
              <a:gd name="T56" fmla="*/ 13876 w 17082"/>
              <a:gd name="T57" fmla="*/ 1614 h 8082"/>
              <a:gd name="T58" fmla="*/ 14834 w 17082"/>
              <a:gd name="T59" fmla="*/ 1453 h 8082"/>
              <a:gd name="T60" fmla="*/ 15759 w 17082"/>
              <a:gd name="T61" fmla="*/ 1367 h 8082"/>
              <a:gd name="T62" fmla="*/ 16650 w 17082"/>
              <a:gd name="T63" fmla="*/ 1361 h 8082"/>
              <a:gd name="T64" fmla="*/ 17082 w 17082"/>
              <a:gd name="T65" fmla="*/ 0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82" h="8082">
                <a:moveTo>
                  <a:pt x="17082" y="0"/>
                </a:moveTo>
                <a:lnTo>
                  <a:pt x="16539" y="44"/>
                </a:lnTo>
                <a:lnTo>
                  <a:pt x="15995" y="103"/>
                </a:lnTo>
                <a:lnTo>
                  <a:pt x="15453" y="179"/>
                </a:lnTo>
                <a:lnTo>
                  <a:pt x="14912" y="270"/>
                </a:lnTo>
                <a:lnTo>
                  <a:pt x="14371" y="377"/>
                </a:lnTo>
                <a:lnTo>
                  <a:pt x="13831" y="499"/>
                </a:lnTo>
                <a:lnTo>
                  <a:pt x="13292" y="636"/>
                </a:lnTo>
                <a:lnTo>
                  <a:pt x="12753" y="788"/>
                </a:lnTo>
                <a:lnTo>
                  <a:pt x="12215" y="953"/>
                </a:lnTo>
                <a:lnTo>
                  <a:pt x="11678" y="1133"/>
                </a:lnTo>
                <a:lnTo>
                  <a:pt x="11141" y="1328"/>
                </a:lnTo>
                <a:lnTo>
                  <a:pt x="10605" y="1534"/>
                </a:lnTo>
                <a:lnTo>
                  <a:pt x="10070" y="1755"/>
                </a:lnTo>
                <a:lnTo>
                  <a:pt x="9535" y="1988"/>
                </a:lnTo>
                <a:lnTo>
                  <a:pt x="9001" y="2234"/>
                </a:lnTo>
                <a:lnTo>
                  <a:pt x="8467" y="2493"/>
                </a:lnTo>
                <a:lnTo>
                  <a:pt x="7935" y="2763"/>
                </a:lnTo>
                <a:lnTo>
                  <a:pt x="7402" y="3045"/>
                </a:lnTo>
                <a:lnTo>
                  <a:pt x="6870" y="3339"/>
                </a:lnTo>
                <a:lnTo>
                  <a:pt x="6338" y="3645"/>
                </a:lnTo>
                <a:lnTo>
                  <a:pt x="5808" y="3961"/>
                </a:lnTo>
                <a:lnTo>
                  <a:pt x="5278" y="4287"/>
                </a:lnTo>
                <a:lnTo>
                  <a:pt x="4748" y="4625"/>
                </a:lnTo>
                <a:lnTo>
                  <a:pt x="4219" y="4973"/>
                </a:lnTo>
                <a:lnTo>
                  <a:pt x="3690" y="5330"/>
                </a:lnTo>
                <a:lnTo>
                  <a:pt x="3161" y="5696"/>
                </a:lnTo>
                <a:lnTo>
                  <a:pt x="2634" y="6072"/>
                </a:lnTo>
                <a:lnTo>
                  <a:pt x="2106" y="6457"/>
                </a:lnTo>
                <a:lnTo>
                  <a:pt x="1579" y="6851"/>
                </a:lnTo>
                <a:lnTo>
                  <a:pt x="1053" y="7254"/>
                </a:lnTo>
                <a:lnTo>
                  <a:pt x="526" y="7664"/>
                </a:lnTo>
                <a:lnTo>
                  <a:pt x="0" y="8082"/>
                </a:lnTo>
                <a:lnTo>
                  <a:pt x="597" y="7725"/>
                </a:lnTo>
                <a:lnTo>
                  <a:pt x="1193" y="7372"/>
                </a:lnTo>
                <a:lnTo>
                  <a:pt x="1786" y="7024"/>
                </a:lnTo>
                <a:lnTo>
                  <a:pt x="2378" y="6680"/>
                </a:lnTo>
                <a:lnTo>
                  <a:pt x="2967" y="6342"/>
                </a:lnTo>
                <a:lnTo>
                  <a:pt x="3553" y="6009"/>
                </a:lnTo>
                <a:lnTo>
                  <a:pt x="4137" y="5683"/>
                </a:lnTo>
                <a:lnTo>
                  <a:pt x="4718" y="5365"/>
                </a:lnTo>
                <a:lnTo>
                  <a:pt x="5294" y="5054"/>
                </a:lnTo>
                <a:lnTo>
                  <a:pt x="5869" y="4752"/>
                </a:lnTo>
                <a:lnTo>
                  <a:pt x="6438" y="4458"/>
                </a:lnTo>
                <a:lnTo>
                  <a:pt x="7004" y="4174"/>
                </a:lnTo>
                <a:lnTo>
                  <a:pt x="7565" y="3900"/>
                </a:lnTo>
                <a:lnTo>
                  <a:pt x="8122" y="3637"/>
                </a:lnTo>
                <a:lnTo>
                  <a:pt x="8674" y="3385"/>
                </a:lnTo>
                <a:lnTo>
                  <a:pt x="9222" y="3146"/>
                </a:lnTo>
                <a:lnTo>
                  <a:pt x="9763" y="2918"/>
                </a:lnTo>
                <a:lnTo>
                  <a:pt x="10299" y="2703"/>
                </a:lnTo>
                <a:lnTo>
                  <a:pt x="10830" y="2502"/>
                </a:lnTo>
                <a:lnTo>
                  <a:pt x="11354" y="2315"/>
                </a:lnTo>
                <a:lnTo>
                  <a:pt x="11872" y="2143"/>
                </a:lnTo>
                <a:lnTo>
                  <a:pt x="12383" y="1986"/>
                </a:lnTo>
                <a:lnTo>
                  <a:pt x="12888" y="1845"/>
                </a:lnTo>
                <a:lnTo>
                  <a:pt x="13386" y="1721"/>
                </a:lnTo>
                <a:lnTo>
                  <a:pt x="13876" y="1614"/>
                </a:lnTo>
                <a:lnTo>
                  <a:pt x="14358" y="1524"/>
                </a:lnTo>
                <a:lnTo>
                  <a:pt x="14834" y="1453"/>
                </a:lnTo>
                <a:lnTo>
                  <a:pt x="15300" y="1400"/>
                </a:lnTo>
                <a:lnTo>
                  <a:pt x="15759" y="1367"/>
                </a:lnTo>
                <a:lnTo>
                  <a:pt x="16209" y="1353"/>
                </a:lnTo>
                <a:lnTo>
                  <a:pt x="16650" y="1361"/>
                </a:lnTo>
                <a:lnTo>
                  <a:pt x="17082" y="1390"/>
                </a:lnTo>
                <a:lnTo>
                  <a:pt x="17082" y="0"/>
                </a:lnTo>
                <a:close/>
              </a:path>
            </a:pathLst>
          </a:custGeom>
          <a:solidFill>
            <a:srgbClr val="CB233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68573" tIns="34287" rIns="68573" bIns="34287" numCol="1" anchor="t" anchorCtr="0" compatLnSpc="1">
            <a:prstTxWarp prst="textNoShape">
              <a:avLst/>
            </a:prstTxWarp>
          </a:bodyPr>
          <a:lstStyle/>
          <a:p>
            <a:endParaRPr lang="pt-BR" sz="2400" dirty="0"/>
          </a:p>
        </p:txBody>
      </p:sp>
      <p:sp>
        <p:nvSpPr>
          <p:cNvPr id="8" name="Retângulo 7">
            <a:extLst>
              <a:ext uri="{FF2B5EF4-FFF2-40B4-BE49-F238E27FC236}">
                <a16:creationId xmlns:a16="http://schemas.microsoft.com/office/drawing/2014/main" id="{545F0747-E0F6-8E36-F39C-EFC76D6F104B}"/>
              </a:ext>
            </a:extLst>
          </p:cNvPr>
          <p:cNvSpPr/>
          <p:nvPr/>
        </p:nvSpPr>
        <p:spPr>
          <a:xfrm>
            <a:off x="10160" y="1176669"/>
            <a:ext cx="3852059" cy="1962668"/>
          </a:xfrm>
          <a:prstGeom prst="rect">
            <a:avLst/>
          </a:prstGeom>
          <a:solidFill>
            <a:schemeClr val="accent3">
              <a:lumMod val="20000"/>
              <a:lumOff val="80000"/>
            </a:schemeClr>
          </a:solidFill>
          <a:ln w="3492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14284" indent="-214284">
              <a:lnSpc>
                <a:spcPts val="2800"/>
              </a:lnSpc>
              <a:buFont typeface="Arial" panose="020B0604020202020204" pitchFamily="34" charset="0"/>
              <a:buChar char="•"/>
            </a:pPr>
            <a:r>
              <a:rPr lang="pt-BR" sz="1700" dirty="0">
                <a:solidFill>
                  <a:schemeClr val="tx1"/>
                </a:solidFill>
              </a:rPr>
              <a:t>Redução dos custos logísticos, gerando competitividade para a indústria e ampliando emprego e renda.</a:t>
            </a:r>
          </a:p>
          <a:p>
            <a:pPr marL="214284" indent="-214284">
              <a:lnSpc>
                <a:spcPts val="2800"/>
              </a:lnSpc>
              <a:buFont typeface="Arial" panose="020B0604020202020204" pitchFamily="34" charset="0"/>
              <a:buChar char="•"/>
            </a:pPr>
            <a:r>
              <a:rPr lang="pt-BR" sz="1700" dirty="0">
                <a:solidFill>
                  <a:schemeClr val="tx1"/>
                </a:solidFill>
              </a:rPr>
              <a:t>Incentivo à inovação na infraestrutura de transportes.</a:t>
            </a:r>
          </a:p>
        </p:txBody>
      </p:sp>
      <p:sp>
        <p:nvSpPr>
          <p:cNvPr id="9" name="Retângulo 8">
            <a:extLst>
              <a:ext uri="{FF2B5EF4-FFF2-40B4-BE49-F238E27FC236}">
                <a16:creationId xmlns:a16="http://schemas.microsoft.com/office/drawing/2014/main" id="{A713F27F-FC98-B6F3-99B8-BD032D3C3C0E}"/>
              </a:ext>
            </a:extLst>
          </p:cNvPr>
          <p:cNvSpPr/>
          <p:nvPr/>
        </p:nvSpPr>
        <p:spPr>
          <a:xfrm>
            <a:off x="8610070" y="1009121"/>
            <a:ext cx="3440483" cy="2225393"/>
          </a:xfrm>
          <a:prstGeom prst="rect">
            <a:avLst/>
          </a:prstGeom>
          <a:solidFill>
            <a:schemeClr val="accent3">
              <a:lumMod val="20000"/>
              <a:lumOff val="80000"/>
            </a:schemeClr>
          </a:solid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84" indent="-214284">
              <a:lnSpc>
                <a:spcPts val="2300"/>
              </a:lnSpc>
              <a:buFont typeface="Arial" panose="020B0604020202020204" pitchFamily="34" charset="0"/>
              <a:buChar char="•"/>
            </a:pPr>
            <a:r>
              <a:rPr lang="pt-BR" sz="1700" dirty="0">
                <a:solidFill>
                  <a:schemeClr val="tx1"/>
                </a:solidFill>
              </a:rPr>
              <a:t>Incentivar a participação privada no desenvolvimento da infraestrutura, permitindo ampliar a rede intermodal.</a:t>
            </a:r>
          </a:p>
          <a:p>
            <a:pPr marL="214284" indent="-214284">
              <a:lnSpc>
                <a:spcPts val="2300"/>
              </a:lnSpc>
              <a:buFont typeface="Arial" panose="020B0604020202020204" pitchFamily="34" charset="0"/>
              <a:buChar char="•"/>
            </a:pPr>
            <a:r>
              <a:rPr lang="pt-BR" sz="1700" dirty="0">
                <a:solidFill>
                  <a:schemeClr val="tx1"/>
                </a:solidFill>
              </a:rPr>
              <a:t>Ampliação de recursos públicos para ampliação da rede de transportes intermodal.</a:t>
            </a:r>
          </a:p>
        </p:txBody>
      </p:sp>
      <p:sp>
        <p:nvSpPr>
          <p:cNvPr id="11" name="Retângulo 10">
            <a:extLst>
              <a:ext uri="{FF2B5EF4-FFF2-40B4-BE49-F238E27FC236}">
                <a16:creationId xmlns:a16="http://schemas.microsoft.com/office/drawing/2014/main" id="{0A5820BF-CD11-059F-D9E2-6F434913291F}"/>
              </a:ext>
            </a:extLst>
          </p:cNvPr>
          <p:cNvSpPr/>
          <p:nvPr/>
        </p:nvSpPr>
        <p:spPr>
          <a:xfrm>
            <a:off x="178526" y="4066839"/>
            <a:ext cx="3395574" cy="2059641"/>
          </a:xfrm>
          <a:prstGeom prst="rect">
            <a:avLst/>
          </a:prstGeom>
          <a:solidFill>
            <a:schemeClr val="accent3">
              <a:lumMod val="20000"/>
              <a:lumOff val="80000"/>
            </a:schemeClr>
          </a:solidFill>
          <a:ln w="3492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14284" indent="-214284">
              <a:lnSpc>
                <a:spcPts val="2900"/>
              </a:lnSpc>
              <a:buFont typeface="Arial" panose="020B0604020202020204" pitchFamily="34" charset="0"/>
              <a:buChar char="•"/>
            </a:pPr>
            <a:r>
              <a:rPr lang="pt-BR" sz="1700" dirty="0">
                <a:solidFill>
                  <a:schemeClr val="tx1"/>
                </a:solidFill>
              </a:rPr>
              <a:t>Integração da infraestrutura de maneira intermodal que permita inserir cadeias produtivas locais nas cadeias regionais, nacionais e globais.</a:t>
            </a:r>
          </a:p>
        </p:txBody>
      </p:sp>
      <p:sp>
        <p:nvSpPr>
          <p:cNvPr id="12" name="Retângulo 11">
            <a:extLst>
              <a:ext uri="{FF2B5EF4-FFF2-40B4-BE49-F238E27FC236}">
                <a16:creationId xmlns:a16="http://schemas.microsoft.com/office/drawing/2014/main" id="{873DCB69-567E-C166-9955-344168F03C57}"/>
              </a:ext>
            </a:extLst>
          </p:cNvPr>
          <p:cNvSpPr/>
          <p:nvPr/>
        </p:nvSpPr>
        <p:spPr>
          <a:xfrm>
            <a:off x="8672237" y="3645258"/>
            <a:ext cx="3395574" cy="2145942"/>
          </a:xfrm>
          <a:prstGeom prst="rect">
            <a:avLst/>
          </a:prstGeom>
          <a:solidFill>
            <a:schemeClr val="accent3">
              <a:lumMod val="20000"/>
              <a:lumOff val="80000"/>
            </a:schemeClr>
          </a:solid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84" indent="-214284">
              <a:lnSpc>
                <a:spcPts val="2300"/>
              </a:lnSpc>
              <a:buFont typeface="Arial" panose="020B0604020202020204" pitchFamily="34" charset="0"/>
              <a:buChar char="•"/>
            </a:pPr>
            <a:r>
              <a:rPr lang="pt-BR" sz="1700" dirty="0">
                <a:solidFill>
                  <a:schemeClr val="tx1"/>
                </a:solidFill>
              </a:rPr>
              <a:t>Aumentar de maneira significativa a oferta de sistemas e ativos de transportes compatíveis os mais altos níveis de segurança e eficiência para pessoas em todos os modais.</a:t>
            </a:r>
          </a:p>
        </p:txBody>
      </p:sp>
      <p:sp>
        <p:nvSpPr>
          <p:cNvPr id="13" name="CaixaDeTexto 12">
            <a:extLst>
              <a:ext uri="{FF2B5EF4-FFF2-40B4-BE49-F238E27FC236}">
                <a16:creationId xmlns:a16="http://schemas.microsoft.com/office/drawing/2014/main" id="{1E96AD3D-ED94-904A-2871-7BA3CB353DC3}"/>
              </a:ext>
            </a:extLst>
          </p:cNvPr>
          <p:cNvSpPr txBox="1"/>
          <p:nvPr/>
        </p:nvSpPr>
        <p:spPr>
          <a:xfrm>
            <a:off x="3793494" y="1033357"/>
            <a:ext cx="2364599" cy="923330"/>
          </a:xfrm>
          <a:prstGeom prst="rect">
            <a:avLst/>
          </a:prstGeom>
          <a:noFill/>
        </p:spPr>
        <p:txBody>
          <a:bodyPr wrap="square" rtlCol="0">
            <a:spAutoFit/>
          </a:bodyPr>
          <a:lstStyle/>
          <a:p>
            <a:pPr algn="ctr"/>
            <a:r>
              <a:rPr lang="pt-BR" i="1" dirty="0"/>
              <a:t>Aumento da Eficiência e Produtividade Logística</a:t>
            </a:r>
          </a:p>
        </p:txBody>
      </p:sp>
      <p:sp>
        <p:nvSpPr>
          <p:cNvPr id="14" name="CaixaDeTexto 13">
            <a:extLst>
              <a:ext uri="{FF2B5EF4-FFF2-40B4-BE49-F238E27FC236}">
                <a16:creationId xmlns:a16="http://schemas.microsoft.com/office/drawing/2014/main" id="{0B511A92-11F6-111B-D2E1-3E1928298E99}"/>
              </a:ext>
            </a:extLst>
          </p:cNvPr>
          <p:cNvSpPr txBox="1"/>
          <p:nvPr/>
        </p:nvSpPr>
        <p:spPr>
          <a:xfrm>
            <a:off x="6381145" y="1971065"/>
            <a:ext cx="2111671" cy="646331"/>
          </a:xfrm>
          <a:prstGeom prst="rect">
            <a:avLst/>
          </a:prstGeom>
          <a:noFill/>
        </p:spPr>
        <p:txBody>
          <a:bodyPr wrap="square" rtlCol="0">
            <a:spAutoFit/>
          </a:bodyPr>
          <a:lstStyle/>
          <a:p>
            <a:pPr algn="ctr"/>
            <a:r>
              <a:rPr lang="pt-BR" i="1" dirty="0"/>
              <a:t>Aumento da Oferta de Infraestrutura</a:t>
            </a:r>
          </a:p>
        </p:txBody>
      </p:sp>
      <p:sp>
        <p:nvSpPr>
          <p:cNvPr id="15" name="CaixaDeTexto 14">
            <a:extLst>
              <a:ext uri="{FF2B5EF4-FFF2-40B4-BE49-F238E27FC236}">
                <a16:creationId xmlns:a16="http://schemas.microsoft.com/office/drawing/2014/main" id="{EC94EC01-E88E-6082-B447-48D14F2BC5E6}"/>
              </a:ext>
            </a:extLst>
          </p:cNvPr>
          <p:cNvSpPr txBox="1"/>
          <p:nvPr/>
        </p:nvSpPr>
        <p:spPr>
          <a:xfrm>
            <a:off x="6487706" y="4040652"/>
            <a:ext cx="1857696" cy="1015663"/>
          </a:xfrm>
          <a:prstGeom prst="rect">
            <a:avLst/>
          </a:prstGeom>
          <a:noFill/>
        </p:spPr>
        <p:txBody>
          <a:bodyPr wrap="square" rtlCol="0">
            <a:spAutoFit/>
          </a:bodyPr>
          <a:lstStyle/>
          <a:p>
            <a:pPr algn="ctr"/>
            <a:r>
              <a:rPr lang="pt-BR" sz="2000" i="1" dirty="0"/>
              <a:t>Eficiência e Segurança para Indivíduos</a:t>
            </a:r>
          </a:p>
        </p:txBody>
      </p:sp>
      <p:sp>
        <p:nvSpPr>
          <p:cNvPr id="16" name="CaixaDeTexto 15">
            <a:extLst>
              <a:ext uri="{FF2B5EF4-FFF2-40B4-BE49-F238E27FC236}">
                <a16:creationId xmlns:a16="http://schemas.microsoft.com/office/drawing/2014/main" id="{F5E8A911-5062-2EF1-7E34-A2623F50FDEC}"/>
              </a:ext>
            </a:extLst>
          </p:cNvPr>
          <p:cNvSpPr txBox="1"/>
          <p:nvPr/>
        </p:nvSpPr>
        <p:spPr>
          <a:xfrm>
            <a:off x="3589913" y="4504999"/>
            <a:ext cx="1530321" cy="646331"/>
          </a:xfrm>
          <a:prstGeom prst="rect">
            <a:avLst/>
          </a:prstGeom>
          <a:noFill/>
        </p:spPr>
        <p:txBody>
          <a:bodyPr wrap="square" rtlCol="0">
            <a:spAutoFit/>
          </a:bodyPr>
          <a:lstStyle/>
          <a:p>
            <a:pPr algn="ctr"/>
            <a:r>
              <a:rPr lang="pt-BR" i="1" dirty="0"/>
              <a:t>Integração Multimodal</a:t>
            </a:r>
          </a:p>
        </p:txBody>
      </p:sp>
      <p:pic>
        <p:nvPicPr>
          <p:cNvPr id="17" name="Imagem 16">
            <a:extLst>
              <a:ext uri="{FF2B5EF4-FFF2-40B4-BE49-F238E27FC236}">
                <a16:creationId xmlns:a16="http://schemas.microsoft.com/office/drawing/2014/main" id="{ED083CF5-6353-F56F-14FD-83AE210DFD01}"/>
              </a:ext>
            </a:extLst>
          </p:cNvPr>
          <p:cNvPicPr>
            <a:picLocks noChangeAspect="1"/>
          </p:cNvPicPr>
          <p:nvPr/>
        </p:nvPicPr>
        <p:blipFill>
          <a:blip r:embed="rId2"/>
          <a:stretch>
            <a:fillRect/>
          </a:stretch>
        </p:blipFill>
        <p:spPr>
          <a:xfrm>
            <a:off x="3972525" y="2208169"/>
            <a:ext cx="4364597" cy="2225393"/>
          </a:xfrm>
          <a:prstGeom prst="rect">
            <a:avLst/>
          </a:prstGeom>
        </p:spPr>
      </p:pic>
      <p:sp>
        <p:nvSpPr>
          <p:cNvPr id="18" name="Retângulo 17">
            <a:extLst>
              <a:ext uri="{FF2B5EF4-FFF2-40B4-BE49-F238E27FC236}">
                <a16:creationId xmlns:a16="http://schemas.microsoft.com/office/drawing/2014/main" id="{F3829866-2350-16AE-A1BF-7F6D00876992}"/>
              </a:ext>
            </a:extLst>
          </p:cNvPr>
          <p:cNvSpPr/>
          <p:nvPr/>
        </p:nvSpPr>
        <p:spPr>
          <a:xfrm>
            <a:off x="3862219" y="5616212"/>
            <a:ext cx="4585208" cy="896348"/>
          </a:xfrm>
          <a:prstGeom prst="rect">
            <a:avLst/>
          </a:prstGeom>
          <a:solidFill>
            <a:schemeClr val="accent3">
              <a:lumMod val="20000"/>
              <a:lumOff val="80000"/>
            </a:schemeClr>
          </a:solidFill>
          <a:ln w="3492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14284" indent="-214284">
              <a:lnSpc>
                <a:spcPts val="2000"/>
              </a:lnSpc>
              <a:buFont typeface="Arial" panose="020B0604020202020204" pitchFamily="34" charset="0"/>
              <a:buChar char="•"/>
            </a:pPr>
            <a:r>
              <a:rPr lang="pt-BR" sz="1700" dirty="0">
                <a:solidFill>
                  <a:schemeClr val="tx1"/>
                </a:solidFill>
              </a:rPr>
              <a:t>Contribuir na geração de empregos, por meio de obras de infraestrutura e oferta de infraestrutura como indutora de crescimento.</a:t>
            </a:r>
          </a:p>
        </p:txBody>
      </p:sp>
      <p:sp>
        <p:nvSpPr>
          <p:cNvPr id="19" name="Freeform 24">
            <a:extLst>
              <a:ext uri="{FF2B5EF4-FFF2-40B4-BE49-F238E27FC236}">
                <a16:creationId xmlns:a16="http://schemas.microsoft.com/office/drawing/2014/main" id="{9FDB9EF7-407C-DBB0-FA30-9D8208D33845}"/>
              </a:ext>
            </a:extLst>
          </p:cNvPr>
          <p:cNvSpPr>
            <a:spLocks/>
          </p:cNvSpPr>
          <p:nvPr/>
        </p:nvSpPr>
        <p:spPr bwMode="auto">
          <a:xfrm rot="358043">
            <a:off x="6167870" y="4038666"/>
            <a:ext cx="330961" cy="1242305"/>
          </a:xfrm>
          <a:custGeom>
            <a:avLst/>
            <a:gdLst>
              <a:gd name="T0" fmla="*/ 16539 w 17082"/>
              <a:gd name="T1" fmla="*/ 44 h 8082"/>
              <a:gd name="T2" fmla="*/ 15453 w 17082"/>
              <a:gd name="T3" fmla="*/ 179 h 8082"/>
              <a:gd name="T4" fmla="*/ 14371 w 17082"/>
              <a:gd name="T5" fmla="*/ 377 h 8082"/>
              <a:gd name="T6" fmla="*/ 13292 w 17082"/>
              <a:gd name="T7" fmla="*/ 636 h 8082"/>
              <a:gd name="T8" fmla="*/ 12215 w 17082"/>
              <a:gd name="T9" fmla="*/ 953 h 8082"/>
              <a:gd name="T10" fmla="*/ 11141 w 17082"/>
              <a:gd name="T11" fmla="*/ 1328 h 8082"/>
              <a:gd name="T12" fmla="*/ 10070 w 17082"/>
              <a:gd name="T13" fmla="*/ 1755 h 8082"/>
              <a:gd name="T14" fmla="*/ 9001 w 17082"/>
              <a:gd name="T15" fmla="*/ 2234 h 8082"/>
              <a:gd name="T16" fmla="*/ 7935 w 17082"/>
              <a:gd name="T17" fmla="*/ 2763 h 8082"/>
              <a:gd name="T18" fmla="*/ 6870 w 17082"/>
              <a:gd name="T19" fmla="*/ 3339 h 8082"/>
              <a:gd name="T20" fmla="*/ 5808 w 17082"/>
              <a:gd name="T21" fmla="*/ 3961 h 8082"/>
              <a:gd name="T22" fmla="*/ 4748 w 17082"/>
              <a:gd name="T23" fmla="*/ 4625 h 8082"/>
              <a:gd name="T24" fmla="*/ 3690 w 17082"/>
              <a:gd name="T25" fmla="*/ 5330 h 8082"/>
              <a:gd name="T26" fmla="*/ 2634 w 17082"/>
              <a:gd name="T27" fmla="*/ 6072 h 8082"/>
              <a:gd name="T28" fmla="*/ 1579 w 17082"/>
              <a:gd name="T29" fmla="*/ 6851 h 8082"/>
              <a:gd name="T30" fmla="*/ 526 w 17082"/>
              <a:gd name="T31" fmla="*/ 7664 h 8082"/>
              <a:gd name="T32" fmla="*/ 597 w 17082"/>
              <a:gd name="T33" fmla="*/ 7725 h 8082"/>
              <a:gd name="T34" fmla="*/ 1786 w 17082"/>
              <a:gd name="T35" fmla="*/ 7024 h 8082"/>
              <a:gd name="T36" fmla="*/ 2967 w 17082"/>
              <a:gd name="T37" fmla="*/ 6342 h 8082"/>
              <a:gd name="T38" fmla="*/ 4137 w 17082"/>
              <a:gd name="T39" fmla="*/ 5683 h 8082"/>
              <a:gd name="T40" fmla="*/ 5294 w 17082"/>
              <a:gd name="T41" fmla="*/ 5054 h 8082"/>
              <a:gd name="T42" fmla="*/ 6438 w 17082"/>
              <a:gd name="T43" fmla="*/ 4458 h 8082"/>
              <a:gd name="T44" fmla="*/ 7565 w 17082"/>
              <a:gd name="T45" fmla="*/ 3900 h 8082"/>
              <a:gd name="T46" fmla="*/ 8674 w 17082"/>
              <a:gd name="T47" fmla="*/ 3385 h 8082"/>
              <a:gd name="T48" fmla="*/ 9763 w 17082"/>
              <a:gd name="T49" fmla="*/ 2918 h 8082"/>
              <a:gd name="T50" fmla="*/ 10830 w 17082"/>
              <a:gd name="T51" fmla="*/ 2502 h 8082"/>
              <a:gd name="T52" fmla="*/ 11872 w 17082"/>
              <a:gd name="T53" fmla="*/ 2143 h 8082"/>
              <a:gd name="T54" fmla="*/ 12888 w 17082"/>
              <a:gd name="T55" fmla="*/ 1845 h 8082"/>
              <a:gd name="T56" fmla="*/ 13876 w 17082"/>
              <a:gd name="T57" fmla="*/ 1614 h 8082"/>
              <a:gd name="T58" fmla="*/ 14834 w 17082"/>
              <a:gd name="T59" fmla="*/ 1453 h 8082"/>
              <a:gd name="T60" fmla="*/ 15759 w 17082"/>
              <a:gd name="T61" fmla="*/ 1367 h 8082"/>
              <a:gd name="T62" fmla="*/ 16650 w 17082"/>
              <a:gd name="T63" fmla="*/ 1361 h 8082"/>
              <a:gd name="T64" fmla="*/ 17082 w 17082"/>
              <a:gd name="T65" fmla="*/ 0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82" h="8082">
                <a:moveTo>
                  <a:pt x="17082" y="0"/>
                </a:moveTo>
                <a:lnTo>
                  <a:pt x="16539" y="44"/>
                </a:lnTo>
                <a:lnTo>
                  <a:pt x="15995" y="103"/>
                </a:lnTo>
                <a:lnTo>
                  <a:pt x="15453" y="179"/>
                </a:lnTo>
                <a:lnTo>
                  <a:pt x="14912" y="270"/>
                </a:lnTo>
                <a:lnTo>
                  <a:pt x="14371" y="377"/>
                </a:lnTo>
                <a:lnTo>
                  <a:pt x="13831" y="499"/>
                </a:lnTo>
                <a:lnTo>
                  <a:pt x="13292" y="636"/>
                </a:lnTo>
                <a:lnTo>
                  <a:pt x="12753" y="788"/>
                </a:lnTo>
                <a:lnTo>
                  <a:pt x="12215" y="953"/>
                </a:lnTo>
                <a:lnTo>
                  <a:pt x="11678" y="1133"/>
                </a:lnTo>
                <a:lnTo>
                  <a:pt x="11141" y="1328"/>
                </a:lnTo>
                <a:lnTo>
                  <a:pt x="10605" y="1534"/>
                </a:lnTo>
                <a:lnTo>
                  <a:pt x="10070" y="1755"/>
                </a:lnTo>
                <a:lnTo>
                  <a:pt x="9535" y="1988"/>
                </a:lnTo>
                <a:lnTo>
                  <a:pt x="9001" y="2234"/>
                </a:lnTo>
                <a:lnTo>
                  <a:pt x="8467" y="2493"/>
                </a:lnTo>
                <a:lnTo>
                  <a:pt x="7935" y="2763"/>
                </a:lnTo>
                <a:lnTo>
                  <a:pt x="7402" y="3045"/>
                </a:lnTo>
                <a:lnTo>
                  <a:pt x="6870" y="3339"/>
                </a:lnTo>
                <a:lnTo>
                  <a:pt x="6338" y="3645"/>
                </a:lnTo>
                <a:lnTo>
                  <a:pt x="5808" y="3961"/>
                </a:lnTo>
                <a:lnTo>
                  <a:pt x="5278" y="4287"/>
                </a:lnTo>
                <a:lnTo>
                  <a:pt x="4748" y="4625"/>
                </a:lnTo>
                <a:lnTo>
                  <a:pt x="4219" y="4973"/>
                </a:lnTo>
                <a:lnTo>
                  <a:pt x="3690" y="5330"/>
                </a:lnTo>
                <a:lnTo>
                  <a:pt x="3161" y="5696"/>
                </a:lnTo>
                <a:lnTo>
                  <a:pt x="2634" y="6072"/>
                </a:lnTo>
                <a:lnTo>
                  <a:pt x="2106" y="6457"/>
                </a:lnTo>
                <a:lnTo>
                  <a:pt x="1579" y="6851"/>
                </a:lnTo>
                <a:lnTo>
                  <a:pt x="1053" y="7254"/>
                </a:lnTo>
                <a:lnTo>
                  <a:pt x="526" y="7664"/>
                </a:lnTo>
                <a:lnTo>
                  <a:pt x="0" y="8082"/>
                </a:lnTo>
                <a:lnTo>
                  <a:pt x="597" y="7725"/>
                </a:lnTo>
                <a:lnTo>
                  <a:pt x="1193" y="7372"/>
                </a:lnTo>
                <a:lnTo>
                  <a:pt x="1786" y="7024"/>
                </a:lnTo>
                <a:lnTo>
                  <a:pt x="2378" y="6680"/>
                </a:lnTo>
                <a:lnTo>
                  <a:pt x="2967" y="6342"/>
                </a:lnTo>
                <a:lnTo>
                  <a:pt x="3553" y="6009"/>
                </a:lnTo>
                <a:lnTo>
                  <a:pt x="4137" y="5683"/>
                </a:lnTo>
                <a:lnTo>
                  <a:pt x="4718" y="5365"/>
                </a:lnTo>
                <a:lnTo>
                  <a:pt x="5294" y="5054"/>
                </a:lnTo>
                <a:lnTo>
                  <a:pt x="5869" y="4752"/>
                </a:lnTo>
                <a:lnTo>
                  <a:pt x="6438" y="4458"/>
                </a:lnTo>
                <a:lnTo>
                  <a:pt x="7004" y="4174"/>
                </a:lnTo>
                <a:lnTo>
                  <a:pt x="7565" y="3900"/>
                </a:lnTo>
                <a:lnTo>
                  <a:pt x="8122" y="3637"/>
                </a:lnTo>
                <a:lnTo>
                  <a:pt x="8674" y="3385"/>
                </a:lnTo>
                <a:lnTo>
                  <a:pt x="9222" y="3146"/>
                </a:lnTo>
                <a:lnTo>
                  <a:pt x="9763" y="2918"/>
                </a:lnTo>
                <a:lnTo>
                  <a:pt x="10299" y="2703"/>
                </a:lnTo>
                <a:lnTo>
                  <a:pt x="10830" y="2502"/>
                </a:lnTo>
                <a:lnTo>
                  <a:pt x="11354" y="2315"/>
                </a:lnTo>
                <a:lnTo>
                  <a:pt x="11872" y="2143"/>
                </a:lnTo>
                <a:lnTo>
                  <a:pt x="12383" y="1986"/>
                </a:lnTo>
                <a:lnTo>
                  <a:pt x="12888" y="1845"/>
                </a:lnTo>
                <a:lnTo>
                  <a:pt x="13386" y="1721"/>
                </a:lnTo>
                <a:lnTo>
                  <a:pt x="13876" y="1614"/>
                </a:lnTo>
                <a:lnTo>
                  <a:pt x="14358" y="1524"/>
                </a:lnTo>
                <a:lnTo>
                  <a:pt x="14834" y="1453"/>
                </a:lnTo>
                <a:lnTo>
                  <a:pt x="15300" y="1400"/>
                </a:lnTo>
                <a:lnTo>
                  <a:pt x="15759" y="1367"/>
                </a:lnTo>
                <a:lnTo>
                  <a:pt x="16209" y="1353"/>
                </a:lnTo>
                <a:lnTo>
                  <a:pt x="16650" y="1361"/>
                </a:lnTo>
                <a:lnTo>
                  <a:pt x="17082" y="1390"/>
                </a:lnTo>
                <a:lnTo>
                  <a:pt x="17082" y="0"/>
                </a:lnTo>
                <a:close/>
              </a:path>
            </a:pathLst>
          </a:custGeom>
          <a:solidFill>
            <a:schemeClr val="bg1">
              <a:lumMod val="50000"/>
            </a:schemeClr>
          </a:solidFill>
          <a:ln>
            <a:noFill/>
          </a:ln>
          <a:effectLst/>
        </p:spPr>
        <p:txBody>
          <a:bodyPr vert="horz" wrap="square" lIns="68573" tIns="34287" rIns="68573" bIns="34287" numCol="1" anchor="t" anchorCtr="0" compatLnSpc="1">
            <a:prstTxWarp prst="textNoShape">
              <a:avLst/>
            </a:prstTxWarp>
          </a:bodyPr>
          <a:lstStyle/>
          <a:p>
            <a:endParaRPr lang="pt-BR" sz="2400" dirty="0"/>
          </a:p>
        </p:txBody>
      </p:sp>
      <p:sp>
        <p:nvSpPr>
          <p:cNvPr id="20" name="CaixaDeTexto 19">
            <a:extLst>
              <a:ext uri="{FF2B5EF4-FFF2-40B4-BE49-F238E27FC236}">
                <a16:creationId xmlns:a16="http://schemas.microsoft.com/office/drawing/2014/main" id="{836EDBAF-E6A5-13C1-89CB-B2F5D784B070}"/>
              </a:ext>
            </a:extLst>
          </p:cNvPr>
          <p:cNvSpPr txBox="1"/>
          <p:nvPr/>
        </p:nvSpPr>
        <p:spPr>
          <a:xfrm>
            <a:off x="5199502" y="5109114"/>
            <a:ext cx="2656501" cy="369332"/>
          </a:xfrm>
          <a:prstGeom prst="rect">
            <a:avLst/>
          </a:prstGeom>
          <a:noFill/>
        </p:spPr>
        <p:txBody>
          <a:bodyPr wrap="square" rtlCol="0">
            <a:spAutoFit/>
          </a:bodyPr>
          <a:lstStyle/>
          <a:p>
            <a:pPr algn="ctr"/>
            <a:r>
              <a:rPr lang="pt-BR" i="1" dirty="0"/>
              <a:t>Desenvolvimento Social</a:t>
            </a:r>
          </a:p>
        </p:txBody>
      </p:sp>
    </p:spTree>
    <p:extLst>
      <p:ext uri="{BB962C8B-B14F-4D97-AF65-F5344CB8AC3E}">
        <p14:creationId xmlns:p14="http://schemas.microsoft.com/office/powerpoint/2010/main" val="32420009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ppt_x"/>
                                          </p:val>
                                        </p:tav>
                                        <p:tav tm="100000">
                                          <p:val>
                                            <p:strVal val="#ppt_x"/>
                                          </p:val>
                                        </p:tav>
                                      </p:tavLst>
                                    </p:anim>
                                    <p:anim calcmode="lin" valueType="num">
                                      <p:cBhvr additive="base">
                                        <p:cTn id="7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P spid="11" grpId="0" animBg="1"/>
      <p:bldP spid="12" grpId="0" animBg="1"/>
      <p:bldP spid="13" grpId="0"/>
      <p:bldP spid="14" grpId="0"/>
      <p:bldP spid="15" grpId="0"/>
      <p:bldP spid="16" grpId="0"/>
      <p:bldP spid="18" grpId="0" animBg="1"/>
      <p:bldP spid="19" grpId="0" animBg="1"/>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Google Shape;113;p13">
            <a:extLst>
              <a:ext uri="{FF2B5EF4-FFF2-40B4-BE49-F238E27FC236}">
                <a16:creationId xmlns:a16="http://schemas.microsoft.com/office/drawing/2014/main" id="{3D74A4E8-3BBD-2124-ABCB-824F78A24E61}"/>
              </a:ext>
            </a:extLst>
          </p:cNvPr>
          <p:cNvSpPr txBox="1"/>
          <p:nvPr/>
        </p:nvSpPr>
        <p:spPr>
          <a:xfrm>
            <a:off x="3269826" y="4650775"/>
            <a:ext cx="5669700" cy="946383"/>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pt-BR" sz="1100" dirty="0">
                <a:solidFill>
                  <a:schemeClr val="lt1"/>
                </a:solidFill>
                <a:uFill>
                  <a:noFill/>
                </a:u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atendimento@fdc.org.br</a:t>
            </a:r>
            <a:endParaRPr sz="1100" dirty="0">
              <a:solidFill>
                <a:schemeClr val="lt1"/>
              </a:solidFill>
              <a:latin typeface="Arial" panose="020B0604020202020204" pitchFamily="34" charset="0"/>
              <a:cs typeface="Arial" panose="020B0604020202020204" pitchFamily="34" charset="0"/>
            </a:endParaRPr>
          </a:p>
          <a:p>
            <a:pPr marL="0" lvl="0" indent="0" algn="ctr" rtl="0">
              <a:lnSpc>
                <a:spcPct val="150000"/>
              </a:lnSpc>
              <a:spcBef>
                <a:spcPts val="0"/>
              </a:spcBef>
              <a:spcAft>
                <a:spcPts val="0"/>
              </a:spcAft>
              <a:buNone/>
            </a:pPr>
            <a:r>
              <a:rPr lang="pt-BR" sz="1100" dirty="0">
                <a:solidFill>
                  <a:schemeClr val="lt1"/>
                </a:solidFill>
                <a:latin typeface="Arial" panose="020B0604020202020204" pitchFamily="34" charset="0"/>
                <a:cs typeface="Arial" panose="020B0604020202020204" pitchFamily="34" charset="0"/>
              </a:rPr>
              <a:t>0800 941 9200</a:t>
            </a:r>
            <a:endParaRPr sz="1100" dirty="0">
              <a:solidFill>
                <a:schemeClr val="lt1"/>
              </a:solidFill>
              <a:latin typeface="Arial" panose="020B0604020202020204" pitchFamily="34" charset="0"/>
              <a:cs typeface="Arial" panose="020B0604020202020204" pitchFamily="34" charset="0"/>
            </a:endParaRPr>
          </a:p>
          <a:p>
            <a:pPr marL="0" lvl="0" indent="0" algn="ctr" rtl="0">
              <a:lnSpc>
                <a:spcPct val="150000"/>
              </a:lnSpc>
              <a:spcBef>
                <a:spcPts val="0"/>
              </a:spcBef>
              <a:spcAft>
                <a:spcPts val="0"/>
              </a:spcAft>
              <a:buNone/>
            </a:pPr>
            <a:r>
              <a:rPr lang="pt-BR" sz="1100" dirty="0">
                <a:solidFill>
                  <a:schemeClr val="lt1"/>
                </a:solidFill>
                <a:uFill>
                  <a:noFill/>
                </a:u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www.fdc.org.br</a:t>
            </a:r>
            <a:r>
              <a:rPr lang="pt-BR" sz="1100" dirty="0">
                <a:solidFill>
                  <a:schemeClr val="lt1"/>
                </a:solidFill>
                <a:latin typeface="Arial" panose="020B0604020202020204" pitchFamily="34" charset="0"/>
                <a:cs typeface="Arial" panose="020B0604020202020204" pitchFamily="34" charset="0"/>
              </a:rPr>
              <a:t> | </a:t>
            </a:r>
            <a:r>
              <a:rPr lang="pt-BR" sz="1100" dirty="0">
                <a:solidFill>
                  <a:schemeClr val="lt1"/>
                </a:solidFill>
                <a:uFill>
                  <a:noFill/>
                </a:u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www.sejarelevante.org.br</a:t>
            </a:r>
            <a:r>
              <a:rPr lang="pt-BR" sz="1100" dirty="0">
                <a:solidFill>
                  <a:schemeClr val="lt1"/>
                </a:solidFill>
                <a:latin typeface="Arial" panose="020B0604020202020204" pitchFamily="34" charset="0"/>
                <a:cs typeface="Arial" panose="020B0604020202020204" pitchFamily="34" charset="0"/>
              </a:rPr>
              <a:t> </a:t>
            </a:r>
            <a:endParaRPr sz="1100" dirty="0">
              <a:solidFill>
                <a:schemeClr val="lt1"/>
              </a:solidFill>
              <a:latin typeface="Arial" panose="020B0604020202020204" pitchFamily="34" charset="0"/>
              <a:cs typeface="Arial" panose="020B0604020202020204" pitchFamily="34" charset="0"/>
            </a:endParaRPr>
          </a:p>
        </p:txBody>
      </p:sp>
      <p:grpSp>
        <p:nvGrpSpPr>
          <p:cNvPr id="2" name="Agrupar 1">
            <a:extLst>
              <a:ext uri="{FF2B5EF4-FFF2-40B4-BE49-F238E27FC236}">
                <a16:creationId xmlns:a16="http://schemas.microsoft.com/office/drawing/2014/main" id="{D0BFD198-FDA1-324A-53D6-8D02ACC0E603}"/>
              </a:ext>
            </a:extLst>
          </p:cNvPr>
          <p:cNvGrpSpPr>
            <a:grpSpLocks noChangeAspect="1"/>
          </p:cNvGrpSpPr>
          <p:nvPr/>
        </p:nvGrpSpPr>
        <p:grpSpPr>
          <a:xfrm>
            <a:off x="4836000" y="5624053"/>
            <a:ext cx="2520000" cy="288225"/>
            <a:chOff x="3795246" y="5781624"/>
            <a:chExt cx="4541554" cy="519466"/>
          </a:xfrm>
        </p:grpSpPr>
        <p:pic>
          <p:nvPicPr>
            <p:cNvPr id="14" name="Google Shape;245;p23">
              <a:hlinkClick r:id="rId5"/>
              <a:extLst>
                <a:ext uri="{FF2B5EF4-FFF2-40B4-BE49-F238E27FC236}">
                  <a16:creationId xmlns:a16="http://schemas.microsoft.com/office/drawing/2014/main" id="{47D6FFB2-D0C0-A7A0-09B7-4C11477248E5}"/>
                </a:ext>
              </a:extLst>
            </p:cNvPr>
            <p:cNvPicPr preferRelativeResize="0"/>
            <p:nvPr/>
          </p:nvPicPr>
          <p:blipFill>
            <a:blip r:embed="rId6">
              <a:alphaModFix/>
            </a:blip>
            <a:stretch>
              <a:fillRect/>
            </a:stretch>
          </p:blipFill>
          <p:spPr>
            <a:xfrm>
              <a:off x="4563723" y="5853652"/>
              <a:ext cx="393220" cy="393218"/>
            </a:xfrm>
            <a:prstGeom prst="rect">
              <a:avLst/>
            </a:prstGeom>
            <a:noFill/>
            <a:ln>
              <a:noFill/>
            </a:ln>
          </p:spPr>
        </p:pic>
        <p:pic>
          <p:nvPicPr>
            <p:cNvPr id="15" name="Google Shape;246;p23">
              <a:hlinkClick r:id="rId7"/>
              <a:extLst>
                <a:ext uri="{FF2B5EF4-FFF2-40B4-BE49-F238E27FC236}">
                  <a16:creationId xmlns:a16="http://schemas.microsoft.com/office/drawing/2014/main" id="{B83C23B4-47A6-7CCF-8209-AEF3383C88BD}"/>
                </a:ext>
              </a:extLst>
            </p:cNvPr>
            <p:cNvPicPr preferRelativeResize="0"/>
            <p:nvPr/>
          </p:nvPicPr>
          <p:blipFill>
            <a:blip r:embed="rId8">
              <a:alphaModFix/>
            </a:blip>
            <a:stretch>
              <a:fillRect/>
            </a:stretch>
          </p:blipFill>
          <p:spPr>
            <a:xfrm>
              <a:off x="5227382" y="5858302"/>
              <a:ext cx="405604" cy="383930"/>
            </a:xfrm>
            <a:prstGeom prst="rect">
              <a:avLst/>
            </a:prstGeom>
            <a:noFill/>
            <a:ln>
              <a:noFill/>
            </a:ln>
          </p:spPr>
        </p:pic>
        <p:pic>
          <p:nvPicPr>
            <p:cNvPr id="16" name="Google Shape;247;p23">
              <a:hlinkClick r:id="rId9"/>
              <a:extLst>
                <a:ext uri="{FF2B5EF4-FFF2-40B4-BE49-F238E27FC236}">
                  <a16:creationId xmlns:a16="http://schemas.microsoft.com/office/drawing/2014/main" id="{448CB185-B81F-1269-FAEF-0B1E154896AF}"/>
                </a:ext>
              </a:extLst>
            </p:cNvPr>
            <p:cNvPicPr preferRelativeResize="0"/>
            <p:nvPr/>
          </p:nvPicPr>
          <p:blipFill>
            <a:blip r:embed="rId10">
              <a:alphaModFix/>
            </a:blip>
            <a:stretch>
              <a:fillRect/>
            </a:stretch>
          </p:blipFill>
          <p:spPr>
            <a:xfrm>
              <a:off x="3795246" y="5783076"/>
              <a:ext cx="518012" cy="518014"/>
            </a:xfrm>
            <a:prstGeom prst="rect">
              <a:avLst/>
            </a:prstGeom>
            <a:noFill/>
            <a:ln>
              <a:noFill/>
            </a:ln>
          </p:spPr>
        </p:pic>
        <p:pic>
          <p:nvPicPr>
            <p:cNvPr id="17" name="Google Shape;248;p23">
              <a:hlinkClick r:id="rId11"/>
              <a:extLst>
                <a:ext uri="{FF2B5EF4-FFF2-40B4-BE49-F238E27FC236}">
                  <a16:creationId xmlns:a16="http://schemas.microsoft.com/office/drawing/2014/main" id="{70017704-F06A-19FB-8923-2A5A244B55C8}"/>
                </a:ext>
              </a:extLst>
            </p:cNvPr>
            <p:cNvPicPr preferRelativeResize="0"/>
            <p:nvPr/>
          </p:nvPicPr>
          <p:blipFill>
            <a:blip r:embed="rId12">
              <a:alphaModFix/>
            </a:blip>
            <a:stretch>
              <a:fillRect/>
            </a:stretch>
          </p:blipFill>
          <p:spPr>
            <a:xfrm>
              <a:off x="7252369" y="5864046"/>
              <a:ext cx="405604" cy="356064"/>
            </a:xfrm>
            <a:prstGeom prst="rect">
              <a:avLst/>
            </a:prstGeom>
            <a:noFill/>
            <a:ln>
              <a:noFill/>
            </a:ln>
          </p:spPr>
        </p:pic>
        <p:pic>
          <p:nvPicPr>
            <p:cNvPr id="18" name="Google Shape;249;p23">
              <a:hlinkClick r:id="rId13"/>
              <a:extLst>
                <a:ext uri="{FF2B5EF4-FFF2-40B4-BE49-F238E27FC236}">
                  <a16:creationId xmlns:a16="http://schemas.microsoft.com/office/drawing/2014/main" id="{8B99365A-FDD5-7F60-0D22-B806F1070D44}"/>
                </a:ext>
              </a:extLst>
            </p:cNvPr>
            <p:cNvPicPr preferRelativeResize="0"/>
            <p:nvPr/>
          </p:nvPicPr>
          <p:blipFill>
            <a:blip r:embed="rId14">
              <a:alphaModFix/>
            </a:blip>
            <a:stretch>
              <a:fillRect/>
            </a:stretch>
          </p:blipFill>
          <p:spPr>
            <a:xfrm>
              <a:off x="6576351" y="5847464"/>
              <a:ext cx="405604" cy="405603"/>
            </a:xfrm>
            <a:prstGeom prst="rect">
              <a:avLst/>
            </a:prstGeom>
            <a:noFill/>
            <a:ln>
              <a:noFill/>
            </a:ln>
          </p:spPr>
        </p:pic>
        <p:pic>
          <p:nvPicPr>
            <p:cNvPr id="19" name="Google Shape;250;p23">
              <a:hlinkClick r:id="rId15"/>
              <a:extLst>
                <a:ext uri="{FF2B5EF4-FFF2-40B4-BE49-F238E27FC236}">
                  <a16:creationId xmlns:a16="http://schemas.microsoft.com/office/drawing/2014/main" id="{1A150AA0-6051-41CF-054C-A3D9CE18A980}"/>
                </a:ext>
              </a:extLst>
            </p:cNvPr>
            <p:cNvPicPr preferRelativeResize="0"/>
            <p:nvPr/>
          </p:nvPicPr>
          <p:blipFill>
            <a:blip r:embed="rId16">
              <a:alphaModFix/>
            </a:blip>
            <a:stretch>
              <a:fillRect/>
            </a:stretch>
          </p:blipFill>
          <p:spPr>
            <a:xfrm>
              <a:off x="5903422" y="5896994"/>
              <a:ext cx="402508" cy="306525"/>
            </a:xfrm>
            <a:prstGeom prst="rect">
              <a:avLst/>
            </a:prstGeom>
            <a:noFill/>
            <a:ln>
              <a:noFill/>
            </a:ln>
          </p:spPr>
        </p:pic>
        <p:pic>
          <p:nvPicPr>
            <p:cNvPr id="20" name="Google Shape;251;p23">
              <a:hlinkClick r:id="rId17"/>
              <a:extLst>
                <a:ext uri="{FF2B5EF4-FFF2-40B4-BE49-F238E27FC236}">
                  <a16:creationId xmlns:a16="http://schemas.microsoft.com/office/drawing/2014/main" id="{EE4E32F5-B9B0-691A-49DD-689034D73DCD}"/>
                </a:ext>
              </a:extLst>
            </p:cNvPr>
            <p:cNvPicPr preferRelativeResize="0"/>
            <p:nvPr/>
          </p:nvPicPr>
          <p:blipFill>
            <a:blip r:embed="rId18">
              <a:alphaModFix/>
            </a:blip>
            <a:stretch>
              <a:fillRect/>
            </a:stretch>
          </p:blipFill>
          <p:spPr>
            <a:xfrm>
              <a:off x="7928394" y="5847461"/>
              <a:ext cx="405604" cy="405603"/>
            </a:xfrm>
            <a:prstGeom prst="rect">
              <a:avLst/>
            </a:prstGeom>
            <a:noFill/>
            <a:ln>
              <a:noFill/>
            </a:ln>
          </p:spPr>
        </p:pic>
        <p:pic>
          <p:nvPicPr>
            <p:cNvPr id="22" name="Google Shape;246;p10">
              <a:hlinkClick r:id="rId5"/>
              <a:extLst>
                <a:ext uri="{FF2B5EF4-FFF2-40B4-BE49-F238E27FC236}">
                  <a16:creationId xmlns:a16="http://schemas.microsoft.com/office/drawing/2014/main" id="{E68EDD80-82C4-3C39-8158-9460095B8FF9}"/>
                </a:ext>
              </a:extLst>
            </p:cNvPr>
            <p:cNvPicPr preferRelativeResize="0"/>
            <p:nvPr/>
          </p:nvPicPr>
          <p:blipFill rotWithShape="1">
            <a:blip r:embed="rId6">
              <a:alphaModFix/>
            </a:blip>
            <a:srcRect/>
            <a:stretch/>
          </p:blipFill>
          <p:spPr>
            <a:xfrm>
              <a:off x="4566525" y="5852200"/>
              <a:ext cx="393220" cy="393218"/>
            </a:xfrm>
            <a:prstGeom prst="rect">
              <a:avLst/>
            </a:prstGeom>
            <a:noFill/>
            <a:ln>
              <a:noFill/>
            </a:ln>
          </p:spPr>
        </p:pic>
        <p:pic>
          <p:nvPicPr>
            <p:cNvPr id="23" name="Google Shape;247;p10">
              <a:hlinkClick r:id="rId7"/>
              <a:extLst>
                <a:ext uri="{FF2B5EF4-FFF2-40B4-BE49-F238E27FC236}">
                  <a16:creationId xmlns:a16="http://schemas.microsoft.com/office/drawing/2014/main" id="{285380CA-59C9-22B1-2CB1-F40F11DD532A}"/>
                </a:ext>
              </a:extLst>
            </p:cNvPr>
            <p:cNvPicPr preferRelativeResize="0"/>
            <p:nvPr/>
          </p:nvPicPr>
          <p:blipFill rotWithShape="1">
            <a:blip r:embed="rId8">
              <a:alphaModFix/>
            </a:blip>
            <a:srcRect/>
            <a:stretch/>
          </p:blipFill>
          <p:spPr>
            <a:xfrm>
              <a:off x="5230184" y="5856850"/>
              <a:ext cx="405604" cy="383930"/>
            </a:xfrm>
            <a:prstGeom prst="rect">
              <a:avLst/>
            </a:prstGeom>
            <a:noFill/>
            <a:ln>
              <a:noFill/>
            </a:ln>
          </p:spPr>
        </p:pic>
        <p:pic>
          <p:nvPicPr>
            <p:cNvPr id="24" name="Google Shape;248;p10">
              <a:hlinkClick r:id="rId9"/>
              <a:extLst>
                <a:ext uri="{FF2B5EF4-FFF2-40B4-BE49-F238E27FC236}">
                  <a16:creationId xmlns:a16="http://schemas.microsoft.com/office/drawing/2014/main" id="{151C45CD-0A40-AD91-1DF9-24C0E5D9A4D2}"/>
                </a:ext>
              </a:extLst>
            </p:cNvPr>
            <p:cNvPicPr preferRelativeResize="0"/>
            <p:nvPr/>
          </p:nvPicPr>
          <p:blipFill rotWithShape="1">
            <a:blip r:embed="rId10">
              <a:alphaModFix/>
            </a:blip>
            <a:srcRect/>
            <a:stretch/>
          </p:blipFill>
          <p:spPr>
            <a:xfrm>
              <a:off x="3798048" y="5781624"/>
              <a:ext cx="518012" cy="518014"/>
            </a:xfrm>
            <a:prstGeom prst="rect">
              <a:avLst/>
            </a:prstGeom>
            <a:noFill/>
            <a:ln>
              <a:noFill/>
            </a:ln>
          </p:spPr>
        </p:pic>
        <p:pic>
          <p:nvPicPr>
            <p:cNvPr id="25" name="Google Shape;249;p10">
              <a:hlinkClick r:id="rId11"/>
              <a:extLst>
                <a:ext uri="{FF2B5EF4-FFF2-40B4-BE49-F238E27FC236}">
                  <a16:creationId xmlns:a16="http://schemas.microsoft.com/office/drawing/2014/main" id="{FABAFEA5-F4E6-1B58-0CC1-A8630C848EE4}"/>
                </a:ext>
              </a:extLst>
            </p:cNvPr>
            <p:cNvPicPr preferRelativeResize="0"/>
            <p:nvPr/>
          </p:nvPicPr>
          <p:blipFill rotWithShape="1">
            <a:blip r:embed="rId12">
              <a:alphaModFix/>
            </a:blip>
            <a:srcRect/>
            <a:stretch/>
          </p:blipFill>
          <p:spPr>
            <a:xfrm>
              <a:off x="7255171" y="5862594"/>
              <a:ext cx="405604" cy="356064"/>
            </a:xfrm>
            <a:prstGeom prst="rect">
              <a:avLst/>
            </a:prstGeom>
            <a:noFill/>
            <a:ln>
              <a:noFill/>
            </a:ln>
          </p:spPr>
        </p:pic>
        <p:pic>
          <p:nvPicPr>
            <p:cNvPr id="26" name="Google Shape;250;p10">
              <a:hlinkClick r:id="rId13"/>
              <a:extLst>
                <a:ext uri="{FF2B5EF4-FFF2-40B4-BE49-F238E27FC236}">
                  <a16:creationId xmlns:a16="http://schemas.microsoft.com/office/drawing/2014/main" id="{FBA4A9AF-F10A-4B8A-F33A-00015A111F75}"/>
                </a:ext>
              </a:extLst>
            </p:cNvPr>
            <p:cNvPicPr preferRelativeResize="0"/>
            <p:nvPr/>
          </p:nvPicPr>
          <p:blipFill rotWithShape="1">
            <a:blip r:embed="rId14">
              <a:alphaModFix/>
            </a:blip>
            <a:srcRect/>
            <a:stretch/>
          </p:blipFill>
          <p:spPr>
            <a:xfrm>
              <a:off x="6579153" y="5846012"/>
              <a:ext cx="405604" cy="405603"/>
            </a:xfrm>
            <a:prstGeom prst="rect">
              <a:avLst/>
            </a:prstGeom>
            <a:noFill/>
            <a:ln>
              <a:noFill/>
            </a:ln>
          </p:spPr>
        </p:pic>
        <p:pic>
          <p:nvPicPr>
            <p:cNvPr id="27" name="Google Shape;251;p10">
              <a:hlinkClick r:id="rId15"/>
              <a:extLst>
                <a:ext uri="{FF2B5EF4-FFF2-40B4-BE49-F238E27FC236}">
                  <a16:creationId xmlns:a16="http://schemas.microsoft.com/office/drawing/2014/main" id="{16D94003-68DF-E04A-28EB-4095369E90FD}"/>
                </a:ext>
              </a:extLst>
            </p:cNvPr>
            <p:cNvPicPr preferRelativeResize="0"/>
            <p:nvPr/>
          </p:nvPicPr>
          <p:blipFill rotWithShape="1">
            <a:blip r:embed="rId16">
              <a:alphaModFix/>
            </a:blip>
            <a:srcRect/>
            <a:stretch/>
          </p:blipFill>
          <p:spPr>
            <a:xfrm>
              <a:off x="5906224" y="5895542"/>
              <a:ext cx="402508" cy="306525"/>
            </a:xfrm>
            <a:prstGeom prst="rect">
              <a:avLst/>
            </a:prstGeom>
            <a:noFill/>
            <a:ln>
              <a:noFill/>
            </a:ln>
          </p:spPr>
        </p:pic>
        <p:pic>
          <p:nvPicPr>
            <p:cNvPr id="28" name="Google Shape;252;p10">
              <a:hlinkClick r:id="rId17"/>
              <a:extLst>
                <a:ext uri="{FF2B5EF4-FFF2-40B4-BE49-F238E27FC236}">
                  <a16:creationId xmlns:a16="http://schemas.microsoft.com/office/drawing/2014/main" id="{3C4F7B83-6BE2-04C6-6F9B-3797A7CF0095}"/>
                </a:ext>
              </a:extLst>
            </p:cNvPr>
            <p:cNvPicPr preferRelativeResize="0"/>
            <p:nvPr/>
          </p:nvPicPr>
          <p:blipFill rotWithShape="1">
            <a:blip r:embed="rId18">
              <a:alphaModFix/>
            </a:blip>
            <a:srcRect/>
            <a:stretch/>
          </p:blipFill>
          <p:spPr>
            <a:xfrm>
              <a:off x="7931196" y="5846009"/>
              <a:ext cx="405604" cy="405603"/>
            </a:xfrm>
            <a:prstGeom prst="rect">
              <a:avLst/>
            </a:prstGeom>
            <a:noFill/>
            <a:ln>
              <a:noFill/>
            </a:ln>
          </p:spPr>
        </p:pic>
      </p:grpSp>
    </p:spTree>
    <p:extLst>
      <p:ext uri="{BB962C8B-B14F-4D97-AF65-F5344CB8AC3E}">
        <p14:creationId xmlns:p14="http://schemas.microsoft.com/office/powerpoint/2010/main" val="2403847729"/>
      </p:ext>
    </p:extLst>
  </p:cSld>
  <p:clrMapOvr>
    <a:masterClrMapping/>
  </p:clrMapOvr>
  <p:transition>
    <p:fade/>
  </p:transition>
</p:sld>
</file>

<file path=ppt/theme/theme1.xml><?xml version="1.0" encoding="utf-8"?>
<a:theme xmlns:a="http://schemas.openxmlformats.org/drawingml/2006/main" name="FDC Titulo e Conteú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364A3E9016F2D448F952006F45257D0" ma:contentTypeVersion="14" ma:contentTypeDescription="Crie um novo documento." ma:contentTypeScope="" ma:versionID="6a9677a04b399bb5eb1dd26eb3cd7063">
  <xsd:schema xmlns:xsd="http://www.w3.org/2001/XMLSchema" xmlns:xs="http://www.w3.org/2001/XMLSchema" xmlns:p="http://schemas.microsoft.com/office/2006/metadata/properties" xmlns:ns2="73b38973-7edd-460e-938a-e28b8f40bccf" xmlns:ns3="3f16c3b1-c16b-4243-8b73-867551c3f182" targetNamespace="http://schemas.microsoft.com/office/2006/metadata/properties" ma:root="true" ma:fieldsID="0e48a8973f496c51e75b517281505a50" ns2:_="" ns3:_="">
    <xsd:import namespace="73b38973-7edd-460e-938a-e28b8f40bccf"/>
    <xsd:import namespace="3f16c3b1-c16b-4243-8b73-867551c3f18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b38973-7edd-460e-938a-e28b8f40bc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Marcações de imagem" ma:readOnly="false" ma:fieldId="{5cf76f15-5ced-4ddc-b409-7134ff3c332f}" ma:taxonomyMulti="true" ma:sspId="c173c708-b61e-404e-bb48-6468736613cb"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f16c3b1-c16b-4243-8b73-867551c3f18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e79487ff-3085-40fd-8d7f-32f6c67d177f}" ma:internalName="TaxCatchAll" ma:showField="CatchAllData" ma:web="3f16c3b1-c16b-4243-8b73-867551c3f1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3b38973-7edd-460e-938a-e28b8f40bccf">
      <Terms xmlns="http://schemas.microsoft.com/office/infopath/2007/PartnerControls"/>
    </lcf76f155ced4ddcb4097134ff3c332f>
    <TaxCatchAll xmlns="3f16c3b1-c16b-4243-8b73-867551c3f182" xsi:nil="true"/>
  </documentManagement>
</p:properties>
</file>

<file path=customXml/itemProps1.xml><?xml version="1.0" encoding="utf-8"?>
<ds:datastoreItem xmlns:ds="http://schemas.openxmlformats.org/officeDocument/2006/customXml" ds:itemID="{57BF5825-CAEF-4E84-A33B-B1D2EFDA53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b38973-7edd-460e-938a-e28b8f40bccf"/>
    <ds:schemaRef ds:uri="3f16c3b1-c16b-4243-8b73-867551c3f1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678176-06E3-4A6A-A6B6-9C882460C417}">
  <ds:schemaRefs>
    <ds:schemaRef ds:uri="http://schemas.microsoft.com/sharepoint/v3/contenttype/forms"/>
  </ds:schemaRefs>
</ds:datastoreItem>
</file>

<file path=customXml/itemProps3.xml><?xml version="1.0" encoding="utf-8"?>
<ds:datastoreItem xmlns:ds="http://schemas.openxmlformats.org/officeDocument/2006/customXml" ds:itemID="{E23F40A6-3F26-4FE7-B476-57FE6271FD9E}">
  <ds:schemaRefs>
    <ds:schemaRef ds:uri="http://schemas.microsoft.com/office/2006/metadata/properties"/>
    <ds:schemaRef ds:uri="http://schemas.microsoft.com/office/infopath/2007/PartnerControls"/>
    <ds:schemaRef ds:uri="73b38973-7edd-460e-938a-e28b8f40bccf"/>
    <ds:schemaRef ds:uri="3f16c3b1-c16b-4243-8b73-867551c3f182"/>
  </ds:schemaRefs>
</ds:datastoreItem>
</file>

<file path=docProps/app.xml><?xml version="1.0" encoding="utf-8"?>
<Properties xmlns="http://schemas.openxmlformats.org/officeDocument/2006/extended-properties" xmlns:vt="http://schemas.openxmlformats.org/officeDocument/2006/docPropsVTypes">
  <TotalTime>763</TotalTime>
  <Words>1473</Words>
  <Application>Microsoft Office PowerPoint</Application>
  <PresentationFormat>Widescreen</PresentationFormat>
  <Paragraphs>109</Paragraphs>
  <Slides>20</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20</vt:i4>
      </vt:variant>
    </vt:vector>
  </HeadingPairs>
  <TitlesOfParts>
    <vt:vector size="25" baseType="lpstr">
      <vt:lpstr>Arial</vt:lpstr>
      <vt:lpstr>Calibri</vt:lpstr>
      <vt:lpstr>Century Gothic</vt:lpstr>
      <vt:lpstr>Roboto Bold</vt:lpstr>
      <vt:lpstr>FDC Titulo e Conteúdo</vt:lpstr>
      <vt:lpstr>X CIDESPORT – Congresso Internacional de Desempenho Portuário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Alecio Paulo Viana</dc:creator>
  <cp:lastModifiedBy>Paulo Resende</cp:lastModifiedBy>
  <cp:revision>19</cp:revision>
  <dcterms:created xsi:type="dcterms:W3CDTF">2023-01-17T14:59:42Z</dcterms:created>
  <dcterms:modified xsi:type="dcterms:W3CDTF">2023-11-28T22:15:57Z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0x0101003364A3E9016F2D448F952006F45257D0</vt:lpwstr>
  </property>
</Properties>
</file>